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4"/>
  </p:notesMasterIdLst>
  <p:sldIdLst>
    <p:sldId id="263" r:id="rId4"/>
    <p:sldId id="309" r:id="rId5"/>
    <p:sldId id="334" r:id="rId6"/>
    <p:sldId id="300" r:id="rId7"/>
    <p:sldId id="331" r:id="rId8"/>
    <p:sldId id="322" r:id="rId9"/>
    <p:sldId id="333" r:id="rId10"/>
    <p:sldId id="335" r:id="rId11"/>
    <p:sldId id="332" r:id="rId12"/>
    <p:sldId id="304" r:id="rId13"/>
    <p:sldId id="319" r:id="rId14"/>
    <p:sldId id="320" r:id="rId15"/>
    <p:sldId id="321" r:id="rId16"/>
    <p:sldId id="323" r:id="rId17"/>
    <p:sldId id="324" r:id="rId18"/>
    <p:sldId id="326" r:id="rId19"/>
    <p:sldId id="327" r:id="rId20"/>
    <p:sldId id="328" r:id="rId21"/>
    <p:sldId id="329" r:id="rId22"/>
    <p:sldId id="274" r:id="rId23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09"/>
            <p14:sldId id="334"/>
            <p14:sldId id="300"/>
            <p14:sldId id="331"/>
            <p14:sldId id="322"/>
            <p14:sldId id="333"/>
            <p14:sldId id="335"/>
            <p14:sldId id="332"/>
            <p14:sldId id="304"/>
            <p14:sldId id="319"/>
            <p14:sldId id="320"/>
            <p14:sldId id="321"/>
            <p14:sldId id="323"/>
            <p14:sldId id="324"/>
            <p14:sldId id="326"/>
            <p14:sldId id="327"/>
            <p14:sldId id="328"/>
            <p14:sldId id="329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015"/>
    <a:srgbClr val="860B00"/>
    <a:srgbClr val="0070C0"/>
    <a:srgbClr val="E8B388"/>
    <a:srgbClr val="F0F0F0"/>
    <a:srgbClr val="C96500"/>
    <a:srgbClr val="9DC8E7"/>
    <a:srgbClr val="949494"/>
    <a:srgbClr val="7F7FE4"/>
    <a:srgbClr val="A6A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66" autoAdjust="0"/>
    <p:restoredTop sz="95861" autoAdjust="0"/>
  </p:normalViewPr>
  <p:slideViewPr>
    <p:cSldViewPr>
      <p:cViewPr>
        <p:scale>
          <a:sx n="150" d="100"/>
          <a:sy n="150" d="100"/>
        </p:scale>
        <p:origin x="138" y="-147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14.05.2024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06035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News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6B242A-699B-4A36-9325-AA26F1FB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155F3965-66B3-E54A-1C5C-6C35F134C91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15.05.2024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F92134-62AF-3C46-875E-26A2AC57FB4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25971" y="801230"/>
            <a:ext cx="4309224" cy="2709227"/>
          </a:xfrm>
          <a:prstGeom prst="rect">
            <a:avLst/>
          </a:prstGeom>
        </p:spPr>
      </p:pic>
      <p:pic>
        <p:nvPicPr>
          <p:cNvPr id="50" name="Picture 49" descr="A long metal object with a long stick&#10;&#10;Description automatically generated with medium confidence">
            <a:extLst>
              <a:ext uri="{FF2B5EF4-FFF2-40B4-BE49-F238E27FC236}">
                <a16:creationId xmlns:a16="http://schemas.microsoft.com/office/drawing/2014/main" id="{7EC23C11-4633-6537-71AF-5200194B6D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5" r="3435" b="43046"/>
          <a:stretch/>
        </p:blipFill>
        <p:spPr>
          <a:xfrm>
            <a:off x="351553" y="3548448"/>
            <a:ext cx="6996203" cy="1519353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715A932-5738-56AB-74EA-1460A16DF653}"/>
              </a:ext>
            </a:extLst>
          </p:cNvPr>
          <p:cNvCxnSpPr>
            <a:cxnSpLocks/>
          </p:cNvCxnSpPr>
          <p:nvPr/>
        </p:nvCxnSpPr>
        <p:spPr>
          <a:xfrm>
            <a:off x="737163" y="3506553"/>
            <a:ext cx="5643" cy="141072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31844CE2-766B-6513-695D-95E790519CB8}"/>
              </a:ext>
            </a:extLst>
          </p:cNvPr>
          <p:cNvSpPr txBox="1"/>
          <p:nvPr/>
        </p:nvSpPr>
        <p:spPr>
          <a:xfrm>
            <a:off x="524415" y="300164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4A816F6-52E6-1AF4-E184-4B6F2389D3D5}"/>
              </a:ext>
            </a:extLst>
          </p:cNvPr>
          <p:cNvCxnSpPr>
            <a:cxnSpLocks/>
          </p:cNvCxnSpPr>
          <p:nvPr/>
        </p:nvCxnSpPr>
        <p:spPr>
          <a:xfrm>
            <a:off x="2076940" y="406102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22697DA7-2FE5-6C1F-8FB7-60EF0D721433}"/>
              </a:ext>
            </a:extLst>
          </p:cNvPr>
          <p:cNvSpPr/>
          <p:nvPr/>
        </p:nvSpPr>
        <p:spPr>
          <a:xfrm>
            <a:off x="2040936" y="4770531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46B2637-BB63-5CF9-C8D7-F641E4AEB4B8}"/>
              </a:ext>
            </a:extLst>
          </p:cNvPr>
          <p:cNvSpPr txBox="1"/>
          <p:nvPr/>
        </p:nvSpPr>
        <p:spPr>
          <a:xfrm>
            <a:off x="1666666" y="3548448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125m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2E943-BE5F-180C-1F17-B192F5FC6D78}"/>
              </a:ext>
            </a:extLst>
          </p:cNvPr>
          <p:cNvSpPr/>
          <p:nvPr/>
        </p:nvSpPr>
        <p:spPr>
          <a:xfrm>
            <a:off x="4109840" y="2349907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D29623-CC58-0B88-BF15-F23A9F889FFA}"/>
              </a:ext>
            </a:extLst>
          </p:cNvPr>
          <p:cNvSpPr/>
          <p:nvPr/>
        </p:nvSpPr>
        <p:spPr>
          <a:xfrm>
            <a:off x="3291700" y="235572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DC9684-EA1E-DDC3-9DB1-52B82A460083}"/>
              </a:ext>
            </a:extLst>
          </p:cNvPr>
          <p:cNvSpPr/>
          <p:nvPr/>
        </p:nvSpPr>
        <p:spPr>
          <a:xfrm>
            <a:off x="3218109" y="2355726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B44CD-774E-BE34-0A41-831208AEEB8F}"/>
              </a:ext>
            </a:extLst>
          </p:cNvPr>
          <p:cNvCxnSpPr>
            <a:cxnSpLocks/>
          </p:cNvCxnSpPr>
          <p:nvPr/>
        </p:nvCxnSpPr>
        <p:spPr>
          <a:xfrm>
            <a:off x="1475656" y="2625811"/>
            <a:ext cx="0" cy="9540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EC7739-866B-62D6-3E24-2B66943A5571}"/>
              </a:ext>
            </a:extLst>
          </p:cNvPr>
          <p:cNvCxnSpPr>
            <a:cxnSpLocks/>
          </p:cNvCxnSpPr>
          <p:nvPr/>
        </p:nvCxnSpPr>
        <p:spPr>
          <a:xfrm>
            <a:off x="5076056" y="2616586"/>
            <a:ext cx="0" cy="9575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494E78-CF4C-4534-ADFE-774EBCE2190B}"/>
              </a:ext>
            </a:extLst>
          </p:cNvPr>
          <p:cNvCxnSpPr>
            <a:cxnSpLocks/>
          </p:cNvCxnSpPr>
          <p:nvPr/>
        </p:nvCxnSpPr>
        <p:spPr>
          <a:xfrm flipH="1">
            <a:off x="1475656" y="3507854"/>
            <a:ext cx="3600400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1D5ACA-9905-3BAF-1F48-465D7682CCB0}"/>
              </a:ext>
            </a:extLst>
          </p:cNvPr>
          <p:cNvCxnSpPr>
            <a:cxnSpLocks/>
          </p:cNvCxnSpPr>
          <p:nvPr/>
        </p:nvCxnSpPr>
        <p:spPr>
          <a:xfrm flipH="1">
            <a:off x="1029926" y="1203598"/>
            <a:ext cx="139848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AC6D299-A7A9-5CC0-AE25-A40CFC63D6A1}"/>
              </a:ext>
            </a:extLst>
          </p:cNvPr>
          <p:cNvCxnSpPr>
            <a:cxnSpLocks/>
          </p:cNvCxnSpPr>
          <p:nvPr/>
        </p:nvCxnSpPr>
        <p:spPr>
          <a:xfrm flipH="1">
            <a:off x="737163" y="2616586"/>
            <a:ext cx="10183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D4F986-DA70-775F-5B84-DBD5E626DF51}"/>
              </a:ext>
            </a:extLst>
          </p:cNvPr>
          <p:cNvCxnSpPr>
            <a:cxnSpLocks/>
          </p:cNvCxnSpPr>
          <p:nvPr/>
        </p:nvCxnSpPr>
        <p:spPr>
          <a:xfrm>
            <a:off x="1119545" y="1203598"/>
            <a:ext cx="0" cy="144491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7032AEE-4D85-5708-F7E0-88CC14D6B0E4}"/>
              </a:ext>
            </a:extLst>
          </p:cNvPr>
          <p:cNvSpPr txBox="1"/>
          <p:nvPr/>
        </p:nvSpPr>
        <p:spPr>
          <a:xfrm>
            <a:off x="2820912" y="3044421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14.8m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D02607-6F14-B043-81F2-DF18F1B8A324}"/>
              </a:ext>
            </a:extLst>
          </p:cNvPr>
          <p:cNvSpPr txBox="1"/>
          <p:nvPr/>
        </p:nvSpPr>
        <p:spPr>
          <a:xfrm rot="16200000">
            <a:off x="472247" y="1452308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5.73m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066AAFC-A426-DE6E-BF4C-97B9725956CA}"/>
              </a:ext>
            </a:extLst>
          </p:cNvPr>
          <p:cNvCxnSpPr>
            <a:cxnSpLocks/>
          </p:cNvCxnSpPr>
          <p:nvPr/>
        </p:nvCxnSpPr>
        <p:spPr>
          <a:xfrm>
            <a:off x="2033521" y="2143614"/>
            <a:ext cx="0" cy="472972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B23E481-4173-2F56-BC88-D7B44B71FFD6}"/>
              </a:ext>
            </a:extLst>
          </p:cNvPr>
          <p:cNvCxnSpPr>
            <a:cxnSpLocks/>
          </p:cNvCxnSpPr>
          <p:nvPr/>
        </p:nvCxnSpPr>
        <p:spPr>
          <a:xfrm flipH="1">
            <a:off x="1887765" y="2130585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AAB3247-4366-399A-740F-DB89FD630274}"/>
              </a:ext>
            </a:extLst>
          </p:cNvPr>
          <p:cNvSpPr txBox="1"/>
          <p:nvPr/>
        </p:nvSpPr>
        <p:spPr>
          <a:xfrm rot="16200000">
            <a:off x="1529995" y="2787986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2.01m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8A8FFE-1C50-AA4E-737C-CCFFF42B13E2}"/>
              </a:ext>
            </a:extLst>
          </p:cNvPr>
          <p:cNvCxnSpPr>
            <a:cxnSpLocks/>
          </p:cNvCxnSpPr>
          <p:nvPr/>
        </p:nvCxnSpPr>
        <p:spPr>
          <a:xfrm flipH="1" flipV="1">
            <a:off x="1828549" y="2028474"/>
            <a:ext cx="1485774" cy="7776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67BDD70-812B-44F4-FD37-976241C60D2E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3314323" y="1963049"/>
            <a:ext cx="237" cy="39267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1F0004-59F8-2C85-B119-F7C4302189ED}"/>
              </a:ext>
            </a:extLst>
          </p:cNvPr>
          <p:cNvCxnSpPr>
            <a:cxnSpLocks/>
          </p:cNvCxnSpPr>
          <p:nvPr/>
        </p:nvCxnSpPr>
        <p:spPr>
          <a:xfrm>
            <a:off x="1830271" y="1901105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DB14688-25EB-8C3B-6F93-1550859D09AC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4132700" y="1963049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9D58D7-9952-C8CD-278B-AF451EFFC84F}"/>
              </a:ext>
            </a:extLst>
          </p:cNvPr>
          <p:cNvCxnSpPr>
            <a:cxnSpLocks/>
          </p:cNvCxnSpPr>
          <p:nvPr/>
        </p:nvCxnSpPr>
        <p:spPr>
          <a:xfrm flipH="1">
            <a:off x="3314323" y="2036250"/>
            <a:ext cx="818376" cy="600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B62D05D-8EEE-D2DA-430E-349E5436A472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3314560" y="2401445"/>
            <a:ext cx="5170" cy="37155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CC1061-BF18-4498-443E-EDDFE1856FA8}"/>
              </a:ext>
            </a:extLst>
          </p:cNvPr>
          <p:cNvCxnSpPr>
            <a:cxnSpLocks/>
          </p:cNvCxnSpPr>
          <p:nvPr/>
        </p:nvCxnSpPr>
        <p:spPr>
          <a:xfrm>
            <a:off x="3241753" y="2394944"/>
            <a:ext cx="1089" cy="42070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B2FF9A7-D5FA-DA50-5212-B337F67E1448}"/>
              </a:ext>
            </a:extLst>
          </p:cNvPr>
          <p:cNvCxnSpPr>
            <a:cxnSpLocks/>
          </p:cNvCxnSpPr>
          <p:nvPr/>
        </p:nvCxnSpPr>
        <p:spPr>
          <a:xfrm>
            <a:off x="2588015" y="2688191"/>
            <a:ext cx="83819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71473B3-BEA2-C125-D8BB-6F945BC13A9E}"/>
              </a:ext>
            </a:extLst>
          </p:cNvPr>
          <p:cNvCxnSpPr>
            <a:cxnSpLocks/>
          </p:cNvCxnSpPr>
          <p:nvPr/>
        </p:nvCxnSpPr>
        <p:spPr>
          <a:xfrm flipH="1">
            <a:off x="3280238" y="2643758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0C4B3C3-FC52-46CA-DC59-520D823FB58B}"/>
              </a:ext>
            </a:extLst>
          </p:cNvPr>
          <p:cNvCxnSpPr>
            <a:cxnSpLocks/>
          </p:cNvCxnSpPr>
          <p:nvPr/>
        </p:nvCxnSpPr>
        <p:spPr>
          <a:xfrm flipH="1">
            <a:off x="3206546" y="2643758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2C512AC-3427-90DE-B680-D50C74ED3583}"/>
              </a:ext>
            </a:extLst>
          </p:cNvPr>
          <p:cNvSpPr txBox="1"/>
          <p:nvPr/>
        </p:nvSpPr>
        <p:spPr>
          <a:xfrm>
            <a:off x="2254271" y="2406419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339.4mm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7038C78-E854-B26A-04FA-48A62AB93291}"/>
              </a:ext>
            </a:extLst>
          </p:cNvPr>
          <p:cNvSpPr txBox="1"/>
          <p:nvPr/>
        </p:nvSpPr>
        <p:spPr>
          <a:xfrm>
            <a:off x="3289002" y="1505908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3390.7mm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D03AEE-AEED-7777-C0E9-F40EF47F3AB3}"/>
              </a:ext>
            </a:extLst>
          </p:cNvPr>
          <p:cNvSpPr txBox="1"/>
          <p:nvPr/>
        </p:nvSpPr>
        <p:spPr>
          <a:xfrm>
            <a:off x="1995044" y="1491630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6160.7mm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6D1A294-BA2B-8A73-72DB-9EF9F84ED91F}"/>
              </a:ext>
            </a:extLst>
          </p:cNvPr>
          <p:cNvCxnSpPr>
            <a:cxnSpLocks/>
            <a:endCxn id="4" idx="6"/>
          </p:cNvCxnSpPr>
          <p:nvPr/>
        </p:nvCxnSpPr>
        <p:spPr>
          <a:xfrm flipH="1">
            <a:off x="4155559" y="2283718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7FF0518-0E12-C65D-266E-94848931B97C}"/>
              </a:ext>
            </a:extLst>
          </p:cNvPr>
          <p:cNvSpPr txBox="1"/>
          <p:nvPr/>
        </p:nvSpPr>
        <p:spPr>
          <a:xfrm>
            <a:off x="5566802" y="21147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DFEB84-F80B-05E7-674E-D6C3D5B1618B}"/>
              </a:ext>
            </a:extLst>
          </p:cNvPr>
          <p:cNvCxnSpPr>
            <a:cxnSpLocks/>
          </p:cNvCxnSpPr>
          <p:nvPr/>
        </p:nvCxnSpPr>
        <p:spPr>
          <a:xfrm flipH="1" flipV="1">
            <a:off x="3355409" y="2393276"/>
            <a:ext cx="2030541" cy="571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192198A-BBAA-6769-D24B-9952EDEF508F}"/>
              </a:ext>
            </a:extLst>
          </p:cNvPr>
          <p:cNvSpPr txBox="1"/>
          <p:nvPr/>
        </p:nvSpPr>
        <p:spPr>
          <a:xfrm>
            <a:off x="5385950" y="27971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35E9D1B-79EE-0B02-6699-3907F2DC8A3B}"/>
              </a:ext>
            </a:extLst>
          </p:cNvPr>
          <p:cNvCxnSpPr>
            <a:cxnSpLocks/>
          </p:cNvCxnSpPr>
          <p:nvPr/>
        </p:nvCxnSpPr>
        <p:spPr>
          <a:xfrm flipH="1">
            <a:off x="3294999" y="1611750"/>
            <a:ext cx="2250492" cy="703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9459832-F6B4-8F08-B8F5-ED89947D480A}"/>
              </a:ext>
            </a:extLst>
          </p:cNvPr>
          <p:cNvSpPr txBox="1"/>
          <p:nvPr/>
        </p:nvSpPr>
        <p:spPr>
          <a:xfrm>
            <a:off x="5570584" y="1306781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04E0F3B-D4FB-D33C-848A-58DEEE77D026}"/>
              </a:ext>
            </a:extLst>
          </p:cNvPr>
          <p:cNvCxnSpPr>
            <a:cxnSpLocks/>
          </p:cNvCxnSpPr>
          <p:nvPr/>
        </p:nvCxnSpPr>
        <p:spPr>
          <a:xfrm flipV="1">
            <a:off x="964006" y="2010894"/>
            <a:ext cx="769259" cy="6524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4883477-4D8F-8943-E23D-84124D58C341}"/>
              </a:ext>
            </a:extLst>
          </p:cNvPr>
          <p:cNvSpPr txBox="1"/>
          <p:nvPr/>
        </p:nvSpPr>
        <p:spPr>
          <a:xfrm>
            <a:off x="29514" y="2468620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E79343D-506B-8875-EE08-2A4F8134137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362CEE-B90F-D96D-0B24-1AE786D7CB05}"/>
              </a:ext>
            </a:extLst>
          </p:cNvPr>
          <p:cNvCxnSpPr>
            <a:cxnSpLocks/>
          </p:cNvCxnSpPr>
          <p:nvPr/>
        </p:nvCxnSpPr>
        <p:spPr>
          <a:xfrm>
            <a:off x="2031400" y="2625811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5" name="Picture 64">
            <a:extLst>
              <a:ext uri="{FF2B5EF4-FFF2-40B4-BE49-F238E27FC236}">
                <a16:creationId xmlns:a16="http://schemas.microsoft.com/office/drawing/2014/main" id="{ADFA83F4-3E1D-E0FB-2178-220E5A3EE6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65194B1-1CCD-8F32-D40C-3229E596264E}"/>
              </a:ext>
            </a:extLst>
          </p:cNvPr>
          <p:cNvSpPr/>
          <p:nvPr/>
        </p:nvSpPr>
        <p:spPr>
          <a:xfrm>
            <a:off x="1813520" y="2103830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DC6613-75EE-9593-1B10-CE4FC00BBE23}"/>
              </a:ext>
            </a:extLst>
          </p:cNvPr>
          <p:cNvCxnSpPr>
            <a:cxnSpLocks/>
          </p:cNvCxnSpPr>
          <p:nvPr/>
        </p:nvCxnSpPr>
        <p:spPr>
          <a:xfrm flipH="1">
            <a:off x="4270692" y="2389563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800501-FFC5-9CD4-FCEB-7979CC2E0D08}"/>
              </a:ext>
            </a:extLst>
          </p:cNvPr>
          <p:cNvCxnSpPr>
            <a:cxnSpLocks/>
          </p:cNvCxnSpPr>
          <p:nvPr/>
        </p:nvCxnSpPr>
        <p:spPr>
          <a:xfrm flipH="1">
            <a:off x="4127057" y="2376534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D15A725-702F-96B4-B79E-E4D5CC097824}"/>
              </a:ext>
            </a:extLst>
          </p:cNvPr>
          <p:cNvSpPr txBox="1"/>
          <p:nvPr/>
        </p:nvSpPr>
        <p:spPr>
          <a:xfrm rot="16200000">
            <a:off x="3755352" y="2805108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9946CD-A2FE-F82A-B759-A22B6039ABBB}"/>
              </a:ext>
            </a:extLst>
          </p:cNvPr>
          <p:cNvCxnSpPr>
            <a:cxnSpLocks/>
          </p:cNvCxnSpPr>
          <p:nvPr/>
        </p:nvCxnSpPr>
        <p:spPr>
          <a:xfrm>
            <a:off x="4269421" y="2643758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696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0420B7A-8A72-624A-5019-E7D4DCC4CB5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48041" y="749519"/>
            <a:ext cx="4160611" cy="2879779"/>
          </a:xfrm>
          <a:prstGeom prst="rect">
            <a:avLst/>
          </a:prstGeom>
        </p:spPr>
      </p:pic>
      <p:pic>
        <p:nvPicPr>
          <p:cNvPr id="47" name="Picture 46" descr="A long metal object with a long stick&#10;&#10;Description automatically generated with medium confidence">
            <a:extLst>
              <a:ext uri="{FF2B5EF4-FFF2-40B4-BE49-F238E27FC236}">
                <a16:creationId xmlns:a16="http://schemas.microsoft.com/office/drawing/2014/main" id="{C5364D8C-2704-3E4A-732F-7A3C92E7C6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5" r="3435" b="43046"/>
          <a:stretch/>
        </p:blipFill>
        <p:spPr>
          <a:xfrm>
            <a:off x="124675" y="3628617"/>
            <a:ext cx="6996203" cy="1519353"/>
          </a:xfrm>
          <a:prstGeom prst="rect">
            <a:avLst/>
          </a:prstGeom>
        </p:spPr>
      </p:pic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2B79909-CBE0-F11C-6C79-CC3E5890EB0A}"/>
              </a:ext>
            </a:extLst>
          </p:cNvPr>
          <p:cNvCxnSpPr>
            <a:cxnSpLocks/>
          </p:cNvCxnSpPr>
          <p:nvPr/>
        </p:nvCxnSpPr>
        <p:spPr>
          <a:xfrm>
            <a:off x="510285" y="3586722"/>
            <a:ext cx="5643" cy="141072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E600257-F6B4-13A4-3DF2-7173B5EAE3F2}"/>
              </a:ext>
            </a:extLst>
          </p:cNvPr>
          <p:cNvSpPr txBox="1"/>
          <p:nvPr/>
        </p:nvSpPr>
        <p:spPr>
          <a:xfrm>
            <a:off x="297537" y="3081813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1EDA48E-3DB0-FD25-A56F-8F97779E317B}"/>
              </a:ext>
            </a:extLst>
          </p:cNvPr>
          <p:cNvCxnSpPr>
            <a:cxnSpLocks/>
          </p:cNvCxnSpPr>
          <p:nvPr/>
        </p:nvCxnSpPr>
        <p:spPr>
          <a:xfrm>
            <a:off x="4004802" y="4216635"/>
            <a:ext cx="0" cy="587241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A7764ECC-BDB2-E6B8-99F8-C15B7634B159}"/>
              </a:ext>
            </a:extLst>
          </p:cNvPr>
          <p:cNvSpPr/>
          <p:nvPr/>
        </p:nvSpPr>
        <p:spPr>
          <a:xfrm>
            <a:off x="3968798" y="4824924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B7836F-730E-9595-EDD0-3B2D8B38C4F0}"/>
              </a:ext>
            </a:extLst>
          </p:cNvPr>
          <p:cNvSpPr txBox="1"/>
          <p:nvPr/>
        </p:nvSpPr>
        <p:spPr>
          <a:xfrm>
            <a:off x="3617090" y="3715857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330m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2E943-BE5F-180C-1F17-B192F5FC6D78}"/>
              </a:ext>
            </a:extLst>
          </p:cNvPr>
          <p:cNvSpPr/>
          <p:nvPr/>
        </p:nvSpPr>
        <p:spPr>
          <a:xfrm>
            <a:off x="4101766" y="2349858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D29623-CC58-0B88-BF15-F23A9F889FFA}"/>
              </a:ext>
            </a:extLst>
          </p:cNvPr>
          <p:cNvSpPr/>
          <p:nvPr/>
        </p:nvSpPr>
        <p:spPr>
          <a:xfrm>
            <a:off x="2465342" y="234381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DC9684-EA1E-DDC3-9DB1-52B82A460083}"/>
              </a:ext>
            </a:extLst>
          </p:cNvPr>
          <p:cNvSpPr/>
          <p:nvPr/>
        </p:nvSpPr>
        <p:spPr>
          <a:xfrm>
            <a:off x="1874652" y="2344941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B44CD-774E-BE34-0A41-831208AEEB8F}"/>
              </a:ext>
            </a:extLst>
          </p:cNvPr>
          <p:cNvCxnSpPr/>
          <p:nvPr/>
        </p:nvCxnSpPr>
        <p:spPr>
          <a:xfrm>
            <a:off x="1198349" y="2593423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EC7739-866B-62D6-3E24-2B66943A5571}"/>
              </a:ext>
            </a:extLst>
          </p:cNvPr>
          <p:cNvCxnSpPr/>
          <p:nvPr/>
        </p:nvCxnSpPr>
        <p:spPr>
          <a:xfrm>
            <a:off x="4918611" y="2593423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1D5ACA-9905-3BAF-1F48-465D7682CCB0}"/>
              </a:ext>
            </a:extLst>
          </p:cNvPr>
          <p:cNvCxnSpPr>
            <a:cxnSpLocks/>
          </p:cNvCxnSpPr>
          <p:nvPr/>
        </p:nvCxnSpPr>
        <p:spPr>
          <a:xfrm flipH="1">
            <a:off x="802449" y="1123557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D4F986-DA70-775F-5B84-DBD5E626DF51}"/>
              </a:ext>
            </a:extLst>
          </p:cNvPr>
          <p:cNvCxnSpPr>
            <a:cxnSpLocks/>
          </p:cNvCxnSpPr>
          <p:nvPr/>
        </p:nvCxnSpPr>
        <p:spPr>
          <a:xfrm flipH="1">
            <a:off x="846498" y="1123557"/>
            <a:ext cx="13599" cy="1494149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7032AEE-4D85-5708-F7E0-88CC14D6B0E4}"/>
              </a:ext>
            </a:extLst>
          </p:cNvPr>
          <p:cNvSpPr txBox="1"/>
          <p:nvPr/>
        </p:nvSpPr>
        <p:spPr>
          <a:xfrm>
            <a:off x="2634767" y="3289237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16.4m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D02607-6F14-B043-81F2-DF18F1B8A324}"/>
              </a:ext>
            </a:extLst>
          </p:cNvPr>
          <p:cNvSpPr txBox="1"/>
          <p:nvPr/>
        </p:nvSpPr>
        <p:spPr>
          <a:xfrm rot="16200000">
            <a:off x="-5552" y="1541894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6.51m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066AAFC-A426-DE6E-BF4C-97B9725956CA}"/>
              </a:ext>
            </a:extLst>
          </p:cNvPr>
          <p:cNvCxnSpPr>
            <a:cxnSpLocks/>
          </p:cNvCxnSpPr>
          <p:nvPr/>
        </p:nvCxnSpPr>
        <p:spPr>
          <a:xfrm>
            <a:off x="1815864" y="2153077"/>
            <a:ext cx="0" cy="472972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B23E481-4173-2F56-BC88-D7B44B71FFD6}"/>
              </a:ext>
            </a:extLst>
          </p:cNvPr>
          <p:cNvCxnSpPr>
            <a:cxnSpLocks/>
          </p:cNvCxnSpPr>
          <p:nvPr/>
        </p:nvCxnSpPr>
        <p:spPr>
          <a:xfrm flipH="1">
            <a:off x="1677998" y="2143612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AAB3247-4366-399A-740F-DB89FD630274}"/>
              </a:ext>
            </a:extLst>
          </p:cNvPr>
          <p:cNvSpPr txBox="1"/>
          <p:nvPr/>
        </p:nvSpPr>
        <p:spPr>
          <a:xfrm rot="16200000">
            <a:off x="1315598" y="2782453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2.01m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8A8FFE-1C50-AA4E-737C-CCFFF42B13E2}"/>
              </a:ext>
            </a:extLst>
          </p:cNvPr>
          <p:cNvCxnSpPr>
            <a:cxnSpLocks/>
          </p:cNvCxnSpPr>
          <p:nvPr/>
        </p:nvCxnSpPr>
        <p:spPr>
          <a:xfrm flipH="1" flipV="1">
            <a:off x="1701497" y="2032725"/>
            <a:ext cx="789521" cy="6169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DB14688-25EB-8C3B-6F93-1550859D09AC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4124626" y="1963000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9D58D7-9952-C8CD-278B-AF451EFFC84F}"/>
              </a:ext>
            </a:extLst>
          </p:cNvPr>
          <p:cNvCxnSpPr>
            <a:cxnSpLocks/>
          </p:cNvCxnSpPr>
          <p:nvPr/>
        </p:nvCxnSpPr>
        <p:spPr>
          <a:xfrm flipH="1">
            <a:off x="2545105" y="2036250"/>
            <a:ext cx="1587594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B62D05D-8EEE-D2DA-430E-349E5436A472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2488202" y="2389535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CC1061-BF18-4498-443E-EDDFE1856FA8}"/>
              </a:ext>
            </a:extLst>
          </p:cNvPr>
          <p:cNvCxnSpPr>
            <a:cxnSpLocks/>
          </p:cNvCxnSpPr>
          <p:nvPr/>
        </p:nvCxnSpPr>
        <p:spPr>
          <a:xfrm flipH="1">
            <a:off x="1885337" y="2395858"/>
            <a:ext cx="7368" cy="4948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B2FF9A7-D5FA-DA50-5212-B337F67E1448}"/>
              </a:ext>
            </a:extLst>
          </p:cNvPr>
          <p:cNvCxnSpPr>
            <a:cxnSpLocks/>
          </p:cNvCxnSpPr>
          <p:nvPr/>
        </p:nvCxnSpPr>
        <p:spPr>
          <a:xfrm>
            <a:off x="1859204" y="2795859"/>
            <a:ext cx="83819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71473B3-BEA2-C125-D8BB-6F945BC13A9E}"/>
              </a:ext>
            </a:extLst>
          </p:cNvPr>
          <p:cNvCxnSpPr>
            <a:cxnSpLocks/>
          </p:cNvCxnSpPr>
          <p:nvPr/>
        </p:nvCxnSpPr>
        <p:spPr>
          <a:xfrm flipH="1">
            <a:off x="2460718" y="2755663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0C4B3C3-FC52-46CA-DC59-520D823FB58B}"/>
              </a:ext>
            </a:extLst>
          </p:cNvPr>
          <p:cNvCxnSpPr>
            <a:cxnSpLocks/>
          </p:cNvCxnSpPr>
          <p:nvPr/>
        </p:nvCxnSpPr>
        <p:spPr>
          <a:xfrm flipH="1">
            <a:off x="1866680" y="2747782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2C512AC-3427-90DE-B680-D50C74ED3583}"/>
              </a:ext>
            </a:extLst>
          </p:cNvPr>
          <p:cNvSpPr txBox="1"/>
          <p:nvPr/>
        </p:nvSpPr>
        <p:spPr>
          <a:xfrm>
            <a:off x="2489263" y="2542103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2603.2mm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7038C78-E854-B26A-04FA-48A62AB93291}"/>
              </a:ext>
            </a:extLst>
          </p:cNvPr>
          <p:cNvSpPr txBox="1"/>
          <p:nvPr/>
        </p:nvSpPr>
        <p:spPr>
          <a:xfrm>
            <a:off x="2837167" y="1543260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7132mm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D03AEE-AEED-7777-C0E9-F40EF47F3AB3}"/>
              </a:ext>
            </a:extLst>
          </p:cNvPr>
          <p:cNvSpPr txBox="1"/>
          <p:nvPr/>
        </p:nvSpPr>
        <p:spPr>
          <a:xfrm>
            <a:off x="1697279" y="1541246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3467.5mm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6D1A294-BA2B-8A73-72DB-9EF9F84ED91F}"/>
              </a:ext>
            </a:extLst>
          </p:cNvPr>
          <p:cNvCxnSpPr>
            <a:cxnSpLocks/>
            <a:endCxn id="4" idx="6"/>
          </p:cNvCxnSpPr>
          <p:nvPr/>
        </p:nvCxnSpPr>
        <p:spPr>
          <a:xfrm flipH="1">
            <a:off x="4147485" y="2283669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7FF0518-0E12-C65D-266E-94848931B97C}"/>
              </a:ext>
            </a:extLst>
          </p:cNvPr>
          <p:cNvSpPr txBox="1"/>
          <p:nvPr/>
        </p:nvSpPr>
        <p:spPr>
          <a:xfrm>
            <a:off x="5566802" y="21147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DFEB84-F80B-05E7-674E-D6C3D5B1618B}"/>
              </a:ext>
            </a:extLst>
          </p:cNvPr>
          <p:cNvCxnSpPr>
            <a:cxnSpLocks/>
          </p:cNvCxnSpPr>
          <p:nvPr/>
        </p:nvCxnSpPr>
        <p:spPr>
          <a:xfrm flipH="1" flipV="1">
            <a:off x="2645805" y="2423570"/>
            <a:ext cx="2740145" cy="541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192198A-BBAA-6769-D24B-9952EDEF508F}"/>
              </a:ext>
            </a:extLst>
          </p:cNvPr>
          <p:cNvSpPr txBox="1"/>
          <p:nvPr/>
        </p:nvSpPr>
        <p:spPr>
          <a:xfrm>
            <a:off x="5385950" y="27971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35E9D1B-79EE-0B02-6699-3907F2DC8A3B}"/>
              </a:ext>
            </a:extLst>
          </p:cNvPr>
          <p:cNvCxnSpPr>
            <a:cxnSpLocks/>
          </p:cNvCxnSpPr>
          <p:nvPr/>
        </p:nvCxnSpPr>
        <p:spPr>
          <a:xfrm flipH="1">
            <a:off x="2016849" y="1611750"/>
            <a:ext cx="3528642" cy="690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9459832-F6B4-8F08-B8F5-ED89947D480A}"/>
              </a:ext>
            </a:extLst>
          </p:cNvPr>
          <p:cNvSpPr txBox="1"/>
          <p:nvPr/>
        </p:nvSpPr>
        <p:spPr>
          <a:xfrm>
            <a:off x="5570584" y="1306781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04E0F3B-D4FB-D33C-848A-58DEEE77D026}"/>
              </a:ext>
            </a:extLst>
          </p:cNvPr>
          <p:cNvCxnSpPr>
            <a:cxnSpLocks/>
          </p:cNvCxnSpPr>
          <p:nvPr/>
        </p:nvCxnSpPr>
        <p:spPr>
          <a:xfrm flipV="1">
            <a:off x="886759" y="2199409"/>
            <a:ext cx="793427" cy="625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4883477-4D8F-8943-E23D-84124D58C341}"/>
              </a:ext>
            </a:extLst>
          </p:cNvPr>
          <p:cNvSpPr txBox="1"/>
          <p:nvPr/>
        </p:nvSpPr>
        <p:spPr>
          <a:xfrm>
            <a:off x="53137" y="2766230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E79343D-506B-8875-EE08-2A4F8134137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362CEE-B90F-D96D-0B24-1AE786D7CB05}"/>
              </a:ext>
            </a:extLst>
          </p:cNvPr>
          <p:cNvCxnSpPr>
            <a:cxnSpLocks/>
          </p:cNvCxnSpPr>
          <p:nvPr/>
        </p:nvCxnSpPr>
        <p:spPr>
          <a:xfrm>
            <a:off x="1815864" y="2643758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5" name="Picture 64">
            <a:extLst>
              <a:ext uri="{FF2B5EF4-FFF2-40B4-BE49-F238E27FC236}">
                <a16:creationId xmlns:a16="http://schemas.microsoft.com/office/drawing/2014/main" id="{ADFA83F4-3E1D-E0FB-2178-220E5A3EE6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65194B1-1CCD-8F32-D40C-3229E596264E}"/>
              </a:ext>
            </a:extLst>
          </p:cNvPr>
          <p:cNvSpPr/>
          <p:nvPr/>
        </p:nvSpPr>
        <p:spPr>
          <a:xfrm>
            <a:off x="1673444" y="2107358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DC6613-75EE-9593-1B10-CE4FC00BBE23}"/>
              </a:ext>
            </a:extLst>
          </p:cNvPr>
          <p:cNvCxnSpPr>
            <a:cxnSpLocks/>
          </p:cNvCxnSpPr>
          <p:nvPr/>
        </p:nvCxnSpPr>
        <p:spPr>
          <a:xfrm flipH="1">
            <a:off x="4270692" y="2389563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800501-FFC5-9CD4-FCEB-7979CC2E0D08}"/>
              </a:ext>
            </a:extLst>
          </p:cNvPr>
          <p:cNvCxnSpPr>
            <a:cxnSpLocks/>
          </p:cNvCxnSpPr>
          <p:nvPr/>
        </p:nvCxnSpPr>
        <p:spPr>
          <a:xfrm flipH="1">
            <a:off x="4127057" y="2376534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D15A725-702F-96B4-B79E-E4D5CC097824}"/>
              </a:ext>
            </a:extLst>
          </p:cNvPr>
          <p:cNvSpPr txBox="1"/>
          <p:nvPr/>
        </p:nvSpPr>
        <p:spPr>
          <a:xfrm rot="16200000">
            <a:off x="3755352" y="2805108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9946CD-A2FE-F82A-B759-A22B6039ABBB}"/>
              </a:ext>
            </a:extLst>
          </p:cNvPr>
          <p:cNvCxnSpPr>
            <a:cxnSpLocks/>
          </p:cNvCxnSpPr>
          <p:nvPr/>
        </p:nvCxnSpPr>
        <p:spPr>
          <a:xfrm>
            <a:off x="4269421" y="2643758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1F0004-59F8-2C85-B119-F7C4302189ED}"/>
              </a:ext>
            </a:extLst>
          </p:cNvPr>
          <p:cNvCxnSpPr>
            <a:cxnSpLocks/>
          </p:cNvCxnSpPr>
          <p:nvPr/>
        </p:nvCxnSpPr>
        <p:spPr>
          <a:xfrm>
            <a:off x="1712306" y="1956982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FB6CBC4-7645-D08E-9A63-E3C43F55E4E5}"/>
              </a:ext>
            </a:extLst>
          </p:cNvPr>
          <p:cNvCxnSpPr>
            <a:cxnSpLocks/>
          </p:cNvCxnSpPr>
          <p:nvPr/>
        </p:nvCxnSpPr>
        <p:spPr>
          <a:xfrm>
            <a:off x="2505315" y="2069700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9C20D68-7C2C-B02E-2628-FC4203230285}"/>
              </a:ext>
            </a:extLst>
          </p:cNvPr>
          <p:cNvCxnSpPr>
            <a:cxnSpLocks/>
          </p:cNvCxnSpPr>
          <p:nvPr/>
        </p:nvCxnSpPr>
        <p:spPr>
          <a:xfrm flipH="1">
            <a:off x="619555" y="2617706"/>
            <a:ext cx="130081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A0438EC-557C-7BCC-6B59-DD522A377532}"/>
              </a:ext>
            </a:extLst>
          </p:cNvPr>
          <p:cNvCxnSpPr>
            <a:cxnSpLocks/>
          </p:cNvCxnSpPr>
          <p:nvPr/>
        </p:nvCxnSpPr>
        <p:spPr>
          <a:xfrm flipH="1">
            <a:off x="1176452" y="3705165"/>
            <a:ext cx="3742159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248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AFB46C1-4EFB-1452-59BE-6FBD956E0BA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6990" y="734830"/>
            <a:ext cx="4695182" cy="273430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2E943-BE5F-180C-1F17-B192F5FC6D78}"/>
              </a:ext>
            </a:extLst>
          </p:cNvPr>
          <p:cNvSpPr/>
          <p:nvPr/>
        </p:nvSpPr>
        <p:spPr>
          <a:xfrm>
            <a:off x="4112127" y="2307042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D29623-CC58-0B88-BF15-F23A9F889FFA}"/>
              </a:ext>
            </a:extLst>
          </p:cNvPr>
          <p:cNvSpPr/>
          <p:nvPr/>
        </p:nvSpPr>
        <p:spPr>
          <a:xfrm>
            <a:off x="2134570" y="230704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DC9684-EA1E-DDC3-9DB1-52B82A460083}"/>
              </a:ext>
            </a:extLst>
          </p:cNvPr>
          <p:cNvSpPr/>
          <p:nvPr/>
        </p:nvSpPr>
        <p:spPr>
          <a:xfrm>
            <a:off x="1129085" y="2308856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B44CD-774E-BE34-0A41-831208AEEB8F}"/>
              </a:ext>
            </a:extLst>
          </p:cNvPr>
          <p:cNvCxnSpPr/>
          <p:nvPr/>
        </p:nvCxnSpPr>
        <p:spPr>
          <a:xfrm>
            <a:off x="764872" y="256847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EC7739-866B-62D6-3E24-2B66943A5571}"/>
              </a:ext>
            </a:extLst>
          </p:cNvPr>
          <p:cNvCxnSpPr/>
          <p:nvPr/>
        </p:nvCxnSpPr>
        <p:spPr>
          <a:xfrm>
            <a:off x="5004048" y="2570021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494E78-CF4C-4534-ADFE-774EBCE2190B}"/>
              </a:ext>
            </a:extLst>
          </p:cNvPr>
          <p:cNvCxnSpPr>
            <a:cxnSpLocks/>
          </p:cNvCxnSpPr>
          <p:nvPr/>
        </p:nvCxnSpPr>
        <p:spPr>
          <a:xfrm flipH="1">
            <a:off x="764872" y="3667961"/>
            <a:ext cx="4270656" cy="9197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1D5ACA-9905-3BAF-1F48-465D7682CCB0}"/>
              </a:ext>
            </a:extLst>
          </p:cNvPr>
          <p:cNvCxnSpPr>
            <a:cxnSpLocks/>
          </p:cNvCxnSpPr>
          <p:nvPr/>
        </p:nvCxnSpPr>
        <p:spPr>
          <a:xfrm flipH="1">
            <a:off x="355438" y="1131590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D4F986-DA70-775F-5B84-DBD5E626DF51}"/>
              </a:ext>
            </a:extLst>
          </p:cNvPr>
          <p:cNvCxnSpPr>
            <a:cxnSpLocks/>
          </p:cNvCxnSpPr>
          <p:nvPr/>
        </p:nvCxnSpPr>
        <p:spPr>
          <a:xfrm>
            <a:off x="450052" y="1131590"/>
            <a:ext cx="0" cy="1454283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7032AEE-4D85-5708-F7E0-88CC14D6B0E4}"/>
              </a:ext>
            </a:extLst>
          </p:cNvPr>
          <p:cNvSpPr txBox="1"/>
          <p:nvPr/>
        </p:nvSpPr>
        <p:spPr>
          <a:xfrm>
            <a:off x="2518451" y="3226604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18.6m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D02607-6F14-B043-81F2-DF18F1B8A324}"/>
              </a:ext>
            </a:extLst>
          </p:cNvPr>
          <p:cNvSpPr txBox="1"/>
          <p:nvPr/>
        </p:nvSpPr>
        <p:spPr>
          <a:xfrm rot="16200000">
            <a:off x="-100833" y="1549089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6.3m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8A8FFE-1C50-AA4E-737C-CCFFF42B13E2}"/>
              </a:ext>
            </a:extLst>
          </p:cNvPr>
          <p:cNvCxnSpPr>
            <a:cxnSpLocks/>
          </p:cNvCxnSpPr>
          <p:nvPr/>
        </p:nvCxnSpPr>
        <p:spPr>
          <a:xfrm flipH="1">
            <a:off x="1754548" y="1962019"/>
            <a:ext cx="402397" cy="3684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DB14688-25EB-8C3B-6F93-1550859D09AC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4134987" y="1920184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9D58D7-9952-C8CD-278B-AF451EFFC84F}"/>
              </a:ext>
            </a:extLst>
          </p:cNvPr>
          <p:cNvCxnSpPr>
            <a:cxnSpLocks/>
          </p:cNvCxnSpPr>
          <p:nvPr/>
        </p:nvCxnSpPr>
        <p:spPr>
          <a:xfrm flipH="1" flipV="1">
            <a:off x="2166911" y="1966813"/>
            <a:ext cx="1980806" cy="663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B62D05D-8EEE-D2DA-430E-349E5436A472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2157430" y="2352761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CC1061-BF18-4498-443E-EDDFE1856FA8}"/>
              </a:ext>
            </a:extLst>
          </p:cNvPr>
          <p:cNvCxnSpPr>
            <a:cxnSpLocks/>
          </p:cNvCxnSpPr>
          <p:nvPr/>
        </p:nvCxnSpPr>
        <p:spPr>
          <a:xfrm flipH="1">
            <a:off x="1151116" y="2331460"/>
            <a:ext cx="7368" cy="4948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B2FF9A7-D5FA-DA50-5212-B337F67E1448}"/>
              </a:ext>
            </a:extLst>
          </p:cNvPr>
          <p:cNvCxnSpPr>
            <a:cxnSpLocks/>
          </p:cNvCxnSpPr>
          <p:nvPr/>
        </p:nvCxnSpPr>
        <p:spPr>
          <a:xfrm>
            <a:off x="1113769" y="2744013"/>
            <a:ext cx="112829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71473B3-BEA2-C125-D8BB-6F945BC13A9E}"/>
              </a:ext>
            </a:extLst>
          </p:cNvPr>
          <p:cNvCxnSpPr>
            <a:cxnSpLocks/>
          </p:cNvCxnSpPr>
          <p:nvPr/>
        </p:nvCxnSpPr>
        <p:spPr>
          <a:xfrm flipH="1">
            <a:off x="2117808" y="2703817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0C4B3C3-FC52-46CA-DC59-520D823FB58B}"/>
              </a:ext>
            </a:extLst>
          </p:cNvPr>
          <p:cNvCxnSpPr>
            <a:cxnSpLocks/>
          </p:cNvCxnSpPr>
          <p:nvPr/>
        </p:nvCxnSpPr>
        <p:spPr>
          <a:xfrm flipH="1">
            <a:off x="1121245" y="2695936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2C512AC-3427-90DE-B680-D50C74ED3583}"/>
              </a:ext>
            </a:extLst>
          </p:cNvPr>
          <p:cNvSpPr txBox="1"/>
          <p:nvPr/>
        </p:nvSpPr>
        <p:spPr>
          <a:xfrm>
            <a:off x="1079265" y="249801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4340mm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7038C78-E854-B26A-04FA-48A62AB93291}"/>
              </a:ext>
            </a:extLst>
          </p:cNvPr>
          <p:cNvSpPr txBox="1"/>
          <p:nvPr/>
        </p:nvSpPr>
        <p:spPr>
          <a:xfrm>
            <a:off x="2837167" y="1543260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8640mm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D03AEE-AEED-7777-C0E9-F40EF47F3AB3}"/>
              </a:ext>
            </a:extLst>
          </p:cNvPr>
          <p:cNvSpPr txBox="1"/>
          <p:nvPr/>
        </p:nvSpPr>
        <p:spPr>
          <a:xfrm>
            <a:off x="1682684" y="1413174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1720mm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6D1A294-BA2B-8A73-72DB-9EF9F84ED91F}"/>
              </a:ext>
            </a:extLst>
          </p:cNvPr>
          <p:cNvCxnSpPr>
            <a:cxnSpLocks/>
            <a:endCxn id="4" idx="6"/>
          </p:cNvCxnSpPr>
          <p:nvPr/>
        </p:nvCxnSpPr>
        <p:spPr>
          <a:xfrm flipH="1">
            <a:off x="4157846" y="2240853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7FF0518-0E12-C65D-266E-94848931B97C}"/>
              </a:ext>
            </a:extLst>
          </p:cNvPr>
          <p:cNvSpPr txBox="1"/>
          <p:nvPr/>
        </p:nvSpPr>
        <p:spPr>
          <a:xfrm>
            <a:off x="5566802" y="21147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DFEB84-F80B-05E7-674E-D6C3D5B1618B}"/>
              </a:ext>
            </a:extLst>
          </p:cNvPr>
          <p:cNvCxnSpPr>
            <a:cxnSpLocks/>
          </p:cNvCxnSpPr>
          <p:nvPr/>
        </p:nvCxnSpPr>
        <p:spPr>
          <a:xfrm flipH="1" flipV="1">
            <a:off x="2225601" y="2375405"/>
            <a:ext cx="3160349" cy="589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192198A-BBAA-6769-D24B-9952EDEF508F}"/>
              </a:ext>
            </a:extLst>
          </p:cNvPr>
          <p:cNvSpPr txBox="1"/>
          <p:nvPr/>
        </p:nvSpPr>
        <p:spPr>
          <a:xfrm>
            <a:off x="5385950" y="27971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35E9D1B-79EE-0B02-6699-3907F2DC8A3B}"/>
              </a:ext>
            </a:extLst>
          </p:cNvPr>
          <p:cNvCxnSpPr>
            <a:cxnSpLocks/>
          </p:cNvCxnSpPr>
          <p:nvPr/>
        </p:nvCxnSpPr>
        <p:spPr>
          <a:xfrm flipH="1">
            <a:off x="1205925" y="1148992"/>
            <a:ext cx="3582099" cy="1170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9459832-F6B4-8F08-B8F5-ED89947D480A}"/>
              </a:ext>
            </a:extLst>
          </p:cNvPr>
          <p:cNvSpPr txBox="1"/>
          <p:nvPr/>
        </p:nvSpPr>
        <p:spPr>
          <a:xfrm>
            <a:off x="4848665" y="836913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04E0F3B-D4FB-D33C-848A-58DEEE77D026}"/>
              </a:ext>
            </a:extLst>
          </p:cNvPr>
          <p:cNvCxnSpPr>
            <a:cxnSpLocks/>
          </p:cNvCxnSpPr>
          <p:nvPr/>
        </p:nvCxnSpPr>
        <p:spPr>
          <a:xfrm flipV="1">
            <a:off x="886759" y="2199409"/>
            <a:ext cx="793427" cy="625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4883477-4D8F-8943-E23D-84124D58C341}"/>
              </a:ext>
            </a:extLst>
          </p:cNvPr>
          <p:cNvSpPr txBox="1"/>
          <p:nvPr/>
        </p:nvSpPr>
        <p:spPr>
          <a:xfrm>
            <a:off x="86825" y="2929461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E79343D-506B-8875-EE08-2A4F8134137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DFA83F4-3E1D-E0FB-2178-220E5A3EE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65194B1-1CCD-8F32-D40C-3229E596264E}"/>
              </a:ext>
            </a:extLst>
          </p:cNvPr>
          <p:cNvSpPr/>
          <p:nvPr/>
        </p:nvSpPr>
        <p:spPr>
          <a:xfrm>
            <a:off x="1731689" y="2063924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DC6613-75EE-9593-1B10-CE4FC00BBE23}"/>
              </a:ext>
            </a:extLst>
          </p:cNvPr>
          <p:cNvCxnSpPr>
            <a:cxnSpLocks/>
          </p:cNvCxnSpPr>
          <p:nvPr/>
        </p:nvCxnSpPr>
        <p:spPr>
          <a:xfrm flipH="1">
            <a:off x="4267792" y="2344000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800501-FFC5-9CD4-FCEB-7979CC2E0D08}"/>
              </a:ext>
            </a:extLst>
          </p:cNvPr>
          <p:cNvCxnSpPr>
            <a:cxnSpLocks/>
          </p:cNvCxnSpPr>
          <p:nvPr/>
        </p:nvCxnSpPr>
        <p:spPr>
          <a:xfrm flipH="1">
            <a:off x="4132699" y="2343816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D15A725-702F-96B4-B79E-E4D5CC097824}"/>
              </a:ext>
            </a:extLst>
          </p:cNvPr>
          <p:cNvSpPr txBox="1"/>
          <p:nvPr/>
        </p:nvSpPr>
        <p:spPr>
          <a:xfrm rot="16200000">
            <a:off x="3755352" y="2805108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9946CD-A2FE-F82A-B759-A22B6039ABBB}"/>
              </a:ext>
            </a:extLst>
          </p:cNvPr>
          <p:cNvCxnSpPr>
            <a:cxnSpLocks/>
          </p:cNvCxnSpPr>
          <p:nvPr/>
        </p:nvCxnSpPr>
        <p:spPr>
          <a:xfrm>
            <a:off x="4267792" y="2568472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1F0004-59F8-2C85-B119-F7C4302189ED}"/>
              </a:ext>
            </a:extLst>
          </p:cNvPr>
          <p:cNvCxnSpPr>
            <a:cxnSpLocks/>
            <a:endCxn id="15" idx="4"/>
          </p:cNvCxnSpPr>
          <p:nvPr/>
        </p:nvCxnSpPr>
        <p:spPr>
          <a:xfrm>
            <a:off x="1754548" y="1934931"/>
            <a:ext cx="1" cy="1747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FB6CBC4-7645-D08E-9A63-E3C43F55E4E5}"/>
              </a:ext>
            </a:extLst>
          </p:cNvPr>
          <p:cNvCxnSpPr>
            <a:cxnSpLocks/>
          </p:cNvCxnSpPr>
          <p:nvPr/>
        </p:nvCxnSpPr>
        <p:spPr>
          <a:xfrm flipH="1">
            <a:off x="2156945" y="1900603"/>
            <a:ext cx="5882" cy="4027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9C20D68-7C2C-B02E-2628-FC4203230285}"/>
              </a:ext>
            </a:extLst>
          </p:cNvPr>
          <p:cNvCxnSpPr>
            <a:cxnSpLocks/>
          </p:cNvCxnSpPr>
          <p:nvPr/>
        </p:nvCxnSpPr>
        <p:spPr>
          <a:xfrm flipH="1">
            <a:off x="219928" y="2568472"/>
            <a:ext cx="8236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Picture 53" descr="A long metal object with a long stick&#10;&#10;Description automatically generated with medium confidence">
            <a:extLst>
              <a:ext uri="{FF2B5EF4-FFF2-40B4-BE49-F238E27FC236}">
                <a16:creationId xmlns:a16="http://schemas.microsoft.com/office/drawing/2014/main" id="{2D4DC372-17FC-E5EB-AE73-B39012D496F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5" r="3435" b="45549"/>
          <a:stretch/>
        </p:blipFill>
        <p:spPr>
          <a:xfrm>
            <a:off x="88737" y="3694619"/>
            <a:ext cx="6996203" cy="1417132"/>
          </a:xfrm>
          <a:prstGeom prst="rect">
            <a:avLst/>
          </a:prstGeom>
        </p:spPr>
      </p:pic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09732F3-780F-47F5-BB6F-7C3FAEBB947B}"/>
              </a:ext>
            </a:extLst>
          </p:cNvPr>
          <p:cNvCxnSpPr>
            <a:cxnSpLocks/>
          </p:cNvCxnSpPr>
          <p:nvPr/>
        </p:nvCxnSpPr>
        <p:spPr>
          <a:xfrm>
            <a:off x="474347" y="3652723"/>
            <a:ext cx="5643" cy="141072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3ED70FB3-5DE9-4675-2FA3-C43DAAE47811}"/>
              </a:ext>
            </a:extLst>
          </p:cNvPr>
          <p:cNvSpPr txBox="1"/>
          <p:nvPr/>
        </p:nvSpPr>
        <p:spPr>
          <a:xfrm>
            <a:off x="261599" y="314781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8EF0B81-598A-A6E4-195E-A13B970F27C7}"/>
              </a:ext>
            </a:extLst>
          </p:cNvPr>
          <p:cNvCxnSpPr>
            <a:cxnSpLocks/>
          </p:cNvCxnSpPr>
          <p:nvPr/>
        </p:nvCxnSpPr>
        <p:spPr>
          <a:xfrm>
            <a:off x="5385950" y="4199258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134E97A8-42FE-33C7-6530-9F84587C7528}"/>
              </a:ext>
            </a:extLst>
          </p:cNvPr>
          <p:cNvSpPr/>
          <p:nvPr/>
        </p:nvSpPr>
        <p:spPr>
          <a:xfrm>
            <a:off x="5349946" y="4908764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57260E9-D659-8E83-1866-91C86DD4DFF3}"/>
              </a:ext>
            </a:extLst>
          </p:cNvPr>
          <p:cNvSpPr txBox="1"/>
          <p:nvPr/>
        </p:nvSpPr>
        <p:spPr>
          <a:xfrm>
            <a:off x="4975676" y="3686681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443m</a:t>
            </a:r>
          </a:p>
        </p:txBody>
      </p:sp>
    </p:spTree>
    <p:extLst>
      <p:ext uri="{BB962C8B-B14F-4D97-AF65-F5344CB8AC3E}">
        <p14:creationId xmlns:p14="http://schemas.microsoft.com/office/powerpoint/2010/main" val="2081816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CA10EBA-1534-430F-FC30-621C42A6B06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44666" y="748105"/>
            <a:ext cx="4676167" cy="278766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2E943-BE5F-180C-1F17-B192F5FC6D78}"/>
              </a:ext>
            </a:extLst>
          </p:cNvPr>
          <p:cNvSpPr/>
          <p:nvPr/>
        </p:nvSpPr>
        <p:spPr>
          <a:xfrm>
            <a:off x="4283975" y="2315183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D29623-CC58-0B88-BF15-F23A9F889FFA}"/>
              </a:ext>
            </a:extLst>
          </p:cNvPr>
          <p:cNvSpPr/>
          <p:nvPr/>
        </p:nvSpPr>
        <p:spPr>
          <a:xfrm>
            <a:off x="2200612" y="231101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DC9684-EA1E-DDC3-9DB1-52B82A460083}"/>
              </a:ext>
            </a:extLst>
          </p:cNvPr>
          <p:cNvSpPr/>
          <p:nvPr/>
        </p:nvSpPr>
        <p:spPr>
          <a:xfrm>
            <a:off x="982832" y="2315183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B44CD-774E-BE34-0A41-831208AEEB8F}"/>
              </a:ext>
            </a:extLst>
          </p:cNvPr>
          <p:cNvCxnSpPr/>
          <p:nvPr/>
        </p:nvCxnSpPr>
        <p:spPr>
          <a:xfrm>
            <a:off x="764872" y="256847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EC7739-866B-62D6-3E24-2B66943A5571}"/>
              </a:ext>
            </a:extLst>
          </p:cNvPr>
          <p:cNvCxnSpPr/>
          <p:nvPr/>
        </p:nvCxnSpPr>
        <p:spPr>
          <a:xfrm>
            <a:off x="5004048" y="2570021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494E78-CF4C-4534-ADFE-774EBCE2190B}"/>
              </a:ext>
            </a:extLst>
          </p:cNvPr>
          <p:cNvCxnSpPr>
            <a:cxnSpLocks/>
          </p:cNvCxnSpPr>
          <p:nvPr/>
        </p:nvCxnSpPr>
        <p:spPr>
          <a:xfrm flipH="1">
            <a:off x="764872" y="3667961"/>
            <a:ext cx="4270656" cy="9197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1D5ACA-9905-3BAF-1F48-465D7682CCB0}"/>
              </a:ext>
            </a:extLst>
          </p:cNvPr>
          <p:cNvCxnSpPr>
            <a:cxnSpLocks/>
          </p:cNvCxnSpPr>
          <p:nvPr/>
        </p:nvCxnSpPr>
        <p:spPr>
          <a:xfrm flipH="1">
            <a:off x="355438" y="1131590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D4F986-DA70-775F-5B84-DBD5E626DF51}"/>
              </a:ext>
            </a:extLst>
          </p:cNvPr>
          <p:cNvCxnSpPr>
            <a:cxnSpLocks/>
          </p:cNvCxnSpPr>
          <p:nvPr/>
        </p:nvCxnSpPr>
        <p:spPr>
          <a:xfrm>
            <a:off x="450052" y="1131590"/>
            <a:ext cx="0" cy="1454283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7032AEE-4D85-5708-F7E0-88CC14D6B0E4}"/>
              </a:ext>
            </a:extLst>
          </p:cNvPr>
          <p:cNvSpPr txBox="1"/>
          <p:nvPr/>
        </p:nvSpPr>
        <p:spPr>
          <a:xfrm>
            <a:off x="2518451" y="3226604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18.6m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D02607-6F14-B043-81F2-DF18F1B8A324}"/>
              </a:ext>
            </a:extLst>
          </p:cNvPr>
          <p:cNvSpPr txBox="1"/>
          <p:nvPr/>
        </p:nvSpPr>
        <p:spPr>
          <a:xfrm rot="16200000">
            <a:off x="-100833" y="1549089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6.3m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8A8FFE-1C50-AA4E-737C-CCFFF42B13E2}"/>
              </a:ext>
            </a:extLst>
          </p:cNvPr>
          <p:cNvCxnSpPr>
            <a:cxnSpLocks/>
          </p:cNvCxnSpPr>
          <p:nvPr/>
        </p:nvCxnSpPr>
        <p:spPr>
          <a:xfrm flipH="1">
            <a:off x="1018051" y="1971976"/>
            <a:ext cx="1018500" cy="9377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DB14688-25EB-8C3B-6F93-1550859D09AC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4306835" y="1928325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9D58D7-9952-C8CD-278B-AF451EFFC84F}"/>
              </a:ext>
            </a:extLst>
          </p:cNvPr>
          <p:cNvCxnSpPr>
            <a:cxnSpLocks/>
          </p:cNvCxnSpPr>
          <p:nvPr/>
        </p:nvCxnSpPr>
        <p:spPr>
          <a:xfrm flipH="1" flipV="1">
            <a:off x="2059410" y="1965011"/>
            <a:ext cx="2241543" cy="5403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B62D05D-8EEE-D2DA-430E-349E5436A472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2223472" y="2356731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CC1061-BF18-4498-443E-EDDFE1856FA8}"/>
              </a:ext>
            </a:extLst>
          </p:cNvPr>
          <p:cNvCxnSpPr>
            <a:cxnSpLocks/>
          </p:cNvCxnSpPr>
          <p:nvPr/>
        </p:nvCxnSpPr>
        <p:spPr>
          <a:xfrm flipH="1">
            <a:off x="995209" y="2360889"/>
            <a:ext cx="7368" cy="4948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2C512AC-3427-90DE-B680-D50C74ED3583}"/>
              </a:ext>
            </a:extLst>
          </p:cNvPr>
          <p:cNvSpPr txBox="1"/>
          <p:nvPr/>
        </p:nvSpPr>
        <p:spPr>
          <a:xfrm>
            <a:off x="1142045" y="2503521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5415.4mm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7038C78-E854-B26A-04FA-48A62AB93291}"/>
              </a:ext>
            </a:extLst>
          </p:cNvPr>
          <p:cNvSpPr txBox="1"/>
          <p:nvPr/>
        </p:nvSpPr>
        <p:spPr>
          <a:xfrm>
            <a:off x="2837167" y="1543260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9419.9mm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D03AEE-AEED-7777-C0E9-F40EF47F3AB3}"/>
              </a:ext>
            </a:extLst>
          </p:cNvPr>
          <p:cNvSpPr txBox="1"/>
          <p:nvPr/>
        </p:nvSpPr>
        <p:spPr>
          <a:xfrm>
            <a:off x="1076449" y="1443062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4563.5mm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6D1A294-BA2B-8A73-72DB-9EF9F84ED91F}"/>
              </a:ext>
            </a:extLst>
          </p:cNvPr>
          <p:cNvCxnSpPr>
            <a:cxnSpLocks/>
            <a:endCxn id="4" idx="6"/>
          </p:cNvCxnSpPr>
          <p:nvPr/>
        </p:nvCxnSpPr>
        <p:spPr>
          <a:xfrm flipH="1">
            <a:off x="4329694" y="2248994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7FF0518-0E12-C65D-266E-94848931B97C}"/>
              </a:ext>
            </a:extLst>
          </p:cNvPr>
          <p:cNvSpPr txBox="1"/>
          <p:nvPr/>
        </p:nvSpPr>
        <p:spPr>
          <a:xfrm>
            <a:off x="5566802" y="21147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DFEB84-F80B-05E7-674E-D6C3D5B1618B}"/>
              </a:ext>
            </a:extLst>
          </p:cNvPr>
          <p:cNvCxnSpPr>
            <a:cxnSpLocks/>
          </p:cNvCxnSpPr>
          <p:nvPr/>
        </p:nvCxnSpPr>
        <p:spPr>
          <a:xfrm flipH="1" flipV="1">
            <a:off x="2271930" y="2357272"/>
            <a:ext cx="3114020" cy="607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192198A-BBAA-6769-D24B-9952EDEF508F}"/>
              </a:ext>
            </a:extLst>
          </p:cNvPr>
          <p:cNvSpPr txBox="1"/>
          <p:nvPr/>
        </p:nvSpPr>
        <p:spPr>
          <a:xfrm>
            <a:off x="5385950" y="27971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35E9D1B-79EE-0B02-6699-3907F2DC8A3B}"/>
              </a:ext>
            </a:extLst>
          </p:cNvPr>
          <p:cNvCxnSpPr>
            <a:cxnSpLocks/>
          </p:cNvCxnSpPr>
          <p:nvPr/>
        </p:nvCxnSpPr>
        <p:spPr>
          <a:xfrm flipH="1">
            <a:off x="1205925" y="1148992"/>
            <a:ext cx="3582099" cy="1170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9459832-F6B4-8F08-B8F5-ED89947D480A}"/>
              </a:ext>
            </a:extLst>
          </p:cNvPr>
          <p:cNvSpPr txBox="1"/>
          <p:nvPr/>
        </p:nvSpPr>
        <p:spPr>
          <a:xfrm>
            <a:off x="4848665" y="836913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04E0F3B-D4FB-D33C-848A-58DEEE77D026}"/>
              </a:ext>
            </a:extLst>
          </p:cNvPr>
          <p:cNvCxnSpPr>
            <a:cxnSpLocks/>
          </p:cNvCxnSpPr>
          <p:nvPr/>
        </p:nvCxnSpPr>
        <p:spPr>
          <a:xfrm flipV="1">
            <a:off x="886759" y="2173347"/>
            <a:ext cx="1053285" cy="651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4883477-4D8F-8943-E23D-84124D58C341}"/>
              </a:ext>
            </a:extLst>
          </p:cNvPr>
          <p:cNvSpPr txBox="1"/>
          <p:nvPr/>
        </p:nvSpPr>
        <p:spPr>
          <a:xfrm>
            <a:off x="86825" y="2929461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E79343D-506B-8875-EE08-2A4F8134137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DFA83F4-3E1D-E0FB-2178-220E5A3EE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65194B1-1CCD-8F32-D40C-3229E596264E}"/>
              </a:ext>
            </a:extLst>
          </p:cNvPr>
          <p:cNvSpPr/>
          <p:nvPr/>
        </p:nvSpPr>
        <p:spPr>
          <a:xfrm>
            <a:off x="2013692" y="2079487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DC6613-75EE-9593-1B10-CE4FC00BBE23}"/>
              </a:ext>
            </a:extLst>
          </p:cNvPr>
          <p:cNvCxnSpPr>
            <a:cxnSpLocks/>
          </p:cNvCxnSpPr>
          <p:nvPr/>
        </p:nvCxnSpPr>
        <p:spPr>
          <a:xfrm flipH="1">
            <a:off x="4215542" y="2343815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800501-FFC5-9CD4-FCEB-7979CC2E0D08}"/>
              </a:ext>
            </a:extLst>
          </p:cNvPr>
          <p:cNvCxnSpPr>
            <a:cxnSpLocks/>
          </p:cNvCxnSpPr>
          <p:nvPr/>
        </p:nvCxnSpPr>
        <p:spPr>
          <a:xfrm flipH="1">
            <a:off x="4099546" y="2336382"/>
            <a:ext cx="2014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D15A725-702F-96B4-B79E-E4D5CC097824}"/>
              </a:ext>
            </a:extLst>
          </p:cNvPr>
          <p:cNvSpPr txBox="1"/>
          <p:nvPr/>
        </p:nvSpPr>
        <p:spPr>
          <a:xfrm rot="16200000">
            <a:off x="3703102" y="2804923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9946CD-A2FE-F82A-B759-A22B6039ABBB}"/>
              </a:ext>
            </a:extLst>
          </p:cNvPr>
          <p:cNvCxnSpPr>
            <a:cxnSpLocks/>
          </p:cNvCxnSpPr>
          <p:nvPr/>
        </p:nvCxnSpPr>
        <p:spPr>
          <a:xfrm>
            <a:off x="4215542" y="2568287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1F0004-59F8-2C85-B119-F7C4302189ED}"/>
              </a:ext>
            </a:extLst>
          </p:cNvPr>
          <p:cNvCxnSpPr>
            <a:cxnSpLocks/>
          </p:cNvCxnSpPr>
          <p:nvPr/>
        </p:nvCxnSpPr>
        <p:spPr>
          <a:xfrm>
            <a:off x="1004727" y="1880135"/>
            <a:ext cx="0" cy="38872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FB6CBC4-7645-D08E-9A63-E3C43F55E4E5}"/>
              </a:ext>
            </a:extLst>
          </p:cNvPr>
          <p:cNvCxnSpPr>
            <a:cxnSpLocks/>
          </p:cNvCxnSpPr>
          <p:nvPr/>
        </p:nvCxnSpPr>
        <p:spPr>
          <a:xfrm>
            <a:off x="2036551" y="1908053"/>
            <a:ext cx="0" cy="16709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9C20D68-7C2C-B02E-2628-FC4203230285}"/>
              </a:ext>
            </a:extLst>
          </p:cNvPr>
          <p:cNvCxnSpPr>
            <a:cxnSpLocks/>
          </p:cNvCxnSpPr>
          <p:nvPr/>
        </p:nvCxnSpPr>
        <p:spPr>
          <a:xfrm flipH="1">
            <a:off x="219928" y="2568472"/>
            <a:ext cx="8236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8E8237C-9541-ED39-838C-BEEC773A9003}"/>
              </a:ext>
            </a:extLst>
          </p:cNvPr>
          <p:cNvCxnSpPr>
            <a:cxnSpLocks/>
          </p:cNvCxnSpPr>
          <p:nvPr/>
        </p:nvCxnSpPr>
        <p:spPr>
          <a:xfrm flipH="1">
            <a:off x="1002708" y="2782585"/>
            <a:ext cx="1228224" cy="283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" name="Picture 36" descr="A long metal object with a long stick&#10;&#10;Description automatically generated with medium confidence">
            <a:extLst>
              <a:ext uri="{FF2B5EF4-FFF2-40B4-BE49-F238E27FC236}">
                <a16:creationId xmlns:a16="http://schemas.microsoft.com/office/drawing/2014/main" id="{7E7B52A2-8F8D-13E6-3F0B-13D36145B3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5" r="3435" b="45549"/>
          <a:stretch/>
        </p:blipFill>
        <p:spPr>
          <a:xfrm>
            <a:off x="88737" y="3694619"/>
            <a:ext cx="6996203" cy="1417132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14C5A5F-233F-9E38-514E-AFB06F57A8E4}"/>
              </a:ext>
            </a:extLst>
          </p:cNvPr>
          <p:cNvCxnSpPr>
            <a:cxnSpLocks/>
          </p:cNvCxnSpPr>
          <p:nvPr/>
        </p:nvCxnSpPr>
        <p:spPr>
          <a:xfrm>
            <a:off x="474347" y="3652723"/>
            <a:ext cx="5643" cy="141072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C88DE72-12EE-DB94-31BB-C7531CE28463}"/>
              </a:ext>
            </a:extLst>
          </p:cNvPr>
          <p:cNvSpPr txBox="1"/>
          <p:nvPr/>
        </p:nvSpPr>
        <p:spPr>
          <a:xfrm>
            <a:off x="261599" y="314781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C99CD29-6A20-8203-34EB-B28C29FB0A73}"/>
              </a:ext>
            </a:extLst>
          </p:cNvPr>
          <p:cNvCxnSpPr>
            <a:cxnSpLocks/>
          </p:cNvCxnSpPr>
          <p:nvPr/>
        </p:nvCxnSpPr>
        <p:spPr>
          <a:xfrm>
            <a:off x="5895902" y="420304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F5702C8D-8029-4828-B0D4-694557F6E38A}"/>
              </a:ext>
            </a:extLst>
          </p:cNvPr>
          <p:cNvSpPr/>
          <p:nvPr/>
        </p:nvSpPr>
        <p:spPr>
          <a:xfrm>
            <a:off x="5859898" y="4912551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1BD5D35-B8B2-8776-B707-A330781E103C}"/>
              </a:ext>
            </a:extLst>
          </p:cNvPr>
          <p:cNvSpPr txBox="1"/>
          <p:nvPr/>
        </p:nvSpPr>
        <p:spPr>
          <a:xfrm>
            <a:off x="5485628" y="3690468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500m</a:t>
            </a:r>
          </a:p>
        </p:txBody>
      </p:sp>
    </p:spTree>
    <p:extLst>
      <p:ext uri="{BB962C8B-B14F-4D97-AF65-F5344CB8AC3E}">
        <p14:creationId xmlns:p14="http://schemas.microsoft.com/office/powerpoint/2010/main" val="3478708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D6D70EBF-CCE2-152D-619F-1426B77C54BE}"/>
              </a:ext>
            </a:extLst>
          </p:cNvPr>
          <p:cNvSpPr txBox="1">
            <a:spLocks/>
          </p:cNvSpPr>
          <p:nvPr/>
        </p:nvSpPr>
        <p:spPr>
          <a:xfrm>
            <a:off x="1383432" y="23855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3600" u="sng" dirty="0"/>
              <a:t>Integration of FCC alcove and transport Layby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72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Alcove and transport Layby integration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13E216-A4C9-22F3-0109-0C9CF0CBE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3" y="1245801"/>
            <a:ext cx="4855985" cy="34450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DD829E-5BD7-D9E0-34B2-BF5F3150253E}"/>
              </a:ext>
            </a:extLst>
          </p:cNvPr>
          <p:cNvSpPr txBox="1"/>
          <p:nvPr/>
        </p:nvSpPr>
        <p:spPr>
          <a:xfrm>
            <a:off x="2483768" y="4800674"/>
            <a:ext cx="46196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 err="1">
                <a:effectLst/>
                <a:ea typeface="Times New Roman" panose="02020603050405020304" pitchFamily="18" charset="0"/>
              </a:rPr>
              <a:t>Schematic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of the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principle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of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cabling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from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the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alcoves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3F4639-9B44-86E1-1EA7-D01855F5F5F4}"/>
              </a:ext>
            </a:extLst>
          </p:cNvPr>
          <p:cNvSpPr txBox="1"/>
          <p:nvPr/>
        </p:nvSpPr>
        <p:spPr>
          <a:xfrm>
            <a:off x="201438" y="774244"/>
            <a:ext cx="345394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Courtesy </a:t>
            </a:r>
            <a:r>
              <a:rPr lang="en-GB" sz="2000" dirty="0"/>
              <a:t>Jean-Paul Burnet</a:t>
            </a:r>
          </a:p>
        </p:txBody>
      </p:sp>
      <p:pic>
        <p:nvPicPr>
          <p:cNvPr id="9" name="Picture 8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91DCD13D-5CDB-D6D3-2757-7B651988DA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71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>
            <a:extLst>
              <a:ext uri="{FF2B5EF4-FFF2-40B4-BE49-F238E27FC236}">
                <a16:creationId xmlns:a16="http://schemas.microsoft.com/office/drawing/2014/main" id="{2DEFD675-619F-BAFA-6717-21864187D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51" y="983196"/>
            <a:ext cx="4716016" cy="354747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16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GB" sz="2000" u="sng" dirty="0"/>
              <a:t>FCC Small Alcove </a:t>
            </a:r>
            <a:r>
              <a:rPr lang="en-US" sz="2000" u="sng" dirty="0"/>
              <a:t>with Big Layby</a:t>
            </a:r>
          </a:p>
        </p:txBody>
      </p:sp>
      <p:pic>
        <p:nvPicPr>
          <p:cNvPr id="9" name="Picture 8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91DCD13D-5CDB-D6D3-2757-7B651988DA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  <p:pic>
        <p:nvPicPr>
          <p:cNvPr id="13" name="Picture 12" descr="A digital image of a thermometer&#10;&#10;Description automatically generated">
            <a:extLst>
              <a:ext uri="{FF2B5EF4-FFF2-40B4-BE49-F238E27FC236}">
                <a16:creationId xmlns:a16="http://schemas.microsoft.com/office/drawing/2014/main" id="{F6F0C5E1-E833-30B5-625F-5024AE646F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9" t="34600" r="1857" b="33200"/>
          <a:stretch/>
        </p:blipFill>
        <p:spPr>
          <a:xfrm>
            <a:off x="3643068" y="1481393"/>
            <a:ext cx="5254143" cy="10886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C5D78B-DDC9-535E-10E1-8DC535E67D5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6651"/>
          <a:stretch/>
        </p:blipFill>
        <p:spPr>
          <a:xfrm>
            <a:off x="5220072" y="3569383"/>
            <a:ext cx="3770677" cy="8736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DF5C9F-4938-8A59-0F39-B0CB433E8081}"/>
              </a:ext>
            </a:extLst>
          </p:cNvPr>
          <p:cNvSpPr txBox="1"/>
          <p:nvPr/>
        </p:nvSpPr>
        <p:spPr>
          <a:xfrm>
            <a:off x="4524376" y="4560999"/>
            <a:ext cx="46196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14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Indicate the position of different electrical equipment in the FCC Alcove in the arc</a:t>
            </a:r>
            <a:endParaRPr lang="en-GB" sz="1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35B1167-BE0B-1509-BD38-0F4FBD3F8378}"/>
              </a:ext>
            </a:extLst>
          </p:cNvPr>
          <p:cNvCxnSpPr>
            <a:cxnSpLocks/>
          </p:cNvCxnSpPr>
          <p:nvPr/>
        </p:nvCxnSpPr>
        <p:spPr>
          <a:xfrm flipV="1">
            <a:off x="3419872" y="4083918"/>
            <a:ext cx="72008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9FE0DF-AC8E-8799-EBCA-88C4C4EBC49A}"/>
              </a:ext>
            </a:extLst>
          </p:cNvPr>
          <p:cNvSpPr txBox="1"/>
          <p:nvPr/>
        </p:nvSpPr>
        <p:spPr>
          <a:xfrm>
            <a:off x="1979712" y="4530668"/>
            <a:ext cx="2377670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/>
              <a:t>Fire detection’s equipment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0533A0-CD44-5ED0-DD81-4CCA8EC49325}"/>
              </a:ext>
            </a:extLst>
          </p:cNvPr>
          <p:cNvCxnSpPr>
            <a:cxnSpLocks/>
          </p:cNvCxnSpPr>
          <p:nvPr/>
        </p:nvCxnSpPr>
        <p:spPr>
          <a:xfrm flipV="1">
            <a:off x="4592455" y="3361064"/>
            <a:ext cx="292553" cy="47225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649EDED-FD8E-FC46-4577-4F7980A470D9}"/>
              </a:ext>
            </a:extLst>
          </p:cNvPr>
          <p:cNvCxnSpPr/>
          <p:nvPr/>
        </p:nvCxnSpPr>
        <p:spPr>
          <a:xfrm flipV="1">
            <a:off x="2330491" y="2115237"/>
            <a:ext cx="358634" cy="4368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455D378-EB02-7401-A096-D24C9DCBAA62}"/>
              </a:ext>
            </a:extLst>
          </p:cNvPr>
          <p:cNvCxnSpPr>
            <a:cxnSpLocks/>
          </p:cNvCxnSpPr>
          <p:nvPr/>
        </p:nvCxnSpPr>
        <p:spPr>
          <a:xfrm>
            <a:off x="4694669" y="3700979"/>
            <a:ext cx="381387" cy="2093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197BF0-D751-C8F2-2A8C-1EA33DD16668}"/>
              </a:ext>
            </a:extLst>
          </p:cNvPr>
          <p:cNvCxnSpPr>
            <a:cxnSpLocks/>
          </p:cNvCxnSpPr>
          <p:nvPr/>
        </p:nvCxnSpPr>
        <p:spPr>
          <a:xfrm>
            <a:off x="4257970" y="4375447"/>
            <a:ext cx="361336" cy="20470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40D18B6-B314-8637-8F39-F0989664BD5B}"/>
              </a:ext>
            </a:extLst>
          </p:cNvPr>
          <p:cNvCxnSpPr>
            <a:cxnSpLocks/>
          </p:cNvCxnSpPr>
          <p:nvPr/>
        </p:nvCxnSpPr>
        <p:spPr>
          <a:xfrm flipV="1">
            <a:off x="2721847" y="997733"/>
            <a:ext cx="377510" cy="47754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A274CAD-7DCA-1009-96AB-F6B22C3D0869}"/>
              </a:ext>
            </a:extLst>
          </p:cNvPr>
          <p:cNvCxnSpPr>
            <a:cxnSpLocks/>
          </p:cNvCxnSpPr>
          <p:nvPr/>
        </p:nvCxnSpPr>
        <p:spPr>
          <a:xfrm flipV="1">
            <a:off x="2131228" y="788767"/>
            <a:ext cx="377510" cy="40495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9D0DD11-3838-D274-6751-88B2D90E7242}"/>
              </a:ext>
            </a:extLst>
          </p:cNvPr>
          <p:cNvCxnSpPr>
            <a:cxnSpLocks/>
          </p:cNvCxnSpPr>
          <p:nvPr/>
        </p:nvCxnSpPr>
        <p:spPr>
          <a:xfrm>
            <a:off x="2632363" y="2246116"/>
            <a:ext cx="2138344" cy="12064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3ADB13A-5CC9-7993-4D46-505B928FD920}"/>
              </a:ext>
            </a:extLst>
          </p:cNvPr>
          <p:cNvCxnSpPr>
            <a:cxnSpLocks/>
          </p:cNvCxnSpPr>
          <p:nvPr/>
        </p:nvCxnSpPr>
        <p:spPr>
          <a:xfrm>
            <a:off x="2317589" y="2084500"/>
            <a:ext cx="299033" cy="1663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C5B2911-14DD-9653-5268-60BD3108387E}"/>
              </a:ext>
            </a:extLst>
          </p:cNvPr>
          <p:cNvCxnSpPr>
            <a:cxnSpLocks/>
          </p:cNvCxnSpPr>
          <p:nvPr/>
        </p:nvCxnSpPr>
        <p:spPr>
          <a:xfrm flipV="1">
            <a:off x="4597198" y="3910360"/>
            <a:ext cx="383445" cy="6228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3AE6A09-E1AC-5007-69B4-AD15A4898074}"/>
              </a:ext>
            </a:extLst>
          </p:cNvPr>
          <p:cNvCxnSpPr>
            <a:cxnSpLocks/>
          </p:cNvCxnSpPr>
          <p:nvPr/>
        </p:nvCxnSpPr>
        <p:spPr>
          <a:xfrm flipV="1">
            <a:off x="442908" y="1038096"/>
            <a:ext cx="1553677" cy="1718836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A61D03-45F8-9A13-DC44-6885A04CA84D}"/>
              </a:ext>
            </a:extLst>
          </p:cNvPr>
          <p:cNvCxnSpPr>
            <a:cxnSpLocks/>
          </p:cNvCxnSpPr>
          <p:nvPr/>
        </p:nvCxnSpPr>
        <p:spPr>
          <a:xfrm flipH="1" flipV="1">
            <a:off x="1907792" y="993349"/>
            <a:ext cx="548292" cy="319602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9FA69D2-DEEE-E3C9-B1D1-0563E4F49373}"/>
              </a:ext>
            </a:extLst>
          </p:cNvPr>
          <p:cNvCxnSpPr>
            <a:cxnSpLocks/>
          </p:cNvCxnSpPr>
          <p:nvPr/>
        </p:nvCxnSpPr>
        <p:spPr>
          <a:xfrm flipH="1" flipV="1">
            <a:off x="295953" y="2700125"/>
            <a:ext cx="494332" cy="347092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FF7A719-FDC5-9211-A930-FC1167F85197}"/>
              </a:ext>
            </a:extLst>
          </p:cNvPr>
          <p:cNvSpPr txBox="1"/>
          <p:nvPr/>
        </p:nvSpPr>
        <p:spPr>
          <a:xfrm rot="1861961">
            <a:off x="2350703" y="190263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/>
              <a:t>5100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95E424-1DD3-ACC7-9002-1903DCE5620D}"/>
              </a:ext>
            </a:extLst>
          </p:cNvPr>
          <p:cNvSpPr txBox="1"/>
          <p:nvPr/>
        </p:nvSpPr>
        <p:spPr>
          <a:xfrm rot="1854525">
            <a:off x="3489551" y="2609705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/>
              <a:t>35000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C27A12-A85C-17BF-4C2D-0452631CF808}"/>
              </a:ext>
            </a:extLst>
          </p:cNvPr>
          <p:cNvSpPr txBox="1"/>
          <p:nvPr/>
        </p:nvSpPr>
        <p:spPr>
          <a:xfrm rot="18166668">
            <a:off x="4361072" y="4046305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/>
              <a:t>10600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3E84333-624D-A4F4-7C06-68396DE24C66}"/>
              </a:ext>
            </a:extLst>
          </p:cNvPr>
          <p:cNvSpPr txBox="1"/>
          <p:nvPr/>
        </p:nvSpPr>
        <p:spPr>
          <a:xfrm rot="18732472">
            <a:off x="800521" y="1834492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>
                <a:solidFill>
                  <a:srgbClr val="FF0000"/>
                </a:solidFill>
              </a:rPr>
              <a:t>37500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761EEA-7A8A-A515-7607-6057413B83FE}"/>
              </a:ext>
            </a:extLst>
          </p:cNvPr>
          <p:cNvSpPr txBox="1"/>
          <p:nvPr/>
        </p:nvSpPr>
        <p:spPr>
          <a:xfrm rot="1701967">
            <a:off x="2647089" y="73077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>
                <a:solidFill>
                  <a:srgbClr val="FF0000"/>
                </a:solidFill>
              </a:rPr>
              <a:t>9600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A0A089B-5176-F35A-1426-B10F45A2D47D}"/>
              </a:ext>
            </a:extLst>
          </p:cNvPr>
          <p:cNvCxnSpPr>
            <a:cxnSpLocks/>
          </p:cNvCxnSpPr>
          <p:nvPr/>
        </p:nvCxnSpPr>
        <p:spPr>
          <a:xfrm>
            <a:off x="2523812" y="799565"/>
            <a:ext cx="533587" cy="274406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631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5">
            <a:extLst>
              <a:ext uri="{FF2B5EF4-FFF2-40B4-BE49-F238E27FC236}">
                <a16:creationId xmlns:a16="http://schemas.microsoft.com/office/drawing/2014/main" id="{1814C86E-0D13-062E-62F0-F31357138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19" y="1011068"/>
            <a:ext cx="4326104" cy="37612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17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GB" sz="2000" u="sng" dirty="0"/>
              <a:t>FCC Small Alcove </a:t>
            </a:r>
            <a:r>
              <a:rPr lang="en-US" sz="2000" u="sng" dirty="0"/>
              <a:t>with Big Layby</a:t>
            </a:r>
          </a:p>
        </p:txBody>
      </p:sp>
      <p:pic>
        <p:nvPicPr>
          <p:cNvPr id="9" name="Picture 8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91DCD13D-5CDB-D6D3-2757-7B651988DA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C5D78B-DDC9-535E-10E1-8DC535E67D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6651"/>
          <a:stretch/>
        </p:blipFill>
        <p:spPr>
          <a:xfrm>
            <a:off x="5220072" y="3569383"/>
            <a:ext cx="3770677" cy="8736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DF5C9F-4938-8A59-0F39-B0CB433E8081}"/>
              </a:ext>
            </a:extLst>
          </p:cNvPr>
          <p:cNvSpPr txBox="1"/>
          <p:nvPr/>
        </p:nvSpPr>
        <p:spPr>
          <a:xfrm>
            <a:off x="4524376" y="4560999"/>
            <a:ext cx="46196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14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Indicate the position of different electrical equipment in the FCC Alcove in the arc</a:t>
            </a:r>
            <a:endParaRPr lang="en-GB" sz="1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35B1167-BE0B-1509-BD38-0F4FBD3F8378}"/>
              </a:ext>
            </a:extLst>
          </p:cNvPr>
          <p:cNvCxnSpPr>
            <a:cxnSpLocks/>
          </p:cNvCxnSpPr>
          <p:nvPr/>
        </p:nvCxnSpPr>
        <p:spPr>
          <a:xfrm flipV="1">
            <a:off x="3203848" y="4341672"/>
            <a:ext cx="504056" cy="42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9FE0DF-AC8E-8799-EBCA-88C4C4EBC49A}"/>
              </a:ext>
            </a:extLst>
          </p:cNvPr>
          <p:cNvSpPr txBox="1"/>
          <p:nvPr/>
        </p:nvSpPr>
        <p:spPr>
          <a:xfrm>
            <a:off x="1979712" y="4530668"/>
            <a:ext cx="2377670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/>
              <a:t>Fire detection’s equipment</a:t>
            </a:r>
          </a:p>
        </p:txBody>
      </p:sp>
      <p:pic>
        <p:nvPicPr>
          <p:cNvPr id="8" name="Picture 7" descr="A close up of a pen&#10;&#10;Description automatically generated">
            <a:extLst>
              <a:ext uri="{FF2B5EF4-FFF2-40B4-BE49-F238E27FC236}">
                <a16:creationId xmlns:a16="http://schemas.microsoft.com/office/drawing/2014/main" id="{47039C68-8CFC-8DD0-7B43-3DA1DC8928B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9" t="43000" r="21588" b="32402"/>
          <a:stretch/>
        </p:blipFill>
        <p:spPr>
          <a:xfrm>
            <a:off x="4206403" y="2020330"/>
            <a:ext cx="4619624" cy="126521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3DBA7A-D85C-F0F9-B101-8A67C0E42145}"/>
              </a:ext>
            </a:extLst>
          </p:cNvPr>
          <p:cNvCxnSpPr/>
          <p:nvPr/>
        </p:nvCxnSpPr>
        <p:spPr>
          <a:xfrm flipV="1">
            <a:off x="4428687" y="3586614"/>
            <a:ext cx="358634" cy="4368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221234-0A04-33C8-1164-262B8BF776D3}"/>
              </a:ext>
            </a:extLst>
          </p:cNvPr>
          <p:cNvCxnSpPr/>
          <p:nvPr/>
        </p:nvCxnSpPr>
        <p:spPr>
          <a:xfrm flipV="1">
            <a:off x="2809373" y="2434530"/>
            <a:ext cx="358634" cy="4368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27E1A95-A481-4110-6D46-F39D80F80D4F}"/>
              </a:ext>
            </a:extLst>
          </p:cNvPr>
          <p:cNvCxnSpPr>
            <a:cxnSpLocks/>
          </p:cNvCxnSpPr>
          <p:nvPr/>
        </p:nvCxnSpPr>
        <p:spPr>
          <a:xfrm>
            <a:off x="4389320" y="4042767"/>
            <a:ext cx="381387" cy="2671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CB21E5-84F0-365B-46D5-DDB4CA094BDE}"/>
              </a:ext>
            </a:extLst>
          </p:cNvPr>
          <p:cNvCxnSpPr>
            <a:cxnSpLocks/>
          </p:cNvCxnSpPr>
          <p:nvPr/>
        </p:nvCxnSpPr>
        <p:spPr>
          <a:xfrm>
            <a:off x="3977307" y="4532527"/>
            <a:ext cx="381387" cy="2671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22C9CF8-8BBB-B5C0-913D-ECF0F8D4407B}"/>
              </a:ext>
            </a:extLst>
          </p:cNvPr>
          <p:cNvCxnSpPr>
            <a:cxnSpLocks/>
          </p:cNvCxnSpPr>
          <p:nvPr/>
        </p:nvCxnSpPr>
        <p:spPr>
          <a:xfrm flipV="1">
            <a:off x="3265182" y="1275606"/>
            <a:ext cx="377510" cy="47754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C592E8C-DF96-D296-3146-458A54243786}"/>
              </a:ext>
            </a:extLst>
          </p:cNvPr>
          <p:cNvCxnSpPr>
            <a:cxnSpLocks/>
          </p:cNvCxnSpPr>
          <p:nvPr/>
        </p:nvCxnSpPr>
        <p:spPr>
          <a:xfrm flipV="1">
            <a:off x="2392426" y="855074"/>
            <a:ext cx="377510" cy="47754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9C8E307-ACF6-E485-1843-72366CCD6FE1}"/>
              </a:ext>
            </a:extLst>
          </p:cNvPr>
          <p:cNvCxnSpPr/>
          <p:nvPr/>
        </p:nvCxnSpPr>
        <p:spPr>
          <a:xfrm>
            <a:off x="2988690" y="2652934"/>
            <a:ext cx="1591323" cy="11520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14EC800-B88A-4C55-E56E-B03B2578A94E}"/>
              </a:ext>
            </a:extLst>
          </p:cNvPr>
          <p:cNvCxnSpPr>
            <a:cxnSpLocks/>
          </p:cNvCxnSpPr>
          <p:nvPr/>
        </p:nvCxnSpPr>
        <p:spPr>
          <a:xfrm>
            <a:off x="2627784" y="2434530"/>
            <a:ext cx="334825" cy="2228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93B7135-0AE1-5DE0-5730-0ECDC641E8F5}"/>
              </a:ext>
            </a:extLst>
          </p:cNvPr>
          <p:cNvCxnSpPr>
            <a:cxnSpLocks/>
          </p:cNvCxnSpPr>
          <p:nvPr/>
        </p:nvCxnSpPr>
        <p:spPr>
          <a:xfrm flipV="1">
            <a:off x="4347295" y="4293703"/>
            <a:ext cx="360190" cy="4721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5D9BE04-99C9-6E8E-9AB6-CF156DABE9BB}"/>
              </a:ext>
            </a:extLst>
          </p:cNvPr>
          <p:cNvCxnSpPr>
            <a:cxnSpLocks/>
          </p:cNvCxnSpPr>
          <p:nvPr/>
        </p:nvCxnSpPr>
        <p:spPr>
          <a:xfrm flipV="1">
            <a:off x="295953" y="1059037"/>
            <a:ext cx="1885985" cy="198818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D82D90B-27DE-BD64-A825-BA9F1BA5C80C}"/>
              </a:ext>
            </a:extLst>
          </p:cNvPr>
          <p:cNvCxnSpPr>
            <a:cxnSpLocks/>
          </p:cNvCxnSpPr>
          <p:nvPr/>
        </p:nvCxnSpPr>
        <p:spPr>
          <a:xfrm flipH="1" flipV="1">
            <a:off x="2100938" y="905101"/>
            <a:ext cx="462762" cy="377489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3AA40AF-047E-838D-6430-AC734C76446B}"/>
              </a:ext>
            </a:extLst>
          </p:cNvPr>
          <p:cNvCxnSpPr>
            <a:cxnSpLocks/>
          </p:cNvCxnSpPr>
          <p:nvPr/>
        </p:nvCxnSpPr>
        <p:spPr>
          <a:xfrm flipH="1" flipV="1">
            <a:off x="148203" y="2991854"/>
            <a:ext cx="462762" cy="377489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2738E333-316B-A2E0-131D-82A0D5EAC0AE}"/>
              </a:ext>
            </a:extLst>
          </p:cNvPr>
          <p:cNvSpPr txBox="1"/>
          <p:nvPr/>
        </p:nvSpPr>
        <p:spPr>
          <a:xfrm rot="2142424">
            <a:off x="2644600" y="2340827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/>
              <a:t>5100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A5D212C-1E84-6BAC-A718-8F572908820E}"/>
              </a:ext>
            </a:extLst>
          </p:cNvPr>
          <p:cNvSpPr txBox="1"/>
          <p:nvPr/>
        </p:nvSpPr>
        <p:spPr>
          <a:xfrm rot="2142424">
            <a:off x="3625498" y="3011507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/>
              <a:t>35000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0D19AC-C127-94F6-A8C1-0ECB8045DDB6}"/>
              </a:ext>
            </a:extLst>
          </p:cNvPr>
          <p:cNvSpPr txBox="1"/>
          <p:nvPr/>
        </p:nvSpPr>
        <p:spPr>
          <a:xfrm rot="18399672">
            <a:off x="4178920" y="4312962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/>
              <a:t>10600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480EB9-B047-A4CD-0213-EBF5D3BE24B8}"/>
              </a:ext>
            </a:extLst>
          </p:cNvPr>
          <p:cNvSpPr txBox="1"/>
          <p:nvPr/>
        </p:nvSpPr>
        <p:spPr>
          <a:xfrm rot="18732472">
            <a:off x="808435" y="1897219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>
                <a:solidFill>
                  <a:srgbClr val="FF0000"/>
                </a:solidFill>
              </a:rPr>
              <a:t>57000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E09E8DE-B3DC-80D3-9E48-092907271E6F}"/>
              </a:ext>
            </a:extLst>
          </p:cNvPr>
          <p:cNvSpPr txBox="1"/>
          <p:nvPr/>
        </p:nvSpPr>
        <p:spPr>
          <a:xfrm rot="2270589">
            <a:off x="3138132" y="1000938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>
                <a:solidFill>
                  <a:srgbClr val="FF0000"/>
                </a:solidFill>
              </a:rPr>
              <a:t>15600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5F106C9-AF65-7CBE-EC59-6F4274A23BF9}"/>
              </a:ext>
            </a:extLst>
          </p:cNvPr>
          <p:cNvCxnSpPr>
            <a:cxnSpLocks/>
          </p:cNvCxnSpPr>
          <p:nvPr/>
        </p:nvCxnSpPr>
        <p:spPr>
          <a:xfrm>
            <a:off x="2721437" y="945303"/>
            <a:ext cx="732500" cy="542296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412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18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Big Alcove</a:t>
            </a:r>
            <a:endParaRPr lang="en-US" sz="2000" dirty="0"/>
          </a:p>
        </p:txBody>
      </p:sp>
      <p:pic>
        <p:nvPicPr>
          <p:cNvPr id="5" name="Picture 4" descr="A drawing of a roller&#10;&#10;Description automatically generated">
            <a:extLst>
              <a:ext uri="{FF2B5EF4-FFF2-40B4-BE49-F238E27FC236}">
                <a16:creationId xmlns:a16="http://schemas.microsoft.com/office/drawing/2014/main" id="{696DAD98-017E-5BEE-2CBB-FC8CB09DA2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3" t="16372" r="10937" b="9033"/>
          <a:stretch/>
        </p:blipFill>
        <p:spPr>
          <a:xfrm>
            <a:off x="3917974" y="3350200"/>
            <a:ext cx="2870668" cy="1653671"/>
          </a:xfrm>
          <a:prstGeom prst="rect">
            <a:avLst/>
          </a:prstGeom>
        </p:spPr>
      </p:pic>
      <p:pic>
        <p:nvPicPr>
          <p:cNvPr id="7" name="Picture 6" descr="A 3d model of a container&#10;&#10;Description automatically generated">
            <a:extLst>
              <a:ext uri="{FF2B5EF4-FFF2-40B4-BE49-F238E27FC236}">
                <a16:creationId xmlns:a16="http://schemas.microsoft.com/office/drawing/2014/main" id="{B72F8E83-243B-E4E1-86A0-6E5123F30B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1" r="18430" b="5679"/>
          <a:stretch/>
        </p:blipFill>
        <p:spPr>
          <a:xfrm>
            <a:off x="251249" y="1253220"/>
            <a:ext cx="4118574" cy="3425700"/>
          </a:xfrm>
          <a:prstGeom prst="rect">
            <a:avLst/>
          </a:prstGeom>
        </p:spPr>
      </p:pic>
      <p:pic>
        <p:nvPicPr>
          <p:cNvPr id="11" name="imageSelected0">
            <a:extLst>
              <a:ext uri="{FF2B5EF4-FFF2-40B4-BE49-F238E27FC236}">
                <a16:creationId xmlns:a16="http://schemas.microsoft.com/office/drawing/2014/main" id="{8769E59E-9E63-44B6-FAC6-A4B78A7A2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976" y="484090"/>
            <a:ext cx="2503033" cy="173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FB6A6F-DF21-46AB-72D1-EE406D845A7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640" t="26771" r="75124" b="8305"/>
          <a:stretch/>
        </p:blipFill>
        <p:spPr>
          <a:xfrm>
            <a:off x="6876256" y="503524"/>
            <a:ext cx="2245276" cy="449054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34121D6-DC0F-ACC0-8B9A-263B89E3A0DA}"/>
              </a:ext>
            </a:extLst>
          </p:cNvPr>
          <p:cNvCxnSpPr>
            <a:cxnSpLocks/>
          </p:cNvCxnSpPr>
          <p:nvPr/>
        </p:nvCxnSpPr>
        <p:spPr>
          <a:xfrm flipV="1">
            <a:off x="2543185" y="2966070"/>
            <a:ext cx="1876769" cy="16525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DCFDFB9-8F9F-8731-768E-19EDB19D6A23}"/>
              </a:ext>
            </a:extLst>
          </p:cNvPr>
          <p:cNvSpPr txBox="1"/>
          <p:nvPr/>
        </p:nvSpPr>
        <p:spPr>
          <a:xfrm rot="19174939">
            <a:off x="3050128" y="357468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29m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2285DF0-F7E3-6F2A-81E9-448C3C669E17}"/>
              </a:ext>
            </a:extLst>
          </p:cNvPr>
          <p:cNvCxnSpPr>
            <a:cxnSpLocks/>
          </p:cNvCxnSpPr>
          <p:nvPr/>
        </p:nvCxnSpPr>
        <p:spPr>
          <a:xfrm>
            <a:off x="2036490" y="4384381"/>
            <a:ext cx="598223" cy="353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EA8E226-EF18-947E-B883-45D4D45CB076}"/>
              </a:ext>
            </a:extLst>
          </p:cNvPr>
          <p:cNvCxnSpPr>
            <a:cxnSpLocks/>
          </p:cNvCxnSpPr>
          <p:nvPr/>
        </p:nvCxnSpPr>
        <p:spPr>
          <a:xfrm flipV="1">
            <a:off x="2741022" y="1107446"/>
            <a:ext cx="426782" cy="366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45D1A6D-E582-6C3A-67E2-824260352B86}"/>
              </a:ext>
            </a:extLst>
          </p:cNvPr>
          <p:cNvSpPr txBox="1"/>
          <p:nvPr/>
        </p:nvSpPr>
        <p:spPr>
          <a:xfrm rot="1704998">
            <a:off x="3498852" y="1365734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18m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B708DED-002B-F827-A89F-775900710796}"/>
              </a:ext>
            </a:extLst>
          </p:cNvPr>
          <p:cNvCxnSpPr>
            <a:cxnSpLocks/>
          </p:cNvCxnSpPr>
          <p:nvPr/>
        </p:nvCxnSpPr>
        <p:spPr>
          <a:xfrm>
            <a:off x="947195" y="2151962"/>
            <a:ext cx="230625" cy="720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92F9D79-E7B9-B088-24D1-F460ABD0720F}"/>
              </a:ext>
            </a:extLst>
          </p:cNvPr>
          <p:cNvSpPr txBox="1"/>
          <p:nvPr/>
        </p:nvSpPr>
        <p:spPr>
          <a:xfrm>
            <a:off x="251249" y="1890352"/>
            <a:ext cx="13918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CV Control Cubicle </a:t>
            </a:r>
            <a:endParaRPr lang="en-GB" sz="11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CF9264-3EF2-239D-ED0C-38B267092982}"/>
              </a:ext>
            </a:extLst>
          </p:cNvPr>
          <p:cNvSpPr txBox="1"/>
          <p:nvPr/>
        </p:nvSpPr>
        <p:spPr>
          <a:xfrm>
            <a:off x="2189625" y="842591"/>
            <a:ext cx="13993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CV Air Handling Unit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1137F66-4F6A-AD24-00B8-341B6C0754A1}"/>
              </a:ext>
            </a:extLst>
          </p:cNvPr>
          <p:cNvCxnSpPr>
            <a:cxnSpLocks/>
          </p:cNvCxnSpPr>
          <p:nvPr/>
        </p:nvCxnSpPr>
        <p:spPr>
          <a:xfrm>
            <a:off x="2767285" y="1124720"/>
            <a:ext cx="499694" cy="845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36F01B9-AB9B-95ED-1CA3-4CD8A58C652B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1759114" y="1676016"/>
            <a:ext cx="809393" cy="110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414D723-6734-58DE-0CA9-6ED3EF5E5F52}"/>
              </a:ext>
            </a:extLst>
          </p:cNvPr>
          <p:cNvSpPr txBox="1"/>
          <p:nvPr/>
        </p:nvSpPr>
        <p:spPr>
          <a:xfrm>
            <a:off x="1328603" y="1414406"/>
            <a:ext cx="8610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 Racks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63B1B33-CBA0-3A78-6232-DA706DB6B86D}"/>
              </a:ext>
            </a:extLst>
          </p:cNvPr>
          <p:cNvCxnSpPr>
            <a:cxnSpLocks/>
          </p:cNvCxnSpPr>
          <p:nvPr/>
        </p:nvCxnSpPr>
        <p:spPr>
          <a:xfrm>
            <a:off x="2749231" y="1127965"/>
            <a:ext cx="75420" cy="482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9B89A2D-FDC1-1858-14C2-385840259AFE}"/>
              </a:ext>
            </a:extLst>
          </p:cNvPr>
          <p:cNvCxnSpPr>
            <a:cxnSpLocks/>
          </p:cNvCxnSpPr>
          <p:nvPr/>
        </p:nvCxnSpPr>
        <p:spPr>
          <a:xfrm flipV="1">
            <a:off x="3913194" y="1949186"/>
            <a:ext cx="426782" cy="366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6007960-F05C-A63A-245C-E9072324881F}"/>
              </a:ext>
            </a:extLst>
          </p:cNvPr>
          <p:cNvCxnSpPr>
            <a:cxnSpLocks/>
          </p:cNvCxnSpPr>
          <p:nvPr/>
        </p:nvCxnSpPr>
        <p:spPr>
          <a:xfrm>
            <a:off x="3046331" y="1253220"/>
            <a:ext cx="1129617" cy="7679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6F0F67C-DC76-E3E7-9A86-021BF9FFF801}"/>
              </a:ext>
            </a:extLst>
          </p:cNvPr>
          <p:cNvCxnSpPr>
            <a:cxnSpLocks/>
          </p:cNvCxnSpPr>
          <p:nvPr/>
        </p:nvCxnSpPr>
        <p:spPr>
          <a:xfrm>
            <a:off x="4103958" y="2681644"/>
            <a:ext cx="598223" cy="353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1193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19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Big Alcove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3EA96-5F4C-03BB-8D12-7932DD948379}"/>
              </a:ext>
            </a:extLst>
          </p:cNvPr>
          <p:cNvSpPr txBox="1"/>
          <p:nvPr/>
        </p:nvSpPr>
        <p:spPr>
          <a:xfrm>
            <a:off x="4572000" y="4730972"/>
            <a:ext cx="14847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Passage for cable trays</a:t>
            </a:r>
          </a:p>
        </p:txBody>
      </p:sp>
      <p:pic>
        <p:nvPicPr>
          <p:cNvPr id="8" name="Picture 7" descr="A cartoon of a building&#10;&#10;Description automatically generated with medium confidence">
            <a:extLst>
              <a:ext uri="{FF2B5EF4-FFF2-40B4-BE49-F238E27FC236}">
                <a16:creationId xmlns:a16="http://schemas.microsoft.com/office/drawing/2014/main" id="{AC790157-31CF-534A-8254-BBD4FF1A96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5" t="29000" r="5802" b="31307"/>
          <a:stretch/>
        </p:blipFill>
        <p:spPr>
          <a:xfrm>
            <a:off x="1198023" y="2569796"/>
            <a:ext cx="7622449" cy="216117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F84B244-5C37-F209-8992-7FCD35224EAC}"/>
              </a:ext>
            </a:extLst>
          </p:cNvPr>
          <p:cNvCxnSpPr>
            <a:cxnSpLocks/>
          </p:cNvCxnSpPr>
          <p:nvPr/>
        </p:nvCxnSpPr>
        <p:spPr>
          <a:xfrm flipV="1">
            <a:off x="5314351" y="4332535"/>
            <a:ext cx="276703" cy="3797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B4E2D8B-B6B5-7AD2-6D8F-FF6A074C6732}"/>
              </a:ext>
            </a:extLst>
          </p:cNvPr>
          <p:cNvSpPr txBox="1"/>
          <p:nvPr/>
        </p:nvSpPr>
        <p:spPr>
          <a:xfrm>
            <a:off x="5222914" y="2289506"/>
            <a:ext cx="1181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Smoke extraction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720DCA4-9DBB-AF09-7E67-2B8C48D34E1A}"/>
              </a:ext>
            </a:extLst>
          </p:cNvPr>
          <p:cNvCxnSpPr>
            <a:cxnSpLocks/>
          </p:cNvCxnSpPr>
          <p:nvPr/>
        </p:nvCxnSpPr>
        <p:spPr>
          <a:xfrm>
            <a:off x="5803002" y="2587225"/>
            <a:ext cx="130283" cy="2147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drawing of a machine&#10;&#10;Description automatically generated with medium confidence">
            <a:extLst>
              <a:ext uri="{FF2B5EF4-FFF2-40B4-BE49-F238E27FC236}">
                <a16:creationId xmlns:a16="http://schemas.microsoft.com/office/drawing/2014/main" id="{43348059-F582-E19B-284C-E513A20CC1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4" t="15983" r="18430" b="20600"/>
          <a:stretch/>
        </p:blipFill>
        <p:spPr>
          <a:xfrm>
            <a:off x="432047" y="763923"/>
            <a:ext cx="2931407" cy="18702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2401838-A58A-BA20-9862-65317613C04B}"/>
              </a:ext>
            </a:extLst>
          </p:cNvPr>
          <p:cNvSpPr txBox="1"/>
          <p:nvPr/>
        </p:nvSpPr>
        <p:spPr>
          <a:xfrm>
            <a:off x="562592" y="2742188"/>
            <a:ext cx="14847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Passage for cable trays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27C9857-3995-C245-560C-B07CDF9949FF}"/>
              </a:ext>
            </a:extLst>
          </p:cNvPr>
          <p:cNvCxnSpPr>
            <a:cxnSpLocks/>
          </p:cNvCxnSpPr>
          <p:nvPr/>
        </p:nvCxnSpPr>
        <p:spPr>
          <a:xfrm flipV="1">
            <a:off x="1475113" y="2455029"/>
            <a:ext cx="154958" cy="2665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1B1B45A-6C2B-0D78-A7C8-E2A32CCB319D}"/>
              </a:ext>
            </a:extLst>
          </p:cNvPr>
          <p:cNvCxnSpPr>
            <a:cxnSpLocks/>
          </p:cNvCxnSpPr>
          <p:nvPr/>
        </p:nvCxnSpPr>
        <p:spPr>
          <a:xfrm flipH="1" flipV="1">
            <a:off x="2124773" y="2455029"/>
            <a:ext cx="247700" cy="3230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9E29498-EFA0-AA04-1AB9-AD1FB0E183C2}"/>
              </a:ext>
            </a:extLst>
          </p:cNvPr>
          <p:cNvSpPr txBox="1"/>
          <p:nvPr/>
        </p:nvSpPr>
        <p:spPr>
          <a:xfrm>
            <a:off x="2138490" y="2711120"/>
            <a:ext cx="1297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Evacuation passage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B25B463-9FA4-2140-1212-12D3D84E973C}"/>
              </a:ext>
            </a:extLst>
          </p:cNvPr>
          <p:cNvCxnSpPr>
            <a:cxnSpLocks/>
          </p:cNvCxnSpPr>
          <p:nvPr/>
        </p:nvCxnSpPr>
        <p:spPr>
          <a:xfrm>
            <a:off x="2004400" y="2357393"/>
            <a:ext cx="2681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BB9D29F-4C2D-4F13-E66D-DDF949EE580A}"/>
              </a:ext>
            </a:extLst>
          </p:cNvPr>
          <p:cNvSpPr txBox="1"/>
          <p:nvPr/>
        </p:nvSpPr>
        <p:spPr>
          <a:xfrm>
            <a:off x="1938681" y="207189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2.5m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4D2E72B-B8C8-6875-C494-B21E38497417}"/>
              </a:ext>
            </a:extLst>
          </p:cNvPr>
          <p:cNvCxnSpPr>
            <a:cxnSpLocks/>
          </p:cNvCxnSpPr>
          <p:nvPr/>
        </p:nvCxnSpPr>
        <p:spPr>
          <a:xfrm flipV="1">
            <a:off x="1409119" y="2132075"/>
            <a:ext cx="0" cy="3008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34AE96-28A6-1989-0D6F-FC3EE8262E37}"/>
              </a:ext>
            </a:extLst>
          </p:cNvPr>
          <p:cNvCxnSpPr>
            <a:cxnSpLocks/>
          </p:cNvCxnSpPr>
          <p:nvPr/>
        </p:nvCxnSpPr>
        <p:spPr>
          <a:xfrm>
            <a:off x="1331640" y="2132075"/>
            <a:ext cx="2764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A4DD7F9-E339-0707-FF72-EA86B55CD366}"/>
              </a:ext>
            </a:extLst>
          </p:cNvPr>
          <p:cNvCxnSpPr>
            <a:cxnSpLocks/>
          </p:cNvCxnSpPr>
          <p:nvPr/>
        </p:nvCxnSpPr>
        <p:spPr>
          <a:xfrm>
            <a:off x="1331640" y="2432938"/>
            <a:ext cx="375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B73DA7B-58E8-AD32-F410-D32400ED47A0}"/>
              </a:ext>
            </a:extLst>
          </p:cNvPr>
          <p:cNvSpPr txBox="1"/>
          <p:nvPr/>
        </p:nvSpPr>
        <p:spPr>
          <a:xfrm rot="16200000">
            <a:off x="950123" y="2088751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2.2m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3649C58-097B-F300-4870-4BC9BC8F10DF}"/>
              </a:ext>
            </a:extLst>
          </p:cNvPr>
          <p:cNvCxnSpPr>
            <a:cxnSpLocks/>
          </p:cNvCxnSpPr>
          <p:nvPr/>
        </p:nvCxnSpPr>
        <p:spPr>
          <a:xfrm>
            <a:off x="3175626" y="2060067"/>
            <a:ext cx="7483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B4A795D-E49C-633B-2C60-2BD047A56281}"/>
              </a:ext>
            </a:extLst>
          </p:cNvPr>
          <p:cNvCxnSpPr>
            <a:cxnSpLocks/>
          </p:cNvCxnSpPr>
          <p:nvPr/>
        </p:nvCxnSpPr>
        <p:spPr>
          <a:xfrm>
            <a:off x="1950661" y="886453"/>
            <a:ext cx="19732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868CE28-BE03-2A6C-560D-4C4CDCC4EC4E}"/>
              </a:ext>
            </a:extLst>
          </p:cNvPr>
          <p:cNvCxnSpPr>
            <a:cxnSpLocks/>
          </p:cNvCxnSpPr>
          <p:nvPr/>
        </p:nvCxnSpPr>
        <p:spPr>
          <a:xfrm flipV="1">
            <a:off x="3851920" y="886453"/>
            <a:ext cx="0" cy="11736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36B1153-DBAA-ECFD-7FA4-2E383E54BFC2}"/>
              </a:ext>
            </a:extLst>
          </p:cNvPr>
          <p:cNvSpPr txBox="1"/>
          <p:nvPr/>
        </p:nvSpPr>
        <p:spPr>
          <a:xfrm rot="16200000">
            <a:off x="3426187" y="1250600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8.5m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760E61B-FE7B-AA1F-B718-DA26AC33246B}"/>
              </a:ext>
            </a:extLst>
          </p:cNvPr>
          <p:cNvCxnSpPr>
            <a:cxnSpLocks/>
          </p:cNvCxnSpPr>
          <p:nvPr/>
        </p:nvCxnSpPr>
        <p:spPr>
          <a:xfrm>
            <a:off x="323528" y="1635646"/>
            <a:ext cx="482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59E14CC-3638-9270-F47F-95C70A339689}"/>
              </a:ext>
            </a:extLst>
          </p:cNvPr>
          <p:cNvCxnSpPr>
            <a:cxnSpLocks/>
          </p:cNvCxnSpPr>
          <p:nvPr/>
        </p:nvCxnSpPr>
        <p:spPr>
          <a:xfrm>
            <a:off x="323528" y="2060067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E96C008-D46B-D602-89DA-0373C07F39DE}"/>
              </a:ext>
            </a:extLst>
          </p:cNvPr>
          <p:cNvCxnSpPr>
            <a:cxnSpLocks/>
          </p:cNvCxnSpPr>
          <p:nvPr/>
        </p:nvCxnSpPr>
        <p:spPr>
          <a:xfrm flipV="1">
            <a:off x="432047" y="1635646"/>
            <a:ext cx="0" cy="4244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63B5726-3920-2FAE-92E2-089BA42D2E41}"/>
              </a:ext>
            </a:extLst>
          </p:cNvPr>
          <p:cNvSpPr txBox="1"/>
          <p:nvPr/>
        </p:nvSpPr>
        <p:spPr>
          <a:xfrm rot="16200000">
            <a:off x="45739" y="1693967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3m</a:t>
            </a:r>
          </a:p>
        </p:txBody>
      </p:sp>
      <p:pic>
        <p:nvPicPr>
          <p:cNvPr id="49" name="Picture 48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4A1B59BE-3EDE-CDD0-A9F8-E2CD0294AB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700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D5A8BE-DD8B-2B17-0790-F271A11D2F6C}"/>
              </a:ext>
            </a:extLst>
          </p:cNvPr>
          <p:cNvSpPr txBox="1"/>
          <p:nvPr/>
        </p:nvSpPr>
        <p:spPr>
          <a:xfrm>
            <a:off x="755576" y="915566"/>
            <a:ext cx="7632848" cy="4988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de-DE" b="1" dirty="0"/>
              <a:t>Integration topics:</a:t>
            </a:r>
            <a:r>
              <a:rPr lang="en-US" sz="1400" dirty="0"/>
              <a:t> 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FCC-</a:t>
            </a:r>
            <a:r>
              <a:rPr lang="en-US" sz="1400" dirty="0" err="1"/>
              <a:t>ee</a:t>
            </a:r>
            <a:r>
              <a:rPr lang="en-US" sz="1400" dirty="0"/>
              <a:t> </a:t>
            </a:r>
            <a:r>
              <a:rPr lang="en-GB" sz="1400" dirty="0"/>
              <a:t>Regular Arc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FCC-</a:t>
            </a:r>
            <a:r>
              <a:rPr lang="en-US" sz="1400" dirty="0" err="1"/>
              <a:t>ee</a:t>
            </a:r>
            <a:r>
              <a:rPr lang="en-US" sz="1400" dirty="0"/>
              <a:t> </a:t>
            </a:r>
            <a:r>
              <a:rPr lang="en-GB" sz="1400" dirty="0"/>
              <a:t>Underground Structure at point A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FCC-</a:t>
            </a:r>
            <a:r>
              <a:rPr lang="en-GB" sz="1400" dirty="0" err="1"/>
              <a:t>ee</a:t>
            </a:r>
            <a:r>
              <a:rPr lang="en-GB" sz="1400" dirty="0"/>
              <a:t> Service Shaft point A </a:t>
            </a:r>
            <a:r>
              <a:rPr lang="en-GB" sz="1400" dirty="0">
                <a:solidFill>
                  <a:srgbClr val="FF0000"/>
                </a:solidFill>
              </a:rPr>
              <a:t>( Alternative)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FCC-</a:t>
            </a:r>
            <a:r>
              <a:rPr lang="en-US" sz="1400" dirty="0" err="1"/>
              <a:t>ee</a:t>
            </a:r>
            <a:r>
              <a:rPr lang="en-US" sz="1400" dirty="0"/>
              <a:t> </a:t>
            </a:r>
            <a:r>
              <a:rPr lang="en-GB" sz="1400" dirty="0" err="1"/>
              <a:t>beamstrahlung</a:t>
            </a:r>
            <a:r>
              <a:rPr lang="en-GB" sz="1400" dirty="0"/>
              <a:t> dump at point A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FCC Small Alcove </a:t>
            </a:r>
            <a:r>
              <a:rPr lang="en-US" sz="1400" dirty="0"/>
              <a:t>with Small Layby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FCC Small Alcove </a:t>
            </a:r>
            <a:r>
              <a:rPr lang="en-US" sz="1400" dirty="0"/>
              <a:t>with Big Layby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FCC Big Alcove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FCC-</a:t>
            </a:r>
            <a:r>
              <a:rPr lang="en-US" sz="1400" dirty="0" err="1"/>
              <a:t>ee</a:t>
            </a:r>
            <a:r>
              <a:rPr lang="en-US" sz="1400" dirty="0"/>
              <a:t> </a:t>
            </a:r>
            <a:r>
              <a:rPr lang="en-GB" sz="1400" dirty="0"/>
              <a:t>Underground Structure at point B</a:t>
            </a:r>
          </a:p>
          <a:p>
            <a:pPr marL="268287" lvl="1">
              <a:spcBef>
                <a:spcPts val="500"/>
              </a:spcBef>
              <a:defRPr/>
            </a:pPr>
            <a:endParaRPr lang="en-US" sz="1400" dirty="0"/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en-US" sz="1400" dirty="0"/>
          </a:p>
          <a:p>
            <a:pPr marL="450850" lvl="1">
              <a:spcBef>
                <a:spcPts val="500"/>
              </a:spcBef>
              <a:defRPr/>
            </a:pPr>
            <a:endParaRPr lang="de-DE" sz="1400" dirty="0"/>
          </a:p>
          <a:p>
            <a:pPr marL="450850" lvl="1">
              <a:spcBef>
                <a:spcPts val="500"/>
              </a:spcBef>
              <a:defRPr/>
            </a:pPr>
            <a:endParaRPr lang="en-US" sz="1400" dirty="0"/>
          </a:p>
          <a:p>
            <a:pPr lvl="1"/>
            <a:endParaRPr lang="de-DE" sz="1400" b="1" i="1" dirty="0">
              <a:solidFill>
                <a:srgbClr val="0070C0"/>
              </a:solidFill>
            </a:endParaRPr>
          </a:p>
          <a:p>
            <a:pPr marL="450850" lvl="1">
              <a:spcBef>
                <a:spcPts val="500"/>
              </a:spcBef>
              <a:defRPr/>
            </a:pPr>
            <a:r>
              <a:rPr lang="en-US" sz="1400" dirty="0"/>
              <a:t> </a:t>
            </a:r>
            <a:endParaRPr lang="en-US" sz="1400" dirty="0">
              <a:solidFill>
                <a:srgbClr val="FF0000"/>
              </a:solidFill>
            </a:endParaRPr>
          </a:p>
          <a:p>
            <a:pPr marL="457200" lvl="1"/>
            <a:endParaRPr lang="en-US" i="1" dirty="0"/>
          </a:p>
          <a:p>
            <a:pPr marL="457200" lvl="1"/>
            <a:endParaRPr lang="de-DE" i="1" dirty="0">
              <a:solidFill>
                <a:srgbClr val="0070C0"/>
              </a:solidFill>
            </a:endParaRPr>
          </a:p>
          <a:p>
            <a:pPr lvl="1"/>
            <a:endParaRPr lang="en-US" i="1" dirty="0"/>
          </a:p>
          <a:p>
            <a:pPr lvl="1"/>
            <a:endParaRPr lang="de-DE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20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D8D87-63CF-4643-9F1F-0708EC00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id="{717B2AE4-D61C-4C36-A335-6BDDC64DF86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31032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US" sz="3600" u="sng" dirty="0"/>
              <a:t>FCC-</a:t>
            </a:r>
            <a:r>
              <a:rPr lang="en-US" sz="3600" u="sng" dirty="0" err="1"/>
              <a:t>ee</a:t>
            </a:r>
            <a:r>
              <a:rPr lang="en-US" sz="3600" u="sng" dirty="0"/>
              <a:t> </a:t>
            </a:r>
            <a:r>
              <a:rPr lang="en-GB" sz="3600" u="sng" dirty="0"/>
              <a:t>Regular arc</a:t>
            </a:r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76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diagram of a machine&#10;&#10;Description automatically generated">
            <a:extLst>
              <a:ext uri="{FF2B5EF4-FFF2-40B4-BE49-F238E27FC236}">
                <a16:creationId xmlns:a16="http://schemas.microsoft.com/office/drawing/2014/main" id="{BB7839E3-E801-AAD5-3F41-5EA46AD209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7" t="11402" r="22199" b="9507"/>
          <a:stretch/>
        </p:blipFill>
        <p:spPr>
          <a:xfrm>
            <a:off x="2983141" y="735751"/>
            <a:ext cx="4212420" cy="447186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machine elements (regular arc)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1899108-E46C-5081-6FF7-446486C17606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A04242C-3A4F-F6F6-5BD1-AD34F460944F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9AEC32E-94AF-D8C8-DDE2-6EEEA3A02F83}"/>
              </a:ext>
            </a:extLst>
          </p:cNvPr>
          <p:cNvSpPr txBox="1"/>
          <p:nvPr/>
        </p:nvSpPr>
        <p:spPr>
          <a:xfrm>
            <a:off x="6403053" y="487907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5.5m in diameter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D2B0A6-52E2-C95B-D5C5-125B1CEBA591}"/>
              </a:ext>
            </a:extLst>
          </p:cNvPr>
          <p:cNvSpPr txBox="1"/>
          <p:nvPr/>
        </p:nvSpPr>
        <p:spPr>
          <a:xfrm>
            <a:off x="1669633" y="3622877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3 Cable trays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C9F1BF-9FA4-B8FD-951B-A53EA23719B3}"/>
              </a:ext>
            </a:extLst>
          </p:cNvPr>
          <p:cNvSpPr txBox="1"/>
          <p:nvPr/>
        </p:nvSpPr>
        <p:spPr>
          <a:xfrm>
            <a:off x="2134480" y="1468029"/>
            <a:ext cx="10150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5 Cable trays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21A923-42B8-263E-21AB-C9461ED7E099}"/>
              </a:ext>
            </a:extLst>
          </p:cNvPr>
          <p:cNvSpPr txBox="1"/>
          <p:nvPr/>
        </p:nvSpPr>
        <p:spPr>
          <a:xfrm>
            <a:off x="7059438" y="2088327"/>
            <a:ext cx="10021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Chilled water</a:t>
            </a:r>
          </a:p>
          <a:p>
            <a:pPr algn="l"/>
            <a:r>
              <a:rPr lang="en-GB" sz="1100" dirty="0"/>
              <a:t>DN300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F9AF03-AACF-4279-C572-3B45059D655E}"/>
              </a:ext>
            </a:extLst>
          </p:cNvPr>
          <p:cNvSpPr txBox="1"/>
          <p:nvPr/>
        </p:nvSpPr>
        <p:spPr>
          <a:xfrm>
            <a:off x="6625186" y="2834443"/>
            <a:ext cx="178446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Magnet vehicle</a:t>
            </a:r>
          </a:p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Transport space reservation</a:t>
            </a:r>
          </a:p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2.2m x 2.25m (</a:t>
            </a:r>
            <a:r>
              <a:rPr lang="en-GB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LxH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56BC2A-93EC-5F06-062F-E14AB608E1BB}"/>
              </a:ext>
            </a:extLst>
          </p:cNvPr>
          <p:cNvSpPr txBox="1"/>
          <p:nvPr/>
        </p:nvSpPr>
        <p:spPr>
          <a:xfrm>
            <a:off x="2431542" y="4263685"/>
            <a:ext cx="790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HV Cable</a:t>
            </a:r>
            <a:endParaRPr lang="en-GB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DB0A14-70F9-BAFF-E2A7-4511FC8F7781}"/>
              </a:ext>
            </a:extLst>
          </p:cNvPr>
          <p:cNvSpPr txBox="1"/>
          <p:nvPr/>
        </p:nvSpPr>
        <p:spPr>
          <a:xfrm>
            <a:off x="6423599" y="4270793"/>
            <a:ext cx="9444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2 Cable tray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48B41FD-536D-68E0-ACFC-A2E8110D8DF9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3222143" y="4190232"/>
            <a:ext cx="562119" cy="204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8B98E85-7451-E747-1F03-8C4C6A66FD45}"/>
              </a:ext>
            </a:extLst>
          </p:cNvPr>
          <p:cNvCxnSpPr>
            <a:cxnSpLocks/>
          </p:cNvCxnSpPr>
          <p:nvPr/>
        </p:nvCxnSpPr>
        <p:spPr>
          <a:xfrm flipH="1" flipV="1">
            <a:off x="6269410" y="3613206"/>
            <a:ext cx="315072" cy="679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7E3FD3B-8DD2-9334-7AB4-D2C9620F2824}"/>
              </a:ext>
            </a:extLst>
          </p:cNvPr>
          <p:cNvCxnSpPr>
            <a:cxnSpLocks/>
          </p:cNvCxnSpPr>
          <p:nvPr/>
        </p:nvCxnSpPr>
        <p:spPr>
          <a:xfrm flipH="1" flipV="1">
            <a:off x="5608878" y="2852645"/>
            <a:ext cx="1323373" cy="89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ADE4769-F358-FC44-5DBD-FA7455634D55}"/>
              </a:ext>
            </a:extLst>
          </p:cNvPr>
          <p:cNvCxnSpPr>
            <a:cxnSpLocks/>
          </p:cNvCxnSpPr>
          <p:nvPr/>
        </p:nvCxnSpPr>
        <p:spPr>
          <a:xfrm>
            <a:off x="2583051" y="1744447"/>
            <a:ext cx="613729" cy="413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FD5E8F6-99BB-191B-290C-62DD499E9536}"/>
              </a:ext>
            </a:extLst>
          </p:cNvPr>
          <p:cNvCxnSpPr>
            <a:cxnSpLocks/>
          </p:cNvCxnSpPr>
          <p:nvPr/>
        </p:nvCxnSpPr>
        <p:spPr>
          <a:xfrm>
            <a:off x="2685051" y="3798633"/>
            <a:ext cx="818152" cy="191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05EDE7B1-44C9-44F9-9A6A-5C051F36271A}"/>
              </a:ext>
            </a:extLst>
          </p:cNvPr>
          <p:cNvSpPr txBox="1"/>
          <p:nvPr/>
        </p:nvSpPr>
        <p:spPr>
          <a:xfrm>
            <a:off x="6169902" y="910360"/>
            <a:ext cx="2120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He/Smoke extraction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5B53FBD-7C39-6169-062F-C0F8848E9F28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5618301" y="1041165"/>
            <a:ext cx="551601" cy="514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59615A7-D1F9-6ECE-EA6F-673AF033DCE1}"/>
              </a:ext>
            </a:extLst>
          </p:cNvPr>
          <p:cNvCxnSpPr>
            <a:cxnSpLocks/>
          </p:cNvCxnSpPr>
          <p:nvPr/>
        </p:nvCxnSpPr>
        <p:spPr>
          <a:xfrm flipV="1">
            <a:off x="3352348" y="4354207"/>
            <a:ext cx="577238" cy="350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A6B225B-CB74-487E-501F-841746ECEE67}"/>
              </a:ext>
            </a:extLst>
          </p:cNvPr>
          <p:cNvSpPr txBox="1"/>
          <p:nvPr/>
        </p:nvSpPr>
        <p:spPr>
          <a:xfrm>
            <a:off x="2463112" y="4647244"/>
            <a:ext cx="15888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Raw water</a:t>
            </a:r>
          </a:p>
          <a:p>
            <a:pPr algn="l"/>
            <a:r>
              <a:rPr lang="en-GB" sz="1100" dirty="0"/>
              <a:t>DN350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4D6657-BE8A-E14C-EBF6-C8C92D407D12}"/>
              </a:ext>
            </a:extLst>
          </p:cNvPr>
          <p:cNvCxnSpPr>
            <a:cxnSpLocks/>
          </p:cNvCxnSpPr>
          <p:nvPr/>
        </p:nvCxnSpPr>
        <p:spPr>
          <a:xfrm>
            <a:off x="2650532" y="3355712"/>
            <a:ext cx="665218" cy="4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D30606A-2E8A-E755-4222-9BF4BE840E3A}"/>
              </a:ext>
            </a:extLst>
          </p:cNvPr>
          <p:cNvSpPr txBox="1"/>
          <p:nvPr/>
        </p:nvSpPr>
        <p:spPr>
          <a:xfrm>
            <a:off x="1331640" y="3052069"/>
            <a:ext cx="1471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Demineralized water</a:t>
            </a:r>
          </a:p>
          <a:p>
            <a:pPr algn="l"/>
            <a:r>
              <a:rPr lang="en-GB" sz="1100" dirty="0"/>
              <a:t>DN550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2620D7B-49AB-F7A8-72D8-62AFA3CA6F39}"/>
              </a:ext>
            </a:extLst>
          </p:cNvPr>
          <p:cNvCxnSpPr>
            <a:cxnSpLocks/>
          </p:cNvCxnSpPr>
          <p:nvPr/>
        </p:nvCxnSpPr>
        <p:spPr>
          <a:xfrm flipV="1">
            <a:off x="2650532" y="2971633"/>
            <a:ext cx="678527" cy="384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E78439-B67A-B87F-AAC5-30EC726A5926}"/>
              </a:ext>
            </a:extLst>
          </p:cNvPr>
          <p:cNvCxnSpPr>
            <a:cxnSpLocks/>
          </p:cNvCxnSpPr>
          <p:nvPr/>
        </p:nvCxnSpPr>
        <p:spPr>
          <a:xfrm flipH="1" flipV="1">
            <a:off x="6453728" y="3247954"/>
            <a:ext cx="650783" cy="518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8CE91F8-FAC0-A27F-A6E6-0B1A838B3B58}"/>
              </a:ext>
            </a:extLst>
          </p:cNvPr>
          <p:cNvSpPr txBox="1"/>
          <p:nvPr/>
        </p:nvSpPr>
        <p:spPr>
          <a:xfrm>
            <a:off x="7082243" y="3567800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dirty="0"/>
              <a:t>Compressed air</a:t>
            </a:r>
          </a:p>
          <a:p>
            <a:pPr algn="l"/>
            <a:r>
              <a:rPr lang="en-GB" sz="1200" dirty="0"/>
              <a:t> DN80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A192837-BF74-F8E0-30BF-0567EE663175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6368070" y="2303771"/>
            <a:ext cx="691368" cy="428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4418939-2D11-7E79-E961-F2A1A4C70ED9}"/>
              </a:ext>
            </a:extLst>
          </p:cNvPr>
          <p:cNvSpPr txBox="1"/>
          <p:nvPr/>
        </p:nvSpPr>
        <p:spPr>
          <a:xfrm>
            <a:off x="6872655" y="1598076"/>
            <a:ext cx="10150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4 Cable trays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8E6C5EC-25E7-6ED2-FCC5-42002D15D1BC}"/>
              </a:ext>
            </a:extLst>
          </p:cNvPr>
          <p:cNvCxnSpPr>
            <a:cxnSpLocks/>
          </p:cNvCxnSpPr>
          <p:nvPr/>
        </p:nvCxnSpPr>
        <p:spPr>
          <a:xfrm flipH="1">
            <a:off x="6299346" y="1794174"/>
            <a:ext cx="570273" cy="400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6E0E501-1414-A93B-59C3-047516410ACE}"/>
              </a:ext>
            </a:extLst>
          </p:cNvPr>
          <p:cNvSpPr txBox="1"/>
          <p:nvPr/>
        </p:nvSpPr>
        <p:spPr>
          <a:xfrm>
            <a:off x="6590022" y="1257763"/>
            <a:ext cx="1258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/>
              <a:t>Leaky feed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FD38AF-2DEB-4944-42E5-B500605101CC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5729419" y="1396263"/>
            <a:ext cx="860603" cy="653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feld 7">
            <a:extLst>
              <a:ext uri="{FF2B5EF4-FFF2-40B4-BE49-F238E27FC236}">
                <a16:creationId xmlns:a16="http://schemas.microsoft.com/office/drawing/2014/main" id="{F3451117-5D2E-FB50-D428-CBF66D51C794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251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31032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US" sz="3600" u="sng" dirty="0"/>
              <a:t>FCC-</a:t>
            </a:r>
            <a:r>
              <a:rPr lang="en-US" sz="3600" u="sng" dirty="0" err="1"/>
              <a:t>ee</a:t>
            </a:r>
            <a:r>
              <a:rPr lang="en-US" sz="3600" u="sng" dirty="0"/>
              <a:t> </a:t>
            </a:r>
            <a:r>
              <a:rPr lang="en-GB" sz="3600" u="sng" dirty="0"/>
              <a:t>Underground Structure at point A</a:t>
            </a:r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597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purple device with wires&#10;&#10;Description automatically generated with medium confidence">
            <a:extLst>
              <a:ext uri="{FF2B5EF4-FFF2-40B4-BE49-F238E27FC236}">
                <a16:creationId xmlns:a16="http://schemas.microsoft.com/office/drawing/2014/main" id="{6BE0F59E-26D6-FC96-A9C0-681D73CD41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6" r="10196"/>
          <a:stretch/>
        </p:blipFill>
        <p:spPr>
          <a:xfrm>
            <a:off x="871350" y="406970"/>
            <a:ext cx="5988903" cy="4390533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C44B894D-2B27-718B-310D-09D8271D7178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83B046C-25F3-1177-887D-679F02718255}"/>
              </a:ext>
            </a:extLst>
          </p:cNvPr>
          <p:cNvCxnSpPr>
            <a:cxnSpLocks/>
          </p:cNvCxnSpPr>
          <p:nvPr/>
        </p:nvCxnSpPr>
        <p:spPr>
          <a:xfrm>
            <a:off x="2428945" y="1316886"/>
            <a:ext cx="494754" cy="538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51BB569-9292-20B4-B988-339F9FD7DC5E}"/>
              </a:ext>
            </a:extLst>
          </p:cNvPr>
          <p:cNvSpPr txBox="1"/>
          <p:nvPr/>
        </p:nvSpPr>
        <p:spPr>
          <a:xfrm>
            <a:off x="489904" y="802841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Experimental Shaft ø18m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39DB99-13D4-DAE6-7A4C-A134FDE77509}"/>
              </a:ext>
            </a:extLst>
          </p:cNvPr>
          <p:cNvSpPr txBox="1"/>
          <p:nvPr/>
        </p:nvSpPr>
        <p:spPr>
          <a:xfrm>
            <a:off x="4572000" y="3373765"/>
            <a:ext cx="22108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Elliptical Service Shaft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DA35EF-6248-E262-2C1B-408F9C85554D}"/>
              </a:ext>
            </a:extLst>
          </p:cNvPr>
          <p:cNvSpPr txBox="1"/>
          <p:nvPr/>
        </p:nvSpPr>
        <p:spPr>
          <a:xfrm>
            <a:off x="5815915" y="2273462"/>
            <a:ext cx="222689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Bypass tunnel ø 5.5m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816B96B-4554-5EB8-5352-05E0775B6BC6}"/>
              </a:ext>
            </a:extLst>
          </p:cNvPr>
          <p:cNvCxnSpPr>
            <a:cxnSpLocks/>
          </p:cNvCxnSpPr>
          <p:nvPr/>
        </p:nvCxnSpPr>
        <p:spPr>
          <a:xfrm flipH="1" flipV="1">
            <a:off x="5867670" y="1799568"/>
            <a:ext cx="801676" cy="615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DE2557-E006-9553-D649-CB3B9680083E}"/>
              </a:ext>
            </a:extLst>
          </p:cNvPr>
          <p:cNvSpPr txBox="1"/>
          <p:nvPr/>
        </p:nvSpPr>
        <p:spPr>
          <a:xfrm>
            <a:off x="296971" y="3538032"/>
            <a:ext cx="157447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Machine tunnel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51E83B4-F666-5A68-7993-BCE875B27D13}"/>
              </a:ext>
            </a:extLst>
          </p:cNvPr>
          <p:cNvCxnSpPr>
            <a:cxnSpLocks/>
          </p:cNvCxnSpPr>
          <p:nvPr/>
        </p:nvCxnSpPr>
        <p:spPr>
          <a:xfrm>
            <a:off x="1181738" y="4046173"/>
            <a:ext cx="247233" cy="229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B7EE772-2CF3-A572-933F-20B763A329A3}"/>
              </a:ext>
            </a:extLst>
          </p:cNvPr>
          <p:cNvCxnSpPr>
            <a:cxnSpLocks/>
          </p:cNvCxnSpPr>
          <p:nvPr/>
        </p:nvCxnSpPr>
        <p:spPr>
          <a:xfrm flipH="1" flipV="1">
            <a:off x="4278998" y="3858310"/>
            <a:ext cx="268046" cy="302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0A28FE1-76DD-6EF0-6504-CB3176B69343}"/>
              </a:ext>
            </a:extLst>
          </p:cNvPr>
          <p:cNvSpPr txBox="1"/>
          <p:nvPr/>
        </p:nvSpPr>
        <p:spPr>
          <a:xfrm>
            <a:off x="3896339" y="4002521"/>
            <a:ext cx="158569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Service Cavern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EAAC4F-0447-9B2C-5AE4-B66D9E534865}"/>
              </a:ext>
            </a:extLst>
          </p:cNvPr>
          <p:cNvSpPr txBox="1"/>
          <p:nvPr/>
        </p:nvSpPr>
        <p:spPr>
          <a:xfrm>
            <a:off x="849962" y="2134929"/>
            <a:ext cx="193995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 Cavern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F33C38-CC73-3AC9-2515-CC09C80CC356}"/>
              </a:ext>
            </a:extLst>
          </p:cNvPr>
          <p:cNvCxnSpPr>
            <a:cxnSpLocks/>
          </p:cNvCxnSpPr>
          <p:nvPr/>
        </p:nvCxnSpPr>
        <p:spPr>
          <a:xfrm>
            <a:off x="2122299" y="2653342"/>
            <a:ext cx="461043" cy="262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3509EC4-7593-0261-92F6-D5616C302A75}"/>
              </a:ext>
            </a:extLst>
          </p:cNvPr>
          <p:cNvCxnSpPr>
            <a:cxnSpLocks/>
          </p:cNvCxnSpPr>
          <p:nvPr/>
        </p:nvCxnSpPr>
        <p:spPr>
          <a:xfrm>
            <a:off x="3711470" y="1387015"/>
            <a:ext cx="78828" cy="166424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BBAEABC-716B-342B-DB02-BD5618E692E9}"/>
              </a:ext>
            </a:extLst>
          </p:cNvPr>
          <p:cNvSpPr txBox="1"/>
          <p:nvPr/>
        </p:nvSpPr>
        <p:spPr>
          <a:xfrm>
            <a:off x="3048687" y="829005"/>
            <a:ext cx="179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2 x Evacuation </a:t>
            </a:r>
          </a:p>
          <a:p>
            <a:pPr algn="l"/>
            <a:r>
              <a:rPr lang="en-GB" sz="1600" dirty="0"/>
              <a:t>connection tunnel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C37E7-4C0C-3C3D-E9BE-B61F65BC6416}"/>
              </a:ext>
            </a:extLst>
          </p:cNvPr>
          <p:cNvSpPr txBox="1"/>
          <p:nvPr/>
        </p:nvSpPr>
        <p:spPr>
          <a:xfrm>
            <a:off x="408566" y="2890866"/>
            <a:ext cx="1529586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Survey Gallery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BEB92EE-8E0B-9E0D-C96C-7890A07850BA}"/>
              </a:ext>
            </a:extLst>
          </p:cNvPr>
          <p:cNvCxnSpPr>
            <a:cxnSpLocks/>
          </p:cNvCxnSpPr>
          <p:nvPr/>
        </p:nvCxnSpPr>
        <p:spPr>
          <a:xfrm>
            <a:off x="1865671" y="3254253"/>
            <a:ext cx="425843" cy="193964"/>
          </a:xfrm>
          <a:prstGeom prst="straightConnector1">
            <a:avLst/>
          </a:prstGeom>
          <a:ln>
            <a:solidFill>
              <a:srgbClr val="860B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71691ED-E53C-40C4-E04F-61468B002516}"/>
              </a:ext>
            </a:extLst>
          </p:cNvPr>
          <p:cNvCxnSpPr>
            <a:cxnSpLocks/>
          </p:cNvCxnSpPr>
          <p:nvPr/>
        </p:nvCxnSpPr>
        <p:spPr>
          <a:xfrm flipH="1" flipV="1">
            <a:off x="4144513" y="2856235"/>
            <a:ext cx="1007111" cy="660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E1945CA1-D739-36E4-5705-D57E26A3DA8A}"/>
              </a:ext>
            </a:extLst>
          </p:cNvPr>
          <p:cNvSpPr txBox="1"/>
          <p:nvPr/>
        </p:nvSpPr>
        <p:spPr>
          <a:xfrm>
            <a:off x="6467819" y="4587968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ø 10m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9F77BFB-F7F3-FF34-B9D7-6F3B5F54C9BD}"/>
              </a:ext>
            </a:extLst>
          </p:cNvPr>
          <p:cNvSpPr txBox="1"/>
          <p:nvPr/>
        </p:nvSpPr>
        <p:spPr>
          <a:xfrm>
            <a:off x="2724985" y="4559087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ø 5.5m 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ABD32A-60F5-AA44-CD1B-D9BB2C12C343}"/>
              </a:ext>
            </a:extLst>
          </p:cNvPr>
          <p:cNvCxnSpPr>
            <a:cxnSpLocks/>
          </p:cNvCxnSpPr>
          <p:nvPr/>
        </p:nvCxnSpPr>
        <p:spPr>
          <a:xfrm flipH="1" flipV="1">
            <a:off x="3400620" y="3729721"/>
            <a:ext cx="774569" cy="973462"/>
          </a:xfrm>
          <a:prstGeom prst="straightConnector1">
            <a:avLst/>
          </a:prstGeom>
          <a:ln>
            <a:solidFill>
              <a:srgbClr val="FFA0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EB59265B-8919-678F-0F12-7B1B28832F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5B6D112-63CC-5538-8EE0-C5066BC6D1EF}"/>
              </a:ext>
            </a:extLst>
          </p:cNvPr>
          <p:cNvCxnSpPr>
            <a:cxnSpLocks/>
          </p:cNvCxnSpPr>
          <p:nvPr/>
        </p:nvCxnSpPr>
        <p:spPr>
          <a:xfrm flipH="1">
            <a:off x="3400620" y="1388190"/>
            <a:ext cx="310850" cy="200389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8" name="Picture 27" descr="A blue and grey pipes with a cable plugged into it&#10;&#10;Description automatically generated">
            <a:extLst>
              <a:ext uri="{FF2B5EF4-FFF2-40B4-BE49-F238E27FC236}">
                <a16:creationId xmlns:a16="http://schemas.microsoft.com/office/drawing/2014/main" id="{8FBC967D-7315-AFC3-FDDF-03CCA0A72F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4" t="14767" r="17097" b="8559"/>
          <a:stretch/>
        </p:blipFill>
        <p:spPr>
          <a:xfrm>
            <a:off x="6778228" y="2808802"/>
            <a:ext cx="2105888" cy="1835223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231B1E0-FCD3-547B-77C2-546295549D4F}"/>
              </a:ext>
            </a:extLst>
          </p:cNvPr>
          <p:cNvCxnSpPr>
            <a:cxnSpLocks/>
          </p:cNvCxnSpPr>
          <p:nvPr/>
        </p:nvCxnSpPr>
        <p:spPr>
          <a:xfrm flipH="1" flipV="1">
            <a:off x="7574014" y="4591754"/>
            <a:ext cx="189192" cy="226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90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ridge with a bridge and a bridge&#10;&#10;Description automatically generated with medium confidence">
            <a:extLst>
              <a:ext uri="{FF2B5EF4-FFF2-40B4-BE49-F238E27FC236}">
                <a16:creationId xmlns:a16="http://schemas.microsoft.com/office/drawing/2014/main" id="{3A87DB0E-7E0E-071A-0379-2622388AB3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" t="45800" r="1310" b="34232"/>
          <a:stretch/>
        </p:blipFill>
        <p:spPr>
          <a:xfrm>
            <a:off x="285439" y="3662003"/>
            <a:ext cx="8640962" cy="997980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C44B894D-2B27-718B-310D-09D8271D7178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6462F0-CBC4-E5D1-87DE-3F3F16EBF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1E24AF9-629A-4A94-11C1-187E694F96F0}"/>
              </a:ext>
            </a:extLst>
          </p:cNvPr>
          <p:cNvCxnSpPr>
            <a:cxnSpLocks/>
          </p:cNvCxnSpPr>
          <p:nvPr/>
        </p:nvCxnSpPr>
        <p:spPr>
          <a:xfrm>
            <a:off x="319360" y="4094376"/>
            <a:ext cx="0" cy="9540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4A3B4A-84AC-A54D-1FB7-65AC546AF573}"/>
              </a:ext>
            </a:extLst>
          </p:cNvPr>
          <p:cNvCxnSpPr>
            <a:cxnSpLocks/>
          </p:cNvCxnSpPr>
          <p:nvPr/>
        </p:nvCxnSpPr>
        <p:spPr>
          <a:xfrm>
            <a:off x="8892480" y="4181185"/>
            <a:ext cx="0" cy="9575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9EB72D0-8DD7-CD9B-EE39-900112A60E94}"/>
              </a:ext>
            </a:extLst>
          </p:cNvPr>
          <p:cNvCxnSpPr>
            <a:cxnSpLocks/>
          </p:cNvCxnSpPr>
          <p:nvPr/>
        </p:nvCxnSpPr>
        <p:spPr>
          <a:xfrm flipH="1">
            <a:off x="319360" y="4948014"/>
            <a:ext cx="8573120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C53B7E-A72C-368A-0FE9-858AD6232BE0}"/>
              </a:ext>
            </a:extLst>
          </p:cNvPr>
          <p:cNvSpPr txBox="1"/>
          <p:nvPr/>
        </p:nvSpPr>
        <p:spPr>
          <a:xfrm>
            <a:off x="4261072" y="4484581"/>
            <a:ext cx="80182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1.7 km</a:t>
            </a:r>
          </a:p>
        </p:txBody>
      </p:sp>
      <p:pic>
        <p:nvPicPr>
          <p:cNvPr id="34" name="Picture 33" descr="A diagram of a building&#10;&#10;Description automatically generated">
            <a:extLst>
              <a:ext uri="{FF2B5EF4-FFF2-40B4-BE49-F238E27FC236}">
                <a16:creationId xmlns:a16="http://schemas.microsoft.com/office/drawing/2014/main" id="{7B50FEBB-2C8E-B2C7-79FE-F355E802E88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456" y="717165"/>
            <a:ext cx="4145376" cy="279533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86EBB12-7488-9767-2B34-935536566F6F}"/>
              </a:ext>
            </a:extLst>
          </p:cNvPr>
          <p:cNvSpPr txBox="1"/>
          <p:nvPr/>
        </p:nvSpPr>
        <p:spPr>
          <a:xfrm>
            <a:off x="5600729" y="3335434"/>
            <a:ext cx="22108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Elliptical Service Shaft</a:t>
            </a:r>
          </a:p>
        </p:txBody>
      </p:sp>
      <p:pic>
        <p:nvPicPr>
          <p:cNvPr id="43" name="Picture 42" descr="A blue circle with green lines&#10;&#10;Description automatically generated">
            <a:extLst>
              <a:ext uri="{FF2B5EF4-FFF2-40B4-BE49-F238E27FC236}">
                <a16:creationId xmlns:a16="http://schemas.microsoft.com/office/drawing/2014/main" id="{8D219081-F740-0525-1A0B-A7A42900C15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7" t="12362" r="12906" b="7510"/>
          <a:stretch/>
        </p:blipFill>
        <p:spPr>
          <a:xfrm>
            <a:off x="126151" y="785443"/>
            <a:ext cx="3830955" cy="2673964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DB6ABEF5-8E87-7E17-8E09-7D9CF52064AC}"/>
              </a:ext>
            </a:extLst>
          </p:cNvPr>
          <p:cNvSpPr txBox="1"/>
          <p:nvPr/>
        </p:nvSpPr>
        <p:spPr>
          <a:xfrm>
            <a:off x="611560" y="3264182"/>
            <a:ext cx="175881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 Shaft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5B4866D-93F6-A44C-D872-347D8CA805B5}"/>
              </a:ext>
            </a:extLst>
          </p:cNvPr>
          <p:cNvCxnSpPr>
            <a:cxnSpLocks/>
          </p:cNvCxnSpPr>
          <p:nvPr/>
        </p:nvCxnSpPr>
        <p:spPr>
          <a:xfrm flipH="1">
            <a:off x="4788024" y="3459407"/>
            <a:ext cx="504056" cy="29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906FA0E-9588-C75F-BC8D-9C934A98A48F}"/>
              </a:ext>
            </a:extLst>
          </p:cNvPr>
          <p:cNvCxnSpPr>
            <a:cxnSpLocks/>
          </p:cNvCxnSpPr>
          <p:nvPr/>
        </p:nvCxnSpPr>
        <p:spPr>
          <a:xfrm>
            <a:off x="3145601" y="3522519"/>
            <a:ext cx="1201240" cy="699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174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C44B894D-2B27-718B-310D-09D8271D7178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6462F0-CBC4-E5D1-87DE-3F3F16EBF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11" name="Picture 10" descr="A blueprint of a machine&#10;&#10;Description automatically generated">
            <a:extLst>
              <a:ext uri="{FF2B5EF4-FFF2-40B4-BE49-F238E27FC236}">
                <a16:creationId xmlns:a16="http://schemas.microsoft.com/office/drawing/2014/main" id="{6178CEEB-7FD8-691F-9607-AC7055BBB4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4" b="23821"/>
          <a:stretch/>
        </p:blipFill>
        <p:spPr>
          <a:xfrm>
            <a:off x="718764" y="1498927"/>
            <a:ext cx="7706472" cy="2993574"/>
          </a:xfrm>
          <a:prstGeom prst="rect">
            <a:avLst/>
          </a:prstGeom>
        </p:spPr>
      </p:pic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906FA0E-9588-C75F-BC8D-9C934A98A48F}"/>
              </a:ext>
            </a:extLst>
          </p:cNvPr>
          <p:cNvCxnSpPr>
            <a:cxnSpLocks/>
          </p:cNvCxnSpPr>
          <p:nvPr/>
        </p:nvCxnSpPr>
        <p:spPr>
          <a:xfrm flipH="1" flipV="1">
            <a:off x="5444848" y="2127108"/>
            <a:ext cx="1151170" cy="629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86EBB12-7488-9767-2B34-935536566F6F}"/>
              </a:ext>
            </a:extLst>
          </p:cNvPr>
          <p:cNvSpPr txBox="1"/>
          <p:nvPr/>
        </p:nvSpPr>
        <p:spPr>
          <a:xfrm>
            <a:off x="6296016" y="1830734"/>
            <a:ext cx="203132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Pressurized lift cage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5B4866D-93F6-A44C-D872-347D8CA805B5}"/>
              </a:ext>
            </a:extLst>
          </p:cNvPr>
          <p:cNvCxnSpPr>
            <a:cxnSpLocks/>
          </p:cNvCxnSpPr>
          <p:nvPr/>
        </p:nvCxnSpPr>
        <p:spPr>
          <a:xfrm flipH="1" flipV="1">
            <a:off x="5524768" y="1862246"/>
            <a:ext cx="740117" cy="164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03BB961-D1CF-0836-2843-FFC1559AC2D8}"/>
              </a:ext>
            </a:extLst>
          </p:cNvPr>
          <p:cNvSpPr txBox="1"/>
          <p:nvPr/>
        </p:nvSpPr>
        <p:spPr>
          <a:xfrm>
            <a:off x="6596018" y="2441614"/>
            <a:ext cx="203132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Pressurized lift cage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57B7E3D-ACBD-5011-E85E-D55AB01AD76C}"/>
              </a:ext>
            </a:extLst>
          </p:cNvPr>
          <p:cNvCxnSpPr>
            <a:cxnSpLocks/>
          </p:cNvCxnSpPr>
          <p:nvPr/>
        </p:nvCxnSpPr>
        <p:spPr>
          <a:xfrm>
            <a:off x="4656574" y="1292549"/>
            <a:ext cx="494754" cy="538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6A8A012-260A-1DEC-2967-1A4CB5C93CEF}"/>
              </a:ext>
            </a:extLst>
          </p:cNvPr>
          <p:cNvSpPr txBox="1"/>
          <p:nvPr/>
        </p:nvSpPr>
        <p:spPr>
          <a:xfrm>
            <a:off x="2915816" y="824721"/>
            <a:ext cx="215796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Service Shaft ø18.2m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86ECD1-F730-2386-2CC0-217CFBCC7A13}"/>
              </a:ext>
            </a:extLst>
          </p:cNvPr>
          <p:cNvSpPr/>
          <p:nvPr/>
        </p:nvSpPr>
        <p:spPr>
          <a:xfrm>
            <a:off x="5249223" y="1688162"/>
            <a:ext cx="296133" cy="10486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B4C357-4A4E-C88A-3B48-D57A9C7B3EE5}"/>
              </a:ext>
            </a:extLst>
          </p:cNvPr>
          <p:cNvCxnSpPr>
            <a:cxnSpLocks/>
          </p:cNvCxnSpPr>
          <p:nvPr/>
        </p:nvCxnSpPr>
        <p:spPr>
          <a:xfrm flipV="1">
            <a:off x="3347864" y="2286059"/>
            <a:ext cx="689386" cy="402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8275F24-7D52-232C-8FE9-862B5F190FCF}"/>
              </a:ext>
            </a:extLst>
          </p:cNvPr>
          <p:cNvSpPr txBox="1"/>
          <p:nvPr/>
        </p:nvSpPr>
        <p:spPr>
          <a:xfrm>
            <a:off x="2178235" y="2476126"/>
            <a:ext cx="123463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Safety area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7D47389-BE25-120D-5356-C8B46936F230}"/>
              </a:ext>
            </a:extLst>
          </p:cNvPr>
          <p:cNvCxnSpPr>
            <a:cxnSpLocks/>
          </p:cNvCxnSpPr>
          <p:nvPr/>
        </p:nvCxnSpPr>
        <p:spPr>
          <a:xfrm flipH="1">
            <a:off x="5444848" y="1318555"/>
            <a:ext cx="351288" cy="369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DBA94D2-0CD1-8AA0-A701-A4A8F0F5ACA9}"/>
              </a:ext>
            </a:extLst>
          </p:cNvPr>
          <p:cNvSpPr txBox="1"/>
          <p:nvPr/>
        </p:nvSpPr>
        <p:spPr>
          <a:xfrm>
            <a:off x="5678699" y="903329"/>
            <a:ext cx="123463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Safety area</a:t>
            </a:r>
          </a:p>
        </p:txBody>
      </p:sp>
    </p:spTree>
    <p:extLst>
      <p:ext uri="{BB962C8B-B14F-4D97-AF65-F5344CB8AC3E}">
        <p14:creationId xmlns:p14="http://schemas.microsoft.com/office/powerpoint/2010/main" val="3842705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31032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US" sz="3600" u="sng" dirty="0"/>
              <a:t>FCC-</a:t>
            </a:r>
            <a:r>
              <a:rPr lang="en-US" sz="3600" u="sng" dirty="0" err="1"/>
              <a:t>ee</a:t>
            </a:r>
            <a:r>
              <a:rPr lang="en-US" sz="3600" u="sng" dirty="0"/>
              <a:t> </a:t>
            </a:r>
            <a:r>
              <a:rPr lang="en-GB" sz="3600" u="sng" dirty="0" err="1"/>
              <a:t>beamstrahlung</a:t>
            </a:r>
            <a:r>
              <a:rPr lang="en-GB" sz="3600" u="sng" dirty="0"/>
              <a:t> dump at point A</a:t>
            </a:r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36841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107158</TotalTime>
  <Words>497</Words>
  <Application>Microsoft Office PowerPoint</Application>
  <PresentationFormat>On-screen Show (16:9)</PresentationFormat>
  <Paragraphs>195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Introslides</vt:lpstr>
      <vt:lpstr>Titleslides, Conclusion</vt:lpstr>
      <vt:lpstr>Content Slides - Deep Blue</vt:lpstr>
      <vt:lpstr>Integration News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500</cp:revision>
  <cp:lastPrinted>2022-05-20T06:54:27Z</cp:lastPrinted>
  <dcterms:created xsi:type="dcterms:W3CDTF">2020-10-27T09:23:42Z</dcterms:created>
  <dcterms:modified xsi:type="dcterms:W3CDTF">2024-05-14T14:37:44Z</dcterms:modified>
</cp:coreProperties>
</file>