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76" r:id="rId3"/>
    <p:sldId id="256"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4" autoAdjust="0"/>
    <p:restoredTop sz="94660"/>
  </p:normalViewPr>
  <p:slideViewPr>
    <p:cSldViewPr snapToGrid="0" showGuides="1">
      <p:cViewPr varScale="1">
        <p:scale>
          <a:sx n="104" d="100"/>
          <a:sy n="104" d="100"/>
        </p:scale>
        <p:origin x="48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29568-FAD3-F535-A4D7-3953E58CE4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A6413DD-FA63-A13E-18CD-22CD744484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A6BB5F7-76B3-A877-A6F4-22588C78A8B1}"/>
              </a:ext>
            </a:extLst>
          </p:cNvPr>
          <p:cNvSpPr>
            <a:spLocks noGrp="1"/>
          </p:cNvSpPr>
          <p:nvPr>
            <p:ph type="dt" sz="half" idx="10"/>
          </p:nvPr>
        </p:nvSpPr>
        <p:spPr/>
        <p:txBody>
          <a:bodyPr/>
          <a:lstStyle/>
          <a:p>
            <a:fld id="{301A8B44-A6E8-4EDB-9D49-B32AA2AE70CB}" type="datetimeFigureOut">
              <a:rPr lang="en-GB" smtClean="0"/>
              <a:t>20/12/2023</a:t>
            </a:fld>
            <a:endParaRPr lang="en-GB"/>
          </a:p>
        </p:txBody>
      </p:sp>
      <p:sp>
        <p:nvSpPr>
          <p:cNvPr id="5" name="Footer Placeholder 4">
            <a:extLst>
              <a:ext uri="{FF2B5EF4-FFF2-40B4-BE49-F238E27FC236}">
                <a16:creationId xmlns:a16="http://schemas.microsoft.com/office/drawing/2014/main" id="{17AC46C3-6670-D174-4BB2-2D5FE846CB7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1E57A0-A632-67DC-7944-3C80F8A5EB16}"/>
              </a:ext>
            </a:extLst>
          </p:cNvPr>
          <p:cNvSpPr>
            <a:spLocks noGrp="1"/>
          </p:cNvSpPr>
          <p:nvPr>
            <p:ph type="sldNum" sz="quarter" idx="12"/>
          </p:nvPr>
        </p:nvSpPr>
        <p:spPr/>
        <p:txBody>
          <a:bodyPr/>
          <a:lstStyle/>
          <a:p>
            <a:fld id="{3A49683E-6BB0-43CA-9095-B006D19929F5}" type="slidenum">
              <a:rPr lang="en-GB" smtClean="0"/>
              <a:t>‹#›</a:t>
            </a:fld>
            <a:endParaRPr lang="en-GB"/>
          </a:p>
        </p:txBody>
      </p:sp>
    </p:spTree>
    <p:extLst>
      <p:ext uri="{BB962C8B-B14F-4D97-AF65-F5344CB8AC3E}">
        <p14:creationId xmlns:p14="http://schemas.microsoft.com/office/powerpoint/2010/main" val="1295770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F4205-51D8-5EF7-EC03-B87EFFFA17D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86D65B6-BC53-935D-A21B-8803F2BD7B9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8A8A881-1D8B-F09A-904A-D08E5A384E7C}"/>
              </a:ext>
            </a:extLst>
          </p:cNvPr>
          <p:cNvSpPr>
            <a:spLocks noGrp="1"/>
          </p:cNvSpPr>
          <p:nvPr>
            <p:ph type="dt" sz="half" idx="10"/>
          </p:nvPr>
        </p:nvSpPr>
        <p:spPr/>
        <p:txBody>
          <a:bodyPr/>
          <a:lstStyle/>
          <a:p>
            <a:fld id="{301A8B44-A6E8-4EDB-9D49-B32AA2AE70CB}" type="datetimeFigureOut">
              <a:rPr lang="en-GB" smtClean="0"/>
              <a:t>20/12/2023</a:t>
            </a:fld>
            <a:endParaRPr lang="en-GB"/>
          </a:p>
        </p:txBody>
      </p:sp>
      <p:sp>
        <p:nvSpPr>
          <p:cNvPr id="5" name="Footer Placeholder 4">
            <a:extLst>
              <a:ext uri="{FF2B5EF4-FFF2-40B4-BE49-F238E27FC236}">
                <a16:creationId xmlns:a16="http://schemas.microsoft.com/office/drawing/2014/main" id="{E512EEF2-0F42-44AB-8F71-1A2161CA72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6FAD64D-CFF4-CE0C-A240-95023BC6433F}"/>
              </a:ext>
            </a:extLst>
          </p:cNvPr>
          <p:cNvSpPr>
            <a:spLocks noGrp="1"/>
          </p:cNvSpPr>
          <p:nvPr>
            <p:ph type="sldNum" sz="quarter" idx="12"/>
          </p:nvPr>
        </p:nvSpPr>
        <p:spPr/>
        <p:txBody>
          <a:bodyPr/>
          <a:lstStyle/>
          <a:p>
            <a:fld id="{3A49683E-6BB0-43CA-9095-B006D19929F5}" type="slidenum">
              <a:rPr lang="en-GB" smtClean="0"/>
              <a:t>‹#›</a:t>
            </a:fld>
            <a:endParaRPr lang="en-GB"/>
          </a:p>
        </p:txBody>
      </p:sp>
    </p:spTree>
    <p:extLst>
      <p:ext uri="{BB962C8B-B14F-4D97-AF65-F5344CB8AC3E}">
        <p14:creationId xmlns:p14="http://schemas.microsoft.com/office/powerpoint/2010/main" val="2082545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F7B529-F4AD-5AD0-3E9D-4721BE9A2BB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1A6DFC7-81E3-236C-0CBD-300E1FE177E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7B35BDB-99AA-400E-233D-65C2B98FF457}"/>
              </a:ext>
            </a:extLst>
          </p:cNvPr>
          <p:cNvSpPr>
            <a:spLocks noGrp="1"/>
          </p:cNvSpPr>
          <p:nvPr>
            <p:ph type="dt" sz="half" idx="10"/>
          </p:nvPr>
        </p:nvSpPr>
        <p:spPr/>
        <p:txBody>
          <a:bodyPr/>
          <a:lstStyle/>
          <a:p>
            <a:fld id="{301A8B44-A6E8-4EDB-9D49-B32AA2AE70CB}" type="datetimeFigureOut">
              <a:rPr lang="en-GB" smtClean="0"/>
              <a:t>20/12/2023</a:t>
            </a:fld>
            <a:endParaRPr lang="en-GB"/>
          </a:p>
        </p:txBody>
      </p:sp>
      <p:sp>
        <p:nvSpPr>
          <p:cNvPr id="5" name="Footer Placeholder 4">
            <a:extLst>
              <a:ext uri="{FF2B5EF4-FFF2-40B4-BE49-F238E27FC236}">
                <a16:creationId xmlns:a16="http://schemas.microsoft.com/office/drawing/2014/main" id="{241F0F6F-BD10-AC41-AD17-1872E30067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A3376E-0217-EB2B-6CBE-17E133150978}"/>
              </a:ext>
            </a:extLst>
          </p:cNvPr>
          <p:cNvSpPr>
            <a:spLocks noGrp="1"/>
          </p:cNvSpPr>
          <p:nvPr>
            <p:ph type="sldNum" sz="quarter" idx="12"/>
          </p:nvPr>
        </p:nvSpPr>
        <p:spPr/>
        <p:txBody>
          <a:bodyPr/>
          <a:lstStyle/>
          <a:p>
            <a:fld id="{3A49683E-6BB0-43CA-9095-B006D19929F5}" type="slidenum">
              <a:rPr lang="en-GB" smtClean="0"/>
              <a:t>‹#›</a:t>
            </a:fld>
            <a:endParaRPr lang="en-GB"/>
          </a:p>
        </p:txBody>
      </p:sp>
    </p:spTree>
    <p:extLst>
      <p:ext uri="{BB962C8B-B14F-4D97-AF65-F5344CB8AC3E}">
        <p14:creationId xmlns:p14="http://schemas.microsoft.com/office/powerpoint/2010/main" val="23516718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91737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794603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961216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18008861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1612215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242145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6040524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529300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0D2BD-7E1D-B3C7-29AA-D790EAA3AED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A294E14-FF63-56BD-E6BE-A6615D2663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FED9E3-8F5B-59A3-116B-AD73084D866D}"/>
              </a:ext>
            </a:extLst>
          </p:cNvPr>
          <p:cNvSpPr>
            <a:spLocks noGrp="1"/>
          </p:cNvSpPr>
          <p:nvPr>
            <p:ph type="dt" sz="half" idx="10"/>
          </p:nvPr>
        </p:nvSpPr>
        <p:spPr/>
        <p:txBody>
          <a:bodyPr/>
          <a:lstStyle/>
          <a:p>
            <a:fld id="{301A8B44-A6E8-4EDB-9D49-B32AA2AE70CB}" type="datetimeFigureOut">
              <a:rPr lang="en-GB" smtClean="0"/>
              <a:t>20/12/2023</a:t>
            </a:fld>
            <a:endParaRPr lang="en-GB"/>
          </a:p>
        </p:txBody>
      </p:sp>
      <p:sp>
        <p:nvSpPr>
          <p:cNvPr id="5" name="Footer Placeholder 4">
            <a:extLst>
              <a:ext uri="{FF2B5EF4-FFF2-40B4-BE49-F238E27FC236}">
                <a16:creationId xmlns:a16="http://schemas.microsoft.com/office/drawing/2014/main" id="{9A1EF321-94C0-6B5A-B357-A8831E0D6E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101E896-DECC-FB19-4880-45B6E0B8E084}"/>
              </a:ext>
            </a:extLst>
          </p:cNvPr>
          <p:cNvSpPr>
            <a:spLocks noGrp="1"/>
          </p:cNvSpPr>
          <p:nvPr>
            <p:ph type="sldNum" sz="quarter" idx="12"/>
          </p:nvPr>
        </p:nvSpPr>
        <p:spPr/>
        <p:txBody>
          <a:bodyPr/>
          <a:lstStyle/>
          <a:p>
            <a:fld id="{3A49683E-6BB0-43CA-9095-B006D19929F5}" type="slidenum">
              <a:rPr lang="en-GB" smtClean="0"/>
              <a:t>‹#›</a:t>
            </a:fld>
            <a:endParaRPr lang="en-GB"/>
          </a:p>
        </p:txBody>
      </p:sp>
    </p:spTree>
    <p:extLst>
      <p:ext uri="{BB962C8B-B14F-4D97-AF65-F5344CB8AC3E}">
        <p14:creationId xmlns:p14="http://schemas.microsoft.com/office/powerpoint/2010/main" val="7169904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899946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5708299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fld id="{2D04FFD4-3815-3643-9F4D-65F666F1027F}" type="datetime1">
              <a:rPr lang="en-US" smtClean="0"/>
              <a:pPr/>
              <a:t>12/20/2023</a:t>
            </a:fld>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dirty="0"/>
              <a:t>Document reference</a:t>
            </a:r>
          </a:p>
        </p:txBody>
      </p:sp>
      <p:sp>
        <p:nvSpPr>
          <p:cNvPr id="12" name="Slide Number Placeholder 3"/>
          <p:cNvSpPr>
            <a:spLocks noGrp="1"/>
          </p:cNvSpPr>
          <p:nvPr>
            <p:ph type="sldNum" sz="quarter" idx="4"/>
          </p:nvPr>
        </p:nvSpPr>
        <p:spPr>
          <a:xfrm>
            <a:off x="11354103" y="6355615"/>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210676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75E4C-F2FA-F3B3-8E8F-C6B2CFDEB10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3376220-8C01-BBF8-7E82-FE0C8A6E0D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39CF72E-96BC-0244-79CC-118DA749AB3C}"/>
              </a:ext>
            </a:extLst>
          </p:cNvPr>
          <p:cNvSpPr>
            <a:spLocks noGrp="1"/>
          </p:cNvSpPr>
          <p:nvPr>
            <p:ph type="dt" sz="half" idx="10"/>
          </p:nvPr>
        </p:nvSpPr>
        <p:spPr/>
        <p:txBody>
          <a:bodyPr/>
          <a:lstStyle/>
          <a:p>
            <a:fld id="{301A8B44-A6E8-4EDB-9D49-B32AA2AE70CB}" type="datetimeFigureOut">
              <a:rPr lang="en-GB" smtClean="0"/>
              <a:t>20/12/2023</a:t>
            </a:fld>
            <a:endParaRPr lang="en-GB"/>
          </a:p>
        </p:txBody>
      </p:sp>
      <p:sp>
        <p:nvSpPr>
          <p:cNvPr id="5" name="Footer Placeholder 4">
            <a:extLst>
              <a:ext uri="{FF2B5EF4-FFF2-40B4-BE49-F238E27FC236}">
                <a16:creationId xmlns:a16="http://schemas.microsoft.com/office/drawing/2014/main" id="{7CFFA6D6-F316-F18D-253C-31C7BE9EC3E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77C7893-15E1-4678-B249-7DB6049B45FA}"/>
              </a:ext>
            </a:extLst>
          </p:cNvPr>
          <p:cNvSpPr>
            <a:spLocks noGrp="1"/>
          </p:cNvSpPr>
          <p:nvPr>
            <p:ph type="sldNum" sz="quarter" idx="12"/>
          </p:nvPr>
        </p:nvSpPr>
        <p:spPr/>
        <p:txBody>
          <a:bodyPr/>
          <a:lstStyle/>
          <a:p>
            <a:fld id="{3A49683E-6BB0-43CA-9095-B006D19929F5}" type="slidenum">
              <a:rPr lang="en-GB" smtClean="0"/>
              <a:t>‹#›</a:t>
            </a:fld>
            <a:endParaRPr lang="en-GB"/>
          </a:p>
        </p:txBody>
      </p:sp>
    </p:spTree>
    <p:extLst>
      <p:ext uri="{BB962C8B-B14F-4D97-AF65-F5344CB8AC3E}">
        <p14:creationId xmlns:p14="http://schemas.microsoft.com/office/powerpoint/2010/main" val="3914106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A40A4-C109-ED44-9707-61D82055F27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C4EB47D-3F83-1785-0834-AAD2CCA2B3F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BBDEBAE-538D-C8E8-D065-121E9CB695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1675678-28EF-288A-C2F3-7DDFCCAB6863}"/>
              </a:ext>
            </a:extLst>
          </p:cNvPr>
          <p:cNvSpPr>
            <a:spLocks noGrp="1"/>
          </p:cNvSpPr>
          <p:nvPr>
            <p:ph type="dt" sz="half" idx="10"/>
          </p:nvPr>
        </p:nvSpPr>
        <p:spPr/>
        <p:txBody>
          <a:bodyPr/>
          <a:lstStyle/>
          <a:p>
            <a:fld id="{301A8B44-A6E8-4EDB-9D49-B32AA2AE70CB}" type="datetimeFigureOut">
              <a:rPr lang="en-GB" smtClean="0"/>
              <a:t>20/12/2023</a:t>
            </a:fld>
            <a:endParaRPr lang="en-GB"/>
          </a:p>
        </p:txBody>
      </p:sp>
      <p:sp>
        <p:nvSpPr>
          <p:cNvPr id="6" name="Footer Placeholder 5">
            <a:extLst>
              <a:ext uri="{FF2B5EF4-FFF2-40B4-BE49-F238E27FC236}">
                <a16:creationId xmlns:a16="http://schemas.microsoft.com/office/drawing/2014/main" id="{67B075D9-019A-FC7B-375C-2DBC7A7B825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9418A75-F7D3-4EE3-8FDD-31097CB18A50}"/>
              </a:ext>
            </a:extLst>
          </p:cNvPr>
          <p:cNvSpPr>
            <a:spLocks noGrp="1"/>
          </p:cNvSpPr>
          <p:nvPr>
            <p:ph type="sldNum" sz="quarter" idx="12"/>
          </p:nvPr>
        </p:nvSpPr>
        <p:spPr/>
        <p:txBody>
          <a:bodyPr/>
          <a:lstStyle/>
          <a:p>
            <a:fld id="{3A49683E-6BB0-43CA-9095-B006D19929F5}" type="slidenum">
              <a:rPr lang="en-GB" smtClean="0"/>
              <a:t>‹#›</a:t>
            </a:fld>
            <a:endParaRPr lang="en-GB"/>
          </a:p>
        </p:txBody>
      </p:sp>
    </p:spTree>
    <p:extLst>
      <p:ext uri="{BB962C8B-B14F-4D97-AF65-F5344CB8AC3E}">
        <p14:creationId xmlns:p14="http://schemas.microsoft.com/office/powerpoint/2010/main" val="1673898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03B96-1E85-1F4C-EC4D-B46ECD2A9EF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C939024-3AFA-A240-7F79-53881AD07E5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E622C1-A6E9-5E1D-7654-351325A3542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F5AF436-9E7E-D874-AD56-69E2FEA223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DFA07F5-2C59-5D15-F061-5F3E5A8FB00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E1DEB07-E041-FABB-725D-7DB45299159F}"/>
              </a:ext>
            </a:extLst>
          </p:cNvPr>
          <p:cNvSpPr>
            <a:spLocks noGrp="1"/>
          </p:cNvSpPr>
          <p:nvPr>
            <p:ph type="dt" sz="half" idx="10"/>
          </p:nvPr>
        </p:nvSpPr>
        <p:spPr/>
        <p:txBody>
          <a:bodyPr/>
          <a:lstStyle/>
          <a:p>
            <a:fld id="{301A8B44-A6E8-4EDB-9D49-B32AA2AE70CB}" type="datetimeFigureOut">
              <a:rPr lang="en-GB" smtClean="0"/>
              <a:t>20/12/2023</a:t>
            </a:fld>
            <a:endParaRPr lang="en-GB"/>
          </a:p>
        </p:txBody>
      </p:sp>
      <p:sp>
        <p:nvSpPr>
          <p:cNvPr id="8" name="Footer Placeholder 7">
            <a:extLst>
              <a:ext uri="{FF2B5EF4-FFF2-40B4-BE49-F238E27FC236}">
                <a16:creationId xmlns:a16="http://schemas.microsoft.com/office/drawing/2014/main" id="{193E23DE-6EE2-D612-F2C4-28D1892DB7B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FB0402B-9A81-F8B5-CD53-3C4EDD124EE3}"/>
              </a:ext>
            </a:extLst>
          </p:cNvPr>
          <p:cNvSpPr>
            <a:spLocks noGrp="1"/>
          </p:cNvSpPr>
          <p:nvPr>
            <p:ph type="sldNum" sz="quarter" idx="12"/>
          </p:nvPr>
        </p:nvSpPr>
        <p:spPr/>
        <p:txBody>
          <a:bodyPr/>
          <a:lstStyle/>
          <a:p>
            <a:fld id="{3A49683E-6BB0-43CA-9095-B006D19929F5}" type="slidenum">
              <a:rPr lang="en-GB" smtClean="0"/>
              <a:t>‹#›</a:t>
            </a:fld>
            <a:endParaRPr lang="en-GB"/>
          </a:p>
        </p:txBody>
      </p:sp>
    </p:spTree>
    <p:extLst>
      <p:ext uri="{BB962C8B-B14F-4D97-AF65-F5344CB8AC3E}">
        <p14:creationId xmlns:p14="http://schemas.microsoft.com/office/powerpoint/2010/main" val="2512924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B04DA-4D2A-A5DB-3C66-959B1D65E67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1B9C48B-5492-1329-4C5D-0C22A76AB6BA}"/>
              </a:ext>
            </a:extLst>
          </p:cNvPr>
          <p:cNvSpPr>
            <a:spLocks noGrp="1"/>
          </p:cNvSpPr>
          <p:nvPr>
            <p:ph type="dt" sz="half" idx="10"/>
          </p:nvPr>
        </p:nvSpPr>
        <p:spPr/>
        <p:txBody>
          <a:bodyPr/>
          <a:lstStyle/>
          <a:p>
            <a:fld id="{301A8B44-A6E8-4EDB-9D49-B32AA2AE70CB}" type="datetimeFigureOut">
              <a:rPr lang="en-GB" smtClean="0"/>
              <a:t>20/12/2023</a:t>
            </a:fld>
            <a:endParaRPr lang="en-GB"/>
          </a:p>
        </p:txBody>
      </p:sp>
      <p:sp>
        <p:nvSpPr>
          <p:cNvPr id="4" name="Footer Placeholder 3">
            <a:extLst>
              <a:ext uri="{FF2B5EF4-FFF2-40B4-BE49-F238E27FC236}">
                <a16:creationId xmlns:a16="http://schemas.microsoft.com/office/drawing/2014/main" id="{A584390E-2B2A-FDD3-D7A0-6CD933E1061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A5DC0E7-B8B7-ED21-C67D-860A4DFA3218}"/>
              </a:ext>
            </a:extLst>
          </p:cNvPr>
          <p:cNvSpPr>
            <a:spLocks noGrp="1"/>
          </p:cNvSpPr>
          <p:nvPr>
            <p:ph type="sldNum" sz="quarter" idx="12"/>
          </p:nvPr>
        </p:nvSpPr>
        <p:spPr/>
        <p:txBody>
          <a:bodyPr/>
          <a:lstStyle/>
          <a:p>
            <a:fld id="{3A49683E-6BB0-43CA-9095-B006D19929F5}" type="slidenum">
              <a:rPr lang="en-GB" smtClean="0"/>
              <a:t>‹#›</a:t>
            </a:fld>
            <a:endParaRPr lang="en-GB"/>
          </a:p>
        </p:txBody>
      </p:sp>
    </p:spTree>
    <p:extLst>
      <p:ext uri="{BB962C8B-B14F-4D97-AF65-F5344CB8AC3E}">
        <p14:creationId xmlns:p14="http://schemas.microsoft.com/office/powerpoint/2010/main" val="104210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4BB773-235B-4979-5CB9-44A55E0AB677}"/>
              </a:ext>
            </a:extLst>
          </p:cNvPr>
          <p:cNvSpPr>
            <a:spLocks noGrp="1"/>
          </p:cNvSpPr>
          <p:nvPr>
            <p:ph type="dt" sz="half" idx="10"/>
          </p:nvPr>
        </p:nvSpPr>
        <p:spPr/>
        <p:txBody>
          <a:bodyPr/>
          <a:lstStyle/>
          <a:p>
            <a:fld id="{301A8B44-A6E8-4EDB-9D49-B32AA2AE70CB}" type="datetimeFigureOut">
              <a:rPr lang="en-GB" smtClean="0"/>
              <a:t>20/12/2023</a:t>
            </a:fld>
            <a:endParaRPr lang="en-GB"/>
          </a:p>
        </p:txBody>
      </p:sp>
      <p:sp>
        <p:nvSpPr>
          <p:cNvPr id="3" name="Footer Placeholder 2">
            <a:extLst>
              <a:ext uri="{FF2B5EF4-FFF2-40B4-BE49-F238E27FC236}">
                <a16:creationId xmlns:a16="http://schemas.microsoft.com/office/drawing/2014/main" id="{3189976E-75A1-31FF-91AC-76E5AECBDD4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05C1787-AEB7-62AF-C392-1B81F5D56214}"/>
              </a:ext>
            </a:extLst>
          </p:cNvPr>
          <p:cNvSpPr>
            <a:spLocks noGrp="1"/>
          </p:cNvSpPr>
          <p:nvPr>
            <p:ph type="sldNum" sz="quarter" idx="12"/>
          </p:nvPr>
        </p:nvSpPr>
        <p:spPr/>
        <p:txBody>
          <a:bodyPr/>
          <a:lstStyle/>
          <a:p>
            <a:fld id="{3A49683E-6BB0-43CA-9095-B006D19929F5}" type="slidenum">
              <a:rPr lang="en-GB" smtClean="0"/>
              <a:t>‹#›</a:t>
            </a:fld>
            <a:endParaRPr lang="en-GB"/>
          </a:p>
        </p:txBody>
      </p:sp>
    </p:spTree>
    <p:extLst>
      <p:ext uri="{BB962C8B-B14F-4D97-AF65-F5344CB8AC3E}">
        <p14:creationId xmlns:p14="http://schemas.microsoft.com/office/powerpoint/2010/main" val="162848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5729D-0BA4-E171-5A9D-2E7513ECA6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62561CF-A41D-D882-60E3-5A812F8223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BFD8351-D43E-C67A-D801-780E987A5E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9915E6-E5FA-0950-72F9-A36D1F66C7B4}"/>
              </a:ext>
            </a:extLst>
          </p:cNvPr>
          <p:cNvSpPr>
            <a:spLocks noGrp="1"/>
          </p:cNvSpPr>
          <p:nvPr>
            <p:ph type="dt" sz="half" idx="10"/>
          </p:nvPr>
        </p:nvSpPr>
        <p:spPr/>
        <p:txBody>
          <a:bodyPr/>
          <a:lstStyle/>
          <a:p>
            <a:fld id="{301A8B44-A6E8-4EDB-9D49-B32AA2AE70CB}" type="datetimeFigureOut">
              <a:rPr lang="en-GB" smtClean="0"/>
              <a:t>20/12/2023</a:t>
            </a:fld>
            <a:endParaRPr lang="en-GB"/>
          </a:p>
        </p:txBody>
      </p:sp>
      <p:sp>
        <p:nvSpPr>
          <p:cNvPr id="6" name="Footer Placeholder 5">
            <a:extLst>
              <a:ext uri="{FF2B5EF4-FFF2-40B4-BE49-F238E27FC236}">
                <a16:creationId xmlns:a16="http://schemas.microsoft.com/office/drawing/2014/main" id="{194EBE85-38F4-BC84-0FBF-A047DB6B6DF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C3FD964-12A7-60CA-CFE2-BA453DF33FBC}"/>
              </a:ext>
            </a:extLst>
          </p:cNvPr>
          <p:cNvSpPr>
            <a:spLocks noGrp="1"/>
          </p:cNvSpPr>
          <p:nvPr>
            <p:ph type="sldNum" sz="quarter" idx="12"/>
          </p:nvPr>
        </p:nvSpPr>
        <p:spPr/>
        <p:txBody>
          <a:bodyPr/>
          <a:lstStyle/>
          <a:p>
            <a:fld id="{3A49683E-6BB0-43CA-9095-B006D19929F5}" type="slidenum">
              <a:rPr lang="en-GB" smtClean="0"/>
              <a:t>‹#›</a:t>
            </a:fld>
            <a:endParaRPr lang="en-GB"/>
          </a:p>
        </p:txBody>
      </p:sp>
    </p:spTree>
    <p:extLst>
      <p:ext uri="{BB962C8B-B14F-4D97-AF65-F5344CB8AC3E}">
        <p14:creationId xmlns:p14="http://schemas.microsoft.com/office/powerpoint/2010/main" val="4027568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589E9-C891-9841-514B-E7E06DFEDA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C0FB70E-34BE-7B7F-7717-CCC9FD59B35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3AE70D0-2CEF-F126-EC66-BE443EFECB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F9443DA-32E1-4455-AFD1-92B5FB65AC5B}"/>
              </a:ext>
            </a:extLst>
          </p:cNvPr>
          <p:cNvSpPr>
            <a:spLocks noGrp="1"/>
          </p:cNvSpPr>
          <p:nvPr>
            <p:ph type="dt" sz="half" idx="10"/>
          </p:nvPr>
        </p:nvSpPr>
        <p:spPr/>
        <p:txBody>
          <a:bodyPr/>
          <a:lstStyle/>
          <a:p>
            <a:fld id="{301A8B44-A6E8-4EDB-9D49-B32AA2AE70CB}" type="datetimeFigureOut">
              <a:rPr lang="en-GB" smtClean="0"/>
              <a:t>20/12/2023</a:t>
            </a:fld>
            <a:endParaRPr lang="en-GB"/>
          </a:p>
        </p:txBody>
      </p:sp>
      <p:sp>
        <p:nvSpPr>
          <p:cNvPr id="6" name="Footer Placeholder 5">
            <a:extLst>
              <a:ext uri="{FF2B5EF4-FFF2-40B4-BE49-F238E27FC236}">
                <a16:creationId xmlns:a16="http://schemas.microsoft.com/office/drawing/2014/main" id="{A393F2EC-7E97-21A6-419F-3A1F215417A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4D8EEC3-1637-CFDF-0F42-19EDF5B27B4A}"/>
              </a:ext>
            </a:extLst>
          </p:cNvPr>
          <p:cNvSpPr>
            <a:spLocks noGrp="1"/>
          </p:cNvSpPr>
          <p:nvPr>
            <p:ph type="sldNum" sz="quarter" idx="12"/>
          </p:nvPr>
        </p:nvSpPr>
        <p:spPr/>
        <p:txBody>
          <a:bodyPr/>
          <a:lstStyle/>
          <a:p>
            <a:fld id="{3A49683E-6BB0-43CA-9095-B006D19929F5}" type="slidenum">
              <a:rPr lang="en-GB" smtClean="0"/>
              <a:t>‹#›</a:t>
            </a:fld>
            <a:endParaRPr lang="en-GB"/>
          </a:p>
        </p:txBody>
      </p:sp>
    </p:spTree>
    <p:extLst>
      <p:ext uri="{BB962C8B-B14F-4D97-AF65-F5344CB8AC3E}">
        <p14:creationId xmlns:p14="http://schemas.microsoft.com/office/powerpoint/2010/main" val="3323324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F5C65D-EF41-F3DD-DAC8-7E27057E45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2D506EA-4115-E12C-47EE-83768438CC4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1F44A0-5A69-DE8B-BF3B-450FDDB9CC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1A8B44-A6E8-4EDB-9D49-B32AA2AE70CB}" type="datetimeFigureOut">
              <a:rPr lang="en-GB" smtClean="0"/>
              <a:t>20/12/2023</a:t>
            </a:fld>
            <a:endParaRPr lang="en-GB"/>
          </a:p>
        </p:txBody>
      </p:sp>
      <p:sp>
        <p:nvSpPr>
          <p:cNvPr id="5" name="Footer Placeholder 4">
            <a:extLst>
              <a:ext uri="{FF2B5EF4-FFF2-40B4-BE49-F238E27FC236}">
                <a16:creationId xmlns:a16="http://schemas.microsoft.com/office/drawing/2014/main" id="{43CA0323-FD63-A155-5C94-3A88A3976D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65A3DFF-0DD3-9EA8-0067-23D2967421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49683E-6BB0-43CA-9095-B006D19929F5}" type="slidenum">
              <a:rPr lang="en-GB" smtClean="0"/>
              <a:t>‹#›</a:t>
            </a:fld>
            <a:endParaRPr lang="en-GB"/>
          </a:p>
        </p:txBody>
      </p:sp>
    </p:spTree>
    <p:extLst>
      <p:ext uri="{BB962C8B-B14F-4D97-AF65-F5344CB8AC3E}">
        <p14:creationId xmlns:p14="http://schemas.microsoft.com/office/powerpoint/2010/main" val="1875589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20211041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hyperlink" Target="https://indico.cern.ch/event/1351606/"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F124A"/>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0B77BB0-10EF-457B-927E-1B4C29D27243}"/>
              </a:ext>
            </a:extLst>
          </p:cNvPr>
          <p:cNvSpPr txBox="1"/>
          <p:nvPr/>
        </p:nvSpPr>
        <p:spPr>
          <a:xfrm>
            <a:off x="2531269" y="3575973"/>
            <a:ext cx="7129463" cy="2776722"/>
          </a:xfrm>
          <a:prstGeom prst="rect">
            <a:avLst/>
          </a:prstGeom>
          <a:noFill/>
        </p:spPr>
        <p:txBody>
          <a:bodyPr wrap="square" rtlCol="0">
            <a:spAutoFit/>
          </a:bodyPr>
          <a:lstStyle/>
          <a:p>
            <a:pPr marL="0" marR="0" lvl="0" indent="0" algn="ctr" defTabSz="914303" rtl="0" eaLnBrk="1" fontAlgn="auto" latinLnBrk="0" hangingPunct="1">
              <a:lnSpc>
                <a:spcPct val="15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FFFFFF"/>
                </a:solidFill>
                <a:effectLst/>
                <a:uLnTx/>
                <a:uFillTx/>
                <a:latin typeface="Arial"/>
                <a:ea typeface="+mn-ea"/>
                <a:cs typeface="+mn-cs"/>
              </a:rPr>
              <a:t>General information</a:t>
            </a:r>
          </a:p>
          <a:p>
            <a:pPr marL="0" marR="0" lvl="0" indent="0" algn="ctr" defTabSz="914303" rtl="0" eaLnBrk="1" fontAlgn="auto" latinLnBrk="0" hangingPunct="1">
              <a:lnSpc>
                <a:spcPct val="150000"/>
              </a:lnSpc>
              <a:spcBef>
                <a:spcPts val="0"/>
              </a:spcBef>
              <a:spcAft>
                <a:spcPts val="0"/>
              </a:spcAft>
              <a:buClrTx/>
              <a:buSzTx/>
              <a:buFontTx/>
              <a:buNone/>
              <a:tabLst/>
              <a:defRPr/>
            </a:pPr>
            <a:r>
              <a:rPr kumimoji="0" lang="fr-CH" sz="3000" b="0" i="0" u="none" strike="noStrike" kern="1200" cap="none" spc="0" normalizeH="0" baseline="0" noProof="0" dirty="0">
                <a:ln>
                  <a:noFill/>
                </a:ln>
                <a:solidFill>
                  <a:srgbClr val="FFFFFF"/>
                </a:solidFill>
                <a:effectLst/>
                <a:uLnTx/>
                <a:uFillTx/>
                <a:latin typeface="Arial"/>
                <a:ea typeface="+mn-ea"/>
                <a:cs typeface="+mn-cs"/>
              </a:rPr>
              <a:t>Frank Zimmermann </a:t>
            </a:r>
          </a:p>
          <a:p>
            <a:pPr marL="0" marR="0" lvl="0" indent="0" algn="ctr" defTabSz="914303" rtl="0" eaLnBrk="1" fontAlgn="auto" latinLnBrk="0" hangingPunct="1">
              <a:lnSpc>
                <a:spcPct val="150000"/>
              </a:lnSpc>
              <a:spcBef>
                <a:spcPts val="0"/>
              </a:spcBef>
              <a:spcAft>
                <a:spcPts val="0"/>
              </a:spcAft>
              <a:buClrTx/>
              <a:buSzTx/>
              <a:buFontTx/>
              <a:buNone/>
              <a:tabLst/>
              <a:defRPr/>
            </a:pPr>
            <a:r>
              <a:rPr kumimoji="0" lang="fr-CH" sz="3000" b="0" i="0" u="none" strike="noStrike" kern="1200" cap="none" spc="0" normalizeH="0" baseline="0" noProof="0" dirty="0">
                <a:ln>
                  <a:noFill/>
                </a:ln>
                <a:solidFill>
                  <a:srgbClr val="FFFFFF"/>
                </a:solidFill>
                <a:effectLst/>
                <a:uLnTx/>
                <a:uFillTx/>
                <a:latin typeface="Arial"/>
                <a:ea typeface="+mn-ea"/>
                <a:cs typeface="+mn-cs"/>
              </a:rPr>
              <a:t>FCC-ee </a:t>
            </a:r>
            <a:r>
              <a:rPr kumimoji="0" lang="fr-CH" sz="3000" b="0" i="0" u="none" strike="noStrike" kern="1200" cap="none" spc="0" normalizeH="0" baseline="0" noProof="0" dirty="0" err="1">
                <a:ln>
                  <a:noFill/>
                </a:ln>
                <a:solidFill>
                  <a:srgbClr val="FFFFFF"/>
                </a:solidFill>
                <a:effectLst/>
                <a:uLnTx/>
                <a:uFillTx/>
                <a:latin typeface="Arial"/>
                <a:ea typeface="+mn-ea"/>
                <a:cs typeface="+mn-cs"/>
              </a:rPr>
              <a:t>optics</a:t>
            </a:r>
            <a:r>
              <a:rPr kumimoji="0" lang="fr-CH" sz="3000" b="0" i="0" u="none" strike="noStrike" kern="1200" cap="none" spc="0" normalizeH="0" baseline="0" noProof="0" dirty="0">
                <a:ln>
                  <a:noFill/>
                </a:ln>
                <a:solidFill>
                  <a:srgbClr val="FFFFFF"/>
                </a:solidFill>
                <a:effectLst/>
                <a:uLnTx/>
                <a:uFillTx/>
                <a:latin typeface="Arial"/>
                <a:ea typeface="+mn-ea"/>
                <a:cs typeface="+mn-cs"/>
              </a:rPr>
              <a:t> design meeting #176 </a:t>
            </a:r>
          </a:p>
          <a:p>
            <a:pPr marL="0" marR="0" lvl="0" indent="0" algn="ctr" defTabSz="914303" rtl="0" eaLnBrk="1" fontAlgn="auto" latinLnBrk="0" hangingPunct="1">
              <a:lnSpc>
                <a:spcPct val="150000"/>
              </a:lnSpc>
              <a:spcBef>
                <a:spcPts val="0"/>
              </a:spcBef>
              <a:spcAft>
                <a:spcPts val="0"/>
              </a:spcAft>
              <a:buClrTx/>
              <a:buSzTx/>
              <a:buFontTx/>
              <a:buNone/>
              <a:tabLst/>
              <a:defRPr/>
            </a:pPr>
            <a:r>
              <a:rPr kumimoji="0" lang="fr-CH" sz="3000" b="0" i="0" u="none" strike="noStrike" kern="1200" cap="none" spc="0" normalizeH="0" baseline="0" noProof="0" dirty="0">
                <a:ln>
                  <a:noFill/>
                </a:ln>
                <a:solidFill>
                  <a:srgbClr val="FFFFFF"/>
                </a:solidFill>
                <a:effectLst/>
                <a:uLnTx/>
                <a:uFillTx/>
                <a:latin typeface="Arial"/>
                <a:ea typeface="+mn-ea"/>
                <a:cs typeface="+mn-cs"/>
              </a:rPr>
              <a:t>19 </a:t>
            </a:r>
            <a:r>
              <a:rPr kumimoji="0" lang="fr-CH" sz="3000" b="0" i="0" u="none" strike="noStrike" kern="1200" cap="none" spc="0" normalizeH="0" baseline="0" noProof="0" dirty="0" err="1">
                <a:ln>
                  <a:noFill/>
                </a:ln>
                <a:solidFill>
                  <a:srgbClr val="FFFFFF"/>
                </a:solidFill>
                <a:effectLst/>
                <a:uLnTx/>
                <a:uFillTx/>
                <a:latin typeface="Arial"/>
                <a:ea typeface="+mn-ea"/>
                <a:cs typeface="+mn-cs"/>
              </a:rPr>
              <a:t>December</a:t>
            </a:r>
            <a:r>
              <a:rPr kumimoji="0" lang="fr-CH" sz="3000" b="0" i="0" u="none" strike="noStrike" kern="1200" cap="none" spc="0" normalizeH="0" baseline="0" noProof="0" dirty="0">
                <a:ln>
                  <a:noFill/>
                </a:ln>
                <a:solidFill>
                  <a:srgbClr val="FFFFFF"/>
                </a:solidFill>
                <a:effectLst/>
                <a:uLnTx/>
                <a:uFillTx/>
                <a:latin typeface="Arial"/>
                <a:ea typeface="+mn-ea"/>
                <a:cs typeface="+mn-cs"/>
              </a:rPr>
              <a:t> 2023</a:t>
            </a:r>
            <a:endParaRPr kumimoji="0" lang="en-GB" sz="30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Slide Number Placeholder 1">
            <a:extLst>
              <a:ext uri="{FF2B5EF4-FFF2-40B4-BE49-F238E27FC236}">
                <a16:creationId xmlns:a16="http://schemas.microsoft.com/office/drawing/2014/main" id="{6D4D1F73-5E29-4D63-A3FB-B9F62B964C78}"/>
              </a:ext>
            </a:extLst>
          </p:cNvPr>
          <p:cNvSpPr>
            <a:spLocks noGrp="1"/>
          </p:cNvSpPr>
          <p:nvPr>
            <p:ph type="sldNum" sz="quarter" idx="10"/>
          </p:nvPr>
        </p:nvSpPr>
        <p:spPr/>
        <p:txBody>
          <a:bodyPr/>
          <a:lstStyle/>
          <a:p>
            <a:pPr marL="0" marR="0" lvl="0" indent="0" algn="r" defTabSz="914303" rtl="0" eaLnBrk="1" fontAlgn="auto" latinLnBrk="0" hangingPunct="1">
              <a:lnSpc>
                <a:spcPts val="1650"/>
              </a:lnSpc>
              <a:spcBef>
                <a:spcPts val="0"/>
              </a:spcBef>
              <a:spcAft>
                <a:spcPts val="0"/>
              </a:spcAft>
              <a:buClrTx/>
              <a:buSzTx/>
              <a:buFontTx/>
              <a:buNone/>
              <a:tabLst/>
              <a:defRPr/>
            </a:pPr>
            <a:fld id="{88A1DFE4-5FC5-43BD-BB7E-75EAD82B965F}" type="slidenum">
              <a:rPr kumimoji="0" lang="en-US" sz="750" b="0" i="0" u="none" strike="noStrike" kern="1200" cap="none" spc="0" normalizeH="0" baseline="0" noProof="0">
                <a:ln>
                  <a:noFill/>
                </a:ln>
                <a:solidFill>
                  <a:srgbClr val="FFFFFF"/>
                </a:solidFill>
                <a:effectLst/>
                <a:uLnTx/>
                <a:uFillTx/>
                <a:latin typeface="Arial"/>
                <a:ea typeface="+mn-ea"/>
                <a:cs typeface="+mn-cs"/>
              </a:rPr>
              <a:pPr marL="0" marR="0" lvl="0" indent="0" algn="r" defTabSz="914303" rtl="0" eaLnBrk="1" fontAlgn="auto" latinLnBrk="0" hangingPunct="1">
                <a:lnSpc>
                  <a:spcPts val="1650"/>
                </a:lnSpc>
                <a:spcBef>
                  <a:spcPts val="0"/>
                </a:spcBef>
                <a:spcAft>
                  <a:spcPts val="0"/>
                </a:spcAft>
                <a:buClrTx/>
                <a:buSzTx/>
                <a:buFontTx/>
                <a:buNone/>
                <a:tabLst/>
                <a:defRPr/>
              </a:pPr>
              <a:t>1</a:t>
            </a:fld>
            <a:endParaRPr kumimoji="0" lang="en-US" sz="750" b="0" i="0" u="none" strike="noStrike" kern="1200" cap="none" spc="0" normalizeH="0" baseline="0" noProof="0" dirty="0">
              <a:ln>
                <a:noFill/>
              </a:ln>
              <a:solidFill>
                <a:srgbClr val="FFFFFF"/>
              </a:solidFill>
              <a:effectLst/>
              <a:uLnTx/>
              <a:uFillTx/>
              <a:latin typeface="Arial"/>
              <a:ea typeface="+mn-ea"/>
              <a:cs typeface="+mn-cs"/>
            </a:endParaRPr>
          </a:p>
        </p:txBody>
      </p:sp>
      <p:pic>
        <p:nvPicPr>
          <p:cNvPr id="10" name="Picture 9" descr="A picture containing icon&#10;&#10;Description automatically generated">
            <a:extLst>
              <a:ext uri="{FF2B5EF4-FFF2-40B4-BE49-F238E27FC236}">
                <a16:creationId xmlns:a16="http://schemas.microsoft.com/office/drawing/2014/main" id="{3274A5D4-EB16-4DD9-BD31-20790CDEC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6405" y="935789"/>
            <a:ext cx="7187901" cy="2430000"/>
          </a:xfrm>
          <a:prstGeom prst="rect">
            <a:avLst/>
          </a:prstGeom>
        </p:spPr>
      </p:pic>
    </p:spTree>
    <p:extLst>
      <p:ext uri="{BB962C8B-B14F-4D97-AF65-F5344CB8AC3E}">
        <p14:creationId xmlns:p14="http://schemas.microsoft.com/office/powerpoint/2010/main" val="28703228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E17B254-C65C-FBE0-EC3B-4661D80523C9}"/>
              </a:ext>
            </a:extLst>
          </p:cNvPr>
          <p:cNvSpPr txBox="1"/>
          <p:nvPr/>
        </p:nvSpPr>
        <p:spPr>
          <a:xfrm>
            <a:off x="840510" y="751405"/>
            <a:ext cx="6560963" cy="5078313"/>
          </a:xfrm>
          <a:prstGeom prst="rect">
            <a:avLst/>
          </a:prstGeom>
          <a:noFill/>
        </p:spPr>
        <p:txBody>
          <a:bodyPr wrap="none" rtlCol="0">
            <a:spAutoFit/>
          </a:bodyPr>
          <a:lstStyle/>
          <a:p>
            <a:pPr marL="285750" indent="-285750">
              <a:buFont typeface="Arial" panose="020B0604020202020204" pitchFamily="34" charset="0"/>
              <a:buChar char="•"/>
            </a:pPr>
            <a:r>
              <a:rPr lang="en-US" dirty="0"/>
              <a:t>US P5 supports off-shore Higgs factory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we still aim for FCC week 2024 in the US, week of 10 June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study timeline:</a:t>
            </a:r>
          </a:p>
          <a:p>
            <a:pPr marL="285750" indent="-285750">
              <a:buFont typeface="Arial" panose="020B0604020202020204" pitchFamily="34" charset="0"/>
              <a:buChar char="•"/>
            </a:pPr>
            <a:endParaRPr lang="en-GB" dirty="0"/>
          </a:p>
          <a:p>
            <a:pPr lvl="1"/>
            <a:r>
              <a:rPr lang="en-GB" dirty="0"/>
              <a:t>draft of final Feasibility Study Report by March 2025 or earlier</a:t>
            </a:r>
          </a:p>
          <a:p>
            <a:endParaRPr lang="en-GB" dirty="0"/>
          </a:p>
          <a:p>
            <a:endParaRPr lang="en-GB" dirty="0"/>
          </a:p>
          <a:p>
            <a:pPr marL="285750" indent="-285750">
              <a:buFont typeface="Arial" panose="020B0604020202020204" pitchFamily="34" charset="0"/>
              <a:buChar char="•"/>
            </a:pPr>
            <a:r>
              <a:rPr lang="en-GB" dirty="0"/>
              <a:t> short magnet radiation or coherent bremsstrahlung</a:t>
            </a:r>
          </a:p>
          <a:p>
            <a:pPr lvl="1"/>
            <a:endParaRPr lang="en-GB" dirty="0"/>
          </a:p>
          <a:p>
            <a:pPr lvl="1"/>
            <a:r>
              <a:rPr lang="en-GB" dirty="0"/>
              <a:t>topic raised by Krzysztof Piotrzkowski</a:t>
            </a:r>
          </a:p>
          <a:p>
            <a:pPr lvl="1"/>
            <a:endParaRPr lang="en-GB" dirty="0"/>
          </a:p>
          <a:p>
            <a:pPr lvl="1"/>
            <a:r>
              <a:rPr lang="en-GB" dirty="0"/>
              <a:t>Special meeting held on 6 December</a:t>
            </a:r>
          </a:p>
          <a:p>
            <a:pPr lvl="1"/>
            <a:r>
              <a:rPr lang="en-GB" dirty="0">
                <a:hlinkClick r:id="rId2"/>
              </a:rPr>
              <a:t>https://indico.cern.ch/event/1351606/</a:t>
            </a:r>
            <a:r>
              <a:rPr lang="en-GB" dirty="0"/>
              <a:t> </a:t>
            </a:r>
          </a:p>
          <a:p>
            <a:pPr lvl="1"/>
            <a:endParaRPr lang="en-GB" dirty="0"/>
          </a:p>
          <a:p>
            <a:pPr lvl="1"/>
            <a:r>
              <a:rPr lang="en-GB" dirty="0"/>
              <a:t>This may require further follow up</a:t>
            </a:r>
          </a:p>
        </p:txBody>
      </p:sp>
    </p:spTree>
    <p:extLst>
      <p:ext uri="{BB962C8B-B14F-4D97-AF65-F5344CB8AC3E}">
        <p14:creationId xmlns:p14="http://schemas.microsoft.com/office/powerpoint/2010/main" val="3526078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docProps/app.xml><?xml version="1.0" encoding="utf-8"?>
<Properties xmlns="http://schemas.openxmlformats.org/officeDocument/2006/extended-properties" xmlns:vt="http://schemas.openxmlformats.org/officeDocument/2006/docPropsVTypes">
  <TotalTime>10</TotalTime>
  <Words>85</Words>
  <Application>Microsoft Office PowerPoint</Application>
  <PresentationFormat>Widescreen</PresentationFormat>
  <Paragraphs>23</Paragraphs>
  <Slides>2</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vt:i4>
      </vt:variant>
    </vt:vector>
  </HeadingPairs>
  <TitlesOfParts>
    <vt:vector size="7" baseType="lpstr">
      <vt:lpstr>Arial</vt:lpstr>
      <vt:lpstr>Calibri</vt:lpstr>
      <vt:lpstr>Calibri Light</vt:lpstr>
      <vt:lpstr>Office Theme</vt:lpstr>
      <vt:lpstr>Content Slides - Deep Blue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Frank Zimmermann</cp:lastModifiedBy>
  <cp:revision>3</cp:revision>
  <dcterms:created xsi:type="dcterms:W3CDTF">2023-12-20T22:13:58Z</dcterms:created>
  <dcterms:modified xsi:type="dcterms:W3CDTF">2023-12-20T22:24:10Z</dcterms:modified>
</cp:coreProperties>
</file>