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D3FF0-7DCF-E589-694D-476ABE6CD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0B9792-4017-D8D1-B845-7E1EC72FE1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7CF70-3C18-8F8D-47AB-DB1DD0509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A326-CC4C-D203-E397-AA8519FB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3DC7C-EBC2-CE9D-A8AB-7D8E6178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670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D7342-5107-9F4E-E038-01150DB6A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22A466-5EEF-D6C4-471E-D103DA70C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FAACE-AE72-68AC-FC71-E61B2BD1B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04110-9A50-DC88-31E6-7605A0016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13032-CD9A-A919-1408-41E99835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593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7BFA74-5484-8F1E-F693-8F921C0AA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FEFFDD-3031-B70C-2D2C-1B909D907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EFD4D-7D77-51DB-B8B4-43BF7747A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3FDCB-525C-769B-5755-7636B9B44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C6D02-1AA7-ADA2-3F35-33F4D0E09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321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60481-84E0-6499-2A8F-ACA9DDB66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79930-47AE-708D-5C84-A43C1DBF5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E05F3-9A07-C82E-1105-99665209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DBDE6-C7E7-E0FF-A5A8-0C006BCC9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567E7-25AB-A56A-E2BB-D1B4C5D6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663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BAEE6-A1A9-B354-028A-1C54FE7A8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130113-85A7-4A0C-0518-483B9D7F2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3EA0F-41B1-1F2B-0987-0A390DBD8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C8150-EECB-0342-B866-53FAAAEF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47A2A-A369-AE90-47E0-EE7E88AC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87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173C1-3168-30F9-9A50-9E9B83188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75CDC-31E3-2B95-B8BC-6EA649F20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7AF4B-A3C7-3AD4-F0A0-C90590E5D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E0634-ABB7-256A-375E-C76E3B8B1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399AB9-4C48-69A4-9290-FF27A3156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7355A-4C88-CA28-E581-8F27E285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268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64741-B316-2660-8AC0-39A10EA09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97802-0B05-5E69-2ECD-7968FC558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E3BEC-148C-5C21-79A5-B22DE450F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4EECCA-12C7-A19B-28EA-602E5B5DFE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A70475-3611-F53E-1946-A0B707617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FD87C1-AB33-598A-FB96-3A442676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53FF2E-FA3E-6D3D-FCD6-A823D855D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8D5E03-C3BD-3480-DE66-932A00FD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12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68D7F-A662-C6AA-F584-B9A6C207D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E335BE-FABF-D14D-2682-D5F9AE10C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71829-A50E-706F-3FD8-5296B3569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D1FC2-8DB6-ED46-9EF8-29E84B419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99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4D6A14-0ABB-F85F-D3AC-BC66B830E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4B99F4-29FE-D665-CB6B-29C9F0466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7FAAE-E8AD-375C-81B3-74B012AB2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479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0974E-FC98-010A-C0E9-F356A95A6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FA399-874D-4E28-3F5C-11B6C082C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5F9B4-1277-C5BE-027A-515765C8F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20E7A-1A7E-C299-5106-F65EA18C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7FE7E-C8AA-3EF0-73D9-FAA5F286B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4BB68D-C11E-AFCD-C205-5E76017D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301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AF573-315D-E8F1-0B7F-B7E889C15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2C633-DD9D-80C7-D927-2D8F0929A0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1BC75-4E65-C641-F213-43A5FB2ED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6522E-62CD-82D2-7D0A-786F0AE85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115A5-0184-51F6-182B-FB45A7FD2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F0492-6C22-5977-09F8-EA5E325C8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593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6B4DD0-E695-ED22-2326-2F065AB82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D1FDF-BC28-C1AF-FAEC-00F8D16E5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8C0B2-06FC-9616-B4E2-0964A59EAB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FF9CD-A2E8-4F97-A95C-B7EFE5BDD53A}" type="datetimeFigureOut">
              <a:rPr lang="de-AT" smtClean="0"/>
              <a:t>21.12.2023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ECFDF-EB72-FFB9-FABA-6B0C8CBB1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7E880-3CFE-39AD-18B2-B0C72E323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DC69C-C8EC-47DC-96F2-F7131F5045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895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920F2-3CCE-B35A-6B84-8BCA1A8F09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Survey comparison</a:t>
            </a:r>
            <a:endParaRPr lang="de-A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9205AF-65C0-1476-E5A4-15AA9C9B3E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539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FC279-AC8B-89CC-F3D5-D96129F8A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tunnel separation after IP</a:t>
            </a:r>
            <a:endParaRPr lang="de-AT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31C0CE-FE9F-9383-950F-92B5B7E96D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40" y="2034888"/>
            <a:ext cx="4320000" cy="43200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B6B14E-6E39-500F-090C-C37E06FC2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60" y="2034888"/>
            <a:ext cx="4320000" cy="432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5F46D4-B62D-0532-DD1F-0D56E8E917BF}"/>
              </a:ext>
            </a:extLst>
          </p:cNvPr>
          <p:cNvSpPr txBox="1"/>
          <p:nvPr/>
        </p:nvSpPr>
        <p:spPr>
          <a:xfrm>
            <a:off x="1553792" y="4413870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A~6641m² </a:t>
            </a:r>
            <a:br>
              <a:rPr lang="en-US" dirty="0"/>
            </a:br>
            <a:r>
              <a:rPr lang="en-US" dirty="0"/>
              <a:t> A *separation = 66410 m³</a:t>
            </a:r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82B151-663C-FCB5-B281-10B0AABDFE89}"/>
              </a:ext>
            </a:extLst>
          </p:cNvPr>
          <p:cNvSpPr txBox="1"/>
          <p:nvPr/>
        </p:nvSpPr>
        <p:spPr>
          <a:xfrm>
            <a:off x="7419516" y="4598536"/>
            <a:ext cx="2962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A~4962m²</a:t>
            </a:r>
            <a:br>
              <a:rPr lang="en-US" dirty="0"/>
            </a:br>
            <a:r>
              <a:rPr lang="en-US" dirty="0"/>
              <a:t>A *separation </a:t>
            </a:r>
            <a:r>
              <a:rPr lang="en-US"/>
              <a:t>= 34734 </a:t>
            </a:r>
            <a:r>
              <a:rPr lang="en-US" dirty="0"/>
              <a:t>m³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59156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Survey comparison</vt:lpstr>
      <vt:lpstr>Comparison of tunnel separation after 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comparison</dc:title>
  <dc:creator>Michael Hofer</dc:creator>
  <cp:lastModifiedBy>Michael Hofer</cp:lastModifiedBy>
  <cp:revision>3</cp:revision>
  <dcterms:created xsi:type="dcterms:W3CDTF">2023-12-21T13:14:03Z</dcterms:created>
  <dcterms:modified xsi:type="dcterms:W3CDTF">2023-12-21T13:19:16Z</dcterms:modified>
</cp:coreProperties>
</file>