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1089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6758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3267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8156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9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880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802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984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50721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226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11839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BB777-EF7A-44C4-BB8F-1AF1ADD48C79}" type="datetimeFigureOut">
              <a:rPr lang="fr-FR" smtClean="0"/>
              <a:t>29/01/2024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367508-027E-4758-8C3A-C8020434EEC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9055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-groups.cern.ch/e-groups/EgroupsSubscription.do?egroupName=drd1-wg1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The </a:t>
            </a:r>
            <a:r>
              <a:rPr lang="fr-FR" dirty="0" err="1" smtClean="0"/>
              <a:t>organization</a:t>
            </a:r>
            <a:r>
              <a:rPr lang="fr-FR" dirty="0" smtClean="0"/>
              <a:t> of the WG1 of DRD1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/>
              <a:t>Working Group 1: Technological Aspects and Developments of New Detector Structures, Common Characterization and Physics Issues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2294627" y="5650302"/>
            <a:ext cx="7936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Paul Colas, Filippo </a:t>
            </a:r>
            <a:r>
              <a:rPr lang="fr-FR" dirty="0" err="1" smtClean="0"/>
              <a:t>Resnati</a:t>
            </a:r>
            <a:r>
              <a:rPr lang="fr-FR" dirty="0" smtClean="0"/>
              <a:t>, Ingo Deppner, Luca Moleri, Michael Tytgat, Peter Wintz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60654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Working Group 1: Technological Aspects and Developments of New Detector Structures, Common Characterization and Physics Issues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199" y="1989526"/>
            <a:ext cx="10867845" cy="4351338"/>
          </a:xfrm>
        </p:spPr>
        <p:txBody>
          <a:bodyPr>
            <a:normAutofit/>
          </a:bodyPr>
          <a:lstStyle/>
          <a:p>
            <a:r>
              <a:rPr lang="fr-FR" dirty="0" err="1" smtClean="0"/>
              <a:t>Ensure</a:t>
            </a:r>
            <a:r>
              <a:rPr lang="fr-FR" dirty="0" smtClean="0"/>
              <a:t> a </a:t>
            </a:r>
            <a:r>
              <a:rPr lang="fr-FR" dirty="0" err="1" smtClean="0"/>
              <a:t>continuity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RD51 </a:t>
            </a:r>
          </a:p>
          <a:p>
            <a:r>
              <a:rPr lang="fr-FR" dirty="0" err="1" smtClean="0"/>
              <a:t>Extend</a:t>
            </a:r>
            <a:r>
              <a:rPr lang="fr-FR" dirty="0" smtClean="0"/>
              <a:t> from </a:t>
            </a:r>
            <a:r>
              <a:rPr lang="fr-FR" dirty="0" err="1" smtClean="0"/>
              <a:t>MPGDs</a:t>
            </a:r>
            <a:r>
              <a:rPr lang="fr-FR" dirty="0" smtClean="0"/>
              <a:t> to all </a:t>
            </a:r>
            <a:r>
              <a:rPr lang="fr-FR" dirty="0" err="1" smtClean="0"/>
              <a:t>gas</a:t>
            </a:r>
            <a:r>
              <a:rPr lang="fr-FR" dirty="0" smtClean="0"/>
              <a:t> detector technologies : </a:t>
            </a:r>
            <a:r>
              <a:rPr lang="fr-FR" dirty="0" err="1" smtClean="0"/>
              <a:t>wires</a:t>
            </a:r>
            <a:r>
              <a:rPr lang="fr-FR" dirty="0" smtClean="0"/>
              <a:t>, </a:t>
            </a:r>
            <a:r>
              <a:rPr lang="fr-FR" dirty="0" err="1" smtClean="0"/>
              <a:t>RPCs</a:t>
            </a:r>
            <a:r>
              <a:rPr lang="fr-FR" dirty="0" smtClean="0"/>
              <a:t> and </a:t>
            </a:r>
            <a:r>
              <a:rPr lang="fr-FR" dirty="0" err="1" smtClean="0"/>
              <a:t>MRPCs</a:t>
            </a:r>
            <a:endParaRPr lang="fr-FR" dirty="0" smtClean="0"/>
          </a:p>
          <a:p>
            <a:r>
              <a:rPr lang="fr-FR" dirty="0" err="1" smtClean="0"/>
              <a:t>Include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regions</a:t>
            </a:r>
            <a:r>
              <a:rPr lang="fr-FR" dirty="0" smtClean="0"/>
              <a:t> : </a:t>
            </a:r>
            <a:r>
              <a:rPr lang="fr-FR" dirty="0" err="1" smtClean="0"/>
              <a:t>Americas</a:t>
            </a:r>
            <a:r>
              <a:rPr lang="fr-FR" dirty="0" smtClean="0"/>
              <a:t> and Asia</a:t>
            </a:r>
          </a:p>
          <a:p>
            <a:r>
              <a:rPr lang="fr-FR" dirty="0" err="1" smtClean="0"/>
              <a:t>Obvious</a:t>
            </a:r>
            <a:r>
              <a:rPr lang="fr-FR" dirty="0" smtClean="0"/>
              <a:t> connections </a:t>
            </a:r>
            <a:r>
              <a:rPr lang="fr-FR" dirty="0" err="1" smtClean="0"/>
              <a:t>with</a:t>
            </a:r>
            <a:r>
              <a:rPr lang="fr-FR" dirty="0" smtClean="0"/>
              <a:t> WG2 (Applications), WG4(on Physics </a:t>
            </a:r>
            <a:r>
              <a:rPr lang="fr-FR" dirty="0" smtClean="0"/>
              <a:t>issues and </a:t>
            </a:r>
            <a:r>
              <a:rPr lang="fr-FR" dirty="0" err="1" smtClean="0"/>
              <a:t>modelization</a:t>
            </a:r>
            <a:r>
              <a:rPr lang="fr-FR" dirty="0" smtClean="0"/>
              <a:t>), </a:t>
            </a:r>
            <a:r>
              <a:rPr lang="fr-FR" dirty="0" smtClean="0"/>
              <a:t>WG6 (</a:t>
            </a:r>
            <a:r>
              <a:rPr lang="fr-FR" dirty="0" err="1" smtClean="0"/>
              <a:t>manufacturing</a:t>
            </a:r>
            <a:r>
              <a:rPr lang="fr-FR" dirty="0" smtClean="0"/>
              <a:t> </a:t>
            </a:r>
            <a:r>
              <a:rPr lang="fr-FR" dirty="0" smtClean="0"/>
              <a:t>issues), WG7 (</a:t>
            </a:r>
            <a:r>
              <a:rPr lang="fr-FR" dirty="0" err="1" smtClean="0"/>
              <a:t>Characterization</a:t>
            </a:r>
            <a:r>
              <a:rPr lang="fr-FR" dirty="0" smtClean="0"/>
              <a:t>)</a:t>
            </a:r>
          </a:p>
          <a:p>
            <a:r>
              <a:rPr lang="fr-FR" dirty="0" err="1" smtClean="0"/>
              <a:t>Obvious</a:t>
            </a:r>
            <a:r>
              <a:rPr lang="fr-FR" dirty="0" smtClean="0"/>
              <a:t> connections </a:t>
            </a:r>
            <a:r>
              <a:rPr lang="fr-FR" dirty="0" err="1" smtClean="0"/>
              <a:t>with</a:t>
            </a:r>
            <a:r>
              <a:rPr lang="fr-FR" dirty="0" smtClean="0"/>
              <a:t> all the </a:t>
            </a:r>
            <a:r>
              <a:rPr lang="fr-FR" dirty="0" err="1" smtClean="0"/>
              <a:t>Work</a:t>
            </a:r>
            <a:r>
              <a:rPr lang="fr-FR" dirty="0" smtClean="0"/>
              <a:t> Packages. </a:t>
            </a:r>
          </a:p>
          <a:p>
            <a:r>
              <a:rPr lang="fr-FR" dirty="0" smtClean="0"/>
              <a:t>Working Groups are the place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share</a:t>
            </a:r>
            <a:r>
              <a:rPr lang="fr-FR" dirty="0" smtClean="0"/>
              <a:t> the KNOWLEDGE, </a:t>
            </a:r>
            <a:r>
              <a:rPr lang="fr-FR" dirty="0" err="1" smtClean="0"/>
              <a:t>Work</a:t>
            </a:r>
            <a:r>
              <a:rPr lang="fr-FR" dirty="0" smtClean="0"/>
              <a:t> Packages are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detailed</a:t>
            </a:r>
            <a:r>
              <a:rPr lang="fr-FR" dirty="0" smtClean="0"/>
              <a:t> plans for ACTION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71543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b="1" dirty="0" err="1" smtClean="0"/>
              <a:t>Organization</a:t>
            </a:r>
            <a:endParaRPr lang="fr-FR" b="1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About 4 </a:t>
            </a:r>
            <a:r>
              <a:rPr lang="fr-FR" dirty="0" err="1" smtClean="0"/>
              <a:t>general</a:t>
            </a:r>
            <a:r>
              <a:rPr lang="fr-FR" dirty="0" smtClean="0"/>
              <a:t> meetings per </a:t>
            </a:r>
            <a:r>
              <a:rPr lang="fr-FR" dirty="0" err="1" smtClean="0"/>
              <a:t>year</a:t>
            </a:r>
            <a:r>
              <a:rPr lang="fr-FR" dirty="0" smtClean="0"/>
              <a:t> (in </a:t>
            </a:r>
            <a:r>
              <a:rPr lang="fr-FR" dirty="0" err="1" smtClean="0"/>
              <a:t>hybrid</a:t>
            </a:r>
            <a:r>
              <a:rPr lang="fr-FR" dirty="0" smtClean="0"/>
              <a:t> mode)</a:t>
            </a:r>
          </a:p>
          <a:p>
            <a:r>
              <a:rPr lang="fr-FR" dirty="0" err="1" smtClean="0"/>
              <a:t>These</a:t>
            </a:r>
            <a:r>
              <a:rPr lang="fr-FR" dirty="0" smtClean="0"/>
              <a:t> meetings are open to </a:t>
            </a:r>
            <a:r>
              <a:rPr lang="fr-FR" dirty="0" err="1" smtClean="0"/>
              <a:t>everyone</a:t>
            </a:r>
            <a:endParaRPr lang="fr-FR" dirty="0" smtClean="0"/>
          </a:p>
          <a:p>
            <a:r>
              <a:rPr lang="fr-FR" dirty="0" smtClean="0"/>
              <a:t>Plus </a:t>
            </a:r>
            <a:r>
              <a:rPr lang="fr-FR" dirty="0" err="1" smtClean="0"/>
              <a:t>possibly</a:t>
            </a:r>
            <a:r>
              <a:rPr lang="fr-FR" dirty="0" smtClean="0"/>
              <a:t> </a:t>
            </a:r>
            <a:r>
              <a:rPr lang="fr-FR" dirty="0" err="1" smtClean="0"/>
              <a:t>intermediate</a:t>
            </a:r>
            <a:r>
              <a:rPr lang="fr-FR" dirty="0" smtClean="0"/>
              <a:t> meetings, more </a:t>
            </a:r>
            <a:r>
              <a:rPr lang="fr-FR" dirty="0" err="1" smtClean="0"/>
              <a:t>topical</a:t>
            </a:r>
            <a:r>
              <a:rPr lang="fr-FR" dirty="0" smtClean="0"/>
              <a:t>, and more </a:t>
            </a:r>
            <a:r>
              <a:rPr lang="fr-FR" dirty="0" err="1" smtClean="0"/>
              <a:t>regional</a:t>
            </a:r>
            <a:r>
              <a:rPr lang="fr-FR" dirty="0" smtClean="0"/>
              <a:t>, by zoom</a:t>
            </a:r>
          </a:p>
          <a:p>
            <a:r>
              <a:rPr lang="fr-FR" dirty="0" err="1" smtClean="0"/>
              <a:t>Ideally</a:t>
            </a:r>
            <a:r>
              <a:rPr lang="fr-FR" dirty="0" smtClean="0"/>
              <a:t>, the </a:t>
            </a:r>
            <a:r>
              <a:rPr lang="fr-FR" dirty="0" err="1" smtClean="0"/>
              <a:t>conveners</a:t>
            </a:r>
            <a:r>
              <a:rPr lang="fr-FR" dirty="0" smtClean="0"/>
              <a:t> </a:t>
            </a:r>
            <a:r>
              <a:rPr lang="fr-FR" dirty="0" err="1" smtClean="0"/>
              <a:t>should</a:t>
            </a:r>
            <a:r>
              <a:rPr lang="fr-FR" dirty="0" smtClean="0"/>
              <a:t> </a:t>
            </a:r>
            <a:r>
              <a:rPr lang="fr-FR" dirty="0" err="1" smtClean="0"/>
              <a:t>reflect</a:t>
            </a:r>
            <a:r>
              <a:rPr lang="fr-FR" dirty="0" smtClean="0"/>
              <a:t> all technologies and all </a:t>
            </a:r>
            <a:r>
              <a:rPr lang="fr-FR" dirty="0" err="1" smtClean="0"/>
              <a:t>regions</a:t>
            </a:r>
            <a:r>
              <a:rPr lang="fr-FR" dirty="0" smtClean="0"/>
              <a:t>… A good approximation of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could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obtained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3 </a:t>
            </a:r>
            <a:r>
              <a:rPr lang="fr-FR" dirty="0" err="1" smtClean="0"/>
              <a:t>conveners</a:t>
            </a:r>
            <a:endParaRPr lang="fr-FR" dirty="0" smtClean="0">
              <a:hlinkClick r:id="rId2"/>
            </a:endParaRPr>
          </a:p>
          <a:p>
            <a:pPr marL="0" indent="0">
              <a:buNone/>
            </a:pPr>
            <a:endParaRPr lang="fr-FR" dirty="0">
              <a:hlinkClick r:id="rId2"/>
            </a:endParaRPr>
          </a:p>
          <a:p>
            <a:pPr marL="0" indent="0">
              <a:buNone/>
            </a:pPr>
            <a:r>
              <a:rPr lang="fr-FR" dirty="0" smtClean="0"/>
              <a:t>You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subscribe</a:t>
            </a:r>
            <a:r>
              <a:rPr lang="fr-FR" dirty="0" smtClean="0"/>
              <a:t> to the mailing list :</a:t>
            </a:r>
            <a:endParaRPr lang="fr-FR" sz="2000" dirty="0" smtClean="0"/>
          </a:p>
          <a:p>
            <a:pPr marL="0" indent="0">
              <a:buNone/>
            </a:pPr>
            <a:r>
              <a:rPr lang="fr-FR" sz="2000" u="sng" dirty="0">
                <a:hlinkClick r:id="rId2"/>
              </a:rPr>
              <a:t>https</a:t>
            </a:r>
            <a:r>
              <a:rPr lang="fr-FR" sz="2000" u="sng">
                <a:hlinkClick r:id="rId2"/>
              </a:rPr>
              <a:t>://</a:t>
            </a:r>
            <a:r>
              <a:rPr lang="fr-FR" sz="2000" u="sng" smtClean="0">
                <a:hlinkClick r:id="rId2"/>
              </a:rPr>
              <a:t>e-groups.cern.ch/e-groups/EgroupsSubscription.do?egroupName=drd1-wg1</a:t>
            </a:r>
            <a:endParaRPr lang="fr-FR" dirty="0" smtClean="0"/>
          </a:p>
          <a:p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3447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Conveners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68424"/>
            <a:ext cx="10515600" cy="5084133"/>
          </a:xfrm>
        </p:spPr>
        <p:txBody>
          <a:bodyPr>
            <a:normAutofit fontScale="92500" lnSpcReduction="10000"/>
          </a:bodyPr>
          <a:lstStyle/>
          <a:p>
            <a:r>
              <a:rPr lang="fr-FR" dirty="0" err="1" smtClean="0"/>
              <a:t>Presently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are 6 </a:t>
            </a:r>
            <a:r>
              <a:rPr lang="fr-FR" dirty="0" err="1" smtClean="0"/>
              <a:t>conveners</a:t>
            </a:r>
            <a:r>
              <a:rPr lang="fr-FR" dirty="0" smtClean="0"/>
              <a:t>, </a:t>
            </a:r>
            <a:r>
              <a:rPr lang="fr-FR" dirty="0" err="1" smtClean="0"/>
              <a:t>spanning</a:t>
            </a:r>
            <a:r>
              <a:rPr lang="fr-FR" dirty="0" smtClean="0"/>
              <a:t> the 3 main techniques : </a:t>
            </a:r>
          </a:p>
          <a:p>
            <a:pPr marL="0" indent="0">
              <a:buNone/>
            </a:pPr>
            <a:r>
              <a:rPr lang="fr-FR" dirty="0" smtClean="0"/>
              <a:t>	- </a:t>
            </a:r>
            <a:r>
              <a:rPr lang="fr-FR" dirty="0" err="1" smtClean="0"/>
              <a:t>MPGDs</a:t>
            </a:r>
            <a:r>
              <a:rPr lang="fr-FR" dirty="0" smtClean="0"/>
              <a:t> : Paul Colas and Filippo </a:t>
            </a:r>
            <a:r>
              <a:rPr lang="fr-FR" dirty="0" err="1" smtClean="0"/>
              <a:t>Resnati</a:t>
            </a:r>
            <a:endParaRPr lang="fr-FR" dirty="0" smtClean="0"/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 err="1" smtClean="0"/>
              <a:t>Wires</a:t>
            </a:r>
            <a:r>
              <a:rPr lang="fr-FR" dirty="0" smtClean="0"/>
              <a:t> : Peter Wintz and Luca Moleri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dirty="0" smtClean="0"/>
              <a:t>- </a:t>
            </a:r>
            <a:r>
              <a:rPr lang="fr-FR" dirty="0" err="1"/>
              <a:t>M</a:t>
            </a:r>
            <a:r>
              <a:rPr lang="fr-FR" dirty="0" err="1" smtClean="0"/>
              <a:t>RPCs</a:t>
            </a:r>
            <a:r>
              <a:rPr lang="fr-FR" dirty="0" smtClean="0"/>
              <a:t> and </a:t>
            </a:r>
            <a:r>
              <a:rPr lang="fr-FR" dirty="0" err="1" smtClean="0"/>
              <a:t>RPCs</a:t>
            </a:r>
            <a:r>
              <a:rPr lang="fr-FR" dirty="0" smtClean="0"/>
              <a:t> : Ingo Deppner and Michael Tytgat</a:t>
            </a:r>
          </a:p>
          <a:p>
            <a:r>
              <a:rPr lang="fr-FR" dirty="0" smtClean="0"/>
              <a:t>General trend : </a:t>
            </a:r>
            <a:r>
              <a:rPr lang="fr-FR" dirty="0" err="1" smtClean="0"/>
              <a:t>limit</a:t>
            </a:r>
            <a:r>
              <a:rPr lang="fr-FR" dirty="0" smtClean="0"/>
              <a:t> the </a:t>
            </a:r>
            <a:r>
              <a:rPr lang="fr-FR" dirty="0" err="1" smtClean="0"/>
              <a:t>number</a:t>
            </a:r>
            <a:r>
              <a:rPr lang="fr-FR" dirty="0" smtClean="0"/>
              <a:t> of </a:t>
            </a:r>
            <a:r>
              <a:rPr lang="fr-FR" dirty="0" err="1" smtClean="0"/>
              <a:t>conveners</a:t>
            </a:r>
            <a:r>
              <a:rPr lang="fr-FR" dirty="0" smtClean="0"/>
              <a:t> (3?) and </a:t>
            </a:r>
            <a:r>
              <a:rPr lang="fr-FR" dirty="0" err="1" smtClean="0"/>
              <a:t>their</a:t>
            </a:r>
            <a:r>
              <a:rPr lang="fr-FR" dirty="0" smtClean="0"/>
              <a:t> ‘mandate’ (2 </a:t>
            </a:r>
            <a:r>
              <a:rPr lang="fr-FR" dirty="0" err="1" smtClean="0"/>
              <a:t>years</a:t>
            </a:r>
            <a:r>
              <a:rPr lang="fr-FR" dirty="0" smtClean="0"/>
              <a:t>?)</a:t>
            </a:r>
          </a:p>
          <a:p>
            <a:r>
              <a:rPr lang="fr-FR" dirty="0" err="1" smtClean="0"/>
              <a:t>Intent</a:t>
            </a:r>
            <a:r>
              <a:rPr lang="fr-FR" dirty="0" smtClean="0"/>
              <a:t> of the </a:t>
            </a:r>
            <a:r>
              <a:rPr lang="fr-FR" dirty="0" err="1" smtClean="0"/>
              <a:t>present</a:t>
            </a:r>
            <a:r>
              <a:rPr lang="fr-FR" dirty="0" smtClean="0"/>
              <a:t> </a:t>
            </a:r>
            <a:r>
              <a:rPr lang="fr-FR" dirty="0" err="1" smtClean="0"/>
              <a:t>conveners</a:t>
            </a:r>
            <a:r>
              <a:rPr lang="fr-FR" dirty="0" smtClean="0"/>
              <a:t> : </a:t>
            </a:r>
          </a:p>
          <a:p>
            <a:pPr lvl="1"/>
            <a:r>
              <a:rPr lang="fr-FR" dirty="0" smtClean="0"/>
              <a:t>PC : </a:t>
            </a:r>
            <a:r>
              <a:rPr lang="fr-FR" dirty="0" err="1" smtClean="0"/>
              <a:t>available</a:t>
            </a:r>
            <a:r>
              <a:rPr lang="fr-FR" dirty="0" smtClean="0"/>
              <a:t> 2 </a:t>
            </a:r>
            <a:r>
              <a:rPr lang="fr-FR" dirty="0" err="1" smtClean="0"/>
              <a:t>years</a:t>
            </a:r>
            <a:endParaRPr lang="fr-FR" dirty="0" smtClean="0"/>
          </a:p>
          <a:p>
            <a:pPr lvl="1"/>
            <a:r>
              <a:rPr lang="fr-FR" dirty="0" smtClean="0"/>
              <a:t>FR : </a:t>
            </a:r>
            <a:r>
              <a:rPr lang="fr-FR" dirty="0" err="1" smtClean="0"/>
              <a:t>takes</a:t>
            </a:r>
            <a:r>
              <a:rPr lang="fr-FR" dirty="0" smtClean="0"/>
              <a:t> </a:t>
            </a:r>
            <a:r>
              <a:rPr lang="fr-FR" dirty="0" err="1" smtClean="0"/>
              <a:t>advice</a:t>
            </a:r>
            <a:r>
              <a:rPr lang="fr-FR" dirty="0" smtClean="0"/>
              <a:t> from </a:t>
            </a:r>
            <a:r>
              <a:rPr lang="fr-FR" dirty="0" err="1" smtClean="0"/>
              <a:t>his</a:t>
            </a:r>
            <a:r>
              <a:rPr lang="fr-FR" dirty="0" smtClean="0"/>
              <a:t> </a:t>
            </a:r>
            <a:r>
              <a:rPr lang="fr-FR" dirty="0" err="1" smtClean="0"/>
              <a:t>hierarchy</a:t>
            </a:r>
            <a:r>
              <a:rPr lang="fr-FR" dirty="0" smtClean="0"/>
              <a:t>,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involved</a:t>
            </a:r>
            <a:r>
              <a:rPr lang="fr-FR" dirty="0" smtClean="0"/>
              <a:t> in DRD3</a:t>
            </a:r>
          </a:p>
          <a:p>
            <a:pPr lvl="1"/>
            <a:r>
              <a:rPr lang="fr-FR" dirty="0" smtClean="0"/>
              <a:t>PW : </a:t>
            </a:r>
            <a:r>
              <a:rPr lang="fr-FR" dirty="0" err="1" smtClean="0"/>
              <a:t>does</a:t>
            </a:r>
            <a:r>
              <a:rPr lang="fr-FR" dirty="0" smtClean="0"/>
              <a:t> not </a:t>
            </a:r>
            <a:r>
              <a:rPr lang="fr-FR" dirty="0" err="1" smtClean="0"/>
              <a:t>insist</a:t>
            </a:r>
            <a:r>
              <a:rPr lang="fr-FR" dirty="0" smtClean="0"/>
              <a:t> to continue,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responsabilities</a:t>
            </a:r>
            <a:r>
              <a:rPr lang="fr-FR" dirty="0" smtClean="0"/>
              <a:t> in WP3 –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in contact</a:t>
            </a:r>
          </a:p>
          <a:p>
            <a:pPr lvl="1"/>
            <a:r>
              <a:rPr lang="fr-FR" dirty="0" smtClean="0"/>
              <a:t>LM : </a:t>
            </a:r>
            <a:r>
              <a:rPr lang="fr-FR" dirty="0" err="1" smtClean="0"/>
              <a:t>thinks</a:t>
            </a:r>
            <a:r>
              <a:rPr lang="fr-FR" dirty="0" smtClean="0"/>
              <a:t> 2 </a:t>
            </a:r>
            <a:r>
              <a:rPr lang="fr-FR" dirty="0" err="1" smtClean="0"/>
              <a:t>conveners</a:t>
            </a:r>
            <a:r>
              <a:rPr lang="fr-FR" dirty="0" smtClean="0"/>
              <a:t> are </a:t>
            </a:r>
            <a:r>
              <a:rPr lang="fr-FR" dirty="0" err="1" smtClean="0"/>
              <a:t>enough</a:t>
            </a:r>
            <a:r>
              <a:rPr lang="fr-FR" dirty="0" smtClean="0"/>
              <a:t>, </a:t>
            </a:r>
            <a:r>
              <a:rPr lang="fr-FR" dirty="0" err="1" smtClean="0"/>
              <a:t>does</a:t>
            </a:r>
            <a:r>
              <a:rPr lang="fr-FR" dirty="0" smtClean="0"/>
              <a:t> not propose </a:t>
            </a:r>
            <a:r>
              <a:rPr lang="fr-FR" dirty="0" err="1" smtClean="0"/>
              <a:t>himself</a:t>
            </a:r>
            <a:r>
              <a:rPr lang="fr-FR" dirty="0" smtClean="0"/>
              <a:t> to continue</a:t>
            </a:r>
          </a:p>
          <a:p>
            <a:pPr lvl="1"/>
            <a:r>
              <a:rPr lang="fr-FR" dirty="0" smtClean="0"/>
              <a:t>ID :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like</a:t>
            </a:r>
            <a:r>
              <a:rPr lang="fr-FR" dirty="0" smtClean="0"/>
              <a:t> to have RPC/MRPC </a:t>
            </a:r>
            <a:r>
              <a:rPr lang="fr-FR" dirty="0" err="1" smtClean="0"/>
              <a:t>community</a:t>
            </a:r>
            <a:r>
              <a:rPr lang="fr-FR" dirty="0" smtClean="0"/>
              <a:t> in,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ready</a:t>
            </a:r>
            <a:r>
              <a:rPr lang="fr-FR" dirty="0" smtClean="0"/>
              <a:t> to do </a:t>
            </a:r>
            <a:r>
              <a:rPr lang="fr-FR" dirty="0" err="1" smtClean="0"/>
              <a:t>so</a:t>
            </a:r>
            <a:endParaRPr lang="fr-FR" dirty="0" smtClean="0"/>
          </a:p>
          <a:p>
            <a:pPr lvl="1"/>
            <a:r>
              <a:rPr lang="fr-FR" dirty="0" smtClean="0"/>
              <a:t>MT : </a:t>
            </a:r>
            <a:r>
              <a:rPr lang="fr-FR" dirty="0" err="1" smtClean="0"/>
              <a:t>available</a:t>
            </a:r>
            <a:r>
              <a:rPr lang="fr-FR" dirty="0" smtClean="0"/>
              <a:t>, </a:t>
            </a:r>
            <a:r>
              <a:rPr lang="fr-FR" dirty="0" err="1" smtClean="0"/>
              <a:t>involved</a:t>
            </a:r>
            <a:r>
              <a:rPr lang="fr-FR" dirty="0" smtClean="0"/>
              <a:t> in (M)</a:t>
            </a:r>
            <a:r>
              <a:rPr lang="fr-FR" dirty="0" err="1" smtClean="0"/>
              <a:t>RPCs</a:t>
            </a:r>
            <a:r>
              <a:rPr lang="fr-FR" dirty="0" smtClean="0"/>
              <a:t> and </a:t>
            </a:r>
            <a:r>
              <a:rPr lang="fr-FR" dirty="0" err="1" smtClean="0"/>
              <a:t>MPGDs</a:t>
            </a:r>
            <a:endParaRPr lang="fr-FR" dirty="0" smtClean="0"/>
          </a:p>
          <a:p>
            <a:pPr lvl="1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540163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343</Words>
  <Application>Microsoft Office PowerPoint</Application>
  <PresentationFormat>Grand écran</PresentationFormat>
  <Paragraphs>31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Thème Office</vt:lpstr>
      <vt:lpstr>The organization of the WG1 of DRD1</vt:lpstr>
      <vt:lpstr>Working Group 1: Technological Aspects and Developments of New Detector Structures, Common Characterization and Physics Issues</vt:lpstr>
      <vt:lpstr>Organization</vt:lpstr>
      <vt:lpstr>Conveners</vt:lpstr>
    </vt:vector>
  </TitlesOfParts>
  <Company>CEA 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organization of the WG1 of DRD1</dc:title>
  <dc:creator>Colas Paul</dc:creator>
  <cp:lastModifiedBy>Colas Paul</cp:lastModifiedBy>
  <cp:revision>15</cp:revision>
  <dcterms:created xsi:type="dcterms:W3CDTF">2024-01-29T11:16:24Z</dcterms:created>
  <dcterms:modified xsi:type="dcterms:W3CDTF">2024-01-29T21:11:28Z</dcterms:modified>
</cp:coreProperties>
</file>