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9" r:id="rId2"/>
    <p:sldMasterId id="2147483699" r:id="rId3"/>
    <p:sldMasterId id="2147483720" r:id="rId4"/>
    <p:sldMasterId id="2147483733" r:id="rId5"/>
    <p:sldMasterId id="2147483745" r:id="rId6"/>
    <p:sldMasterId id="2147483757" r:id="rId7"/>
  </p:sldMasterIdLst>
  <p:notesMasterIdLst>
    <p:notesMasterId r:id="rId19"/>
  </p:notesMasterIdLst>
  <p:handoutMasterIdLst>
    <p:handoutMasterId r:id="rId20"/>
  </p:handoutMasterIdLst>
  <p:sldIdLst>
    <p:sldId id="271" r:id="rId8"/>
    <p:sldId id="272" r:id="rId9"/>
    <p:sldId id="265" r:id="rId10"/>
    <p:sldId id="257" r:id="rId11"/>
    <p:sldId id="263" r:id="rId12"/>
    <p:sldId id="258" r:id="rId13"/>
    <p:sldId id="269" r:id="rId14"/>
    <p:sldId id="270" r:id="rId15"/>
    <p:sldId id="266" r:id="rId16"/>
    <p:sldId id="267" r:id="rId17"/>
    <p:sldId id="268" r:id="rId18"/>
  </p:sldIdLst>
  <p:sldSz cx="9144000" cy="6858000" type="screen4x3"/>
  <p:notesSz cx="6858000" cy="9144000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99145" autoAdjust="0"/>
  </p:normalViewPr>
  <p:slideViewPr>
    <p:cSldViewPr>
      <p:cViewPr varScale="1">
        <p:scale>
          <a:sx n="106" d="100"/>
          <a:sy n="106" d="100"/>
        </p:scale>
        <p:origin x="-10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198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nb-NO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6635570990771573"/>
          <c:y val="1.1816433490054006E-2"/>
          <c:w val="0.53142296082969254"/>
          <c:h val="0.92835112264204844"/>
        </c:manualLayout>
      </c:layout>
      <c:doughnutChart>
        <c:varyColors val="1"/>
        <c:ser>
          <c:idx val="0"/>
          <c:order val="0"/>
          <c:tx>
            <c:strRef>
              <c:f>'Ark1'!$B$1</c:f>
              <c:strCache>
                <c:ptCount val="1"/>
                <c:pt idx="0">
                  <c:v>Totalt</c:v>
                </c:pt>
              </c:strCache>
            </c:strRef>
          </c:tx>
          <c:dPt>
            <c:idx val="0"/>
            <c:bubble3D val="0"/>
            <c:spPr>
              <a:solidFill>
                <a:srgbClr val="00B0CA"/>
              </a:solidFill>
            </c:spPr>
          </c:dPt>
          <c:dPt>
            <c:idx val="1"/>
            <c:bubble3D val="0"/>
            <c:spPr>
              <a:solidFill>
                <a:srgbClr val="879637"/>
              </a:solidFill>
            </c:spPr>
          </c:dPt>
          <c:dPt>
            <c:idx val="2"/>
            <c:bubble3D val="0"/>
            <c:spPr>
              <a:solidFill>
                <a:srgbClr val="7D9AAA">
                  <a:lumMod val="60000"/>
                  <a:lumOff val="40000"/>
                </a:srgbClr>
              </a:solidFill>
            </c:spPr>
          </c:dPt>
          <c:dPt>
            <c:idx val="3"/>
            <c:bubble3D val="0"/>
            <c:spPr>
              <a:solidFill>
                <a:srgbClr val="7D9AAA"/>
              </a:solidFill>
            </c:spPr>
          </c:dPt>
          <c:dPt>
            <c:idx val="4"/>
            <c:bubble3D val="0"/>
            <c:spPr>
              <a:solidFill>
                <a:srgbClr val="C6BC89"/>
              </a:solidFill>
            </c:spPr>
          </c:dPt>
          <c:dPt>
            <c:idx val="5"/>
            <c:bubble3D val="0"/>
            <c:spPr>
              <a:solidFill>
                <a:srgbClr val="879637"/>
              </a:solidFill>
            </c:spPr>
          </c:dPt>
          <c:dPt>
            <c:idx val="6"/>
            <c:bubble3D val="0"/>
            <c:spPr>
              <a:solidFill>
                <a:srgbClr val="C6BC89"/>
              </a:solidFill>
            </c:spPr>
          </c:dPt>
          <c:dPt>
            <c:idx val="7"/>
            <c:bubble3D val="0"/>
            <c:spPr>
              <a:solidFill>
                <a:srgbClr val="879637"/>
              </a:solidFill>
            </c:spPr>
          </c:dPt>
          <c:dPt>
            <c:idx val="8"/>
            <c:bubble3D val="0"/>
            <c:spPr>
              <a:solidFill>
                <a:srgbClr val="C6BC89"/>
              </a:solidFill>
            </c:spPr>
          </c:dPt>
          <c:dPt>
            <c:idx val="10"/>
            <c:bubble3D val="0"/>
            <c:spPr>
              <a:solidFill>
                <a:srgbClr val="C6BC89"/>
              </a:solidFill>
            </c:spPr>
          </c:dPt>
          <c:dPt>
            <c:idx val="11"/>
            <c:bubble3D val="0"/>
            <c:spPr>
              <a:solidFill>
                <a:srgbClr val="879637"/>
              </a:solidFill>
            </c:spPr>
          </c:dPt>
          <c:dPt>
            <c:idx val="12"/>
            <c:bubble3D val="0"/>
            <c:spPr>
              <a:solidFill>
                <a:srgbClr val="C6BC89"/>
              </a:solidFill>
            </c:spPr>
          </c:dPt>
          <c:dPt>
            <c:idx val="13"/>
            <c:bubble3D val="0"/>
            <c:spPr>
              <a:solidFill>
                <a:srgbClr val="879637"/>
              </a:solidFill>
            </c:spPr>
          </c:dPt>
          <c:dPt>
            <c:idx val="14"/>
            <c:bubble3D val="0"/>
            <c:spPr>
              <a:solidFill>
                <a:srgbClr val="C6BC89"/>
              </a:solidFill>
            </c:spPr>
          </c:dPt>
          <c:dPt>
            <c:idx val="16"/>
            <c:bubble3D val="0"/>
            <c:spPr>
              <a:solidFill>
                <a:sysClr val="window" lastClr="FFFFFF">
                  <a:lumMod val="75000"/>
                </a:sysClr>
              </a:solidFill>
            </c:spPr>
          </c:dPt>
          <c:dPt>
            <c:idx val="17"/>
            <c:bubble3D val="0"/>
            <c:spPr>
              <a:solidFill>
                <a:sysClr val="window" lastClr="FFFFFF">
                  <a:lumMod val="75000"/>
                </a:sysClr>
              </a:solidFill>
            </c:spPr>
          </c:dPt>
          <c:dPt>
            <c:idx val="18"/>
            <c:bubble3D val="0"/>
            <c:spPr>
              <a:solidFill>
                <a:sysClr val="window" lastClr="FFFFFF">
                  <a:lumMod val="75000"/>
                </a:sysClr>
              </a:solidFill>
            </c:spPr>
          </c:dPt>
          <c:dPt>
            <c:idx val="19"/>
            <c:bubble3D val="0"/>
            <c:spPr>
              <a:solidFill>
                <a:sysClr val="window" lastClr="FFFFFF">
                  <a:lumMod val="75000"/>
                </a:sysClr>
              </a:solidFill>
            </c:spPr>
          </c:dPt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000">
                    <a:solidFill>
                      <a:schemeClr val="tx1"/>
                    </a:solidFill>
                    <a:latin typeface="Verdana" pitchFamily="34" charset="0"/>
                    <a:ea typeface="Verdana" pitchFamily="34" charset="0"/>
                    <a:cs typeface="Verdana" pitchFamily="34" charset="0"/>
                  </a:defRPr>
                </a:pPr>
                <a:endParaRPr lang="nb-NO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'Ark1'!$A$2:$A$21</c:f>
              <c:strCache>
                <c:ptCount val="20"/>
                <c:pt idx="0">
                  <c:v>Adm.</c:v>
                </c:pt>
                <c:pt idx="1">
                  <c:v>Kunnskapsdepartementet</c:v>
                </c:pt>
                <c:pt idx="2">
                  <c:v>Forskningsfondet</c:v>
                </c:pt>
                <c:pt idx="3">
                  <c:v>Regionalt fond</c:v>
                </c:pt>
                <c:pt idx="4">
                  <c:v>Nærings- og handelsdepartementet</c:v>
                </c:pt>
                <c:pt idx="5">
                  <c:v>Olje- og energidepartementet</c:v>
                </c:pt>
                <c:pt idx="6">
                  <c:v>Fiskeri- og kystdepartementet</c:v>
                </c:pt>
                <c:pt idx="7">
                  <c:v>Landbruks- og matdepartementet</c:v>
                </c:pt>
                <c:pt idx="8">
                  <c:v>Miljøverndepartementet</c:v>
                </c:pt>
                <c:pt idx="9">
                  <c:v>Helse- og omsorgsdepartementet</c:v>
                </c:pt>
                <c:pt idx="10">
                  <c:v>Utenriksdepartementet</c:v>
                </c:pt>
                <c:pt idx="11">
                  <c:v>Samferdselsdepartementet</c:v>
                </c:pt>
                <c:pt idx="12">
                  <c:v>Arbeidsdepartementet</c:v>
                </c:pt>
                <c:pt idx="13">
                  <c:v>Kommunal- og regionaldepartementet</c:v>
                </c:pt>
                <c:pt idx="14">
                  <c:v>Barne- likestilling- og inkluderingsdepartementet</c:v>
                </c:pt>
                <c:pt idx="15">
                  <c:v>Finansdepartementet</c:v>
                </c:pt>
                <c:pt idx="16">
                  <c:v>Justisdepartementet</c:v>
                </c:pt>
                <c:pt idx="17">
                  <c:v>Kulturdepartementet</c:v>
                </c:pt>
                <c:pt idx="18">
                  <c:v>Fornyings- og adm.-  og kirkedepartementet</c:v>
                </c:pt>
                <c:pt idx="19">
                  <c:v>Diverseinntekter</c:v>
                </c:pt>
              </c:strCache>
            </c:strRef>
          </c:cat>
          <c:val>
            <c:numRef>
              <c:f>'Ark1'!$B$2:$B$21</c:f>
              <c:numCache>
                <c:formatCode>0</c:formatCode>
                <c:ptCount val="20"/>
                <c:pt idx="0">
                  <c:v>258.5</c:v>
                </c:pt>
                <c:pt idx="1">
                  <c:v>1509.6849999999999</c:v>
                </c:pt>
                <c:pt idx="2">
                  <c:v>1207.5729999999999</c:v>
                </c:pt>
                <c:pt idx="3">
                  <c:v>40.244999999999997</c:v>
                </c:pt>
                <c:pt idx="4">
                  <c:v>1337</c:v>
                </c:pt>
                <c:pt idx="5">
                  <c:v>722</c:v>
                </c:pt>
                <c:pt idx="6">
                  <c:v>344.05999999999995</c:v>
                </c:pt>
                <c:pt idx="7">
                  <c:v>440.92299999999989</c:v>
                </c:pt>
                <c:pt idx="8">
                  <c:v>322.83699999999999</c:v>
                </c:pt>
                <c:pt idx="9">
                  <c:v>271.38800000000003</c:v>
                </c:pt>
                <c:pt idx="10">
                  <c:v>230.07300000000001</c:v>
                </c:pt>
                <c:pt idx="11">
                  <c:v>150.80000000000001</c:v>
                </c:pt>
                <c:pt idx="12">
                  <c:v>118.575</c:v>
                </c:pt>
                <c:pt idx="13">
                  <c:v>90.2</c:v>
                </c:pt>
                <c:pt idx="14">
                  <c:v>27.4</c:v>
                </c:pt>
                <c:pt idx="15">
                  <c:v>18.8</c:v>
                </c:pt>
                <c:pt idx="16">
                  <c:v>10</c:v>
                </c:pt>
                <c:pt idx="17">
                  <c:v>10.762</c:v>
                </c:pt>
                <c:pt idx="18">
                  <c:v>14.629</c:v>
                </c:pt>
                <c:pt idx="19">
                  <c:v>123.89299999999999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35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nb-NO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12AFD9-905D-46CB-99BC-8918A86A2C86}" type="datetimeFigureOut">
              <a:rPr lang="nb-NO" smtClean="0"/>
              <a:t>06.05.2011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8F97FF-EA52-41D6-AB69-EBE2676E8CEF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795433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9A0AE9-3854-4DB3-A693-986D1FCC6386}" type="datetimeFigureOut">
              <a:rPr lang="nb-NO" smtClean="0"/>
              <a:t>06.05.2011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D0CD83-A2A9-46D7-8EB7-6637A5D3A392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1275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0CD83-A2A9-46D7-8EB7-6637A5D3A392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037912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954C-ACC8-40C3-99B0-6614AFB09480}" type="slidenum">
              <a:rPr lang="nb-NO" smtClean="0">
                <a:solidFill>
                  <a:prstClr val="black"/>
                </a:solidFill>
              </a:rPr>
              <a:pPr/>
              <a:t>10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329574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954C-ACC8-40C3-99B0-6614AFB09480}" type="slidenum">
              <a:rPr lang="nb-NO" smtClean="0">
                <a:solidFill>
                  <a:prstClr val="black"/>
                </a:solidFill>
              </a:rPr>
              <a:pPr/>
              <a:t>11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3843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0CD83-A2A9-46D7-8EB7-6637A5D3A392}" type="slidenum">
              <a:rPr lang="nb-NO" smtClean="0"/>
              <a:t>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852961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44036BC-4C65-4F34-80BA-AB646CE665A7}" type="slidenum">
              <a:rPr lang="nb-NO">
                <a:solidFill>
                  <a:prstClr val="black"/>
                </a:solidFill>
              </a:rPr>
              <a:pPr eaLnBrk="1" hangingPunct="1"/>
              <a:t>3</a:t>
            </a:fld>
            <a:endParaRPr lang="nb-NO">
              <a:solidFill>
                <a:prstClr val="black"/>
              </a:solidFill>
            </a:endParaRPr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623CEC-014C-4025-BAE8-755D0F0E4BA8}" type="slidenum">
              <a:rPr lang="nb-NO">
                <a:solidFill>
                  <a:prstClr val="black"/>
                </a:solidFill>
              </a:rPr>
              <a:pPr/>
              <a:t>4</a:t>
            </a:fld>
            <a:endParaRPr lang="nb-NO">
              <a:solidFill>
                <a:prstClr val="black"/>
              </a:solidFill>
            </a:endParaRPr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>
              <a:lnSpc>
                <a:spcPct val="87000"/>
              </a:lnSpc>
            </a:pPr>
            <a:endParaRPr lang="nb-NO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B3A54E86-3282-4A44-AD97-BA000EC11106}" type="slidenum">
              <a:rPr lang="nb-NO" smtClean="0">
                <a:solidFill>
                  <a:prstClr val="black"/>
                </a:solidFill>
              </a:rPr>
              <a:pPr eaLnBrk="1" hangingPunct="1"/>
              <a:t>6</a:t>
            </a:fld>
            <a:endParaRPr lang="nb-NO" smtClean="0">
              <a:solidFill>
                <a:prstClr val="black"/>
              </a:solidFill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3587" cy="3430587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2813" y="4343400"/>
            <a:ext cx="5032375" cy="4116388"/>
          </a:xfrm>
          <a:noFill/>
        </p:spPr>
        <p:txBody>
          <a:bodyPr/>
          <a:lstStyle/>
          <a:p>
            <a:pPr defTabSz="768350" eaLnBrk="1" hangingPunct="1"/>
            <a:endParaRPr lang="nb-NO" dirty="0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0CD83-A2A9-46D7-8EB7-6637A5D3A392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31873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D0CD83-A2A9-46D7-8EB7-6637A5D3A392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7468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 smtClean="0"/>
          </a:p>
          <a:p>
            <a:endParaRPr lang="en-GB" noProof="0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60954C-ACC8-40C3-99B0-6614AFB09480}" type="slidenum">
              <a:rPr lang="nb-NO" smtClean="0">
                <a:solidFill>
                  <a:prstClr val="black"/>
                </a:solidFill>
              </a:rPr>
              <a:pPr/>
              <a:t>9</a:t>
            </a:fld>
            <a:endParaRPr lang="nb-NO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6061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FR_logo_Bm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3" y="977900"/>
            <a:ext cx="1993900" cy="30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0" y="4149725"/>
            <a:ext cx="1476375" cy="179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b-NO" sz="2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0" y="1484313"/>
            <a:ext cx="9144000" cy="2093912"/>
          </a:xfrm>
          <a:prstGeom prst="rect">
            <a:avLst/>
          </a:prstGeom>
          <a:solidFill>
            <a:srgbClr val="00B0CA"/>
          </a:solidFill>
          <a:ln>
            <a:noFill/>
          </a:ln>
          <a:effectLst/>
          <a:extLst/>
        </p:spPr>
        <p:txBody>
          <a:bodyPr lIns="36000" tIns="36000" rIns="36000" bIns="3600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b-NO" sz="2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-4763" y="3605213"/>
            <a:ext cx="9148763" cy="723900"/>
          </a:xfrm>
          <a:custGeom>
            <a:avLst/>
            <a:gdLst>
              <a:gd name="T0" fmla="*/ 5763 w 5763"/>
              <a:gd name="T1" fmla="*/ 456 h 456"/>
              <a:gd name="T2" fmla="*/ 794 w 5763"/>
              <a:gd name="T3" fmla="*/ 456 h 456"/>
              <a:gd name="T4" fmla="*/ 794 w 5763"/>
              <a:gd name="T5" fmla="*/ 345 h 456"/>
              <a:gd name="T6" fmla="*/ 0 w 5763"/>
              <a:gd name="T7" fmla="*/ 345 h 456"/>
              <a:gd name="T8" fmla="*/ 0 w 5763"/>
              <a:gd name="T9" fmla="*/ 0 h 456"/>
              <a:gd name="T10" fmla="*/ 5763 w 5763"/>
              <a:gd name="T11" fmla="*/ 0 h 456"/>
              <a:gd name="T12" fmla="*/ 5763 w 5763"/>
              <a:gd name="T13" fmla="*/ 45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3" h="456">
                <a:moveTo>
                  <a:pt x="5763" y="456"/>
                </a:moveTo>
                <a:lnTo>
                  <a:pt x="794" y="456"/>
                </a:lnTo>
                <a:lnTo>
                  <a:pt x="794" y="345"/>
                </a:lnTo>
                <a:lnTo>
                  <a:pt x="0" y="345"/>
                </a:lnTo>
                <a:lnTo>
                  <a:pt x="0" y="0"/>
                </a:lnTo>
                <a:lnTo>
                  <a:pt x="5763" y="0"/>
                </a:lnTo>
                <a:lnTo>
                  <a:pt x="5763" y="456"/>
                </a:lnTo>
                <a:close/>
              </a:path>
            </a:pathLst>
          </a:custGeom>
          <a:solidFill>
            <a:srgbClr val="00B0CA"/>
          </a:solidFill>
          <a:ln>
            <a:noFill/>
          </a:ln>
          <a:effectLst/>
          <a:extLst/>
        </p:spPr>
        <p:txBody>
          <a:bodyPr lIns="36000" tIns="36000" rIns="36000" bIns="3600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b-NO" sz="2800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25" name="Gruppe 24"/>
          <p:cNvGrpSpPr/>
          <p:nvPr/>
        </p:nvGrpSpPr>
        <p:grpSpPr>
          <a:xfrm>
            <a:off x="0" y="4149725"/>
            <a:ext cx="1258888" cy="180975"/>
            <a:chOff x="0" y="4149725"/>
            <a:chExt cx="1258888" cy="180975"/>
          </a:xfrm>
        </p:grpSpPr>
        <p:sp>
          <p:nvSpPr>
            <p:cNvPr id="26" name="Rectangle 9"/>
            <p:cNvSpPr>
              <a:spLocks noChangeArrowheads="1"/>
            </p:cNvSpPr>
            <p:nvPr userDrawn="1"/>
          </p:nvSpPr>
          <p:spPr bwMode="auto">
            <a:xfrm flipH="1">
              <a:off x="1077913" y="4149725"/>
              <a:ext cx="180975" cy="180975"/>
            </a:xfrm>
            <a:prstGeom prst="rect">
              <a:avLst/>
            </a:prstGeom>
            <a:solidFill>
              <a:srgbClr val="00B0CA">
                <a:alpha val="8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7" name="Rectangle 10"/>
            <p:cNvSpPr>
              <a:spLocks noChangeArrowheads="1"/>
            </p:cNvSpPr>
            <p:nvPr userDrawn="1"/>
          </p:nvSpPr>
          <p:spPr bwMode="auto">
            <a:xfrm flipH="1">
              <a:off x="898525" y="4149725"/>
              <a:ext cx="180975" cy="180975"/>
            </a:xfrm>
            <a:prstGeom prst="rect">
              <a:avLst/>
            </a:prstGeom>
            <a:solidFill>
              <a:srgbClr val="00B0CA">
                <a:alpha val="8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8" name="Rectangle 11"/>
            <p:cNvSpPr>
              <a:spLocks noChangeArrowheads="1"/>
            </p:cNvSpPr>
            <p:nvPr userDrawn="1"/>
          </p:nvSpPr>
          <p:spPr bwMode="auto">
            <a:xfrm flipH="1">
              <a:off x="719138" y="4149725"/>
              <a:ext cx="180975" cy="180975"/>
            </a:xfrm>
            <a:prstGeom prst="rect">
              <a:avLst/>
            </a:prstGeom>
            <a:solidFill>
              <a:srgbClr val="00B0CA">
                <a:alpha val="7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 flipH="1">
              <a:off x="538163" y="4149725"/>
              <a:ext cx="182563" cy="180975"/>
            </a:xfrm>
            <a:prstGeom prst="rect">
              <a:avLst/>
            </a:prstGeom>
            <a:solidFill>
              <a:srgbClr val="00B0CA">
                <a:alpha val="5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 flipH="1">
              <a:off x="358775" y="4149725"/>
              <a:ext cx="180975" cy="180975"/>
            </a:xfrm>
            <a:prstGeom prst="rect">
              <a:avLst/>
            </a:prstGeom>
            <a:solidFill>
              <a:srgbClr val="00B0CA">
                <a:alpha val="3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1" name="Rectangle 14"/>
            <p:cNvSpPr>
              <a:spLocks noChangeArrowheads="1"/>
            </p:cNvSpPr>
            <p:nvPr userDrawn="1"/>
          </p:nvSpPr>
          <p:spPr bwMode="auto">
            <a:xfrm flipH="1">
              <a:off x="179388" y="4149725"/>
              <a:ext cx="180975" cy="180975"/>
            </a:xfrm>
            <a:prstGeom prst="rect">
              <a:avLst/>
            </a:prstGeom>
            <a:solidFill>
              <a:srgbClr val="00B0CA">
                <a:alpha val="3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2" name="Rectangle 15"/>
            <p:cNvSpPr>
              <a:spLocks noChangeArrowheads="1"/>
            </p:cNvSpPr>
            <p:nvPr userDrawn="1"/>
          </p:nvSpPr>
          <p:spPr bwMode="auto">
            <a:xfrm flipH="1">
              <a:off x="0" y="4149725"/>
              <a:ext cx="180975" cy="180975"/>
            </a:xfrm>
            <a:prstGeom prst="rect">
              <a:avLst/>
            </a:prstGeom>
            <a:solidFill>
              <a:srgbClr val="00B0CA">
                <a:alpha val="2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-4763" y="6492875"/>
            <a:ext cx="2133600" cy="365125"/>
          </a:xfrm>
        </p:spPr>
        <p:txBody>
          <a:bodyPr anchor="b"/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716E1B-53AA-4414-ACB0-2A5DFFF9993B}" type="datetimeFigureOut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06.05.2011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2159732" y="6492817"/>
            <a:ext cx="5004556" cy="365125"/>
          </a:xfrm>
        </p:spPr>
        <p:txBody>
          <a:bodyPr anchor="b"/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7164288" y="6492875"/>
            <a:ext cx="1979712" cy="365125"/>
          </a:xfrm>
        </p:spPr>
        <p:txBody>
          <a:bodyPr anchor="b"/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48B3504C-860D-48D4-B409-223BBD917174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468312" y="2204864"/>
            <a:ext cx="8351838" cy="1260140"/>
          </a:xfrm>
        </p:spPr>
        <p:txBody>
          <a:bodyPr anchor="b">
            <a:normAutofit/>
          </a:bodyPr>
          <a:lstStyle>
            <a:lvl1pPr algn="r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3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721100"/>
            <a:ext cx="7127875" cy="571500"/>
          </a:xfrm>
        </p:spPr>
        <p:txBody>
          <a:bodyPr lIns="36000"/>
          <a:lstStyle>
            <a:lvl1pPr marL="0" indent="0" algn="r">
              <a:spcBef>
                <a:spcPct val="0"/>
              </a:spcBef>
              <a:buFont typeface="Wingdings" pitchFamily="2" charset="2"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noProof="0" smtClean="0"/>
              <a:t>Klikk for å redigere undertittelstil i malen</a:t>
            </a:r>
            <a:endParaRPr lang="nb-NO" noProof="0" dirty="0" smtClean="0"/>
          </a:p>
        </p:txBody>
      </p:sp>
    </p:spTree>
    <p:extLst>
      <p:ext uri="{BB962C8B-B14F-4D97-AF65-F5344CB8AC3E}">
        <p14:creationId xmlns:p14="http://schemas.microsoft.com/office/powerpoint/2010/main" val="338260687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F2F931-7668-4C0D-8290-791F19730C64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>
                <a:defRPr/>
              </a:pPr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468312" y="728662"/>
            <a:ext cx="8351838" cy="1079501"/>
          </a:xfrm>
        </p:spPr>
        <p:txBody>
          <a:bodyPr/>
          <a:lstStyle/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9" name="Plassholder for innhold 8"/>
          <p:cNvSpPr>
            <a:spLocks noGrp="1"/>
          </p:cNvSpPr>
          <p:nvPr>
            <p:ph sz="quarter" idx="13"/>
          </p:nvPr>
        </p:nvSpPr>
        <p:spPr>
          <a:xfrm>
            <a:off x="503238" y="1837346"/>
            <a:ext cx="8316912" cy="4760304"/>
          </a:xfrm>
        </p:spPr>
        <p:txBody>
          <a:bodyPr/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556141230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8351837" cy="1079501"/>
          </a:xfrm>
          <a:prstGeom prst="rect">
            <a:avLst/>
          </a:prstGeom>
        </p:spPr>
        <p:txBody>
          <a:bodyPr lIns="36000"/>
          <a:lstStyle>
            <a:lvl1pPr algn="l">
              <a:defRPr/>
            </a:lvl1pPr>
          </a:lstStyle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F4126B-329E-4021-8CEC-687E1D162568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>
                <a:defRPr/>
              </a:pPr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265217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7D6FCA-AADE-4436-94F2-D36BC4C61465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>
                <a:defRPr/>
              </a:pPr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0946662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8351837" cy="1079501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nb-NO" noProof="0" smtClean="0"/>
              <a:t>Klikk for å redigere tittelstil</a:t>
            </a:r>
            <a:endParaRPr lang="en-GB" noProof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03238" y="1844675"/>
            <a:ext cx="3992561" cy="4752974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B0CA"/>
              </a:buClr>
              <a:buFont typeface="Wingdings" pitchFamily="2" charset="2"/>
              <a:buChar char="§"/>
              <a:defRPr sz="2400"/>
            </a:lvl1pPr>
            <a:lvl2pPr marL="742950" indent="-285750">
              <a:buClr>
                <a:srgbClr val="00B0CA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rgbClr val="00B0CA"/>
              </a:buClr>
              <a:buFont typeface="Wingdings" pitchFamily="2" charset="2"/>
              <a:buChar char="§"/>
              <a:defRPr sz="2000"/>
            </a:lvl3pPr>
            <a:lvl4pPr marL="1600200" indent="-228600">
              <a:buClr>
                <a:srgbClr val="00B0CA"/>
              </a:buClr>
              <a:buFont typeface="Wingdings" pitchFamily="2" charset="2"/>
              <a:buChar char="§"/>
              <a:defRPr sz="2000"/>
            </a:lvl4pPr>
            <a:lvl5pPr marL="2057400" indent="-228600">
              <a:buClr>
                <a:srgbClr val="00B0CA"/>
              </a:buClr>
              <a:buFont typeface="Wingdings" pitchFamily="2" charset="2"/>
              <a:buChar char="§"/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en-GB" noProof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844674"/>
            <a:ext cx="4171950" cy="47529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4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en-GB" noProof="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7165849-8726-4724-946C-C27D8FE95BFF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>
                <a:defRPr/>
              </a:pPr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9026476"/>
      </p:ext>
    </p:extLst>
  </p:cSld>
  <p:clrMapOvr>
    <a:masterClrMapping/>
  </p:clrMapOvr>
  <p:transition spd="med"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8351837" cy="1079501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68313" y="1808163"/>
            <a:ext cx="4075113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03238" y="2600908"/>
            <a:ext cx="4040188" cy="399674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B0CA"/>
              </a:buClr>
              <a:buFont typeface="Wingdings" pitchFamily="2" charset="2"/>
              <a:buChar char="§"/>
              <a:defRPr sz="2200"/>
            </a:lvl1pPr>
            <a:lvl2pPr marL="742950" indent="-285750">
              <a:buClr>
                <a:srgbClr val="00B0CA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rgbClr val="00B0CA"/>
              </a:buClr>
              <a:buFont typeface="Wingdings" pitchFamily="2" charset="2"/>
              <a:buChar char="§"/>
              <a:defRPr sz="2000"/>
            </a:lvl3pPr>
            <a:lvl4pPr marL="1600200" indent="-228600">
              <a:buClr>
                <a:srgbClr val="00B0CA"/>
              </a:buClr>
              <a:buFont typeface="Wingdings" pitchFamily="2" charset="2"/>
              <a:buChar char="§"/>
              <a:defRPr sz="2000"/>
            </a:lvl4pPr>
            <a:lvl5pPr marL="2057400" indent="-228600">
              <a:buClr>
                <a:srgbClr val="00B0CA"/>
              </a:buClr>
              <a:buFont typeface="Wingdings" pitchFamily="2" charset="2"/>
              <a:buChar char="§"/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en-GB" noProof="0" dirty="0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91063" y="1808163"/>
            <a:ext cx="4041775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91063" y="2600908"/>
            <a:ext cx="4041775" cy="399674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36000" bIns="72000" numCol="1" anchor="t" anchorCtr="0" compatLnSpc="1">
            <a:prstTxWarp prst="textNoShape">
              <a:avLst/>
            </a:prstTxWarp>
          </a:bodyPr>
          <a:lstStyle>
            <a:lvl1pPr>
              <a:defRPr lang="nb-NO" sz="2200" dirty="0" smtClean="0"/>
            </a:lvl1pPr>
            <a:lvl2pPr>
              <a:defRPr lang="nb-NO" dirty="0" smtClean="0"/>
            </a:lvl2pPr>
            <a:lvl3pPr>
              <a:defRPr lang="nb-NO" dirty="0" smtClean="0"/>
            </a:lvl3pPr>
            <a:lvl4pPr>
              <a:defRPr lang="nb-NO" dirty="0" smtClean="0"/>
            </a:lvl4pPr>
            <a:lvl5pPr>
              <a:defRPr lang="nb-NO" dirty="0"/>
            </a:lvl5pPr>
          </a:lstStyle>
          <a:p>
            <a:pPr lvl="0">
              <a:buClr>
                <a:srgbClr val="00B0CA"/>
              </a:buClr>
              <a:buFont typeface="Wingdings" pitchFamily="2" charset="2"/>
              <a:buChar char="§"/>
            </a:pPr>
            <a:r>
              <a:rPr lang="nb-NO" noProof="0" smtClean="0"/>
              <a:t>Klikk for å redigere tekststiler i malen</a:t>
            </a:r>
          </a:p>
          <a:p>
            <a:pPr lvl="1">
              <a:buClr>
                <a:srgbClr val="00B0CA"/>
              </a:buClr>
              <a:buFont typeface="Wingdings" pitchFamily="2" charset="2"/>
              <a:buChar char="§"/>
            </a:pPr>
            <a:r>
              <a:rPr lang="nb-NO" noProof="0" smtClean="0"/>
              <a:t>Andre nivå</a:t>
            </a:r>
          </a:p>
          <a:p>
            <a:pPr lvl="2">
              <a:buClr>
                <a:srgbClr val="00B0CA"/>
              </a:buClr>
              <a:buFont typeface="Wingdings" pitchFamily="2" charset="2"/>
              <a:buChar char="§"/>
            </a:pPr>
            <a:r>
              <a:rPr lang="nb-NO" noProof="0" smtClean="0"/>
              <a:t>Tredje nivå</a:t>
            </a:r>
          </a:p>
          <a:p>
            <a:pPr lvl="3">
              <a:buClr>
                <a:srgbClr val="00B0CA"/>
              </a:buClr>
              <a:buFont typeface="Wingdings" pitchFamily="2" charset="2"/>
              <a:buChar char="§"/>
            </a:pPr>
            <a:r>
              <a:rPr lang="nb-NO" noProof="0" smtClean="0"/>
              <a:t>Fjerde nivå</a:t>
            </a:r>
          </a:p>
          <a:p>
            <a:pPr lvl="4">
              <a:buClr>
                <a:srgbClr val="00B0CA"/>
              </a:buClr>
              <a:buFont typeface="Wingdings" pitchFamily="2" charset="2"/>
              <a:buChar char="§"/>
            </a:pPr>
            <a:r>
              <a:rPr lang="nb-NO" noProof="0" smtClean="0"/>
              <a:t>Femte nivå</a:t>
            </a:r>
            <a:endParaRPr lang="en-GB" noProof="0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78BA06-7BC8-43C2-991F-F25F376CE25C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>
                <a:defRPr/>
              </a:pPr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398039"/>
      </p:ext>
    </p:extLst>
  </p:cSld>
  <p:clrMapOvr>
    <a:masterClrMapping/>
  </p:clrMapOvr>
  <p:transition spd="med"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2997200" cy="706437"/>
          </a:xfrm>
          <a:prstGeom prst="rect">
            <a:avLst/>
          </a:prstGeo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63888" y="728663"/>
            <a:ext cx="5122912" cy="539750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B0CA"/>
              </a:buClr>
              <a:buFont typeface="Wingdings" pitchFamily="2" charset="2"/>
              <a:buChar char="§"/>
              <a:defRPr sz="2800"/>
            </a:lvl1pPr>
            <a:lvl2pPr marL="742950" indent="-285750">
              <a:buClr>
                <a:srgbClr val="00B0CA"/>
              </a:buClr>
              <a:buFont typeface="Wingdings" pitchFamily="2" charset="2"/>
              <a:buChar char="§"/>
              <a:defRPr sz="2400"/>
            </a:lvl2pPr>
            <a:lvl3pPr marL="1143000" indent="-228600">
              <a:buClr>
                <a:srgbClr val="00B0CA"/>
              </a:buClr>
              <a:buFont typeface="Wingdings" pitchFamily="2" charset="2"/>
              <a:buChar char="§"/>
              <a:defRPr sz="2000"/>
            </a:lvl3pPr>
            <a:lvl4pPr marL="1600200" indent="-228600">
              <a:buClr>
                <a:srgbClr val="00B0CA"/>
              </a:buClr>
              <a:buFont typeface="Wingdings" pitchFamily="2" charset="2"/>
              <a:buChar char="§"/>
              <a:defRPr sz="1800"/>
            </a:lvl4pPr>
            <a:lvl5pPr marL="2057400" indent="-228600">
              <a:buClr>
                <a:srgbClr val="00B0CA"/>
              </a:buClr>
              <a:buFont typeface="Wingdings" pitchFamily="2" charset="2"/>
              <a:buChar char="§"/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en-GB" noProof="0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503238" y="1484313"/>
            <a:ext cx="2962275" cy="4641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B05C67-97D7-42F0-A395-AD3F9785C6B2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>
                <a:defRPr/>
              </a:pPr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260144"/>
      </p:ext>
    </p:extLst>
  </p:cSld>
  <p:clrMapOvr>
    <a:masterClrMapping/>
  </p:clrMapOvr>
  <p:transition spd="med"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835696" y="5217078"/>
            <a:ext cx="5486400" cy="566738"/>
          </a:xfrm>
          <a:prstGeom prst="rect">
            <a:avLst/>
          </a:prstGeom>
        </p:spPr>
        <p:txBody>
          <a:bodyPr anchor="t"/>
          <a:lstStyle>
            <a:lvl1pPr algn="l">
              <a:defRPr sz="2400" b="1"/>
            </a:lvl1pPr>
          </a:lstStyle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728662"/>
            <a:ext cx="5486400" cy="4392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835696" y="5783816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D0391B-78B6-4043-9104-252002277A68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>
                <a:defRPr/>
              </a:pPr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7468179"/>
      </p:ext>
    </p:extLst>
  </p:cSld>
  <p:clrMapOvr>
    <a:masterClrMapping/>
  </p:clrMapOvr>
  <p:transition spd="med"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tel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3"/>
            <a:ext cx="8351837" cy="10795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iagram 2"/>
          <p:cNvSpPr>
            <a:spLocks noGrp="1"/>
          </p:cNvSpPr>
          <p:nvPr>
            <p:ph type="chart" idx="1"/>
          </p:nvPr>
        </p:nvSpPr>
        <p:spPr>
          <a:xfrm>
            <a:off x="503238" y="1865313"/>
            <a:ext cx="8316912" cy="4708525"/>
          </a:xfrm>
        </p:spPr>
        <p:txBody>
          <a:bodyPr/>
          <a:lstStyle/>
          <a:p>
            <a:pPr lvl="0"/>
            <a:endParaRPr lang="nb-NO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3DE3B-830B-4611-AF92-C654BAE85F4C}" type="slidenum">
              <a:rPr lang="nb-NO">
                <a:solidFill>
                  <a:prstClr val="white">
                    <a:lumMod val="85000"/>
                  </a:prstClr>
                </a:solidFill>
              </a:rPr>
              <a:pPr>
                <a:defRPr/>
              </a:pPr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533320"/>
      </p:ext>
    </p:extLst>
  </p:cSld>
  <p:clrMapOvr>
    <a:masterClrMapping/>
  </p:clrMapOvr>
  <p:transition spd="med"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tellysbil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FR_logo_Eng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" y="981869"/>
            <a:ext cx="1755775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0" y="4149725"/>
            <a:ext cx="1476375" cy="179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 sz="24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0" y="1484313"/>
            <a:ext cx="9144000" cy="2093912"/>
          </a:xfrm>
          <a:prstGeom prst="rect">
            <a:avLst/>
          </a:prstGeom>
          <a:solidFill>
            <a:srgbClr val="00B0CA"/>
          </a:solidFill>
          <a:ln>
            <a:noFill/>
          </a:ln>
          <a:effectLst/>
          <a:extLst/>
        </p:spPr>
        <p:txBody>
          <a:bodyPr lIns="36000" tIns="36000" rIns="36000" bIns="36000" anchor="ctr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 sz="24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-4763" y="3605213"/>
            <a:ext cx="9148763" cy="723900"/>
          </a:xfrm>
          <a:custGeom>
            <a:avLst/>
            <a:gdLst>
              <a:gd name="T0" fmla="*/ 5763 w 5763"/>
              <a:gd name="T1" fmla="*/ 456 h 456"/>
              <a:gd name="T2" fmla="*/ 794 w 5763"/>
              <a:gd name="T3" fmla="*/ 456 h 456"/>
              <a:gd name="T4" fmla="*/ 794 w 5763"/>
              <a:gd name="T5" fmla="*/ 345 h 456"/>
              <a:gd name="T6" fmla="*/ 0 w 5763"/>
              <a:gd name="T7" fmla="*/ 345 h 456"/>
              <a:gd name="T8" fmla="*/ 0 w 5763"/>
              <a:gd name="T9" fmla="*/ 0 h 456"/>
              <a:gd name="T10" fmla="*/ 5763 w 5763"/>
              <a:gd name="T11" fmla="*/ 0 h 456"/>
              <a:gd name="T12" fmla="*/ 5763 w 5763"/>
              <a:gd name="T13" fmla="*/ 45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3" h="456">
                <a:moveTo>
                  <a:pt x="5763" y="456"/>
                </a:moveTo>
                <a:lnTo>
                  <a:pt x="794" y="456"/>
                </a:lnTo>
                <a:lnTo>
                  <a:pt x="794" y="345"/>
                </a:lnTo>
                <a:lnTo>
                  <a:pt x="0" y="345"/>
                </a:lnTo>
                <a:lnTo>
                  <a:pt x="0" y="0"/>
                </a:lnTo>
                <a:lnTo>
                  <a:pt x="5763" y="0"/>
                </a:lnTo>
                <a:lnTo>
                  <a:pt x="5763" y="456"/>
                </a:lnTo>
                <a:close/>
              </a:path>
            </a:pathLst>
          </a:custGeom>
          <a:solidFill>
            <a:srgbClr val="00B0CA"/>
          </a:solidFill>
          <a:ln>
            <a:noFill/>
          </a:ln>
          <a:effectLst/>
          <a:extLst/>
        </p:spPr>
        <p:txBody>
          <a:bodyPr lIns="36000" tIns="36000" rIns="36000" bIns="36000" anchor="ctr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 sz="2400">
              <a:solidFill>
                <a:prstClr val="white"/>
              </a:solidFill>
              <a:latin typeface="Verdana" pitchFamily="34" charset="0"/>
            </a:endParaRPr>
          </a:p>
        </p:txBody>
      </p:sp>
      <p:grpSp>
        <p:nvGrpSpPr>
          <p:cNvPr id="25" name="Gruppe 24"/>
          <p:cNvGrpSpPr/>
          <p:nvPr/>
        </p:nvGrpSpPr>
        <p:grpSpPr>
          <a:xfrm>
            <a:off x="0" y="4149725"/>
            <a:ext cx="1258888" cy="180975"/>
            <a:chOff x="0" y="4149725"/>
            <a:chExt cx="1258888" cy="180975"/>
          </a:xfrm>
        </p:grpSpPr>
        <p:sp>
          <p:nvSpPr>
            <p:cNvPr id="26" name="Rectangle 9"/>
            <p:cNvSpPr>
              <a:spLocks noChangeArrowheads="1"/>
            </p:cNvSpPr>
            <p:nvPr userDrawn="1"/>
          </p:nvSpPr>
          <p:spPr bwMode="auto">
            <a:xfrm flipH="1">
              <a:off x="1077913" y="4149725"/>
              <a:ext cx="180975" cy="180975"/>
            </a:xfrm>
            <a:prstGeom prst="rect">
              <a:avLst/>
            </a:prstGeom>
            <a:solidFill>
              <a:srgbClr val="00B0CA">
                <a:alpha val="8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27" name="Rectangle 10"/>
            <p:cNvSpPr>
              <a:spLocks noChangeArrowheads="1"/>
            </p:cNvSpPr>
            <p:nvPr userDrawn="1"/>
          </p:nvSpPr>
          <p:spPr bwMode="auto">
            <a:xfrm flipH="1">
              <a:off x="898525" y="4149725"/>
              <a:ext cx="180975" cy="180975"/>
            </a:xfrm>
            <a:prstGeom prst="rect">
              <a:avLst/>
            </a:prstGeom>
            <a:solidFill>
              <a:srgbClr val="00B0CA">
                <a:alpha val="8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28" name="Rectangle 11"/>
            <p:cNvSpPr>
              <a:spLocks noChangeArrowheads="1"/>
            </p:cNvSpPr>
            <p:nvPr userDrawn="1"/>
          </p:nvSpPr>
          <p:spPr bwMode="auto">
            <a:xfrm flipH="1">
              <a:off x="719138" y="4149725"/>
              <a:ext cx="180975" cy="180975"/>
            </a:xfrm>
            <a:prstGeom prst="rect">
              <a:avLst/>
            </a:prstGeom>
            <a:solidFill>
              <a:srgbClr val="00B0CA">
                <a:alpha val="7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 flipH="1">
              <a:off x="538163" y="4149725"/>
              <a:ext cx="182563" cy="180975"/>
            </a:xfrm>
            <a:prstGeom prst="rect">
              <a:avLst/>
            </a:prstGeom>
            <a:solidFill>
              <a:srgbClr val="00B0CA">
                <a:alpha val="5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 flipH="1">
              <a:off x="358775" y="4149725"/>
              <a:ext cx="180975" cy="180975"/>
            </a:xfrm>
            <a:prstGeom prst="rect">
              <a:avLst/>
            </a:prstGeom>
            <a:solidFill>
              <a:srgbClr val="00B0CA">
                <a:alpha val="3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31" name="Rectangle 14"/>
            <p:cNvSpPr>
              <a:spLocks noChangeArrowheads="1"/>
            </p:cNvSpPr>
            <p:nvPr userDrawn="1"/>
          </p:nvSpPr>
          <p:spPr bwMode="auto">
            <a:xfrm flipH="1">
              <a:off x="179388" y="4149725"/>
              <a:ext cx="180975" cy="180975"/>
            </a:xfrm>
            <a:prstGeom prst="rect">
              <a:avLst/>
            </a:prstGeom>
            <a:solidFill>
              <a:srgbClr val="00B0CA">
                <a:alpha val="3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32" name="Rectangle 15"/>
            <p:cNvSpPr>
              <a:spLocks noChangeArrowheads="1"/>
            </p:cNvSpPr>
            <p:nvPr userDrawn="1"/>
          </p:nvSpPr>
          <p:spPr bwMode="auto">
            <a:xfrm flipH="1">
              <a:off x="0" y="4149725"/>
              <a:ext cx="180975" cy="180975"/>
            </a:xfrm>
            <a:prstGeom prst="rect">
              <a:avLst/>
            </a:prstGeom>
            <a:solidFill>
              <a:srgbClr val="00B0CA">
                <a:alpha val="2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</p:grp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-4763" y="6492875"/>
            <a:ext cx="2133600" cy="365125"/>
          </a:xfrm>
        </p:spPr>
        <p:txBody>
          <a:bodyPr anchor="b"/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716E1B-53AA-4414-ACB0-2A5DFFF9993B}" type="datetimeFigureOut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06.05.2011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2159732" y="6492817"/>
            <a:ext cx="5004556" cy="365125"/>
          </a:xfrm>
        </p:spPr>
        <p:txBody>
          <a:bodyPr anchor="b"/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7164288" y="6492875"/>
            <a:ext cx="1979712" cy="365125"/>
          </a:xfrm>
        </p:spPr>
        <p:txBody>
          <a:bodyPr anchor="b"/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48B3504C-860D-48D4-B409-223BBD917174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468312" y="2204864"/>
            <a:ext cx="8351838" cy="1260140"/>
          </a:xfrm>
        </p:spPr>
        <p:txBody>
          <a:bodyPr anchor="b">
            <a:normAutofit/>
          </a:bodyPr>
          <a:lstStyle>
            <a:lvl1pPr algn="r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33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721100"/>
            <a:ext cx="7127875" cy="571500"/>
          </a:xfrm>
        </p:spPr>
        <p:txBody>
          <a:bodyPr lIns="36000"/>
          <a:lstStyle>
            <a:lvl1pPr marL="0" indent="0" algn="r">
              <a:spcBef>
                <a:spcPct val="0"/>
              </a:spcBef>
              <a:buFont typeface="Wingdings" pitchFamily="2" charset="2"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noProof="0" smtClean="0"/>
              <a:t>Klikk for å redigere undertittelstil i malen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257449202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B4FC42-9550-4968-BB8E-5B86C51EC2AE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468312" y="728662"/>
            <a:ext cx="8351838" cy="1079501"/>
          </a:xfrm>
        </p:spPr>
        <p:txBody>
          <a:bodyPr/>
          <a:lstStyle/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9" name="Plassholder for innhold 8"/>
          <p:cNvSpPr>
            <a:spLocks noGrp="1"/>
          </p:cNvSpPr>
          <p:nvPr>
            <p:ph sz="quarter" idx="13"/>
          </p:nvPr>
        </p:nvSpPr>
        <p:spPr>
          <a:xfrm>
            <a:off x="503238" y="1837346"/>
            <a:ext cx="8316912" cy="4760304"/>
          </a:xfrm>
        </p:spPr>
        <p:txBody>
          <a:bodyPr/>
          <a:lstStyle/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98152914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1AB9-6188-47FC-8C59-824D7163C248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468312" y="728662"/>
            <a:ext cx="8351838" cy="1079501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9" name="Plassholder for innhold 8"/>
          <p:cNvSpPr>
            <a:spLocks noGrp="1"/>
          </p:cNvSpPr>
          <p:nvPr>
            <p:ph sz="quarter" idx="13"/>
          </p:nvPr>
        </p:nvSpPr>
        <p:spPr>
          <a:xfrm>
            <a:off x="503238" y="1837346"/>
            <a:ext cx="8316912" cy="4760304"/>
          </a:xfrm>
        </p:spPr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87352527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8351837" cy="1079501"/>
          </a:xfrm>
          <a:prstGeom prst="rect">
            <a:avLst/>
          </a:prstGeom>
        </p:spPr>
        <p:txBody>
          <a:bodyPr lIns="36000"/>
          <a:lstStyle>
            <a:lvl1pPr algn="l">
              <a:defRPr/>
            </a:lvl1pPr>
          </a:lstStyle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7D9699-A856-42EE-9275-B26AD42599BE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774428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A2B8E-674F-4802-A28E-E0B76CB39586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976474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8351837" cy="1079501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nb-NO" noProof="0" smtClean="0"/>
              <a:t>Klikk for å redigere tittelstil</a:t>
            </a:r>
            <a:endParaRPr lang="en-GB" noProof="0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03238" y="1844675"/>
            <a:ext cx="3992561" cy="4752974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B0CA"/>
              </a:buClr>
              <a:buFont typeface="Wingdings" pitchFamily="2" charset="2"/>
              <a:buChar char="§"/>
              <a:defRPr sz="2400"/>
            </a:lvl1pPr>
            <a:lvl2pPr marL="742950" indent="-285750">
              <a:buClr>
                <a:srgbClr val="00B0CA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rgbClr val="00B0CA"/>
              </a:buClr>
              <a:buFont typeface="Wingdings" pitchFamily="2" charset="2"/>
              <a:buChar char="§"/>
              <a:defRPr sz="2000"/>
            </a:lvl3pPr>
            <a:lvl4pPr marL="1600200" indent="-228600">
              <a:buClr>
                <a:srgbClr val="00B0CA"/>
              </a:buClr>
              <a:buFont typeface="Wingdings" pitchFamily="2" charset="2"/>
              <a:buChar char="§"/>
              <a:defRPr sz="2000"/>
            </a:lvl4pPr>
            <a:lvl5pPr marL="2057400" indent="-228600">
              <a:buClr>
                <a:srgbClr val="00B0CA"/>
              </a:buClr>
              <a:buFont typeface="Wingdings" pitchFamily="2" charset="2"/>
              <a:buChar char="§"/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en-GB" noProof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844674"/>
            <a:ext cx="4171950" cy="47529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4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en-GB" noProof="0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D2DBD-6CFD-4F0E-AFAE-2EBE1D079713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267790"/>
      </p:ext>
    </p:extLst>
  </p:cSld>
  <p:clrMapOvr>
    <a:masterClrMapping/>
  </p:clrMapOvr>
  <p:transition spd="med"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8351837" cy="1079501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68313" y="1808163"/>
            <a:ext cx="4075113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03238" y="2600908"/>
            <a:ext cx="4040188" cy="399674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B0CA"/>
              </a:buClr>
              <a:buFont typeface="Wingdings" pitchFamily="2" charset="2"/>
              <a:buChar char="§"/>
              <a:defRPr sz="2200"/>
            </a:lvl1pPr>
            <a:lvl2pPr marL="742950" indent="-285750">
              <a:buClr>
                <a:srgbClr val="00B0CA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rgbClr val="00B0CA"/>
              </a:buClr>
              <a:buFont typeface="Wingdings" pitchFamily="2" charset="2"/>
              <a:buChar char="§"/>
              <a:defRPr sz="2000"/>
            </a:lvl3pPr>
            <a:lvl4pPr marL="1600200" indent="-228600">
              <a:buClr>
                <a:srgbClr val="00B0CA"/>
              </a:buClr>
              <a:buFont typeface="Wingdings" pitchFamily="2" charset="2"/>
              <a:buChar char="§"/>
              <a:defRPr sz="2000"/>
            </a:lvl4pPr>
            <a:lvl5pPr marL="2057400" indent="-228600">
              <a:buClr>
                <a:srgbClr val="00B0CA"/>
              </a:buClr>
              <a:buFont typeface="Wingdings" pitchFamily="2" charset="2"/>
              <a:buChar char="§"/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en-GB" noProof="0" dirty="0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91063" y="1808163"/>
            <a:ext cx="4041775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91063" y="2600908"/>
            <a:ext cx="4041775" cy="399674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36000" bIns="72000" numCol="1" anchor="t" anchorCtr="0" compatLnSpc="1">
            <a:prstTxWarp prst="textNoShape">
              <a:avLst/>
            </a:prstTxWarp>
          </a:bodyPr>
          <a:lstStyle>
            <a:lvl1pPr>
              <a:defRPr lang="nb-NO" sz="2200" dirty="0" smtClean="0"/>
            </a:lvl1pPr>
            <a:lvl2pPr>
              <a:defRPr lang="nb-NO" dirty="0" smtClean="0"/>
            </a:lvl2pPr>
            <a:lvl3pPr>
              <a:defRPr lang="nb-NO" dirty="0" smtClean="0"/>
            </a:lvl3pPr>
            <a:lvl4pPr>
              <a:defRPr lang="nb-NO" dirty="0" smtClean="0"/>
            </a:lvl4pPr>
            <a:lvl5pPr>
              <a:defRPr lang="nb-NO" dirty="0"/>
            </a:lvl5pPr>
          </a:lstStyle>
          <a:p>
            <a:pPr lvl="0">
              <a:buClr>
                <a:srgbClr val="00B0CA"/>
              </a:buClr>
              <a:buFont typeface="Wingdings" pitchFamily="2" charset="2"/>
              <a:buChar char="§"/>
            </a:pPr>
            <a:r>
              <a:rPr lang="nb-NO" noProof="0" smtClean="0"/>
              <a:t>Klikk for å redigere tekststiler i malen</a:t>
            </a:r>
          </a:p>
          <a:p>
            <a:pPr lvl="1">
              <a:buClr>
                <a:srgbClr val="00B0CA"/>
              </a:buClr>
              <a:buFont typeface="Wingdings" pitchFamily="2" charset="2"/>
              <a:buChar char="§"/>
            </a:pPr>
            <a:r>
              <a:rPr lang="nb-NO" noProof="0" smtClean="0"/>
              <a:t>Andre nivå</a:t>
            </a:r>
          </a:p>
          <a:p>
            <a:pPr lvl="2">
              <a:buClr>
                <a:srgbClr val="00B0CA"/>
              </a:buClr>
              <a:buFont typeface="Wingdings" pitchFamily="2" charset="2"/>
              <a:buChar char="§"/>
            </a:pPr>
            <a:r>
              <a:rPr lang="nb-NO" noProof="0" smtClean="0"/>
              <a:t>Tredje nivå</a:t>
            </a:r>
          </a:p>
          <a:p>
            <a:pPr lvl="3">
              <a:buClr>
                <a:srgbClr val="00B0CA"/>
              </a:buClr>
              <a:buFont typeface="Wingdings" pitchFamily="2" charset="2"/>
              <a:buChar char="§"/>
            </a:pPr>
            <a:r>
              <a:rPr lang="nb-NO" noProof="0" smtClean="0"/>
              <a:t>Fjerde nivå</a:t>
            </a:r>
          </a:p>
          <a:p>
            <a:pPr lvl="4">
              <a:buClr>
                <a:srgbClr val="00B0CA"/>
              </a:buClr>
              <a:buFont typeface="Wingdings" pitchFamily="2" charset="2"/>
              <a:buChar char="§"/>
            </a:pPr>
            <a:r>
              <a:rPr lang="nb-NO" noProof="0" smtClean="0"/>
              <a:t>Femte nivå</a:t>
            </a:r>
            <a:endParaRPr lang="en-GB" noProof="0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22DFF2-2CA8-42FC-93ED-E342614D4128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026602"/>
      </p:ext>
    </p:extLst>
  </p:cSld>
  <p:clrMapOvr>
    <a:masterClrMapping/>
  </p:clrMapOvr>
  <p:transition spd="med"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2997200" cy="706437"/>
          </a:xfrm>
          <a:prstGeom prst="rect">
            <a:avLst/>
          </a:prstGeo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63888" y="728663"/>
            <a:ext cx="5122912" cy="539750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B0CA"/>
              </a:buClr>
              <a:buFont typeface="Wingdings" pitchFamily="2" charset="2"/>
              <a:buChar char="§"/>
              <a:defRPr sz="2800"/>
            </a:lvl1pPr>
            <a:lvl2pPr marL="742950" indent="-285750">
              <a:buClr>
                <a:srgbClr val="00B0CA"/>
              </a:buClr>
              <a:buFont typeface="Wingdings" pitchFamily="2" charset="2"/>
              <a:buChar char="§"/>
              <a:defRPr sz="2400"/>
            </a:lvl2pPr>
            <a:lvl3pPr marL="1143000" indent="-228600">
              <a:buClr>
                <a:srgbClr val="00B0CA"/>
              </a:buClr>
              <a:buFont typeface="Wingdings" pitchFamily="2" charset="2"/>
              <a:buChar char="§"/>
              <a:defRPr sz="2000"/>
            </a:lvl3pPr>
            <a:lvl4pPr marL="1600200" indent="-228600">
              <a:buClr>
                <a:srgbClr val="00B0CA"/>
              </a:buClr>
              <a:buFont typeface="Wingdings" pitchFamily="2" charset="2"/>
              <a:buChar char="§"/>
              <a:defRPr sz="1800"/>
            </a:lvl4pPr>
            <a:lvl5pPr marL="2057400" indent="-228600">
              <a:buClr>
                <a:srgbClr val="00B0CA"/>
              </a:buClr>
              <a:buFont typeface="Wingdings" pitchFamily="2" charset="2"/>
              <a:buChar char="§"/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  <a:p>
            <a:pPr lvl="1"/>
            <a:r>
              <a:rPr lang="nb-NO" noProof="0" smtClean="0"/>
              <a:t>Andre nivå</a:t>
            </a:r>
          </a:p>
          <a:p>
            <a:pPr lvl="2"/>
            <a:r>
              <a:rPr lang="nb-NO" noProof="0" smtClean="0"/>
              <a:t>Tredje nivå</a:t>
            </a:r>
          </a:p>
          <a:p>
            <a:pPr lvl="3"/>
            <a:r>
              <a:rPr lang="nb-NO" noProof="0" smtClean="0"/>
              <a:t>Fjerde nivå</a:t>
            </a:r>
          </a:p>
          <a:p>
            <a:pPr lvl="4"/>
            <a:r>
              <a:rPr lang="nb-NO" noProof="0" smtClean="0"/>
              <a:t>Femte nivå</a:t>
            </a:r>
            <a:endParaRPr lang="en-GB" noProof="0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503238" y="1484313"/>
            <a:ext cx="2962275" cy="4641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A20EB-AA98-4877-88CD-B7DA60F75407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042024"/>
      </p:ext>
    </p:extLst>
  </p:cSld>
  <p:clrMapOvr>
    <a:masterClrMapping/>
  </p:clrMapOvr>
  <p:transition spd="med"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835696" y="5217078"/>
            <a:ext cx="5486400" cy="566738"/>
          </a:xfrm>
          <a:prstGeom prst="rect">
            <a:avLst/>
          </a:prstGeom>
        </p:spPr>
        <p:txBody>
          <a:bodyPr anchor="t"/>
          <a:lstStyle>
            <a:lvl1pPr algn="l">
              <a:defRPr sz="2400" b="1"/>
            </a:lvl1pPr>
          </a:lstStyle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728662"/>
            <a:ext cx="5486400" cy="4392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835696" y="5783816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noProof="0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FF3419-CA0D-4ECF-9D8E-9BF68F9A3BBE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022848"/>
      </p:ext>
    </p:extLst>
  </p:cSld>
  <p:clrMapOvr>
    <a:masterClrMapping/>
  </p:clrMapOvr>
  <p:transition spd="med"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tellysbilde">
    <p:bg>
      <p:bgPr>
        <a:solidFill>
          <a:srgbClr val="DAE4E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R_logo_Eng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984250"/>
            <a:ext cx="175577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149725"/>
            <a:ext cx="1476375" cy="179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1484313"/>
            <a:ext cx="9144000" cy="2093912"/>
          </a:xfrm>
          <a:prstGeom prst="rect">
            <a:avLst/>
          </a:pr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-4763" y="3605213"/>
            <a:ext cx="9148763" cy="723900"/>
          </a:xfrm>
          <a:custGeom>
            <a:avLst/>
            <a:gdLst>
              <a:gd name="T0" fmla="*/ 9148763 w 5763"/>
              <a:gd name="T1" fmla="*/ 723900 h 456"/>
              <a:gd name="T2" fmla="*/ 1260475 w 5763"/>
              <a:gd name="T3" fmla="*/ 723900 h 456"/>
              <a:gd name="T4" fmla="*/ 1260475 w 5763"/>
              <a:gd name="T5" fmla="*/ 547688 h 456"/>
              <a:gd name="T6" fmla="*/ 0 w 5763"/>
              <a:gd name="T7" fmla="*/ 547688 h 456"/>
              <a:gd name="T8" fmla="*/ 0 w 5763"/>
              <a:gd name="T9" fmla="*/ 0 h 456"/>
              <a:gd name="T10" fmla="*/ 9148763 w 5763"/>
              <a:gd name="T11" fmla="*/ 0 h 456"/>
              <a:gd name="T12" fmla="*/ 9148763 w 5763"/>
              <a:gd name="T13" fmla="*/ 723900 h 456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63" h="456">
                <a:moveTo>
                  <a:pt x="5763" y="456"/>
                </a:moveTo>
                <a:lnTo>
                  <a:pt x="794" y="456"/>
                </a:lnTo>
                <a:lnTo>
                  <a:pt x="794" y="345"/>
                </a:lnTo>
                <a:lnTo>
                  <a:pt x="0" y="345"/>
                </a:lnTo>
                <a:lnTo>
                  <a:pt x="0" y="0"/>
                </a:lnTo>
                <a:lnTo>
                  <a:pt x="5763" y="0"/>
                </a:lnTo>
                <a:lnTo>
                  <a:pt x="5763" y="456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cap="flat" cmpd="sng">
                <a:solidFill>
                  <a:srgbClr val="009999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0" y="4149725"/>
            <a:ext cx="1258888" cy="180975"/>
            <a:chOff x="0" y="2614"/>
            <a:chExt cx="793" cy="114"/>
          </a:xfrm>
        </p:grpSpPr>
        <p:sp>
          <p:nvSpPr>
            <p:cNvPr id="9" name="Rectangle 9"/>
            <p:cNvSpPr>
              <a:spLocks noChangeArrowheads="1"/>
            </p:cNvSpPr>
            <p:nvPr userDrawn="1"/>
          </p:nvSpPr>
          <p:spPr bwMode="auto">
            <a:xfrm flipH="1">
              <a:off x="679" y="2614"/>
              <a:ext cx="114" cy="114"/>
            </a:xfrm>
            <a:prstGeom prst="rect">
              <a:avLst/>
            </a:prstGeom>
            <a:solidFill>
              <a:schemeClr val="hlink">
                <a:alpha val="89803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 flipH="1">
              <a:off x="566" y="2614"/>
              <a:ext cx="114" cy="114"/>
            </a:xfrm>
            <a:prstGeom prst="rect">
              <a:avLst/>
            </a:prstGeom>
            <a:solidFill>
              <a:schemeClr val="hlink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 flipH="1">
              <a:off x="453" y="2614"/>
              <a:ext cx="114" cy="114"/>
            </a:xfrm>
            <a:prstGeom prst="rect">
              <a:avLst/>
            </a:prstGeom>
            <a:solidFill>
              <a:schemeClr val="hlink">
                <a:alpha val="7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 userDrawn="1"/>
          </p:nvSpPr>
          <p:spPr bwMode="auto">
            <a:xfrm flipH="1">
              <a:off x="339" y="2614"/>
              <a:ext cx="115" cy="114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 userDrawn="1"/>
          </p:nvSpPr>
          <p:spPr bwMode="auto">
            <a:xfrm flipH="1">
              <a:off x="226" y="2614"/>
              <a:ext cx="114" cy="114"/>
            </a:xfrm>
            <a:prstGeom prst="rect">
              <a:avLst/>
            </a:prstGeom>
            <a:solidFill>
              <a:schemeClr val="hlink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 userDrawn="1"/>
          </p:nvSpPr>
          <p:spPr bwMode="auto">
            <a:xfrm flipH="1">
              <a:off x="113" y="2614"/>
              <a:ext cx="114" cy="114"/>
            </a:xfrm>
            <a:prstGeom prst="rect">
              <a:avLst/>
            </a:prstGeom>
            <a:solidFill>
              <a:schemeClr val="hlink">
                <a:alpha val="30196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 flipH="1">
              <a:off x="0" y="2614"/>
              <a:ext cx="114" cy="114"/>
            </a:xfrm>
            <a:prstGeom prst="rect">
              <a:avLst/>
            </a:prstGeom>
            <a:solidFill>
              <a:schemeClr val="hlink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3797" name="Rectangle 5"/>
          <p:cNvSpPr>
            <a:spLocks noGrp="1" noChangeArrowheads="1"/>
          </p:cNvSpPr>
          <p:nvPr>
            <p:ph type="ctrTitle"/>
          </p:nvPr>
        </p:nvSpPr>
        <p:spPr>
          <a:xfrm>
            <a:off x="1692275" y="1484313"/>
            <a:ext cx="7127875" cy="1858962"/>
          </a:xfrm>
        </p:spPr>
        <p:txBody>
          <a:bodyPr bIns="36000" anchor="b"/>
          <a:lstStyle>
            <a:lvl1pPr algn="r">
              <a:lnSpc>
                <a:spcPct val="105000"/>
              </a:lnSpc>
              <a:defRPr sz="2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noProof="0" smtClean="0"/>
              <a:t>Klikk for å redigere tittelstil i malen</a:t>
            </a:r>
          </a:p>
        </p:txBody>
      </p:sp>
      <p:sp>
        <p:nvSpPr>
          <p:cNvPr id="33808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721100"/>
            <a:ext cx="7127875" cy="571500"/>
          </a:xfrm>
        </p:spPr>
        <p:txBody>
          <a:bodyPr lIns="36000"/>
          <a:lstStyle>
            <a:lvl1pPr marL="0" indent="0" algn="r">
              <a:spcBef>
                <a:spcPct val="0"/>
              </a:spcBef>
              <a:buFont typeface="Wingdings" pitchFamily="2" charset="2"/>
              <a:buNone/>
              <a:defRPr sz="14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noProof="0" smtClean="0"/>
              <a:t>Klikk for å redigere undertittelstil i malen</a:t>
            </a: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6330950" y="6605588"/>
            <a:ext cx="2813050" cy="252412"/>
          </a:xfrm>
        </p:spPr>
        <p:txBody>
          <a:bodyPr anchor="t"/>
          <a:lstStyle>
            <a:lvl1pPr algn="ctr">
              <a:defRPr sz="1400" smtClean="0">
                <a:solidFill>
                  <a:schemeClr val="bg1"/>
                </a:solidFill>
                <a:latin typeface="TheMixOffice" pitchFamily="34" charset="0"/>
              </a:defRPr>
            </a:lvl1pPr>
          </a:lstStyle>
          <a:p>
            <a:pPr>
              <a:defRPr/>
            </a:pPr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789478"/>
      </p:ext>
    </p:extLst>
  </p:cSld>
  <p:clrMapOvr>
    <a:masterClrMapping/>
  </p:clrMapOvr>
  <p:transition spd="med"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B4A8A-CF9E-42AE-97C6-56D8F2944E99}" type="slidenum">
              <a:rPr lang="nb-NO">
                <a:solidFill>
                  <a:srgbClr val="6D92A7"/>
                </a:solidFill>
              </a:rPr>
              <a:pPr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916724"/>
      </p:ext>
    </p:extLst>
  </p:cSld>
  <p:clrMapOvr>
    <a:masterClrMapping/>
  </p:clrMapOvr>
  <p:transition spd="med"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58BF78-C85D-40A0-856C-3B1932B84D47}" type="slidenum">
              <a:rPr lang="nb-NO">
                <a:solidFill>
                  <a:srgbClr val="6D92A7"/>
                </a:solidFill>
              </a:rPr>
              <a:pPr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775907"/>
      </p:ext>
    </p:extLst>
  </p:cSld>
  <p:clrMapOvr>
    <a:masterClrMapping/>
  </p:clrMapOvr>
  <p:transition spd="med"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03238" y="1865313"/>
            <a:ext cx="4081462" cy="470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737100" y="1865313"/>
            <a:ext cx="4083050" cy="4708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F2D8D-BC7C-40E2-9385-C1DC17375B3F}" type="slidenum">
              <a:rPr lang="nb-NO">
                <a:solidFill>
                  <a:srgbClr val="6D92A7"/>
                </a:solidFill>
              </a:rPr>
              <a:pPr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992555"/>
      </p:ext>
    </p:extLst>
  </p:cSld>
  <p:clrMapOvr>
    <a:masterClrMapping/>
  </p:clrMapOvr>
  <p:transition spd="med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8351837" cy="1079501"/>
          </a:xfrm>
          <a:prstGeom prst="rect">
            <a:avLst/>
          </a:prstGeom>
        </p:spPr>
        <p:txBody>
          <a:bodyPr lIns="36000"/>
          <a:lstStyle>
            <a:lvl1pPr algn="l">
              <a:defRPr/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FADFED-3544-472A-A3B1-FE97ECA315A1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4108408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sp>
        <p:nvSpPr>
          <p:cNvPr id="8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9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EE0AEE-9964-4F45-BC16-E5416B2A8595}" type="slidenum">
              <a:rPr lang="nb-NO">
                <a:solidFill>
                  <a:srgbClr val="6D92A7"/>
                </a:solidFill>
              </a:rPr>
              <a:pPr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169303"/>
      </p:ext>
    </p:extLst>
  </p:cSld>
  <p:clrMapOvr>
    <a:masterClrMapping/>
  </p:clrMapOvr>
  <p:transition spd="med">
    <p:wipe dir="r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CD17C7-8192-4308-B95D-F068A40F9167}" type="slidenum">
              <a:rPr lang="nb-NO">
                <a:solidFill>
                  <a:srgbClr val="6D92A7"/>
                </a:solidFill>
              </a:rPr>
              <a:pPr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330823"/>
      </p:ext>
    </p:extLst>
  </p:cSld>
  <p:clrMapOvr>
    <a:masterClrMapping/>
  </p:clrMapOvr>
  <p:transition spd="med">
    <p:wipe dir="r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370D0C-2C18-448E-8D28-2D34C96FDF9B}" type="slidenum">
              <a:rPr lang="nb-NO">
                <a:solidFill>
                  <a:srgbClr val="6D92A7"/>
                </a:solidFill>
              </a:rPr>
              <a:pPr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803944"/>
      </p:ext>
    </p:extLst>
  </p:cSld>
  <p:clrMapOvr>
    <a:masterClrMapping/>
  </p:clrMapOvr>
  <p:transition spd="med"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25D08-D38E-46D8-85A9-641203392B9C}" type="slidenum">
              <a:rPr lang="nb-NO">
                <a:solidFill>
                  <a:srgbClr val="6D92A7"/>
                </a:solidFill>
              </a:rPr>
              <a:pPr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39626"/>
      </p:ext>
    </p:extLst>
  </p:cSld>
  <p:clrMapOvr>
    <a:masterClrMapping/>
  </p:clrMapOvr>
  <p:transition spd="med">
    <p:wipe dir="r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b-NO" noProof="0" smtClean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CDF215-F5B4-434E-8178-D7C09B6EFC40}" type="slidenum">
              <a:rPr lang="nb-NO">
                <a:solidFill>
                  <a:srgbClr val="6D92A7"/>
                </a:solidFill>
              </a:rPr>
              <a:pPr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636743"/>
      </p:ext>
    </p:extLst>
  </p:cSld>
  <p:clrMapOvr>
    <a:masterClrMapping/>
  </p:clrMapOvr>
  <p:transition spd="med">
    <p:wipe dir="r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6CF173-EB19-4B55-AC22-E60F83134245}" type="slidenum">
              <a:rPr lang="nb-NO">
                <a:solidFill>
                  <a:srgbClr val="6D92A7"/>
                </a:solidFill>
              </a:rPr>
              <a:pPr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5853109"/>
      </p:ext>
    </p:extLst>
  </p:cSld>
  <p:clrMapOvr>
    <a:masterClrMapping/>
  </p:clrMapOvr>
  <p:transition spd="med">
    <p:wipe dir="r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732588" y="728663"/>
            <a:ext cx="2087562" cy="584517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68313" y="728663"/>
            <a:ext cx="6111875" cy="584517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ACDA6C-6C4D-48C2-955B-5DE252BEBC6A}" type="slidenum">
              <a:rPr lang="nb-NO">
                <a:solidFill>
                  <a:srgbClr val="6D92A7"/>
                </a:solidFill>
              </a:rPr>
              <a:pPr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749349"/>
      </p:ext>
    </p:extLst>
  </p:cSld>
  <p:clrMapOvr>
    <a:masterClrMapping/>
  </p:clrMapOvr>
  <p:transition spd="med">
    <p:wipe dir="r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tel og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3"/>
            <a:ext cx="8351837" cy="1079500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iagram 2"/>
          <p:cNvSpPr>
            <a:spLocks noGrp="1"/>
          </p:cNvSpPr>
          <p:nvPr>
            <p:ph type="chart" idx="1"/>
          </p:nvPr>
        </p:nvSpPr>
        <p:spPr>
          <a:xfrm>
            <a:off x="503238" y="1865313"/>
            <a:ext cx="8316912" cy="4708525"/>
          </a:xfrm>
        </p:spPr>
        <p:txBody>
          <a:bodyPr/>
          <a:lstStyle/>
          <a:p>
            <a:pPr lvl="0"/>
            <a:endParaRPr lang="nb-NO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CBEB4B-A65C-4A7B-9391-717FFB259B40}" type="slidenum">
              <a:rPr lang="nb-NO">
                <a:solidFill>
                  <a:srgbClr val="6D92A7"/>
                </a:solidFill>
              </a:rPr>
              <a:pPr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226877"/>
      </p:ext>
    </p:extLst>
  </p:cSld>
  <p:clrMapOvr>
    <a:masterClrMapping/>
  </p:clrMapOvr>
  <p:transition spd="med">
    <p:wipe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40807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929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B79DDD-4FC2-4E9D-A047-75A86A601018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352156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1540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955285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819343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592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879618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411486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49241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6754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69641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2044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8351837" cy="1079501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503238" y="1844675"/>
            <a:ext cx="3992561" cy="4752974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B0CA"/>
              </a:buClr>
              <a:buFont typeface="Wingdings" pitchFamily="2" charset="2"/>
              <a:buChar char="§"/>
              <a:defRPr sz="2400"/>
            </a:lvl1pPr>
            <a:lvl2pPr marL="742950" indent="-285750">
              <a:buClr>
                <a:srgbClr val="00B0CA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rgbClr val="00B0CA"/>
              </a:buClr>
              <a:buFont typeface="Wingdings" pitchFamily="2" charset="2"/>
              <a:buChar char="§"/>
              <a:defRPr sz="2000"/>
            </a:lvl3pPr>
            <a:lvl4pPr marL="1600200" indent="-228600">
              <a:buClr>
                <a:srgbClr val="00B0CA"/>
              </a:buClr>
              <a:buFont typeface="Wingdings" pitchFamily="2" charset="2"/>
              <a:buChar char="§"/>
              <a:defRPr sz="2000"/>
            </a:lvl4pPr>
            <a:lvl5pPr marL="2057400" indent="-228600">
              <a:buClr>
                <a:srgbClr val="00B0CA"/>
              </a:buClr>
              <a:buFont typeface="Wingdings" pitchFamily="2" charset="2"/>
              <a:buChar char="§"/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844674"/>
            <a:ext cx="4171950" cy="47529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4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00B0CA"/>
              </a:buClr>
              <a:buFont typeface="Wingdings" pitchFamily="2" charset="2"/>
              <a:buChar char="§"/>
              <a:defRPr lang="nb-NO" sz="2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69AB5-2F3F-455D-84D4-B65E5FFF3FA4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228251"/>
      </p:ext>
    </p:extLst>
  </p:cSld>
  <p:clrMapOvr>
    <a:masterClrMapping/>
  </p:clrMapOvr>
  <p:transition spd="med">
    <p:wipe dir="r"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449480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74379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745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2831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9512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97414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970525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75660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08297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391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8351837" cy="1079501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68313" y="1808163"/>
            <a:ext cx="4075113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503238" y="2600908"/>
            <a:ext cx="4040188" cy="399674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B0CA"/>
              </a:buClr>
              <a:buFont typeface="Wingdings" pitchFamily="2" charset="2"/>
              <a:buChar char="§"/>
              <a:defRPr sz="2200"/>
            </a:lvl1pPr>
            <a:lvl2pPr marL="742950" indent="-285750">
              <a:buClr>
                <a:srgbClr val="00B0CA"/>
              </a:buClr>
              <a:buFont typeface="Wingdings" pitchFamily="2" charset="2"/>
              <a:buChar char="§"/>
              <a:defRPr sz="2000"/>
            </a:lvl2pPr>
            <a:lvl3pPr marL="1143000" indent="-228600">
              <a:buClr>
                <a:srgbClr val="00B0CA"/>
              </a:buClr>
              <a:buFont typeface="Wingdings" pitchFamily="2" charset="2"/>
              <a:buChar char="§"/>
              <a:defRPr sz="2000"/>
            </a:lvl3pPr>
            <a:lvl4pPr marL="1600200" indent="-228600">
              <a:buClr>
                <a:srgbClr val="00B0CA"/>
              </a:buClr>
              <a:buFont typeface="Wingdings" pitchFamily="2" charset="2"/>
              <a:buChar char="§"/>
              <a:defRPr sz="2000"/>
            </a:lvl4pPr>
            <a:lvl5pPr marL="2057400" indent="-228600">
              <a:buClr>
                <a:srgbClr val="00B0CA"/>
              </a:buClr>
              <a:buFont typeface="Wingdings" pitchFamily="2" charset="2"/>
              <a:buChar char="§"/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91063" y="1808163"/>
            <a:ext cx="4041775" cy="63976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91063" y="2600908"/>
            <a:ext cx="4041775" cy="3996741"/>
          </a:xfrm>
          <a:prstGeom prst="rect">
            <a:avLst/>
          </a:prstGeom>
          <a:noFill/>
          <a:ln>
            <a:noFill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36000" bIns="72000" numCol="1" anchor="t" anchorCtr="0" compatLnSpc="1">
            <a:prstTxWarp prst="textNoShape">
              <a:avLst/>
            </a:prstTxWarp>
          </a:bodyPr>
          <a:lstStyle>
            <a:lvl1pPr>
              <a:defRPr lang="nb-NO" sz="2200" dirty="0" smtClean="0"/>
            </a:lvl1pPr>
            <a:lvl2pPr>
              <a:defRPr lang="nb-NO" dirty="0" smtClean="0"/>
            </a:lvl2pPr>
            <a:lvl3pPr>
              <a:defRPr lang="nb-NO" dirty="0" smtClean="0"/>
            </a:lvl3pPr>
            <a:lvl4pPr>
              <a:defRPr lang="nb-NO" dirty="0" smtClean="0"/>
            </a:lvl4pPr>
            <a:lvl5pPr>
              <a:defRPr lang="nb-NO" dirty="0"/>
            </a:lvl5pPr>
          </a:lstStyle>
          <a:p>
            <a:pPr lvl="0">
              <a:buClr>
                <a:srgbClr val="00B0CA"/>
              </a:buClr>
              <a:buFont typeface="Wingdings" pitchFamily="2" charset="2"/>
              <a:buChar char="§"/>
            </a:pPr>
            <a:r>
              <a:rPr lang="nb-NO" smtClean="0"/>
              <a:t>Klikk for å redigere tekststiler i malen</a:t>
            </a:r>
          </a:p>
          <a:p>
            <a:pPr lvl="1">
              <a:buClr>
                <a:srgbClr val="00B0CA"/>
              </a:buClr>
              <a:buFont typeface="Wingdings" pitchFamily="2" charset="2"/>
              <a:buChar char="§"/>
            </a:pPr>
            <a:r>
              <a:rPr lang="nb-NO" smtClean="0"/>
              <a:t>Andre nivå</a:t>
            </a:r>
          </a:p>
          <a:p>
            <a:pPr lvl="2">
              <a:buClr>
                <a:srgbClr val="00B0CA"/>
              </a:buClr>
              <a:buFont typeface="Wingdings" pitchFamily="2" charset="2"/>
              <a:buChar char="§"/>
            </a:pPr>
            <a:r>
              <a:rPr lang="nb-NO" smtClean="0"/>
              <a:t>Tredje nivå</a:t>
            </a:r>
          </a:p>
          <a:p>
            <a:pPr lvl="3">
              <a:buClr>
                <a:srgbClr val="00B0CA"/>
              </a:buClr>
              <a:buFont typeface="Wingdings" pitchFamily="2" charset="2"/>
              <a:buChar char="§"/>
            </a:pPr>
            <a:r>
              <a:rPr lang="nb-NO" smtClean="0"/>
              <a:t>Fjerde nivå</a:t>
            </a:r>
          </a:p>
          <a:p>
            <a:pPr lvl="4">
              <a:buClr>
                <a:srgbClr val="00B0CA"/>
              </a:buClr>
              <a:buFont typeface="Wingdings" pitchFamily="2" charset="2"/>
              <a:buChar char="§"/>
            </a:pPr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5C234-6A5A-415D-95F0-E51EE5131ACB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74854"/>
      </p:ext>
    </p:extLst>
  </p:cSld>
  <p:clrMapOvr>
    <a:masterClrMapping/>
  </p:clrMapOvr>
  <p:transition spd="med">
    <p:wipe dir="r"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b-NO" smtClean="0"/>
              <a:t>Klikk for å redigere undertittelstil i malen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70723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78320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63107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575165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42529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6067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3139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331964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99522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612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68313" y="728662"/>
            <a:ext cx="2997200" cy="706437"/>
          </a:xfrm>
          <a:prstGeom prst="rect">
            <a:avLst/>
          </a:prstGeo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3563888" y="728663"/>
            <a:ext cx="5122912" cy="5397500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rgbClr val="00B0CA"/>
              </a:buClr>
              <a:buFont typeface="Wingdings" pitchFamily="2" charset="2"/>
              <a:buChar char="§"/>
              <a:defRPr sz="2800"/>
            </a:lvl1pPr>
            <a:lvl2pPr marL="742950" indent="-285750">
              <a:buClr>
                <a:srgbClr val="00B0CA"/>
              </a:buClr>
              <a:buFont typeface="Wingdings" pitchFamily="2" charset="2"/>
              <a:buChar char="§"/>
              <a:defRPr sz="2400"/>
            </a:lvl2pPr>
            <a:lvl3pPr marL="1143000" indent="-228600">
              <a:buClr>
                <a:srgbClr val="00B0CA"/>
              </a:buClr>
              <a:buFont typeface="Wingdings" pitchFamily="2" charset="2"/>
              <a:buChar char="§"/>
              <a:defRPr sz="2000"/>
            </a:lvl3pPr>
            <a:lvl4pPr marL="1600200" indent="-228600">
              <a:buClr>
                <a:srgbClr val="00B0CA"/>
              </a:buClr>
              <a:buFont typeface="Wingdings" pitchFamily="2" charset="2"/>
              <a:buChar char="§"/>
              <a:defRPr sz="1800"/>
            </a:lvl4pPr>
            <a:lvl5pPr marL="2057400" indent="-228600">
              <a:buClr>
                <a:srgbClr val="00B0CA"/>
              </a:buClr>
              <a:buFont typeface="Wingdings" pitchFamily="2" charset="2"/>
              <a:buChar char="§"/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 dirty="0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503238" y="1484313"/>
            <a:ext cx="2962275" cy="46418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6044F-2FDB-45A0-BDE8-00A439298EE4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611081"/>
      </p:ext>
    </p:extLst>
  </p:cSld>
  <p:clrMapOvr>
    <a:masterClrMapping/>
  </p:clrMapOvr>
  <p:transition spd="med">
    <p:wipe dir="r"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3690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835696" y="5217078"/>
            <a:ext cx="5486400" cy="566738"/>
          </a:xfrm>
          <a:prstGeom prst="rect">
            <a:avLst/>
          </a:prstGeom>
        </p:spPr>
        <p:txBody>
          <a:bodyPr anchor="t"/>
          <a:lstStyle>
            <a:lvl1pPr algn="l">
              <a:defRPr sz="2400" b="1"/>
            </a:lvl1pPr>
          </a:lstStyle>
          <a:p>
            <a:r>
              <a:rPr lang="nb-NO" smtClean="0"/>
              <a:t>Klikk for å redigere tittelstil</a:t>
            </a:r>
            <a:endParaRPr lang="nb-NO" dirty="0"/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1792288" y="728662"/>
            <a:ext cx="5486400" cy="43925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b-NO" smtClean="0"/>
              <a:t>Klikk ikonet for å legge til et bilde</a:t>
            </a:r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1835696" y="5783816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73B006-84E3-450A-9ED4-E2384142B766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527331"/>
      </p:ext>
    </p:extLst>
  </p:cSld>
  <p:clrMapOvr>
    <a:masterClrMapping/>
  </p:clrMapOvr>
  <p:transition spd="med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tellysbil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FR_logo_Eng_rgb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056" y="981869"/>
            <a:ext cx="1755775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Rectangle 3"/>
          <p:cNvSpPr>
            <a:spLocks noChangeArrowheads="1"/>
          </p:cNvSpPr>
          <p:nvPr/>
        </p:nvSpPr>
        <p:spPr bwMode="auto">
          <a:xfrm>
            <a:off x="0" y="4149725"/>
            <a:ext cx="1476375" cy="1793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360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auto">
          <a:xfrm>
            <a:off x="0" y="1484313"/>
            <a:ext cx="9144000" cy="2093912"/>
          </a:xfrm>
          <a:prstGeom prst="rect">
            <a:avLst/>
          </a:prstGeom>
          <a:solidFill>
            <a:srgbClr val="00B0CA"/>
          </a:solidFill>
          <a:ln>
            <a:noFill/>
          </a:ln>
          <a:effectLst/>
          <a:extLst/>
        </p:spPr>
        <p:txBody>
          <a:bodyPr lIns="36000" tIns="36000" rIns="36000" bIns="360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>
            <a:off x="-4763" y="3605213"/>
            <a:ext cx="9148763" cy="723900"/>
          </a:xfrm>
          <a:custGeom>
            <a:avLst/>
            <a:gdLst>
              <a:gd name="T0" fmla="*/ 5763 w 5763"/>
              <a:gd name="T1" fmla="*/ 456 h 456"/>
              <a:gd name="T2" fmla="*/ 794 w 5763"/>
              <a:gd name="T3" fmla="*/ 456 h 456"/>
              <a:gd name="T4" fmla="*/ 794 w 5763"/>
              <a:gd name="T5" fmla="*/ 345 h 456"/>
              <a:gd name="T6" fmla="*/ 0 w 5763"/>
              <a:gd name="T7" fmla="*/ 345 h 456"/>
              <a:gd name="T8" fmla="*/ 0 w 5763"/>
              <a:gd name="T9" fmla="*/ 0 h 456"/>
              <a:gd name="T10" fmla="*/ 5763 w 5763"/>
              <a:gd name="T11" fmla="*/ 0 h 456"/>
              <a:gd name="T12" fmla="*/ 5763 w 5763"/>
              <a:gd name="T13" fmla="*/ 456 h 4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763" h="456">
                <a:moveTo>
                  <a:pt x="5763" y="456"/>
                </a:moveTo>
                <a:lnTo>
                  <a:pt x="794" y="456"/>
                </a:lnTo>
                <a:lnTo>
                  <a:pt x="794" y="345"/>
                </a:lnTo>
                <a:lnTo>
                  <a:pt x="0" y="345"/>
                </a:lnTo>
                <a:lnTo>
                  <a:pt x="0" y="0"/>
                </a:lnTo>
                <a:lnTo>
                  <a:pt x="5763" y="0"/>
                </a:lnTo>
                <a:lnTo>
                  <a:pt x="5763" y="456"/>
                </a:lnTo>
                <a:close/>
              </a:path>
            </a:pathLst>
          </a:custGeom>
          <a:solidFill>
            <a:srgbClr val="00B0CA"/>
          </a:solidFill>
          <a:ln>
            <a:noFill/>
          </a:ln>
          <a:effectLst/>
          <a:extLst/>
        </p:spPr>
        <p:txBody>
          <a:bodyPr lIns="36000" tIns="36000" rIns="36000" bIns="360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25" name="Gruppe 24"/>
          <p:cNvGrpSpPr/>
          <p:nvPr/>
        </p:nvGrpSpPr>
        <p:grpSpPr>
          <a:xfrm>
            <a:off x="0" y="4149725"/>
            <a:ext cx="1258888" cy="180975"/>
            <a:chOff x="0" y="4149725"/>
            <a:chExt cx="1258888" cy="180975"/>
          </a:xfrm>
        </p:grpSpPr>
        <p:sp>
          <p:nvSpPr>
            <p:cNvPr id="26" name="Rectangle 9"/>
            <p:cNvSpPr>
              <a:spLocks noChangeArrowheads="1"/>
            </p:cNvSpPr>
            <p:nvPr userDrawn="1"/>
          </p:nvSpPr>
          <p:spPr bwMode="auto">
            <a:xfrm flipH="1">
              <a:off x="1077913" y="4149725"/>
              <a:ext cx="180975" cy="180975"/>
            </a:xfrm>
            <a:prstGeom prst="rect">
              <a:avLst/>
            </a:prstGeom>
            <a:solidFill>
              <a:srgbClr val="00B0CA">
                <a:alpha val="8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7" name="Rectangle 10"/>
            <p:cNvSpPr>
              <a:spLocks noChangeArrowheads="1"/>
            </p:cNvSpPr>
            <p:nvPr userDrawn="1"/>
          </p:nvSpPr>
          <p:spPr bwMode="auto">
            <a:xfrm flipH="1">
              <a:off x="898525" y="4149725"/>
              <a:ext cx="180975" cy="180975"/>
            </a:xfrm>
            <a:prstGeom prst="rect">
              <a:avLst/>
            </a:prstGeom>
            <a:solidFill>
              <a:srgbClr val="00B0CA">
                <a:alpha val="8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8" name="Rectangle 11"/>
            <p:cNvSpPr>
              <a:spLocks noChangeArrowheads="1"/>
            </p:cNvSpPr>
            <p:nvPr userDrawn="1"/>
          </p:nvSpPr>
          <p:spPr bwMode="auto">
            <a:xfrm flipH="1">
              <a:off x="719138" y="4149725"/>
              <a:ext cx="180975" cy="180975"/>
            </a:xfrm>
            <a:prstGeom prst="rect">
              <a:avLst/>
            </a:prstGeom>
            <a:solidFill>
              <a:srgbClr val="00B0CA">
                <a:alpha val="7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29" name="Rectangle 12"/>
            <p:cNvSpPr>
              <a:spLocks noChangeArrowheads="1"/>
            </p:cNvSpPr>
            <p:nvPr userDrawn="1"/>
          </p:nvSpPr>
          <p:spPr bwMode="auto">
            <a:xfrm flipH="1">
              <a:off x="538163" y="4149725"/>
              <a:ext cx="182563" cy="180975"/>
            </a:xfrm>
            <a:prstGeom prst="rect">
              <a:avLst/>
            </a:prstGeom>
            <a:solidFill>
              <a:srgbClr val="00B0CA">
                <a:alpha val="5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0" name="Rectangle 13"/>
            <p:cNvSpPr>
              <a:spLocks noChangeArrowheads="1"/>
            </p:cNvSpPr>
            <p:nvPr userDrawn="1"/>
          </p:nvSpPr>
          <p:spPr bwMode="auto">
            <a:xfrm flipH="1">
              <a:off x="358775" y="4149725"/>
              <a:ext cx="180975" cy="180975"/>
            </a:xfrm>
            <a:prstGeom prst="rect">
              <a:avLst/>
            </a:prstGeom>
            <a:solidFill>
              <a:srgbClr val="00B0CA">
                <a:alpha val="3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1" name="Rectangle 14"/>
            <p:cNvSpPr>
              <a:spLocks noChangeArrowheads="1"/>
            </p:cNvSpPr>
            <p:nvPr userDrawn="1"/>
          </p:nvSpPr>
          <p:spPr bwMode="auto">
            <a:xfrm flipH="1">
              <a:off x="179388" y="4149725"/>
              <a:ext cx="180975" cy="180975"/>
            </a:xfrm>
            <a:prstGeom prst="rect">
              <a:avLst/>
            </a:prstGeom>
            <a:solidFill>
              <a:srgbClr val="00B0CA">
                <a:alpha val="3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2" name="Rectangle 15"/>
            <p:cNvSpPr>
              <a:spLocks noChangeArrowheads="1"/>
            </p:cNvSpPr>
            <p:nvPr userDrawn="1"/>
          </p:nvSpPr>
          <p:spPr bwMode="auto">
            <a:xfrm flipH="1">
              <a:off x="0" y="4149725"/>
              <a:ext cx="180975" cy="180975"/>
            </a:xfrm>
            <a:prstGeom prst="rect">
              <a:avLst/>
            </a:prstGeom>
            <a:solidFill>
              <a:srgbClr val="00B0CA">
                <a:alpha val="2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-4763" y="6492875"/>
            <a:ext cx="2133600" cy="365125"/>
          </a:xfrm>
        </p:spPr>
        <p:txBody>
          <a:bodyPr anchor="b"/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BA716E1B-53AA-4414-ACB0-2A5DFFF9993B}" type="datetimeFigureOut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06.05.2011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2159732" y="6492817"/>
            <a:ext cx="5004556" cy="365125"/>
          </a:xfrm>
        </p:spPr>
        <p:txBody>
          <a:bodyPr anchor="b"/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>
              <a:defRPr/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>
          <a:xfrm>
            <a:off x="7164288" y="6492875"/>
            <a:ext cx="1979712" cy="365125"/>
          </a:xfrm>
        </p:spPr>
        <p:txBody>
          <a:bodyPr anchor="b"/>
          <a:lstStyle>
            <a:lvl1pPr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48B3504C-860D-48D4-B409-223BBD917174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/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7" name="Tittel 6"/>
          <p:cNvSpPr>
            <a:spLocks noGrp="1"/>
          </p:cNvSpPr>
          <p:nvPr>
            <p:ph type="title"/>
          </p:nvPr>
        </p:nvSpPr>
        <p:spPr>
          <a:xfrm>
            <a:off x="468312" y="2204864"/>
            <a:ext cx="8351838" cy="1260140"/>
          </a:xfrm>
        </p:spPr>
        <p:txBody>
          <a:bodyPr anchor="b">
            <a:normAutofit/>
          </a:bodyPr>
          <a:lstStyle>
            <a:lvl1pPr algn="r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nb-NO" noProof="0" smtClean="0"/>
              <a:t>Klikk for å redigere tittelstil</a:t>
            </a:r>
            <a:endParaRPr lang="en-GB" noProof="0" dirty="0"/>
          </a:p>
        </p:txBody>
      </p:sp>
      <p:sp>
        <p:nvSpPr>
          <p:cNvPr id="33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1692275" y="3721100"/>
            <a:ext cx="7127875" cy="571500"/>
          </a:xfrm>
        </p:spPr>
        <p:txBody>
          <a:bodyPr lIns="36000"/>
          <a:lstStyle>
            <a:lvl1pPr marL="0" indent="0" algn="r">
              <a:spcBef>
                <a:spcPct val="0"/>
              </a:spcBef>
              <a:buFont typeface="Wingdings" pitchFamily="2" charset="2"/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nb-NO" noProof="0" smtClean="0"/>
              <a:t>Klikk for å redigere undertittelstil i malen</a:t>
            </a:r>
            <a:endParaRPr lang="en-GB" noProof="0" dirty="0" smtClean="0"/>
          </a:p>
        </p:txBody>
      </p:sp>
    </p:spTree>
    <p:extLst>
      <p:ext uri="{BB962C8B-B14F-4D97-AF65-F5344CB8AC3E}">
        <p14:creationId xmlns:p14="http://schemas.microsoft.com/office/powerpoint/2010/main" val="344407894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2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1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667625" y="296863"/>
            <a:ext cx="14763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b-NO" sz="2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Freeform 3"/>
          <p:cNvSpPr>
            <a:spLocks/>
          </p:cNvSpPr>
          <p:nvPr/>
        </p:nvSpPr>
        <p:spPr bwMode="auto">
          <a:xfrm>
            <a:off x="0" y="-3175"/>
            <a:ext cx="9146743" cy="515938"/>
          </a:xfrm>
          <a:custGeom>
            <a:avLst/>
            <a:gdLst>
              <a:gd name="T0" fmla="*/ 0 w 5760"/>
              <a:gd name="T1" fmla="*/ 323 h 325"/>
              <a:gd name="T2" fmla="*/ 4968 w 5760"/>
              <a:gd name="T3" fmla="*/ 325 h 325"/>
              <a:gd name="T4" fmla="*/ 4968 w 5760"/>
              <a:gd name="T5" fmla="*/ 214 h 325"/>
              <a:gd name="T6" fmla="*/ 5760 w 5760"/>
              <a:gd name="T7" fmla="*/ 214 h 325"/>
              <a:gd name="T8" fmla="*/ 5760 w 5760"/>
              <a:gd name="T9" fmla="*/ 2 h 325"/>
              <a:gd name="T10" fmla="*/ 0 w 5760"/>
              <a:gd name="T11" fmla="*/ 0 h 325"/>
              <a:gd name="T12" fmla="*/ 0 w 5760"/>
              <a:gd name="T13" fmla="*/ 323 h 325"/>
              <a:gd name="connsiteX0" fmla="*/ 0 w 10003"/>
              <a:gd name="connsiteY0" fmla="*/ 9938 h 10000"/>
              <a:gd name="connsiteX1" fmla="*/ 8625 w 10003"/>
              <a:gd name="connsiteY1" fmla="*/ 10000 h 10000"/>
              <a:gd name="connsiteX2" fmla="*/ 8625 w 10003"/>
              <a:gd name="connsiteY2" fmla="*/ 6585 h 10000"/>
              <a:gd name="connsiteX3" fmla="*/ 10000 w 10003"/>
              <a:gd name="connsiteY3" fmla="*/ 6585 h 10000"/>
              <a:gd name="connsiteX4" fmla="*/ 10003 w 10003"/>
              <a:gd name="connsiteY4" fmla="*/ 62 h 10000"/>
              <a:gd name="connsiteX5" fmla="*/ 0 w 10003"/>
              <a:gd name="connsiteY5" fmla="*/ 0 h 10000"/>
              <a:gd name="connsiteX6" fmla="*/ 0 w 10003"/>
              <a:gd name="connsiteY6" fmla="*/ 9938 h 10000"/>
              <a:gd name="connsiteX0" fmla="*/ 0 w 10003"/>
              <a:gd name="connsiteY0" fmla="*/ 9938 h 10000"/>
              <a:gd name="connsiteX1" fmla="*/ 8625 w 10003"/>
              <a:gd name="connsiteY1" fmla="*/ 10000 h 10000"/>
              <a:gd name="connsiteX2" fmla="*/ 8625 w 10003"/>
              <a:gd name="connsiteY2" fmla="*/ 6585 h 10000"/>
              <a:gd name="connsiteX3" fmla="*/ 10000 w 10003"/>
              <a:gd name="connsiteY3" fmla="*/ 6585 h 10000"/>
              <a:gd name="connsiteX4" fmla="*/ 10003 w 10003"/>
              <a:gd name="connsiteY4" fmla="*/ 62 h 10000"/>
              <a:gd name="connsiteX5" fmla="*/ 0 w 10003"/>
              <a:gd name="connsiteY5" fmla="*/ 0 h 10000"/>
              <a:gd name="connsiteX6" fmla="*/ 0 w 10003"/>
              <a:gd name="connsiteY6" fmla="*/ 993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3" h="10000">
                <a:moveTo>
                  <a:pt x="0" y="9938"/>
                </a:moveTo>
                <a:lnTo>
                  <a:pt x="8625" y="10000"/>
                </a:lnTo>
                <a:lnTo>
                  <a:pt x="8625" y="6585"/>
                </a:lnTo>
                <a:lnTo>
                  <a:pt x="10000" y="6585"/>
                </a:lnTo>
                <a:cubicBezTo>
                  <a:pt x="10001" y="4411"/>
                  <a:pt x="10002" y="2236"/>
                  <a:pt x="10003" y="62"/>
                </a:cubicBezTo>
                <a:lnTo>
                  <a:pt x="0" y="0"/>
                </a:lnTo>
                <a:lnTo>
                  <a:pt x="0" y="9938"/>
                </a:lnTo>
                <a:close/>
              </a:path>
            </a:pathLst>
          </a:custGeom>
          <a:solidFill>
            <a:srgbClr val="00B0CA"/>
          </a:solidFill>
          <a:ln>
            <a:noFill/>
          </a:ln>
          <a:effectLst/>
          <a:extLst/>
        </p:spPr>
        <p:txBody>
          <a:bodyPr lIns="36000" tIns="36000" rIns="36000" bIns="36000"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b-NO" sz="280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9" name="Picture 4" descr="FR_logo_Bm_hvit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07950"/>
            <a:ext cx="1997075" cy="307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uppe 9"/>
          <p:cNvGrpSpPr/>
          <p:nvPr/>
        </p:nvGrpSpPr>
        <p:grpSpPr>
          <a:xfrm>
            <a:off x="7879891" y="332942"/>
            <a:ext cx="1257300" cy="180975"/>
            <a:chOff x="7886700" y="333375"/>
            <a:chExt cx="1257300" cy="180975"/>
          </a:xfrm>
        </p:grpSpPr>
        <p:sp>
          <p:nvSpPr>
            <p:cNvPr id="11" name="Rectangle 9"/>
            <p:cNvSpPr>
              <a:spLocks noChangeArrowheads="1"/>
            </p:cNvSpPr>
            <p:nvPr userDrawn="1"/>
          </p:nvSpPr>
          <p:spPr bwMode="auto">
            <a:xfrm>
              <a:off x="7886700" y="333375"/>
              <a:ext cx="180975" cy="180975"/>
            </a:xfrm>
            <a:prstGeom prst="rect">
              <a:avLst/>
            </a:prstGeom>
            <a:solidFill>
              <a:srgbClr val="00B0CA">
                <a:alpha val="8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auto">
            <a:xfrm>
              <a:off x="8066088" y="333375"/>
              <a:ext cx="180975" cy="180975"/>
            </a:xfrm>
            <a:prstGeom prst="rect">
              <a:avLst/>
            </a:prstGeom>
            <a:solidFill>
              <a:srgbClr val="00B0CA">
                <a:alpha val="8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auto">
            <a:xfrm>
              <a:off x="8245475" y="333375"/>
              <a:ext cx="180975" cy="180975"/>
            </a:xfrm>
            <a:prstGeom prst="rect">
              <a:avLst/>
            </a:prstGeom>
            <a:solidFill>
              <a:srgbClr val="00B0CA">
                <a:alpha val="7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auto">
            <a:xfrm>
              <a:off x="8424863" y="333375"/>
              <a:ext cx="180975" cy="180975"/>
            </a:xfrm>
            <a:prstGeom prst="rect">
              <a:avLst/>
            </a:prstGeom>
            <a:solidFill>
              <a:srgbClr val="00B0CA">
                <a:alpha val="5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auto">
            <a:xfrm>
              <a:off x="8604250" y="333375"/>
              <a:ext cx="180975" cy="180975"/>
            </a:xfrm>
            <a:prstGeom prst="rect">
              <a:avLst/>
            </a:prstGeom>
            <a:solidFill>
              <a:srgbClr val="00B0CA">
                <a:alpha val="3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auto">
            <a:xfrm>
              <a:off x="8783638" y="333375"/>
              <a:ext cx="180975" cy="180975"/>
            </a:xfrm>
            <a:prstGeom prst="rect">
              <a:avLst/>
            </a:prstGeom>
            <a:solidFill>
              <a:srgbClr val="00B0CA">
                <a:alpha val="3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auto">
            <a:xfrm>
              <a:off x="8963025" y="333375"/>
              <a:ext cx="180975" cy="180975"/>
            </a:xfrm>
            <a:prstGeom prst="rect">
              <a:avLst/>
            </a:prstGeom>
            <a:solidFill>
              <a:srgbClr val="00B0CA">
                <a:alpha val="2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nb-NO" sz="280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6480212" y="6675710"/>
            <a:ext cx="1305508" cy="1822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BA716E1B-53AA-4414-ACB0-2A5DFFF9993B}" type="datetimeFigureOut">
              <a:rPr lang="nb-NO" smtClean="0">
                <a:solidFill>
                  <a:prstClr val="white">
                    <a:lumMod val="85000"/>
                  </a:prstClr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06.05.2011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68312" y="6669360"/>
            <a:ext cx="5903887" cy="182290"/>
          </a:xfrm>
          <a:prstGeom prst="rect">
            <a:avLst/>
          </a:prstGeom>
        </p:spPr>
        <p:txBody>
          <a:bodyPr vert="horz" lIns="91440" tIns="45720" rIns="91440" bIns="36000" rtlCol="0" anchor="b"/>
          <a:lstStyle>
            <a:lvl1pPr algn="l"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886700" y="6675710"/>
            <a:ext cx="933450" cy="1822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48B3504C-860D-48D4-B409-223BBD917174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8" name="Plassholder for tekst 17"/>
          <p:cNvSpPr>
            <a:spLocks noGrp="1"/>
          </p:cNvSpPr>
          <p:nvPr>
            <p:ph type="body" idx="1"/>
          </p:nvPr>
        </p:nvSpPr>
        <p:spPr>
          <a:xfrm>
            <a:off x="503238" y="1844674"/>
            <a:ext cx="8316912" cy="4752975"/>
          </a:xfrm>
          <a:prstGeom prst="rect">
            <a:avLst/>
          </a:prstGeom>
        </p:spPr>
        <p:txBody>
          <a:bodyPr vert="horz" lIns="0" tIns="36000" rIns="36000" bIns="36000" rtlCol="0">
            <a:normAutofit/>
          </a:bodyPr>
          <a:lstStyle/>
          <a:p>
            <a:pPr lvl="0"/>
            <a:r>
              <a:rPr lang="nb-NO" dirty="0" smtClean="0"/>
              <a:t>Klikk for å redigere tekststiler i malen</a:t>
            </a:r>
          </a:p>
          <a:p>
            <a:pPr lvl="1"/>
            <a:r>
              <a:rPr lang="nb-NO" dirty="0" smtClean="0"/>
              <a:t>Andre nivå</a:t>
            </a:r>
          </a:p>
          <a:p>
            <a:pPr lvl="2"/>
            <a:r>
              <a:rPr lang="nb-NO" dirty="0" smtClean="0"/>
              <a:t>Tredje nivå</a:t>
            </a:r>
          </a:p>
          <a:p>
            <a:pPr lvl="3"/>
            <a:r>
              <a:rPr lang="nb-NO" dirty="0" smtClean="0"/>
              <a:t>Fjerde nivå</a:t>
            </a:r>
          </a:p>
          <a:p>
            <a:pPr lvl="4"/>
            <a:r>
              <a:rPr lang="nb-NO" dirty="0" smtClean="0"/>
              <a:t>Femte nivå</a:t>
            </a:r>
            <a:endParaRPr lang="nb-NO" dirty="0"/>
          </a:p>
        </p:txBody>
      </p:sp>
      <p:sp>
        <p:nvSpPr>
          <p:cNvPr id="19" name="Plassholder for tittel 18"/>
          <p:cNvSpPr>
            <a:spLocks noGrp="1"/>
          </p:cNvSpPr>
          <p:nvPr>
            <p:ph type="title"/>
          </p:nvPr>
        </p:nvSpPr>
        <p:spPr>
          <a:xfrm>
            <a:off x="468312" y="728662"/>
            <a:ext cx="8351838" cy="1079501"/>
          </a:xfrm>
          <a:prstGeom prst="rect">
            <a:avLst/>
          </a:prstGeom>
        </p:spPr>
        <p:txBody>
          <a:bodyPr vert="horz" lIns="36000" tIns="36000" rIns="36000" bIns="45720" rtlCol="0" anchor="t" anchorCtr="0">
            <a:normAutofit/>
          </a:bodyPr>
          <a:lstStyle/>
          <a:p>
            <a:r>
              <a:rPr lang="nb-NO" dirty="0" smtClean="0"/>
              <a:t>Klikk for å redigere tittelstil</a:t>
            </a:r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3230719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spcBef>
          <a:spcPct val="0"/>
        </a:spcBef>
        <a:buFont typeface="Arial" pitchFamily="34" charset="0"/>
        <a:buNone/>
        <a:defRPr lang="nb-NO" sz="2600" b="1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4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667625" y="296863"/>
            <a:ext cx="14763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8" name="Freeform 3"/>
          <p:cNvSpPr>
            <a:spLocks/>
          </p:cNvSpPr>
          <p:nvPr/>
        </p:nvSpPr>
        <p:spPr bwMode="auto">
          <a:xfrm>
            <a:off x="0" y="-3175"/>
            <a:ext cx="9146743" cy="515938"/>
          </a:xfrm>
          <a:custGeom>
            <a:avLst/>
            <a:gdLst>
              <a:gd name="T0" fmla="*/ 0 w 5760"/>
              <a:gd name="T1" fmla="*/ 323 h 325"/>
              <a:gd name="T2" fmla="*/ 4968 w 5760"/>
              <a:gd name="T3" fmla="*/ 325 h 325"/>
              <a:gd name="T4" fmla="*/ 4968 w 5760"/>
              <a:gd name="T5" fmla="*/ 214 h 325"/>
              <a:gd name="T6" fmla="*/ 5760 w 5760"/>
              <a:gd name="T7" fmla="*/ 214 h 325"/>
              <a:gd name="T8" fmla="*/ 5760 w 5760"/>
              <a:gd name="T9" fmla="*/ 2 h 325"/>
              <a:gd name="T10" fmla="*/ 0 w 5760"/>
              <a:gd name="T11" fmla="*/ 0 h 325"/>
              <a:gd name="T12" fmla="*/ 0 w 5760"/>
              <a:gd name="T13" fmla="*/ 323 h 325"/>
              <a:gd name="connsiteX0" fmla="*/ 0 w 10003"/>
              <a:gd name="connsiteY0" fmla="*/ 9938 h 10000"/>
              <a:gd name="connsiteX1" fmla="*/ 8625 w 10003"/>
              <a:gd name="connsiteY1" fmla="*/ 10000 h 10000"/>
              <a:gd name="connsiteX2" fmla="*/ 8625 w 10003"/>
              <a:gd name="connsiteY2" fmla="*/ 6585 h 10000"/>
              <a:gd name="connsiteX3" fmla="*/ 10000 w 10003"/>
              <a:gd name="connsiteY3" fmla="*/ 6585 h 10000"/>
              <a:gd name="connsiteX4" fmla="*/ 10003 w 10003"/>
              <a:gd name="connsiteY4" fmla="*/ 62 h 10000"/>
              <a:gd name="connsiteX5" fmla="*/ 0 w 10003"/>
              <a:gd name="connsiteY5" fmla="*/ 0 h 10000"/>
              <a:gd name="connsiteX6" fmla="*/ 0 w 10003"/>
              <a:gd name="connsiteY6" fmla="*/ 9938 h 10000"/>
              <a:gd name="connsiteX0" fmla="*/ 0 w 10003"/>
              <a:gd name="connsiteY0" fmla="*/ 9938 h 10000"/>
              <a:gd name="connsiteX1" fmla="*/ 8625 w 10003"/>
              <a:gd name="connsiteY1" fmla="*/ 10000 h 10000"/>
              <a:gd name="connsiteX2" fmla="*/ 8625 w 10003"/>
              <a:gd name="connsiteY2" fmla="*/ 6585 h 10000"/>
              <a:gd name="connsiteX3" fmla="*/ 10000 w 10003"/>
              <a:gd name="connsiteY3" fmla="*/ 6585 h 10000"/>
              <a:gd name="connsiteX4" fmla="*/ 10003 w 10003"/>
              <a:gd name="connsiteY4" fmla="*/ 62 h 10000"/>
              <a:gd name="connsiteX5" fmla="*/ 0 w 10003"/>
              <a:gd name="connsiteY5" fmla="*/ 0 h 10000"/>
              <a:gd name="connsiteX6" fmla="*/ 0 w 10003"/>
              <a:gd name="connsiteY6" fmla="*/ 993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3" h="10000">
                <a:moveTo>
                  <a:pt x="0" y="9938"/>
                </a:moveTo>
                <a:lnTo>
                  <a:pt x="8625" y="10000"/>
                </a:lnTo>
                <a:lnTo>
                  <a:pt x="8625" y="6585"/>
                </a:lnTo>
                <a:lnTo>
                  <a:pt x="10000" y="6585"/>
                </a:lnTo>
                <a:cubicBezTo>
                  <a:pt x="10001" y="4411"/>
                  <a:pt x="10002" y="2236"/>
                  <a:pt x="10003" y="62"/>
                </a:cubicBezTo>
                <a:lnTo>
                  <a:pt x="0" y="0"/>
                </a:lnTo>
                <a:lnTo>
                  <a:pt x="0" y="9938"/>
                </a:lnTo>
                <a:close/>
              </a:path>
            </a:pathLst>
          </a:custGeom>
          <a:solidFill>
            <a:srgbClr val="00B0CA"/>
          </a:solidFill>
          <a:ln>
            <a:noFill/>
          </a:ln>
          <a:effectLst/>
          <a:extLst/>
        </p:spPr>
        <p:txBody>
          <a:bodyPr lIns="36000" tIns="36000" rIns="36000" bIns="360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7879891" y="332942"/>
            <a:ext cx="1257300" cy="180975"/>
            <a:chOff x="7886700" y="333375"/>
            <a:chExt cx="1257300" cy="180975"/>
          </a:xfrm>
        </p:grpSpPr>
        <p:sp>
          <p:nvSpPr>
            <p:cNvPr id="11" name="Rectangle 9"/>
            <p:cNvSpPr>
              <a:spLocks noChangeArrowheads="1"/>
            </p:cNvSpPr>
            <p:nvPr userDrawn="1"/>
          </p:nvSpPr>
          <p:spPr bwMode="auto">
            <a:xfrm>
              <a:off x="7886700" y="333375"/>
              <a:ext cx="180975" cy="180975"/>
            </a:xfrm>
            <a:prstGeom prst="rect">
              <a:avLst/>
            </a:prstGeom>
            <a:solidFill>
              <a:srgbClr val="00B0CA">
                <a:alpha val="8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auto">
            <a:xfrm>
              <a:off x="8066088" y="333375"/>
              <a:ext cx="180975" cy="180975"/>
            </a:xfrm>
            <a:prstGeom prst="rect">
              <a:avLst/>
            </a:prstGeom>
            <a:solidFill>
              <a:srgbClr val="00B0CA">
                <a:alpha val="8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auto">
            <a:xfrm>
              <a:off x="8245475" y="333375"/>
              <a:ext cx="180975" cy="180975"/>
            </a:xfrm>
            <a:prstGeom prst="rect">
              <a:avLst/>
            </a:prstGeom>
            <a:solidFill>
              <a:srgbClr val="00B0CA">
                <a:alpha val="7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auto">
            <a:xfrm>
              <a:off x="8424863" y="333375"/>
              <a:ext cx="180975" cy="180975"/>
            </a:xfrm>
            <a:prstGeom prst="rect">
              <a:avLst/>
            </a:prstGeom>
            <a:solidFill>
              <a:srgbClr val="00B0CA">
                <a:alpha val="5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auto">
            <a:xfrm>
              <a:off x="8604250" y="333375"/>
              <a:ext cx="180975" cy="180975"/>
            </a:xfrm>
            <a:prstGeom prst="rect">
              <a:avLst/>
            </a:prstGeom>
            <a:solidFill>
              <a:srgbClr val="00B0CA">
                <a:alpha val="3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auto">
            <a:xfrm>
              <a:off x="8783638" y="333375"/>
              <a:ext cx="180975" cy="180975"/>
            </a:xfrm>
            <a:prstGeom prst="rect">
              <a:avLst/>
            </a:prstGeom>
            <a:solidFill>
              <a:srgbClr val="00B0CA">
                <a:alpha val="3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auto">
            <a:xfrm>
              <a:off x="8963025" y="333375"/>
              <a:ext cx="180975" cy="180975"/>
            </a:xfrm>
            <a:prstGeom prst="rect">
              <a:avLst/>
            </a:prstGeom>
            <a:solidFill>
              <a:srgbClr val="00B0CA">
                <a:alpha val="2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6480212" y="6675710"/>
            <a:ext cx="1305508" cy="1822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68312" y="6669360"/>
            <a:ext cx="5903887" cy="182290"/>
          </a:xfrm>
          <a:prstGeom prst="rect">
            <a:avLst/>
          </a:prstGeom>
        </p:spPr>
        <p:txBody>
          <a:bodyPr vert="horz" lIns="91440" tIns="45720" rIns="91440" bIns="36000" rtlCol="0" anchor="b"/>
          <a:lstStyle>
            <a:lvl1pPr algn="l"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886700" y="6675710"/>
            <a:ext cx="933450" cy="1822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9E7BEF4-9204-4225-A288-7EC57F39ACE9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8" name="Plassholder for tekst 17"/>
          <p:cNvSpPr>
            <a:spLocks noGrp="1"/>
          </p:cNvSpPr>
          <p:nvPr>
            <p:ph type="body" idx="1"/>
          </p:nvPr>
        </p:nvSpPr>
        <p:spPr>
          <a:xfrm>
            <a:off x="503238" y="1844674"/>
            <a:ext cx="8316912" cy="4752975"/>
          </a:xfrm>
          <a:prstGeom prst="rect">
            <a:avLst/>
          </a:prstGeom>
        </p:spPr>
        <p:txBody>
          <a:bodyPr vert="horz" lIns="0" tIns="36000" rIns="36000" bIns="36000" rtlCol="0">
            <a:normAutofit/>
          </a:bodyPr>
          <a:lstStyle/>
          <a:p>
            <a:pPr lvl="0"/>
            <a:r>
              <a:rPr lang="en-GB" noProof="0" dirty="0" err="1" smtClean="0"/>
              <a:t>Klikk</a:t>
            </a:r>
            <a:r>
              <a:rPr lang="en-GB" noProof="0" dirty="0" smtClean="0"/>
              <a:t> for å </a:t>
            </a:r>
            <a:r>
              <a:rPr lang="en-GB" noProof="0" dirty="0" err="1" smtClean="0"/>
              <a:t>redigere</a:t>
            </a:r>
            <a:r>
              <a:rPr lang="en-GB" noProof="0" dirty="0" smtClean="0"/>
              <a:t> </a:t>
            </a:r>
            <a:r>
              <a:rPr lang="en-GB" noProof="0" dirty="0" err="1" smtClean="0"/>
              <a:t>tekststiler</a:t>
            </a:r>
            <a:r>
              <a:rPr lang="en-GB" noProof="0" dirty="0" smtClean="0"/>
              <a:t> i </a:t>
            </a:r>
            <a:r>
              <a:rPr lang="en-GB" noProof="0" dirty="0" err="1" smtClean="0"/>
              <a:t>malen</a:t>
            </a:r>
            <a:endParaRPr lang="en-GB" noProof="0" dirty="0" smtClean="0"/>
          </a:p>
          <a:p>
            <a:pPr lvl="1"/>
            <a:r>
              <a:rPr lang="en-GB" noProof="0" dirty="0" smtClean="0"/>
              <a:t>Andre </a:t>
            </a:r>
            <a:r>
              <a:rPr lang="en-GB" noProof="0" dirty="0" err="1" smtClean="0"/>
              <a:t>nivå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Tredje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nivå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Fjerde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nivå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Femte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nivå</a:t>
            </a:r>
            <a:endParaRPr lang="en-GB" noProof="0" dirty="0"/>
          </a:p>
        </p:txBody>
      </p:sp>
      <p:sp>
        <p:nvSpPr>
          <p:cNvPr id="19" name="Plassholder for tittel 18"/>
          <p:cNvSpPr>
            <a:spLocks noGrp="1"/>
          </p:cNvSpPr>
          <p:nvPr>
            <p:ph type="title"/>
          </p:nvPr>
        </p:nvSpPr>
        <p:spPr>
          <a:xfrm>
            <a:off x="468312" y="728662"/>
            <a:ext cx="8351838" cy="1079501"/>
          </a:xfrm>
          <a:prstGeom prst="rect">
            <a:avLst/>
          </a:prstGeom>
        </p:spPr>
        <p:txBody>
          <a:bodyPr vert="horz" lIns="36000" tIns="36000" rIns="36000" bIns="45720" rtlCol="0" anchor="t" anchorCtr="0">
            <a:normAutofit/>
          </a:bodyPr>
          <a:lstStyle/>
          <a:p>
            <a:r>
              <a:rPr lang="en-GB" noProof="0" dirty="0" err="1" smtClean="0"/>
              <a:t>Klikk</a:t>
            </a:r>
            <a:r>
              <a:rPr lang="en-GB" noProof="0" dirty="0" smtClean="0"/>
              <a:t> for å </a:t>
            </a:r>
            <a:r>
              <a:rPr lang="en-GB" noProof="0" dirty="0" err="1" smtClean="0"/>
              <a:t>redigere</a:t>
            </a:r>
            <a:r>
              <a:rPr lang="en-GB" noProof="0" dirty="0" smtClean="0"/>
              <a:t> </a:t>
            </a:r>
            <a:r>
              <a:rPr lang="en-GB" noProof="0" dirty="0" err="1" smtClean="0"/>
              <a:t>tittelstil</a:t>
            </a:r>
            <a:endParaRPr lang="en-GB" noProof="0" dirty="0"/>
          </a:p>
        </p:txBody>
      </p:sp>
      <p:pic>
        <p:nvPicPr>
          <p:cNvPr id="20" name="Picture 17" descr="FR_logo_Eng_hvit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01600"/>
            <a:ext cx="17589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0596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spcBef>
          <a:spcPct val="0"/>
        </a:spcBef>
        <a:buFont typeface="Arial" pitchFamily="34" charset="0"/>
        <a:buNone/>
        <a:defRPr lang="nb-NO" sz="2600" b="1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4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7667625" y="296863"/>
            <a:ext cx="14763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 sz="24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8" name="Freeform 3"/>
          <p:cNvSpPr>
            <a:spLocks/>
          </p:cNvSpPr>
          <p:nvPr/>
        </p:nvSpPr>
        <p:spPr bwMode="auto">
          <a:xfrm>
            <a:off x="0" y="-3175"/>
            <a:ext cx="9146743" cy="515938"/>
          </a:xfrm>
          <a:custGeom>
            <a:avLst/>
            <a:gdLst>
              <a:gd name="T0" fmla="*/ 0 w 5760"/>
              <a:gd name="T1" fmla="*/ 323 h 325"/>
              <a:gd name="T2" fmla="*/ 4968 w 5760"/>
              <a:gd name="T3" fmla="*/ 325 h 325"/>
              <a:gd name="T4" fmla="*/ 4968 w 5760"/>
              <a:gd name="T5" fmla="*/ 214 h 325"/>
              <a:gd name="T6" fmla="*/ 5760 w 5760"/>
              <a:gd name="T7" fmla="*/ 214 h 325"/>
              <a:gd name="T8" fmla="*/ 5760 w 5760"/>
              <a:gd name="T9" fmla="*/ 2 h 325"/>
              <a:gd name="T10" fmla="*/ 0 w 5760"/>
              <a:gd name="T11" fmla="*/ 0 h 325"/>
              <a:gd name="T12" fmla="*/ 0 w 5760"/>
              <a:gd name="T13" fmla="*/ 323 h 325"/>
              <a:gd name="connsiteX0" fmla="*/ 0 w 10003"/>
              <a:gd name="connsiteY0" fmla="*/ 9938 h 10000"/>
              <a:gd name="connsiteX1" fmla="*/ 8625 w 10003"/>
              <a:gd name="connsiteY1" fmla="*/ 10000 h 10000"/>
              <a:gd name="connsiteX2" fmla="*/ 8625 w 10003"/>
              <a:gd name="connsiteY2" fmla="*/ 6585 h 10000"/>
              <a:gd name="connsiteX3" fmla="*/ 10000 w 10003"/>
              <a:gd name="connsiteY3" fmla="*/ 6585 h 10000"/>
              <a:gd name="connsiteX4" fmla="*/ 10003 w 10003"/>
              <a:gd name="connsiteY4" fmla="*/ 62 h 10000"/>
              <a:gd name="connsiteX5" fmla="*/ 0 w 10003"/>
              <a:gd name="connsiteY5" fmla="*/ 0 h 10000"/>
              <a:gd name="connsiteX6" fmla="*/ 0 w 10003"/>
              <a:gd name="connsiteY6" fmla="*/ 9938 h 10000"/>
              <a:gd name="connsiteX0" fmla="*/ 0 w 10003"/>
              <a:gd name="connsiteY0" fmla="*/ 9938 h 10000"/>
              <a:gd name="connsiteX1" fmla="*/ 8625 w 10003"/>
              <a:gd name="connsiteY1" fmla="*/ 10000 h 10000"/>
              <a:gd name="connsiteX2" fmla="*/ 8625 w 10003"/>
              <a:gd name="connsiteY2" fmla="*/ 6585 h 10000"/>
              <a:gd name="connsiteX3" fmla="*/ 10000 w 10003"/>
              <a:gd name="connsiteY3" fmla="*/ 6585 h 10000"/>
              <a:gd name="connsiteX4" fmla="*/ 10003 w 10003"/>
              <a:gd name="connsiteY4" fmla="*/ 62 h 10000"/>
              <a:gd name="connsiteX5" fmla="*/ 0 w 10003"/>
              <a:gd name="connsiteY5" fmla="*/ 0 h 10000"/>
              <a:gd name="connsiteX6" fmla="*/ 0 w 10003"/>
              <a:gd name="connsiteY6" fmla="*/ 9938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3" h="10000">
                <a:moveTo>
                  <a:pt x="0" y="9938"/>
                </a:moveTo>
                <a:lnTo>
                  <a:pt x="8625" y="10000"/>
                </a:lnTo>
                <a:lnTo>
                  <a:pt x="8625" y="6585"/>
                </a:lnTo>
                <a:lnTo>
                  <a:pt x="10000" y="6585"/>
                </a:lnTo>
                <a:cubicBezTo>
                  <a:pt x="10001" y="4411"/>
                  <a:pt x="10002" y="2236"/>
                  <a:pt x="10003" y="62"/>
                </a:cubicBezTo>
                <a:lnTo>
                  <a:pt x="0" y="0"/>
                </a:lnTo>
                <a:lnTo>
                  <a:pt x="0" y="9938"/>
                </a:lnTo>
                <a:close/>
              </a:path>
            </a:pathLst>
          </a:custGeom>
          <a:solidFill>
            <a:srgbClr val="00B0CA"/>
          </a:solidFill>
          <a:ln>
            <a:noFill/>
          </a:ln>
          <a:effectLst/>
          <a:extLst/>
        </p:spPr>
        <p:txBody>
          <a:bodyPr lIns="36000" tIns="36000" rIns="36000" bIns="36000" anchor="ctr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 sz="2400">
              <a:solidFill>
                <a:prstClr val="white"/>
              </a:solidFill>
              <a:latin typeface="Verdana" pitchFamily="34" charset="0"/>
            </a:endParaRPr>
          </a:p>
        </p:txBody>
      </p:sp>
      <p:grpSp>
        <p:nvGrpSpPr>
          <p:cNvPr id="10" name="Gruppe 9"/>
          <p:cNvGrpSpPr/>
          <p:nvPr/>
        </p:nvGrpSpPr>
        <p:grpSpPr>
          <a:xfrm>
            <a:off x="7879891" y="332942"/>
            <a:ext cx="1257300" cy="180975"/>
            <a:chOff x="7886700" y="333375"/>
            <a:chExt cx="1257300" cy="180975"/>
          </a:xfrm>
        </p:grpSpPr>
        <p:sp>
          <p:nvSpPr>
            <p:cNvPr id="11" name="Rectangle 9"/>
            <p:cNvSpPr>
              <a:spLocks noChangeArrowheads="1"/>
            </p:cNvSpPr>
            <p:nvPr userDrawn="1"/>
          </p:nvSpPr>
          <p:spPr bwMode="auto">
            <a:xfrm>
              <a:off x="7886700" y="333375"/>
              <a:ext cx="180975" cy="180975"/>
            </a:xfrm>
            <a:prstGeom prst="rect">
              <a:avLst/>
            </a:prstGeom>
            <a:solidFill>
              <a:srgbClr val="00B0CA">
                <a:alpha val="8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auto">
            <a:xfrm>
              <a:off x="8066088" y="333375"/>
              <a:ext cx="180975" cy="180975"/>
            </a:xfrm>
            <a:prstGeom prst="rect">
              <a:avLst/>
            </a:prstGeom>
            <a:solidFill>
              <a:srgbClr val="00B0CA">
                <a:alpha val="8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auto">
            <a:xfrm>
              <a:off x="8245475" y="333375"/>
              <a:ext cx="180975" cy="180975"/>
            </a:xfrm>
            <a:prstGeom prst="rect">
              <a:avLst/>
            </a:prstGeom>
            <a:solidFill>
              <a:srgbClr val="00B0CA">
                <a:alpha val="7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auto">
            <a:xfrm>
              <a:off x="8424863" y="333375"/>
              <a:ext cx="180975" cy="180975"/>
            </a:xfrm>
            <a:prstGeom prst="rect">
              <a:avLst/>
            </a:prstGeom>
            <a:solidFill>
              <a:srgbClr val="00B0CA">
                <a:alpha val="5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auto">
            <a:xfrm>
              <a:off x="8604250" y="333375"/>
              <a:ext cx="180975" cy="180975"/>
            </a:xfrm>
            <a:prstGeom prst="rect">
              <a:avLst/>
            </a:prstGeom>
            <a:solidFill>
              <a:srgbClr val="00B0CA">
                <a:alpha val="39999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auto">
            <a:xfrm>
              <a:off x="8783638" y="333375"/>
              <a:ext cx="180975" cy="180975"/>
            </a:xfrm>
            <a:prstGeom prst="rect">
              <a:avLst/>
            </a:prstGeom>
            <a:solidFill>
              <a:srgbClr val="00B0CA">
                <a:alpha val="3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auto">
            <a:xfrm>
              <a:off x="8963025" y="333375"/>
              <a:ext cx="180975" cy="180975"/>
            </a:xfrm>
            <a:prstGeom prst="rect">
              <a:avLst/>
            </a:prstGeom>
            <a:solidFill>
              <a:srgbClr val="00B0CA">
                <a:alpha val="20000"/>
              </a:srgbClr>
            </a:solidFill>
            <a:ln>
              <a:noFill/>
            </a:ln>
            <a:effectLst/>
            <a:extLst/>
          </p:spPr>
          <p:txBody>
            <a:bodyPr lIns="36000" tIns="36000" rIns="36000" bIns="36000" anchor="ctr">
              <a:spAutoFit/>
            </a:bodyPr>
            <a:lstStyle/>
            <a:p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endParaRPr lang="nb-NO" sz="2400">
                <a:solidFill>
                  <a:prstClr val="white"/>
                </a:solidFill>
                <a:latin typeface="Verdana" pitchFamily="34" charset="0"/>
              </a:endParaRPr>
            </a:p>
          </p:txBody>
        </p:sp>
      </p:grp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6480212" y="6675710"/>
            <a:ext cx="1305508" cy="1822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68312" y="6669360"/>
            <a:ext cx="5903887" cy="182290"/>
          </a:xfrm>
          <a:prstGeom prst="rect">
            <a:avLst/>
          </a:prstGeom>
        </p:spPr>
        <p:txBody>
          <a:bodyPr vert="horz" lIns="91440" tIns="45720" rIns="91440" bIns="36000" rtlCol="0" anchor="b"/>
          <a:lstStyle>
            <a:lvl1pPr algn="l"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en-US" altLang="en-US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7886700" y="6675710"/>
            <a:ext cx="933450" cy="1822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bg1">
                    <a:lumMod val="8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fld id="{F4806444-BE19-458D-BD3A-A25683EAEC0D}" type="slidenum">
              <a:rPr lang="nb-NO" smtClean="0">
                <a:solidFill>
                  <a:prstClr val="white">
                    <a:lumMod val="85000"/>
                  </a:prstClr>
                </a:solidFill>
              </a:rPr>
              <a:pPr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Char char="§"/>
              </a:pPr>
              <a:t>‹#›</a:t>
            </a:fld>
            <a:endParaRPr lang="nb-NO">
              <a:solidFill>
                <a:prstClr val="white">
                  <a:lumMod val="85000"/>
                </a:prstClr>
              </a:solidFill>
            </a:endParaRPr>
          </a:p>
        </p:txBody>
      </p:sp>
      <p:sp>
        <p:nvSpPr>
          <p:cNvPr id="18" name="Plassholder for tekst 17"/>
          <p:cNvSpPr>
            <a:spLocks noGrp="1"/>
          </p:cNvSpPr>
          <p:nvPr>
            <p:ph type="body" idx="1"/>
          </p:nvPr>
        </p:nvSpPr>
        <p:spPr>
          <a:xfrm>
            <a:off x="503238" y="1844674"/>
            <a:ext cx="8316912" cy="4752975"/>
          </a:xfrm>
          <a:prstGeom prst="rect">
            <a:avLst/>
          </a:prstGeom>
        </p:spPr>
        <p:txBody>
          <a:bodyPr vert="horz" lIns="0" tIns="36000" rIns="36000" bIns="36000" rtlCol="0">
            <a:normAutofit/>
          </a:bodyPr>
          <a:lstStyle/>
          <a:p>
            <a:pPr lvl="0"/>
            <a:r>
              <a:rPr lang="en-GB" noProof="0" dirty="0" err="1" smtClean="0"/>
              <a:t>Klikk</a:t>
            </a:r>
            <a:r>
              <a:rPr lang="en-GB" noProof="0" dirty="0" smtClean="0"/>
              <a:t> for å </a:t>
            </a:r>
            <a:r>
              <a:rPr lang="en-GB" noProof="0" dirty="0" err="1" smtClean="0"/>
              <a:t>redigere</a:t>
            </a:r>
            <a:r>
              <a:rPr lang="en-GB" noProof="0" dirty="0" smtClean="0"/>
              <a:t> </a:t>
            </a:r>
            <a:r>
              <a:rPr lang="en-GB" noProof="0" dirty="0" err="1" smtClean="0"/>
              <a:t>tekststiler</a:t>
            </a:r>
            <a:r>
              <a:rPr lang="en-GB" noProof="0" dirty="0" smtClean="0"/>
              <a:t> i </a:t>
            </a:r>
            <a:r>
              <a:rPr lang="en-GB" noProof="0" dirty="0" err="1" smtClean="0"/>
              <a:t>malen</a:t>
            </a:r>
            <a:endParaRPr lang="en-GB" noProof="0" dirty="0" smtClean="0"/>
          </a:p>
          <a:p>
            <a:pPr lvl="1"/>
            <a:r>
              <a:rPr lang="en-GB" noProof="0" dirty="0" smtClean="0"/>
              <a:t>Andre </a:t>
            </a:r>
            <a:r>
              <a:rPr lang="en-GB" noProof="0" dirty="0" err="1" smtClean="0"/>
              <a:t>nivå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Tredje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nivå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Fjerde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nivå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Femte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nivå</a:t>
            </a:r>
            <a:endParaRPr lang="en-GB" noProof="0" dirty="0"/>
          </a:p>
        </p:txBody>
      </p:sp>
      <p:sp>
        <p:nvSpPr>
          <p:cNvPr id="19" name="Plassholder for tittel 18"/>
          <p:cNvSpPr>
            <a:spLocks noGrp="1"/>
          </p:cNvSpPr>
          <p:nvPr>
            <p:ph type="title"/>
          </p:nvPr>
        </p:nvSpPr>
        <p:spPr>
          <a:xfrm>
            <a:off x="468312" y="728662"/>
            <a:ext cx="8351838" cy="1079501"/>
          </a:xfrm>
          <a:prstGeom prst="rect">
            <a:avLst/>
          </a:prstGeom>
        </p:spPr>
        <p:txBody>
          <a:bodyPr vert="horz" lIns="36000" tIns="36000" rIns="36000" bIns="45720" rtlCol="0" anchor="t" anchorCtr="0">
            <a:normAutofit/>
          </a:bodyPr>
          <a:lstStyle/>
          <a:p>
            <a:r>
              <a:rPr lang="en-GB" noProof="0" dirty="0" err="1" smtClean="0"/>
              <a:t>Klikk</a:t>
            </a:r>
            <a:r>
              <a:rPr lang="en-GB" noProof="0" dirty="0" smtClean="0"/>
              <a:t> for å </a:t>
            </a:r>
            <a:r>
              <a:rPr lang="en-GB" noProof="0" dirty="0" err="1" smtClean="0"/>
              <a:t>redigere</a:t>
            </a:r>
            <a:r>
              <a:rPr lang="en-GB" noProof="0" dirty="0" smtClean="0"/>
              <a:t> </a:t>
            </a:r>
            <a:r>
              <a:rPr lang="en-GB" noProof="0" dirty="0" err="1" smtClean="0"/>
              <a:t>tittelstil</a:t>
            </a:r>
            <a:endParaRPr lang="en-GB" noProof="0" dirty="0"/>
          </a:p>
        </p:txBody>
      </p:sp>
      <p:pic>
        <p:nvPicPr>
          <p:cNvPr id="20" name="Picture 17" descr="FR_logo_Eng_hvit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01600"/>
            <a:ext cx="1758950" cy="32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911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spcBef>
          <a:spcPct val="0"/>
        </a:spcBef>
        <a:buFont typeface="Arial" pitchFamily="34" charset="0"/>
        <a:buNone/>
        <a:defRPr lang="nb-NO" sz="2600" b="1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4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 smtClean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00B0CA"/>
        </a:buClr>
        <a:buFont typeface="Wingdings" pitchFamily="2" charset="2"/>
        <a:buChar char="§"/>
        <a:defRPr lang="nb-NO" sz="2000" kern="1200" dirty="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7667625" y="296863"/>
            <a:ext cx="1476375" cy="2159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728663"/>
            <a:ext cx="8351837" cy="107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6000" tIns="36000" rIns="36000" bIns="72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  <a:br>
              <a:rPr lang="en-US" altLang="en-US" smtClean="0"/>
            </a:br>
            <a:endParaRPr lang="en-US" alt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865313"/>
            <a:ext cx="8316912" cy="470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6000" rIns="36000" bIns="72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32575"/>
            <a:ext cx="289560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85000"/>
              </a:lnSpc>
              <a:defRPr sz="1000" smtClean="0">
                <a:solidFill>
                  <a:schemeClr val="bg2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>
              <a:solidFill>
                <a:srgbClr val="6D92A7"/>
              </a:solidFill>
            </a:endParaRPr>
          </a:p>
        </p:txBody>
      </p:sp>
      <p:grpSp>
        <p:nvGrpSpPr>
          <p:cNvPr id="2054" name="Group 6"/>
          <p:cNvGrpSpPr>
            <a:grpSpLocks/>
          </p:cNvGrpSpPr>
          <p:nvPr/>
        </p:nvGrpSpPr>
        <p:grpSpPr bwMode="auto">
          <a:xfrm>
            <a:off x="7886700" y="333375"/>
            <a:ext cx="1257300" cy="180975"/>
            <a:chOff x="4968" y="229"/>
            <a:chExt cx="792" cy="114"/>
          </a:xfrm>
        </p:grpSpPr>
        <p:sp>
          <p:nvSpPr>
            <p:cNvPr id="2059" name="Rectangle 7"/>
            <p:cNvSpPr>
              <a:spLocks noChangeArrowheads="1"/>
            </p:cNvSpPr>
            <p:nvPr userDrawn="1"/>
          </p:nvSpPr>
          <p:spPr bwMode="auto">
            <a:xfrm>
              <a:off x="4968" y="229"/>
              <a:ext cx="114" cy="114"/>
            </a:xfrm>
            <a:prstGeom prst="rect">
              <a:avLst/>
            </a:prstGeom>
            <a:solidFill>
              <a:schemeClr val="hlink">
                <a:alpha val="89803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60" name="Rectangle 8"/>
            <p:cNvSpPr>
              <a:spLocks noChangeArrowheads="1"/>
            </p:cNvSpPr>
            <p:nvPr userDrawn="1"/>
          </p:nvSpPr>
          <p:spPr bwMode="auto">
            <a:xfrm>
              <a:off x="5081" y="229"/>
              <a:ext cx="114" cy="114"/>
            </a:xfrm>
            <a:prstGeom prst="rect">
              <a:avLst/>
            </a:prstGeom>
            <a:solidFill>
              <a:schemeClr val="hlink">
                <a:alpha val="7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61" name="Rectangle 9"/>
            <p:cNvSpPr>
              <a:spLocks noChangeArrowheads="1"/>
            </p:cNvSpPr>
            <p:nvPr userDrawn="1"/>
          </p:nvSpPr>
          <p:spPr bwMode="auto">
            <a:xfrm>
              <a:off x="5194" y="229"/>
              <a:ext cx="114" cy="114"/>
            </a:xfrm>
            <a:prstGeom prst="rect">
              <a:avLst/>
            </a:prstGeom>
            <a:solidFill>
              <a:schemeClr val="hlink">
                <a:alpha val="7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62" name="Rectangle 10"/>
            <p:cNvSpPr>
              <a:spLocks noChangeArrowheads="1"/>
            </p:cNvSpPr>
            <p:nvPr userDrawn="1"/>
          </p:nvSpPr>
          <p:spPr bwMode="auto">
            <a:xfrm>
              <a:off x="5307" y="229"/>
              <a:ext cx="114" cy="114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63" name="Rectangle 11"/>
            <p:cNvSpPr>
              <a:spLocks noChangeArrowheads="1"/>
            </p:cNvSpPr>
            <p:nvPr userDrawn="1"/>
          </p:nvSpPr>
          <p:spPr bwMode="auto">
            <a:xfrm>
              <a:off x="5420" y="229"/>
              <a:ext cx="114" cy="114"/>
            </a:xfrm>
            <a:prstGeom prst="rect">
              <a:avLst/>
            </a:prstGeom>
            <a:solidFill>
              <a:schemeClr val="hlink">
                <a:alpha val="39999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64" name="Rectangle 12"/>
            <p:cNvSpPr>
              <a:spLocks noChangeArrowheads="1"/>
            </p:cNvSpPr>
            <p:nvPr userDrawn="1"/>
          </p:nvSpPr>
          <p:spPr bwMode="auto">
            <a:xfrm>
              <a:off x="5533" y="229"/>
              <a:ext cx="114" cy="114"/>
            </a:xfrm>
            <a:prstGeom prst="rect">
              <a:avLst/>
            </a:prstGeom>
            <a:solidFill>
              <a:schemeClr val="hlink">
                <a:alpha val="30196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065" name="Rectangle 13"/>
            <p:cNvSpPr>
              <a:spLocks noChangeArrowheads="1"/>
            </p:cNvSpPr>
            <p:nvPr userDrawn="1"/>
          </p:nvSpPr>
          <p:spPr bwMode="auto">
            <a:xfrm>
              <a:off x="5646" y="229"/>
              <a:ext cx="114" cy="114"/>
            </a:xfrm>
            <a:prstGeom prst="rect">
              <a:avLst/>
            </a:prstGeom>
            <a:solidFill>
              <a:schemeClr val="hlink">
                <a:alpha val="2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0099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 anchor="ctr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srgbClr val="000000"/>
                </a:solidFill>
                <a:latin typeface="Arial" charset="0"/>
              </a:endParaRPr>
            </a:p>
          </p:txBody>
        </p:sp>
      </p:grpSp>
      <p:sp>
        <p:nvSpPr>
          <p:cNvPr id="3278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732588" y="6632575"/>
            <a:ext cx="1628775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chemeClr val="bg2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nb-NO">
              <a:solidFill>
                <a:srgbClr val="6D92A7"/>
              </a:solidFill>
            </a:endParaRPr>
          </a:p>
        </p:txBody>
      </p:sp>
      <p:sp>
        <p:nvSpPr>
          <p:cNvPr id="32783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8350" y="6632575"/>
            <a:ext cx="755650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chemeClr val="bg2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912BCEC-11F8-488A-B6F5-F79D69BB63CF}" type="slidenum">
              <a:rPr lang="nb-NO">
                <a:solidFill>
                  <a:srgbClr val="6D92A7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nb-NO">
              <a:solidFill>
                <a:srgbClr val="6D92A7"/>
              </a:solidFill>
            </a:endParaRPr>
          </a:p>
        </p:txBody>
      </p:sp>
      <p:sp>
        <p:nvSpPr>
          <p:cNvPr id="2057" name="Freeform 16"/>
          <p:cNvSpPr>
            <a:spLocks/>
          </p:cNvSpPr>
          <p:nvPr/>
        </p:nvSpPr>
        <p:spPr bwMode="auto">
          <a:xfrm>
            <a:off x="0" y="-3175"/>
            <a:ext cx="9144000" cy="515938"/>
          </a:xfrm>
          <a:custGeom>
            <a:avLst/>
            <a:gdLst>
              <a:gd name="T0" fmla="*/ 0 w 5760"/>
              <a:gd name="T1" fmla="*/ 512763 h 325"/>
              <a:gd name="T2" fmla="*/ 7886700 w 5760"/>
              <a:gd name="T3" fmla="*/ 515938 h 325"/>
              <a:gd name="T4" fmla="*/ 7886700 w 5760"/>
              <a:gd name="T5" fmla="*/ 339725 h 325"/>
              <a:gd name="T6" fmla="*/ 9144000 w 5760"/>
              <a:gd name="T7" fmla="*/ 339725 h 325"/>
              <a:gd name="T8" fmla="*/ 9144000 w 5760"/>
              <a:gd name="T9" fmla="*/ 3175 h 325"/>
              <a:gd name="T10" fmla="*/ 0 w 5760"/>
              <a:gd name="T11" fmla="*/ 0 h 325"/>
              <a:gd name="T12" fmla="*/ 0 w 5760"/>
              <a:gd name="T13" fmla="*/ 512763 h 32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5760" h="325">
                <a:moveTo>
                  <a:pt x="0" y="323"/>
                </a:moveTo>
                <a:lnTo>
                  <a:pt x="4968" y="325"/>
                </a:lnTo>
                <a:lnTo>
                  <a:pt x="4968" y="214"/>
                </a:lnTo>
                <a:lnTo>
                  <a:pt x="5760" y="214"/>
                </a:lnTo>
                <a:lnTo>
                  <a:pt x="5760" y="2"/>
                </a:lnTo>
                <a:lnTo>
                  <a:pt x="0" y="0"/>
                </a:lnTo>
                <a:lnTo>
                  <a:pt x="0" y="323"/>
                </a:lnTo>
                <a:close/>
              </a:path>
            </a:pathLst>
          </a:custGeom>
          <a:solidFill>
            <a:schemeClr val="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cap="flat" cmpd="sng">
                <a:solidFill>
                  <a:srgbClr val="009999"/>
                </a:solidFill>
                <a:prstDash val="solid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b-NO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058" name="Picture 17" descr="FR_logo_Eng_hvit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238" y="101600"/>
            <a:ext cx="175895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4989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</p:sldLayoutIdLst>
  <p:transition spd="med">
    <p:wipe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chemeClr val="tx1"/>
          </a:solidFill>
          <a:latin typeface="Verdana" pitchFamily="34" charset="0"/>
        </a:defRPr>
      </a:lvl9pPr>
    </p:titleStyle>
    <p:bodyStyle>
      <a:lvl1pPr marL="265113" indent="-265113" algn="l" rtl="0" eaLnBrk="0" fontAlgn="b" hangingPunct="0">
        <a:spcBef>
          <a:spcPct val="5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185738" algn="l" rtl="0" eaLnBrk="0" fontAlgn="base" hangingPunct="0">
        <a:spcBef>
          <a:spcPct val="5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987425" indent="-177800" algn="l" rtl="0" eaLnBrk="0" fontAlgn="base" hangingPunct="0">
        <a:spcBef>
          <a:spcPct val="5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1344613" indent="-177800" algn="l" rtl="0" eaLnBrk="0" fontAlgn="base" hangingPunct="0">
        <a:spcBef>
          <a:spcPct val="5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703388" indent="-179388" algn="l" rtl="0" eaLnBrk="0" fontAlgn="base" hangingPunct="0">
        <a:spcBef>
          <a:spcPct val="5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60588" indent="-179388" algn="l" rtl="0" fontAlgn="base">
        <a:spcBef>
          <a:spcPct val="5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617788" indent="-179388" algn="l" rtl="0" fontAlgn="base">
        <a:spcBef>
          <a:spcPct val="5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74988" indent="-179388" algn="l" rtl="0" fontAlgn="base">
        <a:spcBef>
          <a:spcPct val="5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32188" indent="-179388" algn="l" rtl="0" fontAlgn="base">
        <a:spcBef>
          <a:spcPct val="55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451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1835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A6600-DB13-43C5-9440-62A92DD2370C}" type="datetimeFigureOut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06.05.2011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CA5246-B9E9-4A99-996A-74F0A4153552}" type="slidenum">
              <a:rPr lang="nb-NO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nb-NO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965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0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1.xml"/><Relationship Id="rId5" Type="http://schemas.openxmlformats.org/officeDocument/2006/relationships/image" Target="../media/image11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2411760" y="2348880"/>
            <a:ext cx="4679751" cy="2124273"/>
          </a:xfrm>
        </p:spPr>
        <p:txBody>
          <a:bodyPr/>
          <a:lstStyle/>
          <a:p>
            <a:r>
              <a:rPr lang="nb-NO" sz="4800" dirty="0" err="1" smtClean="0"/>
              <a:t>Welcome</a:t>
            </a:r>
            <a:r>
              <a:rPr lang="nb-NO" sz="4800" dirty="0" smtClean="0"/>
              <a:t>!</a:t>
            </a:r>
            <a:endParaRPr lang="nb-NO" sz="4800" dirty="0"/>
          </a:p>
        </p:txBody>
      </p:sp>
    </p:spTree>
    <p:extLst>
      <p:ext uri="{BB962C8B-B14F-4D97-AF65-F5344CB8AC3E}">
        <p14:creationId xmlns:p14="http://schemas.microsoft.com/office/powerpoint/2010/main" val="3896295699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650" r="2922"/>
          <a:stretch/>
        </p:blipFill>
        <p:spPr>
          <a:xfrm>
            <a:off x="-792000" y="-2626"/>
            <a:ext cx="9936000" cy="6883039"/>
          </a:xfrm>
          <a:prstGeom prst="rect">
            <a:avLst/>
          </a:prstGeom>
        </p:spPr>
      </p:pic>
      <p:sp>
        <p:nvSpPr>
          <p:cNvPr id="6" name="TekstSylinder 5"/>
          <p:cNvSpPr txBox="1"/>
          <p:nvPr/>
        </p:nvSpPr>
        <p:spPr>
          <a:xfrm>
            <a:off x="323528" y="5844171"/>
            <a:ext cx="54006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GB" sz="2800" dirty="0" smtClean="0">
                <a:solidFill>
                  <a:prstClr val="black"/>
                </a:solidFill>
              </a:rPr>
              <a:t>Mass experiments arranged  in Norway since 2003</a:t>
            </a:r>
          </a:p>
          <a:p>
            <a:endParaRPr lang="nb-NO" dirty="0">
              <a:solidFill>
                <a:prstClr val="black"/>
              </a:solidFill>
            </a:endParaRPr>
          </a:p>
        </p:txBody>
      </p:sp>
      <p:pic>
        <p:nvPicPr>
          <p:cNvPr id="7" name="Bild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6141226"/>
            <a:ext cx="2868917" cy="63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9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7365" t="-4487" r="37365" b="2513"/>
          <a:stretch/>
        </p:blipFill>
        <p:spPr>
          <a:xfrm>
            <a:off x="1253752" y="-332321"/>
            <a:ext cx="7890248" cy="5364000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502" y="-99392"/>
            <a:ext cx="5741876" cy="69855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kstSylinder 3"/>
          <p:cNvSpPr txBox="1"/>
          <p:nvPr/>
        </p:nvSpPr>
        <p:spPr>
          <a:xfrm>
            <a:off x="1513935" y="5024084"/>
            <a:ext cx="7630065" cy="186204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200" dirty="0" smtClean="0">
                <a:solidFill>
                  <a:prstClr val="black"/>
                </a:solidFill>
              </a:rPr>
              <a:t>The Earth Worm map of Norway before and after the mass experiment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sz="2200" dirty="0" smtClean="0">
                <a:solidFill>
                  <a:prstClr val="black"/>
                </a:solidFill>
              </a:rPr>
              <a:t>Before: 106 registrations</a:t>
            </a:r>
          </a:p>
          <a:p>
            <a:pPr marL="285750" indent="-285750">
              <a:spcAft>
                <a:spcPts val="600"/>
              </a:spcAft>
              <a:buFont typeface="Arial" pitchFamily="34" charset="0"/>
              <a:buChar char="•"/>
            </a:pPr>
            <a:r>
              <a:rPr lang="en-GB" sz="2200" dirty="0" smtClean="0">
                <a:solidFill>
                  <a:prstClr val="black"/>
                </a:solidFill>
              </a:rPr>
              <a:t>Now: 544 registered geographic </a:t>
            </a:r>
            <a:br>
              <a:rPr lang="en-GB" sz="2200" dirty="0" smtClean="0">
                <a:solidFill>
                  <a:prstClr val="black"/>
                </a:solidFill>
              </a:rPr>
            </a:br>
            <a:r>
              <a:rPr lang="en-GB" sz="2200" dirty="0" smtClean="0">
                <a:solidFill>
                  <a:prstClr val="black"/>
                </a:solidFill>
              </a:rPr>
              <a:t>worm “hits”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-21502" y="836711"/>
            <a:ext cx="3672306" cy="64633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prstClr val="black"/>
                </a:solidFill>
              </a:rPr>
              <a:t>Results</a:t>
            </a:r>
            <a:endParaRPr lang="en-GB" sz="3600" dirty="0">
              <a:solidFill>
                <a:prstClr val="black"/>
              </a:solidFill>
            </a:endParaRPr>
          </a:p>
        </p:txBody>
      </p:sp>
      <p:pic>
        <p:nvPicPr>
          <p:cNvPr id="8" name="Bild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789" y="6249136"/>
            <a:ext cx="2868917" cy="63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59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2000"/>
                    </a14:imgEffect>
                    <a14:imgEffect>
                      <a14:brightnessContrast bright="4000" contrast="-3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85982" y="-2043608"/>
            <a:ext cx="12732568" cy="97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6633373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 smtClean="0"/>
              <a:t>The Research </a:t>
            </a:r>
            <a:r>
              <a:rPr lang="nb-NO" dirty="0" err="1" smtClean="0"/>
              <a:t>Council’s</a:t>
            </a:r>
            <a:r>
              <a:rPr lang="nb-NO" dirty="0" smtClean="0"/>
              <a:t> </a:t>
            </a:r>
            <a:r>
              <a:rPr lang="nb-NO" dirty="0" err="1" smtClean="0"/>
              <a:t>roles</a:t>
            </a:r>
            <a:endParaRPr lang="nb-NO" dirty="0"/>
          </a:p>
        </p:txBody>
      </p:sp>
      <p:sp>
        <p:nvSpPr>
          <p:cNvPr id="3" name="Rektangel 2"/>
          <p:cNvSpPr/>
          <p:nvPr/>
        </p:nvSpPr>
        <p:spPr>
          <a:xfrm>
            <a:off x="1115616" y="1844824"/>
            <a:ext cx="56886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Adviser to the government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Research funding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/>
              <a:t>Support basic research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/>
              <a:t>Implement national thematic priorities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US" sz="2400" dirty="0" smtClean="0"/>
              <a:t>Support private R&amp;D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smtClean="0"/>
              <a:t>Networking and dissemination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b="1" dirty="0" err="1" smtClean="0"/>
              <a:t>Internationalisation</a:t>
            </a:r>
            <a:endParaRPr lang="nb-NO" sz="2400" b="1" dirty="0"/>
          </a:p>
        </p:txBody>
      </p:sp>
    </p:spTree>
    <p:extLst>
      <p:ext uri="{BB962C8B-B14F-4D97-AF65-F5344CB8AC3E}">
        <p14:creationId xmlns:p14="http://schemas.microsoft.com/office/powerpoint/2010/main" val="75548114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6"/>
          <p:cNvSpPr>
            <a:spLocks/>
          </p:cNvSpPr>
          <p:nvPr/>
        </p:nvSpPr>
        <p:spPr bwMode="auto">
          <a:xfrm>
            <a:off x="3320517" y="4983483"/>
            <a:ext cx="698500" cy="1587"/>
          </a:xfrm>
          <a:custGeom>
            <a:avLst/>
            <a:gdLst>
              <a:gd name="T0" fmla="*/ 0 w 440"/>
              <a:gd name="T1" fmla="*/ 0 h 1"/>
              <a:gd name="T2" fmla="*/ 440 w 44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40" h="1">
                <a:moveTo>
                  <a:pt x="0" y="0"/>
                </a:moveTo>
                <a:lnTo>
                  <a:pt x="440" y="0"/>
                </a:lnTo>
              </a:path>
            </a:pathLst>
          </a:custGeom>
          <a:noFill/>
          <a:ln w="1905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10800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b-NO" sz="2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9752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b-NO" dirty="0"/>
              <a:t>The Research Council </a:t>
            </a:r>
            <a:r>
              <a:rPr lang="nb-NO" dirty="0" err="1"/>
              <a:t>of</a:t>
            </a:r>
            <a:r>
              <a:rPr lang="nb-NO" dirty="0"/>
              <a:t> Norway</a:t>
            </a:r>
            <a:endParaRPr lang="en-GB" noProof="0" dirty="0"/>
          </a:p>
        </p:txBody>
      </p:sp>
      <p:sp>
        <p:nvSpPr>
          <p:cNvPr id="15" name="Freeform 6"/>
          <p:cNvSpPr>
            <a:spLocks/>
          </p:cNvSpPr>
          <p:nvPr/>
        </p:nvSpPr>
        <p:spPr bwMode="auto">
          <a:xfrm>
            <a:off x="3313454" y="4034716"/>
            <a:ext cx="698500" cy="1587"/>
          </a:xfrm>
          <a:custGeom>
            <a:avLst/>
            <a:gdLst>
              <a:gd name="T0" fmla="*/ 0 w 440"/>
              <a:gd name="T1" fmla="*/ 0 h 1"/>
              <a:gd name="T2" fmla="*/ 440 w 44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40" h="1">
                <a:moveTo>
                  <a:pt x="0" y="0"/>
                </a:moveTo>
                <a:lnTo>
                  <a:pt x="440" y="0"/>
                </a:lnTo>
              </a:path>
            </a:pathLst>
          </a:custGeom>
          <a:noFill/>
          <a:ln w="1905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10800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b-NO" sz="2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9747" name="Freeform 3"/>
          <p:cNvSpPr>
            <a:spLocks/>
          </p:cNvSpPr>
          <p:nvPr/>
        </p:nvSpPr>
        <p:spPr bwMode="auto">
          <a:xfrm>
            <a:off x="1799692" y="2149455"/>
            <a:ext cx="2224881" cy="1884245"/>
          </a:xfrm>
          <a:custGeom>
            <a:avLst/>
            <a:gdLst>
              <a:gd name="T0" fmla="*/ 0 w 1408"/>
              <a:gd name="T1" fmla="*/ 1134 h 1136"/>
              <a:gd name="T2" fmla="*/ 963 w 1408"/>
              <a:gd name="T3" fmla="*/ 1136 h 1136"/>
              <a:gd name="T4" fmla="*/ 966 w 1408"/>
              <a:gd name="T5" fmla="*/ 0 h 1136"/>
              <a:gd name="T6" fmla="*/ 1408 w 1408"/>
              <a:gd name="T7" fmla="*/ 0 h 1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8" h="1136">
                <a:moveTo>
                  <a:pt x="0" y="1134"/>
                </a:moveTo>
                <a:lnTo>
                  <a:pt x="963" y="1136"/>
                </a:lnTo>
                <a:lnTo>
                  <a:pt x="966" y="0"/>
                </a:lnTo>
                <a:lnTo>
                  <a:pt x="1408" y="0"/>
                </a:ln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 tIns="72000" rIns="72000" bIns="10800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b-NO" sz="2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9748" name="Freeform 4"/>
          <p:cNvSpPr>
            <a:spLocks/>
          </p:cNvSpPr>
          <p:nvPr/>
        </p:nvSpPr>
        <p:spPr bwMode="auto">
          <a:xfrm>
            <a:off x="3313454" y="4033701"/>
            <a:ext cx="826498" cy="1871662"/>
          </a:xfrm>
          <a:custGeom>
            <a:avLst/>
            <a:gdLst>
              <a:gd name="T0" fmla="*/ 5 w 523"/>
              <a:gd name="T1" fmla="*/ 0 h 1120"/>
              <a:gd name="T2" fmla="*/ 0 w 523"/>
              <a:gd name="T3" fmla="*/ 1120 h 1120"/>
              <a:gd name="T4" fmla="*/ 523 w 523"/>
              <a:gd name="T5" fmla="*/ 1116 h 1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3" h="1120">
                <a:moveTo>
                  <a:pt x="5" y="0"/>
                </a:moveTo>
                <a:lnTo>
                  <a:pt x="0" y="1120"/>
                </a:lnTo>
                <a:lnTo>
                  <a:pt x="523" y="1116"/>
                </a:lnTo>
              </a:path>
            </a:pathLst>
          </a:custGeom>
          <a:noFill/>
          <a:ln w="19050" cap="flat" cmpd="sng">
            <a:solidFill>
              <a:schemeClr val="accent2"/>
            </a:solidFill>
            <a:prstDash val="solid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fol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 tIns="72000" rIns="72000" bIns="10800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b-NO" sz="2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9750" name="Freeform 6"/>
          <p:cNvSpPr>
            <a:spLocks/>
          </p:cNvSpPr>
          <p:nvPr/>
        </p:nvSpPr>
        <p:spPr bwMode="auto">
          <a:xfrm>
            <a:off x="3320517" y="3090526"/>
            <a:ext cx="698500" cy="1587"/>
          </a:xfrm>
          <a:custGeom>
            <a:avLst/>
            <a:gdLst>
              <a:gd name="T0" fmla="*/ 0 w 440"/>
              <a:gd name="T1" fmla="*/ 0 h 1"/>
              <a:gd name="T2" fmla="*/ 440 w 440"/>
              <a:gd name="T3" fmla="*/ 0 h 1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40" h="1">
                <a:moveTo>
                  <a:pt x="0" y="0"/>
                </a:moveTo>
                <a:lnTo>
                  <a:pt x="440" y="0"/>
                </a:lnTo>
              </a:path>
            </a:pathLst>
          </a:custGeom>
          <a:noFill/>
          <a:ln w="19050" cmpd="sng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10800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b-NO" sz="280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59753" name="Rectangle 9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666636" y="5516563"/>
            <a:ext cx="4961685" cy="7921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lIns="90000" tIns="36000" rIns="36000" bIns="72000" anchor="ctr"/>
          <a:lstStyle/>
          <a:p>
            <a:pPr eaLnBrk="0" fontAlgn="base" hangingPunct="0">
              <a:spcBef>
                <a:spcPct val="0"/>
              </a:spcBef>
              <a:spcAft>
                <a:spcPct val="25000"/>
              </a:spcAft>
            </a:pPr>
            <a:r>
              <a:rPr lang="en-GB">
                <a:solidFill>
                  <a:srgbClr val="7D9AAA">
                    <a:lumMod val="40000"/>
                    <a:lumOff val="60000"/>
                  </a:srgbClr>
                </a:solidFill>
                <a:latin typeface="Verdana" pitchFamily="34" charset="0"/>
              </a:rPr>
              <a:t>Division for </a:t>
            </a:r>
            <a:r>
              <a:rPr lang="en-GB" sz="2400">
                <a:solidFill>
                  <a:prstClr val="white"/>
                </a:solidFill>
                <a:latin typeface="Verdana" pitchFamily="34" charset="0"/>
              </a:rPr>
              <a:t/>
            </a:r>
            <a:br>
              <a:rPr lang="en-GB" sz="2400">
                <a:solidFill>
                  <a:prstClr val="white"/>
                </a:solidFill>
                <a:latin typeface="Verdana" pitchFamily="34" charset="0"/>
              </a:rPr>
            </a:br>
            <a:r>
              <a:rPr lang="en-GB" sz="2400">
                <a:solidFill>
                  <a:prstClr val="white"/>
                </a:solidFill>
                <a:latin typeface="Arial" charset="0"/>
              </a:rPr>
              <a:t>Administrative Affairs</a:t>
            </a:r>
          </a:p>
        </p:txBody>
      </p:sp>
      <p:sp>
        <p:nvSpPr>
          <p:cNvPr id="159754" name="Rectangle 10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671887" y="1766905"/>
            <a:ext cx="4961685" cy="78553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lIns="90000" tIns="36000" rIns="36000" bIns="72000" anchor="ctr"/>
          <a:lstStyle/>
          <a:p>
            <a:pPr eaLnBrk="0" fontAlgn="base" hangingPunct="0">
              <a:spcBef>
                <a:spcPct val="0"/>
              </a:spcBef>
              <a:spcAft>
                <a:spcPct val="25000"/>
              </a:spcAft>
            </a:pPr>
            <a:r>
              <a:rPr lang="en-GB" dirty="0">
                <a:solidFill>
                  <a:srgbClr val="7D9AAA">
                    <a:lumMod val="40000"/>
                    <a:lumOff val="60000"/>
                  </a:srgbClr>
                </a:solidFill>
                <a:latin typeface="Verdana" pitchFamily="34" charset="0"/>
              </a:rPr>
              <a:t>Division for </a:t>
            </a:r>
            <a:r>
              <a:rPr lang="en-GB" dirty="0">
                <a:solidFill>
                  <a:prstClr val="white"/>
                </a:solidFill>
                <a:latin typeface="Verdana" pitchFamily="34" charset="0"/>
              </a:rPr>
              <a:t/>
            </a:r>
            <a:br>
              <a:rPr lang="en-GB" dirty="0">
                <a:solidFill>
                  <a:prstClr val="white"/>
                </a:solidFill>
                <a:latin typeface="Verdana" pitchFamily="34" charset="0"/>
              </a:rPr>
            </a:br>
            <a:r>
              <a:rPr lang="en-GB" sz="2400" dirty="0">
                <a:solidFill>
                  <a:prstClr val="white"/>
                </a:solidFill>
                <a:latin typeface="Arial" charset="0"/>
              </a:rPr>
              <a:t>Science</a:t>
            </a:r>
          </a:p>
        </p:txBody>
      </p:sp>
      <p:sp>
        <p:nvSpPr>
          <p:cNvPr id="159755" name="Rectangle 11">
            <a:hlinkClick r:id="" action="ppaction://noaction"/>
          </p:cNvPr>
          <p:cNvSpPr>
            <a:spLocks noChangeArrowheads="1"/>
          </p:cNvSpPr>
          <p:nvPr/>
        </p:nvSpPr>
        <p:spPr bwMode="auto">
          <a:xfrm>
            <a:off x="3671887" y="4581525"/>
            <a:ext cx="4961685" cy="766996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lIns="90000" tIns="36000" rIns="36000" bIns="72000" anchor="ctr"/>
          <a:lstStyle/>
          <a:p>
            <a:pPr eaLnBrk="0" fontAlgn="base" hangingPunct="0">
              <a:spcBef>
                <a:spcPct val="0"/>
              </a:spcBef>
              <a:spcAft>
                <a:spcPct val="25000"/>
              </a:spcAft>
            </a:pPr>
            <a:r>
              <a:rPr lang="en-GB">
                <a:solidFill>
                  <a:srgbClr val="7D9AAA">
                    <a:lumMod val="40000"/>
                    <a:lumOff val="60000"/>
                  </a:srgbClr>
                </a:solidFill>
                <a:latin typeface="Verdana" pitchFamily="34" charset="0"/>
              </a:rPr>
              <a:t>Division for </a:t>
            </a:r>
            <a:r>
              <a:rPr lang="en-GB" sz="2400">
                <a:solidFill>
                  <a:prstClr val="white"/>
                </a:solidFill>
                <a:latin typeface="Verdana" pitchFamily="34" charset="0"/>
              </a:rPr>
              <a:t/>
            </a:r>
            <a:br>
              <a:rPr lang="en-GB" sz="2400">
                <a:solidFill>
                  <a:prstClr val="white"/>
                </a:solidFill>
                <a:latin typeface="Verdana" pitchFamily="34" charset="0"/>
              </a:rPr>
            </a:br>
            <a:r>
              <a:rPr lang="en-GB" sz="2400">
                <a:solidFill>
                  <a:prstClr val="white"/>
                </a:solidFill>
                <a:latin typeface="Arial" charset="0"/>
              </a:rPr>
              <a:t>Innovation</a:t>
            </a:r>
          </a:p>
        </p:txBody>
      </p:sp>
      <p:sp>
        <p:nvSpPr>
          <p:cNvPr id="159756" name="Rectangle 1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671887" y="3639764"/>
            <a:ext cx="4961685" cy="792162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lIns="90000" tIns="36000" rIns="36000" bIns="72000" anchor="ctr"/>
          <a:lstStyle/>
          <a:p>
            <a:pPr eaLnBrk="0" fontAlgn="base" hangingPunct="0">
              <a:lnSpc>
                <a:spcPct val="85000"/>
              </a:lnSpc>
              <a:spcBef>
                <a:spcPct val="0"/>
              </a:spcBef>
              <a:spcAft>
                <a:spcPct val="25000"/>
              </a:spcAft>
            </a:pPr>
            <a:r>
              <a:rPr lang="en-GB">
                <a:solidFill>
                  <a:srgbClr val="7D9AAA">
                    <a:lumMod val="40000"/>
                    <a:lumOff val="60000"/>
                  </a:srgbClr>
                </a:solidFill>
                <a:latin typeface="Verdana" pitchFamily="34" charset="0"/>
              </a:rPr>
              <a:t>Division for </a:t>
            </a:r>
            <a:r>
              <a:rPr lang="en-GB" sz="2400">
                <a:solidFill>
                  <a:prstClr val="white"/>
                </a:solidFill>
                <a:latin typeface="Verdana" pitchFamily="34" charset="0"/>
              </a:rPr>
              <a:t/>
            </a:r>
            <a:br>
              <a:rPr lang="en-GB" sz="2400">
                <a:solidFill>
                  <a:prstClr val="white"/>
                </a:solidFill>
                <a:latin typeface="Verdana" pitchFamily="34" charset="0"/>
              </a:rPr>
            </a:br>
            <a:r>
              <a:rPr lang="en-GB" sz="2400">
                <a:solidFill>
                  <a:prstClr val="white"/>
                </a:solidFill>
                <a:latin typeface="Verdana" pitchFamily="34" charset="0"/>
              </a:rPr>
              <a:t>Society and Health </a:t>
            </a:r>
          </a:p>
        </p:txBody>
      </p:sp>
      <p:sp>
        <p:nvSpPr>
          <p:cNvPr id="159757" name="Rectangle 13"/>
          <p:cNvSpPr>
            <a:spLocks noChangeArrowheads="1"/>
          </p:cNvSpPr>
          <p:nvPr/>
        </p:nvSpPr>
        <p:spPr bwMode="auto">
          <a:xfrm>
            <a:off x="539751" y="3536950"/>
            <a:ext cx="2519362" cy="5048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tIns="46800"/>
          <a:lstStyle/>
          <a:p>
            <a:pPr eaLnBrk="0" fontAlgn="base" hangingPunct="0">
              <a:spcBef>
                <a:spcPct val="0"/>
              </a:spcBef>
              <a:spcAft>
                <a:spcPct val="25000"/>
              </a:spcAft>
            </a:pPr>
            <a:r>
              <a:rPr lang="nb-NO" sz="2000" dirty="0" err="1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Director</a:t>
            </a:r>
            <a:r>
              <a:rPr lang="nb-NO" sz="2000" dirty="0">
                <a:solidFill>
                  <a:prstClr val="white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 General</a:t>
            </a:r>
          </a:p>
        </p:txBody>
      </p:sp>
      <p:sp>
        <p:nvSpPr>
          <p:cNvPr id="159758" name="Rectangle 14"/>
          <p:cNvSpPr>
            <a:spLocks noChangeArrowheads="1"/>
          </p:cNvSpPr>
          <p:nvPr/>
        </p:nvSpPr>
        <p:spPr bwMode="auto">
          <a:xfrm>
            <a:off x="539751" y="4041775"/>
            <a:ext cx="2519362" cy="50323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lIns="90000" anchor="ctr"/>
          <a:lstStyle/>
          <a:p>
            <a:pPr eaLnBrk="0" fontAlgn="base" hangingPunct="0">
              <a:spcBef>
                <a:spcPct val="0"/>
              </a:spcBef>
              <a:spcAft>
                <a:spcPct val="25000"/>
              </a:spcAft>
            </a:pPr>
            <a:r>
              <a:rPr lang="nb-NO" dirty="0">
                <a:solidFill>
                  <a:srgbClr val="7D9AAA">
                    <a:lumMod val="40000"/>
                    <a:lumOff val="60000"/>
                  </a:srgb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Staff</a:t>
            </a:r>
            <a:endParaRPr lang="nb-NO" sz="2400" dirty="0">
              <a:solidFill>
                <a:srgbClr val="7D9AAA">
                  <a:lumMod val="40000"/>
                  <a:lumOff val="60000"/>
                </a:srgb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9785" name="Line 41"/>
          <p:cNvSpPr>
            <a:spLocks noChangeShapeType="1"/>
          </p:cNvSpPr>
          <p:nvPr/>
        </p:nvSpPr>
        <p:spPr bwMode="auto">
          <a:xfrm>
            <a:off x="539750" y="4041775"/>
            <a:ext cx="2519363" cy="0"/>
          </a:xfrm>
          <a:prstGeom prst="line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36000" tIns="36000" rIns="36000" bIns="7200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nb-NO" sz="2800">
              <a:solidFill>
                <a:prstClr val="black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4" name="Rectangle 12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671916" y="2708275"/>
            <a:ext cx="4956405" cy="787841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lIns="90000" tIns="36000" rIns="36000" bIns="72000" anchor="ctr"/>
          <a:lstStyle/>
          <a:p>
            <a:pPr eaLnBrk="0" fontAlgn="base" hangingPunct="0">
              <a:lnSpc>
                <a:spcPct val="85000"/>
              </a:lnSpc>
              <a:spcBef>
                <a:spcPct val="0"/>
              </a:spcBef>
              <a:spcAft>
                <a:spcPct val="25000"/>
              </a:spcAft>
            </a:pPr>
            <a:r>
              <a:rPr lang="en-GB" dirty="0">
                <a:solidFill>
                  <a:srgbClr val="7D9AAA">
                    <a:lumMod val="40000"/>
                    <a:lumOff val="60000"/>
                  </a:srgbClr>
                </a:solidFill>
                <a:latin typeface="Verdana" pitchFamily="34" charset="0"/>
              </a:rPr>
              <a:t>Division for </a:t>
            </a:r>
            <a:r>
              <a:rPr lang="en-US" sz="2400" dirty="0">
                <a:solidFill>
                  <a:prstClr val="white"/>
                </a:solidFill>
                <a:latin typeface="Verdana" pitchFamily="34" charset="0"/>
              </a:rPr>
              <a:t>Energy, Resources </a:t>
            </a:r>
            <a:br>
              <a:rPr lang="en-US" sz="2400" dirty="0">
                <a:solidFill>
                  <a:prstClr val="white"/>
                </a:solidFill>
                <a:latin typeface="Verdana" pitchFamily="34" charset="0"/>
              </a:rPr>
            </a:br>
            <a:r>
              <a:rPr lang="en-US" sz="2400" dirty="0">
                <a:solidFill>
                  <a:prstClr val="white"/>
                </a:solidFill>
                <a:latin typeface="Verdana" pitchFamily="34" charset="0"/>
              </a:rPr>
              <a:t>and the Environment</a:t>
            </a:r>
            <a:endParaRPr lang="en-GB" sz="2400" dirty="0">
              <a:solidFill>
                <a:prstClr val="white"/>
              </a:solidFill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5650534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Plassholder for innhold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54016116"/>
              </p:ext>
            </p:extLst>
          </p:nvPr>
        </p:nvGraphicFramePr>
        <p:xfrm>
          <a:off x="503238" y="1836738"/>
          <a:ext cx="8316912" cy="47609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1175" name="Rectangle 3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Funding received from the ministries </a:t>
            </a:r>
            <a:r>
              <a:rPr lang="en-GB" sz="2000" b="0" dirty="0"/>
              <a:t>(</a:t>
            </a:r>
            <a:r>
              <a:rPr lang="en-GB" sz="2000" b="0" dirty="0" smtClean="0"/>
              <a:t>2011)</a:t>
            </a:r>
            <a:endParaRPr lang="en-GB" sz="2000" b="0" dirty="0"/>
          </a:p>
        </p:txBody>
      </p:sp>
      <p:sp>
        <p:nvSpPr>
          <p:cNvPr id="91141" name="Rectangle 5"/>
          <p:cNvSpPr>
            <a:spLocks noChangeArrowheads="1"/>
          </p:cNvSpPr>
          <p:nvPr/>
        </p:nvSpPr>
        <p:spPr bwMode="auto">
          <a:xfrm>
            <a:off x="7026944" y="5805300"/>
            <a:ext cx="1600200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0000"/>
                </a:solidFill>
                <a:latin typeface="Verdana" pitchFamily="34" charset="0"/>
              </a:rPr>
              <a:t>Trade and </a:t>
            </a:r>
            <a:br>
              <a:rPr lang="en-GB" sz="2000" dirty="0">
                <a:solidFill>
                  <a:srgbClr val="000000"/>
                </a:solidFill>
                <a:latin typeface="Verdana" pitchFamily="34" charset="0"/>
              </a:rPr>
            </a:br>
            <a:r>
              <a:rPr lang="en-GB" sz="2000" dirty="0">
                <a:solidFill>
                  <a:srgbClr val="000000"/>
                </a:solidFill>
                <a:latin typeface="Verdana" pitchFamily="34" charset="0"/>
              </a:rPr>
              <a:t>Industry</a:t>
            </a:r>
          </a:p>
        </p:txBody>
      </p:sp>
      <p:sp>
        <p:nvSpPr>
          <p:cNvPr id="91142" name="Rectangle 6"/>
          <p:cNvSpPr>
            <a:spLocks noChangeArrowheads="1"/>
          </p:cNvSpPr>
          <p:nvPr/>
        </p:nvSpPr>
        <p:spPr bwMode="auto">
          <a:xfrm>
            <a:off x="513933" y="5805300"/>
            <a:ext cx="19446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0000"/>
                </a:solidFill>
                <a:latin typeface="Verdana" pitchFamily="34" charset="0"/>
              </a:rPr>
              <a:t>Petroleum and energy</a:t>
            </a:r>
          </a:p>
        </p:txBody>
      </p:sp>
      <p:sp>
        <p:nvSpPr>
          <p:cNvPr id="91143" name="Rectangle 7"/>
          <p:cNvSpPr>
            <a:spLocks noChangeArrowheads="1"/>
          </p:cNvSpPr>
          <p:nvPr/>
        </p:nvSpPr>
        <p:spPr bwMode="auto">
          <a:xfrm>
            <a:off x="503238" y="4797425"/>
            <a:ext cx="32734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>
                <a:solidFill>
                  <a:prstClr val="black"/>
                </a:solidFill>
                <a:latin typeface="Verdana" pitchFamily="34" charset="0"/>
              </a:rPr>
              <a:t>Fisheries </a:t>
            </a:r>
            <a:br>
              <a:rPr lang="en-GB" sz="2000">
                <a:solidFill>
                  <a:prstClr val="black"/>
                </a:solidFill>
                <a:latin typeface="Verdana" pitchFamily="34" charset="0"/>
              </a:rPr>
            </a:br>
            <a:r>
              <a:rPr lang="en-GB" sz="2000">
                <a:solidFill>
                  <a:prstClr val="black"/>
                </a:solidFill>
                <a:latin typeface="Verdana" pitchFamily="34" charset="0"/>
              </a:rPr>
              <a:t>and Coastal Affairs</a:t>
            </a:r>
          </a:p>
        </p:txBody>
      </p:sp>
      <p:sp>
        <p:nvSpPr>
          <p:cNvPr id="91144" name="Rectangle 8"/>
          <p:cNvSpPr>
            <a:spLocks noChangeArrowheads="1"/>
          </p:cNvSpPr>
          <p:nvPr/>
        </p:nvSpPr>
        <p:spPr bwMode="auto">
          <a:xfrm>
            <a:off x="513933" y="3689350"/>
            <a:ext cx="34940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prstClr val="black"/>
                </a:solidFill>
                <a:latin typeface="Verdana" pitchFamily="34" charset="0"/>
              </a:rPr>
              <a:t>Agriculture </a:t>
            </a:r>
            <a:br>
              <a:rPr lang="en-GB" sz="2000" dirty="0">
                <a:solidFill>
                  <a:prstClr val="black"/>
                </a:solidFill>
                <a:latin typeface="Verdana" pitchFamily="34" charset="0"/>
              </a:rPr>
            </a:br>
            <a:r>
              <a:rPr lang="en-GB" sz="2000" dirty="0">
                <a:solidFill>
                  <a:prstClr val="black"/>
                </a:solidFill>
                <a:latin typeface="Verdana" pitchFamily="34" charset="0"/>
              </a:rPr>
              <a:t>and Food</a:t>
            </a:r>
          </a:p>
        </p:txBody>
      </p:sp>
      <p:sp>
        <p:nvSpPr>
          <p:cNvPr id="91145" name="Rectangle 9"/>
          <p:cNvSpPr>
            <a:spLocks noChangeArrowheads="1"/>
          </p:cNvSpPr>
          <p:nvPr/>
        </p:nvSpPr>
        <p:spPr bwMode="auto">
          <a:xfrm>
            <a:off x="503238" y="3283535"/>
            <a:ext cx="22748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0000"/>
                </a:solidFill>
                <a:latin typeface="Verdana" pitchFamily="34" charset="0"/>
              </a:rPr>
              <a:t>Environment</a:t>
            </a:r>
          </a:p>
        </p:txBody>
      </p:sp>
      <p:sp>
        <p:nvSpPr>
          <p:cNvPr id="91150" name="Rectangle 14"/>
          <p:cNvSpPr>
            <a:spLocks noChangeArrowheads="1"/>
          </p:cNvSpPr>
          <p:nvPr/>
        </p:nvSpPr>
        <p:spPr bwMode="auto">
          <a:xfrm>
            <a:off x="6732588" y="2791326"/>
            <a:ext cx="190817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0000"/>
                </a:solidFill>
                <a:latin typeface="Verdana" pitchFamily="34" charset="0"/>
              </a:rPr>
              <a:t>Education and Research</a:t>
            </a:r>
          </a:p>
        </p:txBody>
      </p:sp>
      <p:sp>
        <p:nvSpPr>
          <p:cNvPr id="91163" name="Rectangle 27"/>
          <p:cNvSpPr>
            <a:spLocks noChangeArrowheads="1"/>
          </p:cNvSpPr>
          <p:nvPr/>
        </p:nvSpPr>
        <p:spPr bwMode="auto">
          <a:xfrm>
            <a:off x="6732588" y="1763713"/>
            <a:ext cx="19081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>
                <a:solidFill>
                  <a:srgbClr val="000000"/>
                </a:solidFill>
                <a:latin typeface="Verdana" pitchFamily="34" charset="0"/>
              </a:rPr>
              <a:t>Administration</a:t>
            </a:r>
          </a:p>
        </p:txBody>
      </p:sp>
      <p:sp>
        <p:nvSpPr>
          <p:cNvPr id="91170" name="Rectangle 34"/>
          <p:cNvSpPr>
            <a:spLocks noChangeArrowheads="1"/>
          </p:cNvSpPr>
          <p:nvPr/>
        </p:nvSpPr>
        <p:spPr bwMode="auto">
          <a:xfrm>
            <a:off x="7264400" y="4464606"/>
            <a:ext cx="1362744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/>
          <a:p>
            <a:pPr algn="r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nb-NO" sz="2000" dirty="0">
                <a:solidFill>
                  <a:srgbClr val="000000"/>
                </a:solidFill>
                <a:latin typeface="Verdana" pitchFamily="34" charset="0"/>
              </a:rPr>
              <a:t>The</a:t>
            </a:r>
            <a:br>
              <a:rPr lang="nb-NO" sz="2000" dirty="0">
                <a:solidFill>
                  <a:srgbClr val="000000"/>
                </a:solidFill>
                <a:latin typeface="Verdana" pitchFamily="34" charset="0"/>
              </a:rPr>
            </a:br>
            <a:r>
              <a:rPr lang="nb-NO" sz="2000" dirty="0">
                <a:solidFill>
                  <a:srgbClr val="000000"/>
                </a:solidFill>
                <a:latin typeface="Verdana" pitchFamily="34" charset="0"/>
              </a:rPr>
              <a:t> Research </a:t>
            </a:r>
            <a:br>
              <a:rPr lang="nb-NO" sz="2000" dirty="0">
                <a:solidFill>
                  <a:srgbClr val="000000"/>
                </a:solidFill>
                <a:latin typeface="Verdana" pitchFamily="34" charset="0"/>
              </a:rPr>
            </a:br>
            <a:r>
              <a:rPr lang="nb-NO" sz="2000" dirty="0">
                <a:solidFill>
                  <a:srgbClr val="000000"/>
                </a:solidFill>
                <a:latin typeface="Verdana" pitchFamily="34" charset="0"/>
              </a:rPr>
              <a:t>Fund</a:t>
            </a:r>
          </a:p>
        </p:txBody>
      </p:sp>
      <p:sp>
        <p:nvSpPr>
          <p:cNvPr id="91171" name="Freeform 35"/>
          <p:cNvSpPr>
            <a:spLocks/>
          </p:cNvSpPr>
          <p:nvPr/>
        </p:nvSpPr>
        <p:spPr bwMode="auto">
          <a:xfrm>
            <a:off x="5292080" y="5584031"/>
            <a:ext cx="1972320" cy="221457"/>
          </a:xfrm>
          <a:custGeom>
            <a:avLst/>
            <a:gdLst>
              <a:gd name="T0" fmla="*/ 1418 w 1418"/>
              <a:gd name="T1" fmla="*/ 7 h 7"/>
              <a:gd name="T2" fmla="*/ 1068 w 1418"/>
              <a:gd name="T3" fmla="*/ 0 h 7"/>
              <a:gd name="T4" fmla="*/ 0 w 1418"/>
              <a:gd name="T5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18" h="7">
                <a:moveTo>
                  <a:pt x="1418" y="7"/>
                </a:moveTo>
                <a:lnTo>
                  <a:pt x="1068" y="0"/>
                </a:lnTo>
                <a:lnTo>
                  <a:pt x="0" y="0"/>
                </a:lnTo>
              </a:path>
            </a:pathLst>
          </a:custGeom>
          <a:noFill/>
          <a:ln w="19050" cmpd="sng">
            <a:solidFill>
              <a:schemeClr val="folHlink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 tIns="72000" rIns="72000" bIns="108000" anchor="ctr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 sz="24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91181" name="Freeform 45"/>
          <p:cNvSpPr>
            <a:spLocks/>
          </p:cNvSpPr>
          <p:nvPr/>
        </p:nvSpPr>
        <p:spPr bwMode="auto">
          <a:xfrm>
            <a:off x="2411413" y="5229225"/>
            <a:ext cx="1081086" cy="709613"/>
          </a:xfrm>
          <a:custGeom>
            <a:avLst/>
            <a:gdLst>
              <a:gd name="T0" fmla="*/ 0 w 919"/>
              <a:gd name="T1" fmla="*/ 447 h 447"/>
              <a:gd name="T2" fmla="*/ 557 w 919"/>
              <a:gd name="T3" fmla="*/ 447 h 447"/>
              <a:gd name="T4" fmla="*/ 919 w 919"/>
              <a:gd name="T5" fmla="*/ 0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19" h="447">
                <a:moveTo>
                  <a:pt x="0" y="447"/>
                </a:moveTo>
                <a:lnTo>
                  <a:pt x="557" y="447"/>
                </a:lnTo>
                <a:lnTo>
                  <a:pt x="919" y="0"/>
                </a:lnTo>
              </a:path>
            </a:pathLst>
          </a:custGeom>
          <a:noFill/>
          <a:ln w="19050" cmpd="sng">
            <a:solidFill>
              <a:schemeClr val="folHlink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 tIns="72000" rIns="72000" bIns="108000" anchor="ctr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 sz="24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91188" name="Rectangle 52"/>
          <p:cNvSpPr>
            <a:spLocks noChangeArrowheads="1"/>
          </p:cNvSpPr>
          <p:nvPr/>
        </p:nvSpPr>
        <p:spPr bwMode="auto">
          <a:xfrm>
            <a:off x="503238" y="6416675"/>
            <a:ext cx="8661400" cy="441325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lIns="36000" tIns="36000" rIns="36000" bIns="72000" anchor="ctr"/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20000"/>
              </a:spcAft>
            </a:pPr>
            <a:r>
              <a:rPr lang="nb-NO" sz="2400" dirty="0">
                <a:solidFill>
                  <a:prstClr val="white"/>
                </a:solidFill>
                <a:latin typeface="Verdana" pitchFamily="34" charset="0"/>
              </a:rPr>
              <a:t>Total NOK 7250 mill. </a:t>
            </a:r>
            <a:r>
              <a:rPr lang="nb-NO" sz="2000" dirty="0" err="1">
                <a:solidFill>
                  <a:prstClr val="white"/>
                </a:solidFill>
                <a:latin typeface="Verdana" pitchFamily="34" charset="0"/>
              </a:rPr>
              <a:t>administration</a:t>
            </a:r>
            <a:r>
              <a:rPr lang="nb-NO" sz="2000" dirty="0">
                <a:solidFill>
                  <a:prstClr val="white"/>
                </a:solidFill>
                <a:latin typeface="Verdana" pitchFamily="34" charset="0"/>
              </a:rPr>
              <a:t> </a:t>
            </a:r>
            <a:r>
              <a:rPr lang="nb-NO" sz="2000" dirty="0" err="1">
                <a:solidFill>
                  <a:prstClr val="white"/>
                </a:solidFill>
                <a:latin typeface="Verdana" pitchFamily="34" charset="0"/>
              </a:rPr>
              <a:t>incl</a:t>
            </a:r>
            <a:r>
              <a:rPr lang="nb-NO" sz="2000" dirty="0">
                <a:solidFill>
                  <a:prstClr val="white"/>
                </a:solidFill>
                <a:latin typeface="Verdana" pitchFamily="34" charset="0"/>
              </a:rPr>
              <a:t>.</a:t>
            </a:r>
          </a:p>
        </p:txBody>
      </p:sp>
      <p:sp>
        <p:nvSpPr>
          <p:cNvPr id="91190" name="Rectangle 54"/>
          <p:cNvSpPr>
            <a:spLocks noChangeArrowheads="1"/>
          </p:cNvSpPr>
          <p:nvPr/>
        </p:nvSpPr>
        <p:spPr bwMode="auto">
          <a:xfrm>
            <a:off x="503238" y="2690812"/>
            <a:ext cx="2274887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000" dirty="0">
                <a:solidFill>
                  <a:srgbClr val="000000"/>
                </a:solidFill>
                <a:latin typeface="Verdana" pitchFamily="34" charset="0"/>
              </a:rPr>
              <a:t>Health and </a:t>
            </a:r>
            <a:br>
              <a:rPr lang="en-US" sz="2000" dirty="0">
                <a:solidFill>
                  <a:srgbClr val="000000"/>
                </a:solidFill>
                <a:latin typeface="Verdana" pitchFamily="34" charset="0"/>
              </a:rPr>
            </a:br>
            <a:r>
              <a:rPr lang="en-US" sz="2000" dirty="0">
                <a:solidFill>
                  <a:srgbClr val="000000"/>
                </a:solidFill>
                <a:latin typeface="Verdana" pitchFamily="34" charset="0"/>
              </a:rPr>
              <a:t>Care Services</a:t>
            </a:r>
            <a:endParaRPr lang="en-GB" sz="2000" dirty="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1191" name="Freeform 55"/>
          <p:cNvSpPr>
            <a:spLocks/>
          </p:cNvSpPr>
          <p:nvPr/>
        </p:nvSpPr>
        <p:spPr bwMode="auto">
          <a:xfrm flipV="1">
            <a:off x="1727200" y="4437063"/>
            <a:ext cx="1223963" cy="504825"/>
          </a:xfrm>
          <a:custGeom>
            <a:avLst/>
            <a:gdLst>
              <a:gd name="T0" fmla="*/ 0 w 900"/>
              <a:gd name="T1" fmla="*/ 0 h 129"/>
              <a:gd name="T2" fmla="*/ 278 w 900"/>
              <a:gd name="T3" fmla="*/ 0 h 129"/>
              <a:gd name="T4" fmla="*/ 900 w 900"/>
              <a:gd name="T5" fmla="*/ 129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00" h="129">
                <a:moveTo>
                  <a:pt x="0" y="0"/>
                </a:moveTo>
                <a:lnTo>
                  <a:pt x="278" y="0"/>
                </a:lnTo>
                <a:lnTo>
                  <a:pt x="900" y="129"/>
                </a:lnTo>
              </a:path>
            </a:pathLst>
          </a:custGeom>
          <a:noFill/>
          <a:ln w="19050" cmpd="sng">
            <a:solidFill>
              <a:schemeClr val="folHlink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tIns="72000" rIns="72000" bIns="108000" anchor="ctr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 sz="24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91196" name="Freeform 60"/>
          <p:cNvSpPr>
            <a:spLocks/>
          </p:cNvSpPr>
          <p:nvPr/>
        </p:nvSpPr>
        <p:spPr bwMode="auto">
          <a:xfrm>
            <a:off x="5292080" y="1916113"/>
            <a:ext cx="1367482" cy="496887"/>
          </a:xfrm>
          <a:custGeom>
            <a:avLst/>
            <a:gdLst>
              <a:gd name="T0" fmla="*/ 973 w 973"/>
              <a:gd name="T1" fmla="*/ 0 h 134"/>
              <a:gd name="T2" fmla="*/ 416 w 973"/>
              <a:gd name="T3" fmla="*/ 0 h 134"/>
              <a:gd name="T4" fmla="*/ 0 w 973"/>
              <a:gd name="T5" fmla="*/ 13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73" h="134">
                <a:moveTo>
                  <a:pt x="973" y="0"/>
                </a:moveTo>
                <a:lnTo>
                  <a:pt x="416" y="0"/>
                </a:lnTo>
                <a:lnTo>
                  <a:pt x="0" y="134"/>
                </a:lnTo>
              </a:path>
            </a:pathLst>
          </a:custGeom>
          <a:noFill/>
          <a:ln w="19050" cmpd="sng">
            <a:solidFill>
              <a:schemeClr val="folHlink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 tIns="72000" rIns="72000" bIns="108000" anchor="ctr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 sz="24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91198" name="Freeform 62"/>
          <p:cNvSpPr>
            <a:spLocks/>
          </p:cNvSpPr>
          <p:nvPr/>
        </p:nvSpPr>
        <p:spPr bwMode="auto">
          <a:xfrm>
            <a:off x="1973179" y="2791326"/>
            <a:ext cx="1519321" cy="313824"/>
          </a:xfrm>
          <a:custGeom>
            <a:avLst/>
            <a:gdLst>
              <a:gd name="T0" fmla="*/ 0 w 246"/>
              <a:gd name="T1" fmla="*/ 0 h 285"/>
              <a:gd name="T2" fmla="*/ 78 w 246"/>
              <a:gd name="T3" fmla="*/ 0 h 285"/>
              <a:gd name="T4" fmla="*/ 246 w 246"/>
              <a:gd name="T5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6" h="285">
                <a:moveTo>
                  <a:pt x="0" y="0"/>
                </a:moveTo>
                <a:lnTo>
                  <a:pt x="78" y="0"/>
                </a:lnTo>
                <a:lnTo>
                  <a:pt x="246" y="285"/>
                </a:lnTo>
              </a:path>
            </a:pathLst>
          </a:custGeom>
          <a:noFill/>
          <a:ln w="19050" cmpd="sng">
            <a:solidFill>
              <a:schemeClr val="folHlink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 tIns="72000" rIns="72000" bIns="108000" anchor="ctr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 sz="24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91199" name="Rectangle 63"/>
          <p:cNvSpPr>
            <a:spLocks noChangeArrowheads="1"/>
          </p:cNvSpPr>
          <p:nvPr/>
        </p:nvSpPr>
        <p:spPr bwMode="auto">
          <a:xfrm>
            <a:off x="503238" y="1773238"/>
            <a:ext cx="2274887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nb-NO" sz="2000">
                <a:solidFill>
                  <a:srgbClr val="000000"/>
                </a:solidFill>
                <a:latin typeface="Verdana" pitchFamily="34" charset="0"/>
              </a:rPr>
              <a:t>Foreign Affairs </a:t>
            </a:r>
            <a:endParaRPr lang="en-GB" sz="2000">
              <a:solidFill>
                <a:srgbClr val="000000"/>
              </a:solidFill>
              <a:latin typeface="Verdana" pitchFamily="34" charset="0"/>
            </a:endParaRPr>
          </a:p>
        </p:txBody>
      </p:sp>
      <p:sp>
        <p:nvSpPr>
          <p:cNvPr id="91200" name="Freeform 64"/>
          <p:cNvSpPr>
            <a:spLocks/>
          </p:cNvSpPr>
          <p:nvPr/>
        </p:nvSpPr>
        <p:spPr bwMode="auto">
          <a:xfrm>
            <a:off x="2411413" y="1916112"/>
            <a:ext cx="1585912" cy="774699"/>
          </a:xfrm>
          <a:custGeom>
            <a:avLst/>
            <a:gdLst>
              <a:gd name="T0" fmla="*/ 0 w 246"/>
              <a:gd name="T1" fmla="*/ 0 h 369"/>
              <a:gd name="T2" fmla="*/ 104 w 246"/>
              <a:gd name="T3" fmla="*/ 0 h 369"/>
              <a:gd name="T4" fmla="*/ 246 w 246"/>
              <a:gd name="T5" fmla="*/ 369 h 3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6" h="369">
                <a:moveTo>
                  <a:pt x="0" y="0"/>
                </a:moveTo>
                <a:lnTo>
                  <a:pt x="104" y="0"/>
                </a:lnTo>
                <a:lnTo>
                  <a:pt x="246" y="369"/>
                </a:lnTo>
              </a:path>
            </a:pathLst>
          </a:custGeom>
          <a:noFill/>
          <a:ln w="19050" cmpd="sng">
            <a:solidFill>
              <a:schemeClr val="folHlink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 tIns="72000" rIns="72000" bIns="108000" anchor="ctr">
            <a:spAutoFit/>
          </a:bodyPr>
          <a:lstStyle/>
          <a:p>
            <a:pPr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Char char="§"/>
            </a:pPr>
            <a:endParaRPr lang="nb-NO" sz="2400">
              <a:solidFill>
                <a:prstClr val="white"/>
              </a:solidFill>
              <a:latin typeface="Verdana" pitchFamily="34" charset="0"/>
            </a:endParaRPr>
          </a:p>
        </p:txBody>
      </p:sp>
      <p:sp>
        <p:nvSpPr>
          <p:cNvPr id="91201" name="Rectangle 65"/>
          <p:cNvSpPr>
            <a:spLocks noChangeArrowheads="1"/>
          </p:cNvSpPr>
          <p:nvPr/>
        </p:nvSpPr>
        <p:spPr bwMode="auto">
          <a:xfrm>
            <a:off x="4090516" y="2068513"/>
            <a:ext cx="655637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000000"/>
                    </a:gs>
                    <a:gs pos="100000">
                      <a:srgbClr val="000000">
                        <a:gamma/>
                        <a:shade val="29804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nb-NO" sz="1600" dirty="0" err="1">
                <a:solidFill>
                  <a:prstClr val="black"/>
                </a:solidFill>
                <a:latin typeface="Arial" charset="0"/>
              </a:rPr>
              <a:t>Misc</a:t>
            </a:r>
            <a:r>
              <a:rPr lang="nb-NO" sz="1600" dirty="0">
                <a:solidFill>
                  <a:prstClr val="black"/>
                </a:solidFill>
                <a:latin typeface="Arial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95075005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nb-NO" smtClean="0"/>
              <a:t>The Council distributes about 30 % of public expenditures on R&amp;D in Norway </a:t>
            </a:r>
            <a:br>
              <a:rPr lang="nb-NO" smtClean="0"/>
            </a:br>
            <a:endParaRPr lang="nb-NO" smtClean="0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546100" y="2362200"/>
            <a:ext cx="1655763" cy="42433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txBody>
          <a:bodyPr wrap="none" anchor="ctr"/>
          <a:lstStyle/>
          <a:p>
            <a:pPr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None/>
            </a:pPr>
            <a:r>
              <a:rPr lang="nb-NO" sz="2400" dirty="0">
                <a:solidFill>
                  <a:prstClr val="black"/>
                </a:solidFill>
                <a:latin typeface="Verdana" pitchFamily="34" charset="0"/>
              </a:rPr>
              <a:t>Public</a:t>
            </a:r>
          </a:p>
          <a:p>
            <a:pPr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None/>
            </a:pPr>
            <a:r>
              <a:rPr lang="nb-NO" sz="2400" dirty="0" err="1">
                <a:solidFill>
                  <a:prstClr val="black"/>
                </a:solidFill>
                <a:latin typeface="Verdana" pitchFamily="34" charset="0"/>
              </a:rPr>
              <a:t>funding</a:t>
            </a:r>
            <a:endParaRPr lang="nb-NO" sz="2400" dirty="0">
              <a:solidFill>
                <a:prstClr val="black"/>
              </a:solidFill>
              <a:latin typeface="Verdana" pitchFamily="34" charset="0"/>
            </a:endParaRPr>
          </a:p>
          <a:p>
            <a:pPr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None/>
            </a:pPr>
            <a:r>
              <a:rPr lang="nb-NO" sz="2400" dirty="0" err="1">
                <a:solidFill>
                  <a:prstClr val="black"/>
                </a:solidFill>
                <a:latin typeface="Verdana" pitchFamily="34" charset="0"/>
              </a:rPr>
              <a:t>of</a:t>
            </a:r>
            <a:r>
              <a:rPr lang="nb-NO" sz="2400" dirty="0">
                <a:solidFill>
                  <a:prstClr val="black"/>
                </a:solidFill>
                <a:latin typeface="Verdana" pitchFamily="34" charset="0"/>
              </a:rPr>
              <a:t> R&amp;D in</a:t>
            </a:r>
          </a:p>
          <a:p>
            <a:pPr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None/>
            </a:pPr>
            <a:r>
              <a:rPr lang="nb-NO" sz="2400" dirty="0">
                <a:solidFill>
                  <a:prstClr val="black"/>
                </a:solidFill>
                <a:latin typeface="Verdana" pitchFamily="34" charset="0"/>
              </a:rPr>
              <a:t>Norway</a:t>
            </a:r>
          </a:p>
          <a:p>
            <a:pPr algn="ctr" eaLnBrk="0" fontAlgn="base" hangingPunct="0">
              <a:lnSpc>
                <a:spcPct val="85000"/>
              </a:lnSpc>
              <a:spcBef>
                <a:spcPct val="20000"/>
              </a:spcBef>
              <a:spcAft>
                <a:spcPct val="0"/>
              </a:spcAft>
              <a:buClr>
                <a:srgbClr val="FF9900"/>
              </a:buClr>
              <a:buFont typeface="Wingdings" pitchFamily="2" charset="2"/>
              <a:buNone/>
            </a:pPr>
            <a:r>
              <a:rPr lang="nb-NO" sz="2400" dirty="0">
                <a:solidFill>
                  <a:prstClr val="black"/>
                </a:solidFill>
                <a:latin typeface="Verdana" pitchFamily="34" charset="0"/>
              </a:rPr>
              <a:t>42%</a:t>
            </a:r>
          </a:p>
        </p:txBody>
      </p:sp>
      <p:grpSp>
        <p:nvGrpSpPr>
          <p:cNvPr id="34820" name="Group 4"/>
          <p:cNvGrpSpPr>
            <a:grpSpLocks/>
          </p:cNvGrpSpPr>
          <p:nvPr/>
        </p:nvGrpSpPr>
        <p:grpSpPr bwMode="auto">
          <a:xfrm>
            <a:off x="2339975" y="4438650"/>
            <a:ext cx="6342063" cy="2166938"/>
            <a:chOff x="1474" y="2796"/>
            <a:chExt cx="3995" cy="1365"/>
          </a:xfrm>
          <a:solidFill>
            <a:schemeClr val="accent2"/>
          </a:solidFill>
        </p:grpSpPr>
        <p:sp>
          <p:nvSpPr>
            <p:cNvPr id="6158" name="Rectangle 5"/>
            <p:cNvSpPr>
              <a:spLocks noChangeArrowheads="1"/>
            </p:cNvSpPr>
            <p:nvPr/>
          </p:nvSpPr>
          <p:spPr bwMode="auto">
            <a:xfrm>
              <a:off x="4426" y="3870"/>
              <a:ext cx="1043" cy="291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None/>
              </a:pPr>
              <a:r>
                <a:rPr lang="nb-NO" sz="2000">
                  <a:solidFill>
                    <a:prstClr val="black"/>
                  </a:solidFill>
                  <a:latin typeface="Verdana" pitchFamily="34" charset="0"/>
                </a:rPr>
                <a:t>Industry</a:t>
              </a:r>
            </a:p>
          </p:txBody>
        </p:sp>
        <p:sp>
          <p:nvSpPr>
            <p:cNvPr id="6159" name="Rectangle 6"/>
            <p:cNvSpPr>
              <a:spLocks noChangeArrowheads="1"/>
            </p:cNvSpPr>
            <p:nvPr/>
          </p:nvSpPr>
          <p:spPr bwMode="auto">
            <a:xfrm>
              <a:off x="4426" y="2796"/>
              <a:ext cx="1043" cy="896"/>
            </a:xfrm>
            <a:prstGeom prst="rect">
              <a:avLst/>
            </a:prstGeom>
            <a:solidFill>
              <a:schemeClr val="accent1"/>
            </a:solidFill>
            <a:ln w="952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None/>
              </a:pPr>
              <a:r>
                <a:rPr lang="nb-NO" sz="2400">
                  <a:solidFill>
                    <a:prstClr val="black"/>
                  </a:solidFill>
                  <a:latin typeface="Verdana" pitchFamily="34" charset="0"/>
                </a:rPr>
                <a:t>Institutes</a:t>
              </a:r>
            </a:p>
          </p:txBody>
        </p:sp>
        <p:sp>
          <p:nvSpPr>
            <p:cNvPr id="6160" name="Freeform 7"/>
            <p:cNvSpPr>
              <a:spLocks/>
            </p:cNvSpPr>
            <p:nvPr/>
          </p:nvSpPr>
          <p:spPr bwMode="auto">
            <a:xfrm>
              <a:off x="1474" y="3227"/>
              <a:ext cx="2951" cy="687"/>
            </a:xfrm>
            <a:custGeom>
              <a:avLst/>
              <a:gdLst>
                <a:gd name="T0" fmla="*/ 0 w 2951"/>
                <a:gd name="T1" fmla="*/ 104 h 687"/>
                <a:gd name="T2" fmla="*/ 0 w 2951"/>
                <a:gd name="T3" fmla="*/ 659 h 687"/>
                <a:gd name="T4" fmla="*/ 1736 w 2951"/>
                <a:gd name="T5" fmla="*/ 687 h 687"/>
                <a:gd name="T6" fmla="*/ 2715 w 2951"/>
                <a:gd name="T7" fmla="*/ 513 h 687"/>
                <a:gd name="T8" fmla="*/ 2951 w 2951"/>
                <a:gd name="T9" fmla="*/ 249 h 687"/>
                <a:gd name="T10" fmla="*/ 2715 w 2951"/>
                <a:gd name="T11" fmla="*/ 0 h 687"/>
                <a:gd name="T12" fmla="*/ 1722 w 2951"/>
                <a:gd name="T13" fmla="*/ 111 h 687"/>
                <a:gd name="T14" fmla="*/ 0 w 2951"/>
                <a:gd name="T15" fmla="*/ 104 h 68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51" h="687">
                  <a:moveTo>
                    <a:pt x="0" y="104"/>
                  </a:moveTo>
                  <a:lnTo>
                    <a:pt x="0" y="659"/>
                  </a:lnTo>
                  <a:lnTo>
                    <a:pt x="1736" y="687"/>
                  </a:lnTo>
                  <a:lnTo>
                    <a:pt x="2715" y="513"/>
                  </a:lnTo>
                  <a:lnTo>
                    <a:pt x="2951" y="249"/>
                  </a:lnTo>
                  <a:lnTo>
                    <a:pt x="2715" y="0"/>
                  </a:lnTo>
                  <a:lnTo>
                    <a:pt x="1722" y="111"/>
                  </a:lnTo>
                  <a:lnTo>
                    <a:pt x="0" y="104"/>
                  </a:lnTo>
                  <a:close/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161" name="Freeform 8"/>
            <p:cNvSpPr>
              <a:spLocks/>
            </p:cNvSpPr>
            <p:nvPr/>
          </p:nvSpPr>
          <p:spPr bwMode="auto">
            <a:xfrm>
              <a:off x="1477" y="3880"/>
              <a:ext cx="2962" cy="279"/>
            </a:xfrm>
            <a:custGeom>
              <a:avLst/>
              <a:gdLst>
                <a:gd name="T0" fmla="*/ 0 w 2962"/>
                <a:gd name="T1" fmla="*/ 0 h 279"/>
                <a:gd name="T2" fmla="*/ 0 w 2962"/>
                <a:gd name="T3" fmla="*/ 279 h 279"/>
                <a:gd name="T4" fmla="*/ 2705 w 2962"/>
                <a:gd name="T5" fmla="*/ 277 h 279"/>
                <a:gd name="T6" fmla="*/ 2962 w 2962"/>
                <a:gd name="T7" fmla="*/ 152 h 279"/>
                <a:gd name="T8" fmla="*/ 2712 w 2962"/>
                <a:gd name="T9" fmla="*/ 20 h 279"/>
                <a:gd name="T10" fmla="*/ 0 w 2962"/>
                <a:gd name="T11" fmla="*/ 0 h 27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62" h="279">
                  <a:moveTo>
                    <a:pt x="0" y="0"/>
                  </a:moveTo>
                  <a:lnTo>
                    <a:pt x="0" y="279"/>
                  </a:lnTo>
                  <a:lnTo>
                    <a:pt x="2705" y="277"/>
                  </a:lnTo>
                  <a:lnTo>
                    <a:pt x="2962" y="152"/>
                  </a:lnTo>
                  <a:lnTo>
                    <a:pt x="2712" y="2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162" name="Text Box 9"/>
            <p:cNvSpPr txBox="1">
              <a:spLocks noChangeArrowheads="1"/>
            </p:cNvSpPr>
            <p:nvPr/>
          </p:nvSpPr>
          <p:spPr bwMode="auto">
            <a:xfrm>
              <a:off x="1565" y="3521"/>
              <a:ext cx="1515" cy="484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None/>
              </a:pPr>
              <a:r>
                <a:rPr lang="nb-NO" sz="2400">
                  <a:solidFill>
                    <a:prstClr val="black"/>
                  </a:solidFill>
                  <a:latin typeface="Verdana" pitchFamily="34" charset="0"/>
                </a:rPr>
                <a:t>Other</a:t>
              </a:r>
            </a:p>
            <a:p>
              <a:pPr fontAlgn="base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None/>
              </a:pPr>
              <a:r>
                <a:rPr lang="nb-NO" sz="2400">
                  <a:solidFill>
                    <a:prstClr val="black"/>
                  </a:solidFill>
                  <a:latin typeface="Verdana" pitchFamily="34" charset="0"/>
                </a:rPr>
                <a:t>Ministries</a:t>
              </a:r>
            </a:p>
          </p:txBody>
        </p:sp>
      </p:grpSp>
      <p:grpSp>
        <p:nvGrpSpPr>
          <p:cNvPr id="34826" name="Group 10"/>
          <p:cNvGrpSpPr>
            <a:grpSpLocks/>
          </p:cNvGrpSpPr>
          <p:nvPr/>
        </p:nvGrpSpPr>
        <p:grpSpPr bwMode="auto">
          <a:xfrm>
            <a:off x="2339975" y="1854200"/>
            <a:ext cx="6342063" cy="2311400"/>
            <a:chOff x="1474" y="1168"/>
            <a:chExt cx="3995" cy="1456"/>
          </a:xfrm>
          <a:solidFill>
            <a:schemeClr val="accent2"/>
          </a:solidFill>
        </p:grpSpPr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4426" y="1168"/>
              <a:ext cx="1043" cy="145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None/>
              </a:pPr>
              <a:r>
                <a:rPr lang="nb-NO" sz="2400">
                  <a:solidFill>
                    <a:prstClr val="black"/>
                  </a:solidFill>
                  <a:latin typeface="Verdana" pitchFamily="34" charset="0"/>
                </a:rPr>
                <a:t>Higher</a:t>
              </a:r>
            </a:p>
            <a:p>
              <a:pPr algn="ctr"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None/>
              </a:pPr>
              <a:r>
                <a:rPr lang="nb-NO" sz="2400">
                  <a:solidFill>
                    <a:prstClr val="black"/>
                  </a:solidFill>
                  <a:latin typeface="Verdana" pitchFamily="34" charset="0"/>
                </a:rPr>
                <a:t>education</a:t>
              </a:r>
            </a:p>
            <a:p>
              <a:pPr algn="ctr" eaLnBrk="0" fontAlgn="base" hangingPunct="0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None/>
              </a:pPr>
              <a:r>
                <a:rPr lang="nb-NO" sz="2400">
                  <a:solidFill>
                    <a:prstClr val="black"/>
                  </a:solidFill>
                  <a:latin typeface="Verdana" pitchFamily="34" charset="0"/>
                </a:rPr>
                <a:t>sector</a:t>
              </a:r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1474" y="1207"/>
              <a:ext cx="2951" cy="1340"/>
            </a:xfrm>
            <a:custGeom>
              <a:avLst/>
              <a:gdLst>
                <a:gd name="T0" fmla="*/ 0 w 2951"/>
                <a:gd name="T1" fmla="*/ 273 h 1340"/>
                <a:gd name="T2" fmla="*/ 0 w 2951"/>
                <a:gd name="T3" fmla="*/ 1335 h 1340"/>
                <a:gd name="T4" fmla="*/ 1722 w 2951"/>
                <a:gd name="T5" fmla="*/ 1340 h 1340"/>
                <a:gd name="T6" fmla="*/ 2722 w 2951"/>
                <a:gd name="T7" fmla="*/ 1076 h 1340"/>
                <a:gd name="T8" fmla="*/ 2951 w 2951"/>
                <a:gd name="T9" fmla="*/ 535 h 1340"/>
                <a:gd name="T10" fmla="*/ 2722 w 2951"/>
                <a:gd name="T11" fmla="*/ 0 h 1340"/>
                <a:gd name="T12" fmla="*/ 1729 w 2951"/>
                <a:gd name="T13" fmla="*/ 285 h 1340"/>
                <a:gd name="T14" fmla="*/ 0 w 2951"/>
                <a:gd name="T15" fmla="*/ 273 h 134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51" h="1340">
                  <a:moveTo>
                    <a:pt x="0" y="273"/>
                  </a:moveTo>
                  <a:lnTo>
                    <a:pt x="0" y="1335"/>
                  </a:lnTo>
                  <a:lnTo>
                    <a:pt x="1722" y="1340"/>
                  </a:lnTo>
                  <a:lnTo>
                    <a:pt x="2722" y="1076"/>
                  </a:lnTo>
                  <a:lnTo>
                    <a:pt x="2951" y="535"/>
                  </a:lnTo>
                  <a:lnTo>
                    <a:pt x="2722" y="0"/>
                  </a:lnTo>
                  <a:lnTo>
                    <a:pt x="1729" y="285"/>
                  </a:lnTo>
                  <a:lnTo>
                    <a:pt x="0" y="273"/>
                  </a:lnTo>
                  <a:close/>
                </a:path>
              </a:pathLst>
            </a:custGeom>
            <a:grpFill/>
            <a:ln w="127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157" name="Text Box 13"/>
            <p:cNvSpPr txBox="1">
              <a:spLocks noChangeArrowheads="1"/>
            </p:cNvSpPr>
            <p:nvPr/>
          </p:nvSpPr>
          <p:spPr bwMode="auto">
            <a:xfrm>
              <a:off x="1565" y="1706"/>
              <a:ext cx="1943" cy="68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algn="ctr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None/>
              </a:pPr>
              <a:r>
                <a:rPr lang="en-US" sz="2400">
                  <a:solidFill>
                    <a:prstClr val="black"/>
                  </a:solidFill>
                  <a:latin typeface="Verdana" pitchFamily="34" charset="0"/>
                </a:rPr>
                <a:t>Ministry of Education</a:t>
              </a:r>
            </a:p>
            <a:p>
              <a:pPr fontAlgn="base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None/>
              </a:pPr>
              <a:r>
                <a:rPr lang="en-US" sz="2400">
                  <a:solidFill>
                    <a:prstClr val="black"/>
                  </a:solidFill>
                  <a:latin typeface="Verdana" pitchFamily="34" charset="0"/>
                </a:rPr>
                <a:t>and Research</a:t>
              </a:r>
              <a:endParaRPr lang="nb-NO" sz="2400">
                <a:solidFill>
                  <a:prstClr val="black"/>
                </a:solidFill>
                <a:latin typeface="Verdana" pitchFamily="34" charset="0"/>
              </a:endParaRPr>
            </a:p>
          </p:txBody>
        </p:sp>
      </p:grpSp>
      <p:grpSp>
        <p:nvGrpSpPr>
          <p:cNvPr id="34830" name="Group 14"/>
          <p:cNvGrpSpPr>
            <a:grpSpLocks/>
          </p:cNvGrpSpPr>
          <p:nvPr/>
        </p:nvGrpSpPr>
        <p:grpSpPr bwMode="auto">
          <a:xfrm>
            <a:off x="2343150" y="3722688"/>
            <a:ext cx="4681538" cy="2513012"/>
            <a:chOff x="1476" y="2345"/>
            <a:chExt cx="2949" cy="1583"/>
          </a:xfrm>
        </p:grpSpPr>
        <p:sp>
          <p:nvSpPr>
            <p:cNvPr id="6151" name="Freeform 15"/>
            <p:cNvSpPr>
              <a:spLocks/>
            </p:cNvSpPr>
            <p:nvPr/>
          </p:nvSpPr>
          <p:spPr bwMode="auto">
            <a:xfrm>
              <a:off x="1477" y="3116"/>
              <a:ext cx="2941" cy="812"/>
            </a:xfrm>
            <a:custGeom>
              <a:avLst/>
              <a:gdLst>
                <a:gd name="T0" fmla="*/ 0 w 2941"/>
                <a:gd name="T1" fmla="*/ 155 h 812"/>
                <a:gd name="T2" fmla="*/ 1705 w 2941"/>
                <a:gd name="T3" fmla="*/ 159 h 812"/>
                <a:gd name="T4" fmla="*/ 2719 w 2941"/>
                <a:gd name="T5" fmla="*/ 728 h 812"/>
                <a:gd name="T6" fmla="*/ 2941 w 2941"/>
                <a:gd name="T7" fmla="*/ 812 h 812"/>
                <a:gd name="T8" fmla="*/ 2712 w 2941"/>
                <a:gd name="T9" fmla="*/ 583 h 812"/>
                <a:gd name="T10" fmla="*/ 1705 w 2941"/>
                <a:gd name="T11" fmla="*/ 0 h 812"/>
                <a:gd name="T12" fmla="*/ 0 w 2941"/>
                <a:gd name="T13" fmla="*/ 10 h 812"/>
                <a:gd name="T14" fmla="*/ 0 w 2941"/>
                <a:gd name="T15" fmla="*/ 155 h 812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41" h="812">
                  <a:moveTo>
                    <a:pt x="0" y="155"/>
                  </a:moveTo>
                  <a:lnTo>
                    <a:pt x="1705" y="159"/>
                  </a:lnTo>
                  <a:lnTo>
                    <a:pt x="2719" y="728"/>
                  </a:lnTo>
                  <a:lnTo>
                    <a:pt x="2941" y="812"/>
                  </a:lnTo>
                  <a:lnTo>
                    <a:pt x="2712" y="583"/>
                  </a:lnTo>
                  <a:lnTo>
                    <a:pt x="1705" y="0"/>
                  </a:lnTo>
                  <a:lnTo>
                    <a:pt x="0" y="10"/>
                  </a:lnTo>
                  <a:lnTo>
                    <a:pt x="0" y="15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152" name="Freeform 16"/>
            <p:cNvSpPr>
              <a:spLocks/>
            </p:cNvSpPr>
            <p:nvPr/>
          </p:nvSpPr>
          <p:spPr bwMode="auto">
            <a:xfrm>
              <a:off x="1477" y="2345"/>
              <a:ext cx="2934" cy="511"/>
            </a:xfrm>
            <a:custGeom>
              <a:avLst/>
              <a:gdLst>
                <a:gd name="T0" fmla="*/ 0 w 2934"/>
                <a:gd name="T1" fmla="*/ 244 h 511"/>
                <a:gd name="T2" fmla="*/ 0 w 2934"/>
                <a:gd name="T3" fmla="*/ 511 h 511"/>
                <a:gd name="T4" fmla="*/ 1726 w 2934"/>
                <a:gd name="T5" fmla="*/ 479 h 511"/>
                <a:gd name="T6" fmla="*/ 2712 w 2934"/>
                <a:gd name="T7" fmla="*/ 278 h 511"/>
                <a:gd name="T8" fmla="*/ 2934 w 2934"/>
                <a:gd name="T9" fmla="*/ 97 h 511"/>
                <a:gd name="T10" fmla="*/ 2719 w 2934"/>
                <a:gd name="T11" fmla="*/ 0 h 511"/>
                <a:gd name="T12" fmla="*/ 1712 w 2934"/>
                <a:gd name="T13" fmla="*/ 243 h 511"/>
                <a:gd name="T14" fmla="*/ 0 w 2934"/>
                <a:gd name="T15" fmla="*/ 244 h 51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934" h="511">
                  <a:moveTo>
                    <a:pt x="0" y="244"/>
                  </a:moveTo>
                  <a:lnTo>
                    <a:pt x="0" y="511"/>
                  </a:lnTo>
                  <a:lnTo>
                    <a:pt x="1726" y="479"/>
                  </a:lnTo>
                  <a:lnTo>
                    <a:pt x="2712" y="278"/>
                  </a:lnTo>
                  <a:lnTo>
                    <a:pt x="2934" y="97"/>
                  </a:lnTo>
                  <a:lnTo>
                    <a:pt x="2719" y="0"/>
                  </a:lnTo>
                  <a:lnTo>
                    <a:pt x="1712" y="243"/>
                  </a:lnTo>
                  <a:lnTo>
                    <a:pt x="0" y="244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153" name="Freeform 17"/>
            <p:cNvSpPr>
              <a:spLocks/>
            </p:cNvSpPr>
            <p:nvPr/>
          </p:nvSpPr>
          <p:spPr bwMode="auto">
            <a:xfrm>
              <a:off x="1476" y="2796"/>
              <a:ext cx="2949" cy="347"/>
            </a:xfrm>
            <a:custGeom>
              <a:avLst/>
              <a:gdLst>
                <a:gd name="T0" fmla="*/ 0 w 2949"/>
                <a:gd name="T1" fmla="*/ 31 h 347"/>
                <a:gd name="T2" fmla="*/ 1 w 2949"/>
                <a:gd name="T3" fmla="*/ 333 h 347"/>
                <a:gd name="T4" fmla="*/ 2713 w 2949"/>
                <a:gd name="T5" fmla="*/ 347 h 347"/>
                <a:gd name="T6" fmla="*/ 2949 w 2949"/>
                <a:gd name="T7" fmla="*/ 146 h 347"/>
                <a:gd name="T8" fmla="*/ 2713 w 2949"/>
                <a:gd name="T9" fmla="*/ 0 h 347"/>
                <a:gd name="T10" fmla="*/ 0 w 2949"/>
                <a:gd name="T11" fmla="*/ 31 h 34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949" h="347">
                  <a:moveTo>
                    <a:pt x="0" y="31"/>
                  </a:moveTo>
                  <a:lnTo>
                    <a:pt x="1" y="333"/>
                  </a:lnTo>
                  <a:lnTo>
                    <a:pt x="2713" y="347"/>
                  </a:lnTo>
                  <a:lnTo>
                    <a:pt x="2949" y="146"/>
                  </a:lnTo>
                  <a:lnTo>
                    <a:pt x="2713" y="0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nb-NO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6154" name="Text Box 18"/>
            <p:cNvSpPr txBox="1">
              <a:spLocks noChangeArrowheads="1"/>
            </p:cNvSpPr>
            <p:nvPr/>
          </p:nvSpPr>
          <p:spPr bwMode="auto">
            <a:xfrm>
              <a:off x="1565" y="2659"/>
              <a:ext cx="1966" cy="4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bg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fontAlgn="base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None/>
              </a:pPr>
              <a:r>
                <a:rPr lang="nb-NO" sz="2400">
                  <a:solidFill>
                    <a:prstClr val="black"/>
                  </a:solidFill>
                  <a:latin typeface="Verdana" pitchFamily="34" charset="0"/>
                </a:rPr>
                <a:t>The Research</a:t>
              </a:r>
            </a:p>
            <a:p>
              <a:pPr fontAlgn="base">
                <a:lnSpc>
                  <a:spcPct val="85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F9900"/>
                </a:buClr>
                <a:buFont typeface="Wingdings" pitchFamily="2" charset="2"/>
                <a:buNone/>
              </a:pPr>
              <a:r>
                <a:rPr lang="nb-NO" sz="2400">
                  <a:solidFill>
                    <a:prstClr val="black"/>
                  </a:solidFill>
                  <a:latin typeface="Verdana" pitchFamily="34" charset="0"/>
                </a:rPr>
                <a:t>Council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7413544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 dirty="0"/>
          </a:p>
        </p:txBody>
      </p:sp>
      <p:pic>
        <p:nvPicPr>
          <p:cNvPr id="3" name="Bild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119" y="1412776"/>
            <a:ext cx="5832698" cy="1429885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284984"/>
            <a:ext cx="4029456" cy="2139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1126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b-NO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3210" y="-963488"/>
            <a:ext cx="10621180" cy="849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7384911"/>
      </p:ext>
    </p:extLst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528" r="6932"/>
          <a:stretch/>
        </p:blipFill>
        <p:spPr>
          <a:xfrm>
            <a:off x="-972616" y="0"/>
            <a:ext cx="10314000" cy="6876000"/>
          </a:xfrm>
          <a:prstGeom prst="rect">
            <a:avLst/>
          </a:prstGeom>
        </p:spPr>
      </p:pic>
      <p:sp>
        <p:nvSpPr>
          <p:cNvPr id="9" name="Tittel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5832648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Mass experiment 2010</a:t>
            </a:r>
            <a:br>
              <a:rPr lang="en-GB" dirty="0" smtClean="0"/>
            </a:br>
            <a:r>
              <a:rPr lang="en-GB" sz="3100" dirty="0" smtClean="0"/>
              <a:t>Norwegian Science Week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179218" y="1556792"/>
            <a:ext cx="22322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>
                <a:solidFill>
                  <a:prstClr val="black"/>
                </a:solidFill>
              </a:rPr>
              <a:t>Earth worms:</a:t>
            </a:r>
          </a:p>
          <a:p>
            <a:r>
              <a:rPr lang="en-GB" sz="3600" dirty="0" smtClean="0">
                <a:solidFill>
                  <a:prstClr val="black"/>
                </a:solidFill>
              </a:rPr>
              <a:t>Study on species and geographic spread</a:t>
            </a:r>
            <a:endParaRPr lang="en-GB" sz="3600" dirty="0">
              <a:solidFill>
                <a:prstClr val="black"/>
              </a:solidFill>
            </a:endParaRPr>
          </a:p>
        </p:txBody>
      </p:sp>
      <p:pic>
        <p:nvPicPr>
          <p:cNvPr id="11" name="Bild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5083" y="6141226"/>
            <a:ext cx="2868917" cy="63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036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l norsk, fargelogo">
  <a:themeElements>
    <a:clrScheme name="Forskningsrådet 2010">
      <a:dk1>
        <a:sysClr val="windowText" lastClr="000000"/>
      </a:dk1>
      <a:lt1>
        <a:sysClr val="window" lastClr="FFFFFF"/>
      </a:lt1>
      <a:dk2>
        <a:srgbClr val="00338D"/>
      </a:dk2>
      <a:lt2>
        <a:srgbClr val="00B0CA"/>
      </a:lt2>
      <a:accent1>
        <a:srgbClr val="E98300"/>
      </a:accent1>
      <a:accent2>
        <a:srgbClr val="7D9AAA"/>
      </a:accent2>
      <a:accent3>
        <a:srgbClr val="B41414"/>
      </a:accent3>
      <a:accent4>
        <a:srgbClr val="879637"/>
      </a:accent4>
      <a:accent5>
        <a:srgbClr val="C6BC89"/>
      </a:accent5>
      <a:accent6>
        <a:srgbClr val="BECCD4"/>
      </a:accent6>
      <a:hlink>
        <a:srgbClr val="00338D"/>
      </a:hlink>
      <a:folHlink>
        <a:srgbClr val="00B0C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al engelsk, fargelogo">
  <a:themeElements>
    <a:clrScheme name="Forskningsrådet 2010">
      <a:dk1>
        <a:sysClr val="windowText" lastClr="000000"/>
      </a:dk1>
      <a:lt1>
        <a:sysClr val="window" lastClr="FFFFFF"/>
      </a:lt1>
      <a:dk2>
        <a:srgbClr val="00338D"/>
      </a:dk2>
      <a:lt2>
        <a:srgbClr val="00B0CA"/>
      </a:lt2>
      <a:accent1>
        <a:srgbClr val="E98300"/>
      </a:accent1>
      <a:accent2>
        <a:srgbClr val="7D9AAA"/>
      </a:accent2>
      <a:accent3>
        <a:srgbClr val="B41414"/>
      </a:accent3>
      <a:accent4>
        <a:srgbClr val="879637"/>
      </a:accent4>
      <a:accent5>
        <a:srgbClr val="C6BC89"/>
      </a:accent5>
      <a:accent6>
        <a:srgbClr val="BECCD4"/>
      </a:accent6>
      <a:hlink>
        <a:srgbClr val="00338D"/>
      </a:hlink>
      <a:folHlink>
        <a:srgbClr val="00B0C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3_Mal engelsk, fargelogo">
  <a:themeElements>
    <a:clrScheme name="Forskningsrådet 2010">
      <a:dk1>
        <a:sysClr val="windowText" lastClr="000000"/>
      </a:dk1>
      <a:lt1>
        <a:sysClr val="window" lastClr="FFFFFF"/>
      </a:lt1>
      <a:dk2>
        <a:srgbClr val="00338D"/>
      </a:dk2>
      <a:lt2>
        <a:srgbClr val="00B0CA"/>
      </a:lt2>
      <a:accent1>
        <a:srgbClr val="E98300"/>
      </a:accent1>
      <a:accent2>
        <a:srgbClr val="7D9AAA"/>
      </a:accent2>
      <a:accent3>
        <a:srgbClr val="B41414"/>
      </a:accent3>
      <a:accent4>
        <a:srgbClr val="879637"/>
      </a:accent4>
      <a:accent5>
        <a:srgbClr val="C6BC89"/>
      </a:accent5>
      <a:accent6>
        <a:srgbClr val="BECCD4"/>
      </a:accent6>
      <a:hlink>
        <a:srgbClr val="00338D"/>
      </a:hlink>
      <a:folHlink>
        <a:srgbClr val="00B0C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Ny mal 2007 engelsk">
  <a:themeElements>
    <a:clrScheme name="Ny mal 2007 engelsk 11">
      <a:dk1>
        <a:srgbClr val="000000"/>
      </a:dk1>
      <a:lt1>
        <a:srgbClr val="FFFFFF"/>
      </a:lt1>
      <a:dk2>
        <a:srgbClr val="000000"/>
      </a:dk2>
      <a:lt2>
        <a:srgbClr val="6D92A7"/>
      </a:lt2>
      <a:accent1>
        <a:srgbClr val="F6851F"/>
      </a:accent1>
      <a:accent2>
        <a:srgbClr val="00539B"/>
      </a:accent2>
      <a:accent3>
        <a:srgbClr val="FFFFFF"/>
      </a:accent3>
      <a:accent4>
        <a:srgbClr val="000000"/>
      </a:accent4>
      <a:accent5>
        <a:srgbClr val="FAC2AB"/>
      </a:accent5>
      <a:accent6>
        <a:srgbClr val="004A8C"/>
      </a:accent6>
      <a:hlink>
        <a:srgbClr val="00B4D1"/>
      </a:hlink>
      <a:folHlink>
        <a:srgbClr val="CE1B22"/>
      </a:folHlink>
    </a:clrScheme>
    <a:fontScheme name="Ny mal 2007 engelsk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y mal 2007 engels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 mal 2007 engels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y mal 2007 engels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 mal 2007 engels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 mal 2007 engels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 mal 2007 engels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 mal 2007 engels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 mal 2007 engelsk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E911B"/>
        </a:accent1>
        <a:accent2>
          <a:srgbClr val="05143F"/>
        </a:accent2>
        <a:accent3>
          <a:srgbClr val="FFFFFF"/>
        </a:accent3>
        <a:accent4>
          <a:srgbClr val="000000"/>
        </a:accent4>
        <a:accent5>
          <a:srgbClr val="FEC7AB"/>
        </a:accent5>
        <a:accent6>
          <a:srgbClr val="041138"/>
        </a:accent6>
        <a:hlink>
          <a:srgbClr val="009091"/>
        </a:hlink>
        <a:folHlink>
          <a:srgbClr val="C8C8C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 mal 2007 engelsk 9">
        <a:dk1>
          <a:srgbClr val="000000"/>
        </a:dk1>
        <a:lt1>
          <a:srgbClr val="FFFFFF"/>
        </a:lt1>
        <a:dk2>
          <a:srgbClr val="000000"/>
        </a:dk2>
        <a:lt2>
          <a:srgbClr val="9592A7"/>
        </a:lt2>
        <a:accent1>
          <a:srgbClr val="F6851F"/>
        </a:accent1>
        <a:accent2>
          <a:srgbClr val="00539B"/>
        </a:accent2>
        <a:accent3>
          <a:srgbClr val="FFFFFF"/>
        </a:accent3>
        <a:accent4>
          <a:srgbClr val="000000"/>
        </a:accent4>
        <a:accent5>
          <a:srgbClr val="FAC2AB"/>
        </a:accent5>
        <a:accent6>
          <a:srgbClr val="004A8C"/>
        </a:accent6>
        <a:hlink>
          <a:srgbClr val="00B4D1"/>
        </a:hlink>
        <a:folHlink>
          <a:srgbClr val="7795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 mal 2007 engelsk 10">
        <a:dk1>
          <a:srgbClr val="000000"/>
        </a:dk1>
        <a:lt1>
          <a:srgbClr val="FFFFFF"/>
        </a:lt1>
        <a:dk2>
          <a:srgbClr val="000000"/>
        </a:dk2>
        <a:lt2>
          <a:srgbClr val="9592A7"/>
        </a:lt2>
        <a:accent1>
          <a:srgbClr val="F6851F"/>
        </a:accent1>
        <a:accent2>
          <a:srgbClr val="00539B"/>
        </a:accent2>
        <a:accent3>
          <a:srgbClr val="FFFFFF"/>
        </a:accent3>
        <a:accent4>
          <a:srgbClr val="000000"/>
        </a:accent4>
        <a:accent5>
          <a:srgbClr val="FAC2AB"/>
        </a:accent5>
        <a:accent6>
          <a:srgbClr val="004A8C"/>
        </a:accent6>
        <a:hlink>
          <a:srgbClr val="00B4D1"/>
        </a:hlink>
        <a:folHlink>
          <a:srgbClr val="CE1B2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y mal 2007 engelsk 11">
        <a:dk1>
          <a:srgbClr val="000000"/>
        </a:dk1>
        <a:lt1>
          <a:srgbClr val="FFFFFF"/>
        </a:lt1>
        <a:dk2>
          <a:srgbClr val="000000"/>
        </a:dk2>
        <a:lt2>
          <a:srgbClr val="6D92A7"/>
        </a:lt2>
        <a:accent1>
          <a:srgbClr val="F6851F"/>
        </a:accent1>
        <a:accent2>
          <a:srgbClr val="00539B"/>
        </a:accent2>
        <a:accent3>
          <a:srgbClr val="FFFFFF"/>
        </a:accent3>
        <a:accent4>
          <a:srgbClr val="000000"/>
        </a:accent4>
        <a:accent5>
          <a:srgbClr val="FAC2AB"/>
        </a:accent5>
        <a:accent6>
          <a:srgbClr val="004A8C"/>
        </a:accent6>
        <a:hlink>
          <a:srgbClr val="00B4D1"/>
        </a:hlink>
        <a:folHlink>
          <a:srgbClr val="CE1B2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orskningsrådet 2010">
    <a:dk1>
      <a:sysClr val="windowText" lastClr="000000"/>
    </a:dk1>
    <a:lt1>
      <a:sysClr val="window" lastClr="FFFFFF"/>
    </a:lt1>
    <a:dk2>
      <a:srgbClr val="00338D"/>
    </a:dk2>
    <a:lt2>
      <a:srgbClr val="00B0CA"/>
    </a:lt2>
    <a:accent1>
      <a:srgbClr val="E98300"/>
    </a:accent1>
    <a:accent2>
      <a:srgbClr val="7D9AAA"/>
    </a:accent2>
    <a:accent3>
      <a:srgbClr val="B41414"/>
    </a:accent3>
    <a:accent4>
      <a:srgbClr val="879637"/>
    </a:accent4>
    <a:accent5>
      <a:srgbClr val="C6BC89"/>
    </a:accent5>
    <a:accent6>
      <a:srgbClr val="BECCD4"/>
    </a:accent6>
    <a:hlink>
      <a:srgbClr val="00338D"/>
    </a:hlink>
    <a:folHlink>
      <a:srgbClr val="00B0CA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2022</TotalTime>
  <Words>179</Words>
  <Application>Microsoft Office PowerPoint</Application>
  <PresentationFormat>Skjermfremvisning (4:3)</PresentationFormat>
  <Paragraphs>75</Paragraphs>
  <Slides>11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7</vt:i4>
      </vt:variant>
      <vt:variant>
        <vt:lpstr>Lysbildetitler</vt:lpstr>
      </vt:variant>
      <vt:variant>
        <vt:i4>11</vt:i4>
      </vt:variant>
    </vt:vector>
  </HeadingPairs>
  <TitlesOfParts>
    <vt:vector size="18" baseType="lpstr">
      <vt:lpstr>Mal norsk, fargelogo</vt:lpstr>
      <vt:lpstr>Mal engelsk, fargelogo</vt:lpstr>
      <vt:lpstr>3_Mal engelsk, fargelogo</vt:lpstr>
      <vt:lpstr>Ny mal 2007 engelsk</vt:lpstr>
      <vt:lpstr>1_Office-tema</vt:lpstr>
      <vt:lpstr>2_Office-tema</vt:lpstr>
      <vt:lpstr>3_Office-tema</vt:lpstr>
      <vt:lpstr>Welcome!</vt:lpstr>
      <vt:lpstr>PowerPoint-presentasjon</vt:lpstr>
      <vt:lpstr>The Research Council’s roles</vt:lpstr>
      <vt:lpstr>The Research Council of Norway</vt:lpstr>
      <vt:lpstr>Funding received from the ministries (2011)</vt:lpstr>
      <vt:lpstr>The Council distributes about 30 % of public expenditures on R&amp;D in Norway  </vt:lpstr>
      <vt:lpstr>PowerPoint-presentasjon</vt:lpstr>
      <vt:lpstr>PowerPoint-presentasjon</vt:lpstr>
      <vt:lpstr>Mass experiment 2010 Norwegian Science Week</vt:lpstr>
      <vt:lpstr>PowerPoint-presentasjon</vt:lpstr>
      <vt:lpstr>PowerPoint-presentasjon</vt:lpstr>
    </vt:vector>
  </TitlesOfParts>
  <Company>Norges forskningsråd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PowerPoint-presentasjon</dc:title>
  <dc:creator>Thomas Evensen</dc:creator>
  <cp:lastModifiedBy>Ingvil Bjørnæs</cp:lastModifiedBy>
  <cp:revision>12</cp:revision>
  <dcterms:created xsi:type="dcterms:W3CDTF">2011-05-03T08:20:54Z</dcterms:created>
  <dcterms:modified xsi:type="dcterms:W3CDTF">2011-05-06T11:40:18Z</dcterms:modified>
</cp:coreProperties>
</file>