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307" r:id="rId6"/>
    <p:sldId id="308" r:id="rId7"/>
    <p:sldId id="298" r:id="rId8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07"/>
            <p14:sldId id="308"/>
            <p14:sldId id="298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CE"/>
    <a:srgbClr val="03E30E"/>
    <a:srgbClr val="FFEB9C"/>
    <a:srgbClr val="0071A2"/>
    <a:srgbClr val="16D050"/>
    <a:srgbClr val="4DAACC"/>
    <a:srgbClr val="1F85B2"/>
    <a:srgbClr val="0081AF"/>
    <a:srgbClr val="03EB0E"/>
    <a:srgbClr val="3E9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4" autoAdjust="0"/>
    <p:restoredTop sz="93051" autoAdjust="0"/>
  </p:normalViewPr>
  <p:slideViewPr>
    <p:cSldViewPr snapToObjects="1" showGuides="1">
      <p:cViewPr varScale="1">
        <p:scale>
          <a:sx n="112" d="100"/>
          <a:sy n="112" d="100"/>
        </p:scale>
        <p:origin x="189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1208" y="2600867"/>
            <a:ext cx="7758707" cy="1224218"/>
          </a:xfrm>
        </p:spPr>
        <p:txBody>
          <a:bodyPr/>
          <a:lstStyle/>
          <a:p>
            <a:pPr algn="ctr"/>
            <a:r>
              <a:rPr lang="en-GB" sz="2800" dirty="0"/>
              <a:t>Cu-coated graphite TCSPMs procurement</a:t>
            </a:r>
            <a:endParaRPr lang="en-GB" sz="3200" dirty="0"/>
          </a:p>
        </p:txBody>
      </p:sp>
      <p:sp>
        <p:nvSpPr>
          <p:cNvPr id="8" name="Sous-titre 18"/>
          <p:cNvSpPr>
            <a:spLocks noGrp="1"/>
          </p:cNvSpPr>
          <p:nvPr>
            <p:ph type="subTitle" idx="1"/>
          </p:nvPr>
        </p:nvSpPr>
        <p:spPr>
          <a:xfrm>
            <a:off x="681187" y="4005064"/>
            <a:ext cx="7704856" cy="1238250"/>
          </a:xfrm>
        </p:spPr>
        <p:txBody>
          <a:bodyPr>
            <a:noAutofit/>
          </a:bodyPr>
          <a:lstStyle/>
          <a:p>
            <a:r>
              <a:rPr lang="en-GB" sz="1600" dirty="0"/>
              <a:t>C. Accettura, L. Hannemann</a:t>
            </a:r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11208" y="5034126"/>
            <a:ext cx="7128792" cy="1059169"/>
          </a:xfrm>
        </p:spPr>
        <p:txBody>
          <a:bodyPr>
            <a:normAutofit/>
          </a:bodyPr>
          <a:lstStyle/>
          <a:p>
            <a:r>
              <a:rPr lang="en-GB" sz="1400" b="0" i="0" dirty="0">
                <a:solidFill>
                  <a:schemeClr val="bg2"/>
                </a:solidFill>
              </a:rPr>
              <a:t>CERN, Geneva</a:t>
            </a:r>
          </a:p>
          <a:p>
            <a:r>
              <a:rPr lang="en-GB" sz="1400" b="0" i="0" dirty="0">
                <a:solidFill>
                  <a:schemeClr val="bg2"/>
                </a:solidFill>
              </a:rPr>
              <a:t>November, 4</a:t>
            </a:r>
            <a:r>
              <a:rPr lang="en-GB" sz="1400" b="0" i="0" baseline="30000" dirty="0">
                <a:solidFill>
                  <a:schemeClr val="bg2"/>
                </a:solidFill>
              </a:rPr>
              <a:t>th</a:t>
            </a:r>
            <a:r>
              <a:rPr lang="en-GB" sz="1400" b="0" i="0" dirty="0">
                <a:solidFill>
                  <a:schemeClr val="bg2"/>
                </a:solidFill>
              </a:rPr>
              <a:t> 2024</a:t>
            </a:r>
          </a:p>
          <a:p>
            <a:r>
              <a:rPr lang="en-GB" sz="1400"/>
              <a:t>https://indico.cern.ch/event/1360943/</a:t>
            </a:r>
            <a:endParaRPr lang="en-GB" sz="1400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0EE59-4AAB-B1FF-276F-9009DC0D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order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F692E-52DE-7426-276F-13824E5F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36FCF-0BA3-ABBF-8B9E-B91C4AE7A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D52705-7CC3-C1FD-6372-67A578EDB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New offer received to replace damaged block</a:t>
            </a:r>
          </a:p>
          <a:p>
            <a:r>
              <a:rPr lang="en-US" sz="1600" dirty="0"/>
              <a:t>Material from former block gone, need to find a new block</a:t>
            </a:r>
            <a:r>
              <a:rPr lang="en-US" sz="1600" dirty="0">
                <a:sym typeface="Wingdings" panose="05000000000000000000" pitchFamily="2" charset="2"/>
              </a:rPr>
              <a:t> properties ok</a:t>
            </a:r>
            <a:r>
              <a:rPr lang="en-US" sz="1600" dirty="0"/>
              <a:t> </a:t>
            </a:r>
            <a:r>
              <a:rPr lang="en-GB" sz="1600" dirty="0"/>
              <a:t>and 500EUR discount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48BBF2-AC9D-89BE-512E-B1C863571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61" y="3775034"/>
            <a:ext cx="5451611" cy="21860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C206CB-33EE-2A43-BC12-C47599012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42" y="5941038"/>
            <a:ext cx="6083796" cy="79888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EDEFF33-B017-6718-FE90-C0C45DEDFEA9}"/>
              </a:ext>
            </a:extLst>
          </p:cNvPr>
          <p:cNvGrpSpPr/>
          <p:nvPr/>
        </p:nvGrpSpPr>
        <p:grpSpPr>
          <a:xfrm>
            <a:off x="880015" y="2308358"/>
            <a:ext cx="5038725" cy="1556543"/>
            <a:chOff x="3049397" y="2308358"/>
            <a:chExt cx="5038725" cy="1556543"/>
          </a:xfrm>
        </p:grpSpPr>
        <p:pic>
          <p:nvPicPr>
            <p:cNvPr id="1027" name="Picture 6">
              <a:extLst>
                <a:ext uri="{FF2B5EF4-FFF2-40B4-BE49-F238E27FC236}">
                  <a16:creationId xmlns:a16="http://schemas.microsoft.com/office/drawing/2014/main" id="{30039E9F-100A-156A-0242-0EA0923F2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397" y="2308358"/>
              <a:ext cx="5038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5">
              <a:extLst>
                <a:ext uri="{FF2B5EF4-FFF2-40B4-BE49-F238E27FC236}">
                  <a16:creationId xmlns:a16="http://schemas.microsoft.com/office/drawing/2014/main" id="{73DFEFE1-08FA-E363-4BB3-F2EE4ED41C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8531" y="2522672"/>
              <a:ext cx="4896544" cy="1342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8934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5BCB0-76B2-95E2-CE74-3DDC80667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Metrology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7DD7-09F7-F404-180A-D07CAB9F1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Ongoing metrology to find new pairs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9E08B8-2C3C-DF7C-B33A-3B8FD730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F0A19B-256D-ED5E-9948-F7C42B84A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CD16B3-8274-75EC-5371-6E21318C2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5" y="2181225"/>
            <a:ext cx="611505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3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40364-55F9-C783-19CF-2819EB48B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006" y="270900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FEA7BD-0BB7-14F8-787A-5B074441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25/09/2023 WP5.2 Meeting - C. Accettura et al.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9542A-ED95-07F8-647C-F229537B2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710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53330</TotalTime>
  <Words>101</Words>
  <Application>Microsoft Office PowerPoint</Application>
  <PresentationFormat>On-screen Show (4:3)</PresentationFormat>
  <Paragraphs>25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Cu-coated graphite TCSPMs procurement</vt:lpstr>
      <vt:lpstr>New order</vt:lpstr>
      <vt:lpstr>Metrology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696</cp:revision>
  <cp:lastPrinted>2020-02-24T18:04:23Z</cp:lastPrinted>
  <dcterms:created xsi:type="dcterms:W3CDTF">2016-01-11T14:38:10Z</dcterms:created>
  <dcterms:modified xsi:type="dcterms:W3CDTF">2024-11-04T12:12:03Z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