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262" r:id="rId6"/>
    <p:sldId id="268" r:id="rId7"/>
    <p:sldId id="267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51" d="100"/>
          <a:sy n="151" d="100"/>
        </p:scale>
        <p:origin x="209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of ongoing Actions:</a:t>
            </a:r>
            <a:br>
              <a:rPr lang="en-US" dirty="0"/>
            </a:br>
            <a:r>
              <a:rPr lang="en-US" dirty="0"/>
              <a:t>VSC Bill of Materials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H. Havlikova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WP5.2 Meeting - 18/11/2024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of gasket removing tool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LHCTCLPX__0230</a:t>
            </a:r>
          </a:p>
          <a:p>
            <a:r>
              <a:rPr lang="en-GB" dirty="0"/>
              <a:t>Assembly of 42 specific DN300 sealing + removing tools</a:t>
            </a:r>
          </a:p>
          <a:p>
            <a:r>
              <a:rPr lang="en-GB" dirty="0"/>
              <a:t>Metrology ongoing on 5 sealing </a:t>
            </a:r>
          </a:p>
          <a:p>
            <a:r>
              <a:rPr lang="en-GB" dirty="0"/>
              <a:t>Stored in B132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Status of ongoing Actions: VSC Bill of Materials - H.Havlikova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E8F026-D079-9748-6CE1-6DB161053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284" y="2996952"/>
            <a:ext cx="1886213" cy="30103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F06E62-90F6-D461-3B8F-D0EF396F6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983380"/>
            <a:ext cx="4211960" cy="233698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32685-A83C-F11F-6902-FABAC2DC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Sealing procurement 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6205880-69B2-3563-0FB4-1FD566FD55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188506"/>
              </p:ext>
            </p:extLst>
          </p:nvPr>
        </p:nvGraphicFramePr>
        <p:xfrm>
          <a:off x="612775" y="1219200"/>
          <a:ext cx="791845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8945">
                  <a:extLst>
                    <a:ext uri="{9D8B030D-6E8A-4147-A177-3AD203B41FA5}">
                      <a16:colId xmlns:a16="http://schemas.microsoft.com/office/drawing/2014/main" val="412716005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14648164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884278000"/>
                    </a:ext>
                  </a:extLst>
                </a:gridCol>
                <a:gridCol w="3671195">
                  <a:extLst>
                    <a:ext uri="{9D8B030D-6E8A-4147-A177-3AD203B41FA5}">
                      <a16:colId xmlns:a16="http://schemas.microsoft.com/office/drawing/2014/main" val="27978146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Reference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Actual 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Needed 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Actions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060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DN300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110 (Ag)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50 (No 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Order created</a:t>
                      </a:r>
                    </a:p>
                    <a:p>
                      <a:r>
                        <a:rPr lang="en-US" noProof="0" dirty="0"/>
                        <a:t>Waiting for the delivery from </a:t>
                      </a:r>
                      <a:r>
                        <a:rPr lang="en-US" noProof="0" dirty="0" err="1"/>
                        <a:t>Bostec</a:t>
                      </a:r>
                      <a:r>
                        <a:rPr lang="en-US" noProof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671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DN100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240 in CINEL</a:t>
                      </a:r>
                    </a:p>
                    <a:p>
                      <a:r>
                        <a:rPr lang="en-US" noProof="0" dirty="0"/>
                        <a:t>48 in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Needed to repatriate 50 pcs from CINEL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593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/>
                        <a:t>DN63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207 in CINEL</a:t>
                      </a:r>
                    </a:p>
                    <a:p>
                      <a:r>
                        <a:rPr lang="en-US" noProof="0" dirty="0"/>
                        <a:t>178 in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Received from CERN Store</a:t>
                      </a:r>
                    </a:p>
                    <a:p>
                      <a:r>
                        <a:rPr lang="en-US" noProof="0" dirty="0"/>
                        <a:t>Silver coating on going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07610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4097A8-EDCE-CC59-FC98-57B5C3455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Status of ongoing Actions: VSC Bill of Materials - H.Havlikova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19E55-1D55-2160-B6C3-D2B6FBDF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26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0EA4C-41D7-D651-4112-504A3538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F1A24-352D-0A21-A089-9F014352A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Status of ongoing Actions: VSC Bill of Materials - H.Havlikova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F24986-6B33-E9E0-0FB7-72DEF9E7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CA030E-FB54-4C5D-35A6-CE20EAB6D9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8867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8098</TotalTime>
  <Words>146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Status of ongoing Actions: VSC Bill of Materials</vt:lpstr>
      <vt:lpstr>Assembly of gasket removing tool </vt:lpstr>
      <vt:lpstr>Sealing procurement 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Hana Havlíková</cp:lastModifiedBy>
  <cp:revision>34</cp:revision>
  <dcterms:created xsi:type="dcterms:W3CDTF">2016-01-11T14:38:10Z</dcterms:created>
  <dcterms:modified xsi:type="dcterms:W3CDTF">2024-11-18T16:29:02Z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