
<file path=[Content_Types].xml><?xml version="1.0" encoding="utf-8"?>
<Types xmlns="http://schemas.openxmlformats.org/package/2006/content-types">
  <Default Extension="jpeg" ContentType="image/jpeg"/>
  <Default Extension="jpg" ContentType="image/jpeg"/>
  <Default Extension="mov" ContentType="video/quicktime"/>
  <Default Extension="png" ContentType="image/png"/>
  <Default Extension="rels" ContentType="application/vnd.openxmlformats-package.relationships+xml"/>
  <Default Extension="tif" ContentType="image/ti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sldIdLst>
    <p:sldId id="256" r:id="rId2"/>
    <p:sldId id="257" r:id="rId3"/>
    <p:sldId id="263" r:id="rId4"/>
    <p:sldId id="293" r:id="rId5"/>
    <p:sldId id="294" r:id="rId6"/>
    <p:sldId id="292" r:id="rId7"/>
    <p:sldId id="264" r:id="rId8"/>
    <p:sldId id="258" r:id="rId9"/>
    <p:sldId id="262" r:id="rId10"/>
    <p:sldId id="296" r:id="rId11"/>
    <p:sldId id="259" r:id="rId12"/>
    <p:sldId id="305" r:id="rId13"/>
    <p:sldId id="306" r:id="rId14"/>
    <p:sldId id="276" r:id="rId15"/>
    <p:sldId id="309" r:id="rId16"/>
    <p:sldId id="312" r:id="rId17"/>
    <p:sldId id="277" r:id="rId18"/>
    <p:sldId id="311" r:id="rId19"/>
    <p:sldId id="310" r:id="rId20"/>
    <p:sldId id="295" r:id="rId21"/>
    <p:sldId id="299" r:id="rId22"/>
    <p:sldId id="301" r:id="rId23"/>
    <p:sldId id="302" r:id="rId24"/>
    <p:sldId id="304" r:id="rId25"/>
    <p:sldId id="313" r:id="rId26"/>
    <p:sldId id="260" r:id="rId27"/>
    <p:sldId id="261" r:id="rId28"/>
    <p:sldId id="300" r:id="rId29"/>
    <p:sldId id="297" r:id="rId30"/>
    <p:sldId id="298" r:id="rId31"/>
    <p:sldId id="307" r:id="rId32"/>
  </p:sldIdLst>
  <p:sldSz cx="12192000" cy="6858000"/>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92" d="100"/>
          <a:sy n="92" d="100"/>
        </p:scale>
        <p:origin x="245"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D9988A-C770-4C63-9D1F-FFD217EF1A62}" type="datetimeFigureOut">
              <a:rPr lang="sk-SK" smtClean="0"/>
              <a:t>6. 12. 2024</a:t>
            </a:fld>
            <a:endParaRPr lang="sk-SK"/>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D974E-21B1-4826-9D38-DC0A5B6704F6}" type="slidenum">
              <a:rPr lang="sk-SK" smtClean="0"/>
              <a:t>‹#›</a:t>
            </a:fld>
            <a:endParaRPr lang="sk-SK"/>
          </a:p>
        </p:txBody>
      </p:sp>
    </p:spTree>
    <p:extLst>
      <p:ext uri="{BB962C8B-B14F-4D97-AF65-F5344CB8AC3E}">
        <p14:creationId xmlns:p14="http://schemas.microsoft.com/office/powerpoint/2010/main" val="3621890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07FE225-138C-E714-00D7-C4791194BC18}"/>
              </a:ext>
            </a:extLst>
          </p:cNvPr>
          <p:cNvSpPr>
            <a:spLocks noGrp="1"/>
          </p:cNvSpPr>
          <p:nvPr>
            <p:ph type="ctrTitle"/>
          </p:nvPr>
        </p:nvSpPr>
        <p:spPr>
          <a:xfrm>
            <a:off x="1524000" y="1122363"/>
            <a:ext cx="9144000" cy="2387600"/>
          </a:xfrm>
        </p:spPr>
        <p:txBody>
          <a:bodyPr anchor="b"/>
          <a:lstStyle>
            <a:lvl1pPr algn="ctr">
              <a:defRPr sz="6000"/>
            </a:lvl1pPr>
          </a:lstStyle>
          <a:p>
            <a:r>
              <a:rPr lang="sk-SK"/>
              <a:t>Kliknutím upravte štýl predlohy nadpisu</a:t>
            </a:r>
          </a:p>
        </p:txBody>
      </p:sp>
      <p:sp>
        <p:nvSpPr>
          <p:cNvPr id="3" name="Podnadpis 2">
            <a:extLst>
              <a:ext uri="{FF2B5EF4-FFF2-40B4-BE49-F238E27FC236}">
                <a16:creationId xmlns:a16="http://schemas.microsoft.com/office/drawing/2014/main" id="{3D2F43A8-726E-D631-702D-2D7CDF9E2A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podnadpisu</a:t>
            </a:r>
          </a:p>
        </p:txBody>
      </p:sp>
      <p:sp>
        <p:nvSpPr>
          <p:cNvPr id="4" name="Zástupný objekt pre dátum 3">
            <a:extLst>
              <a:ext uri="{FF2B5EF4-FFF2-40B4-BE49-F238E27FC236}">
                <a16:creationId xmlns:a16="http://schemas.microsoft.com/office/drawing/2014/main" id="{3EE7D764-A53F-4973-A0C9-6C127FB78B89}"/>
              </a:ext>
            </a:extLst>
          </p:cNvPr>
          <p:cNvSpPr>
            <a:spLocks noGrp="1"/>
          </p:cNvSpPr>
          <p:nvPr>
            <p:ph type="dt" sz="half" idx="10"/>
          </p:nvPr>
        </p:nvSpPr>
        <p:spPr/>
        <p:txBody>
          <a:bodyPr/>
          <a:lstStyle/>
          <a:p>
            <a:fld id="{3DEBAE8B-7FBE-4F11-B315-A6D99FCE4C81}" type="datetime1">
              <a:rPr lang="sk-SK" smtClean="0"/>
              <a:t>6. 12. 2024</a:t>
            </a:fld>
            <a:endParaRPr lang="sk-SK"/>
          </a:p>
        </p:txBody>
      </p:sp>
      <p:sp>
        <p:nvSpPr>
          <p:cNvPr id="5" name="Zástupný objekt pre pätu 4">
            <a:extLst>
              <a:ext uri="{FF2B5EF4-FFF2-40B4-BE49-F238E27FC236}">
                <a16:creationId xmlns:a16="http://schemas.microsoft.com/office/drawing/2014/main" id="{B673EA3A-27B1-BF9A-F49B-68F4D65137D1}"/>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499B97EB-62C7-1C73-16BC-B6FC0215242B}"/>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256562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2495923-56B2-CBB0-D89A-AF43F363837C}"/>
              </a:ext>
            </a:extLst>
          </p:cNvPr>
          <p:cNvSpPr>
            <a:spLocks noGrp="1"/>
          </p:cNvSpPr>
          <p:nvPr>
            <p:ph type="title"/>
          </p:nvPr>
        </p:nvSpPr>
        <p:spPr/>
        <p:txBody>
          <a:bodyPr/>
          <a:lstStyle/>
          <a:p>
            <a:r>
              <a:rPr lang="sk-SK"/>
              <a:t>Kliknutím upravte štýl predlohy nadpisu</a:t>
            </a:r>
          </a:p>
        </p:txBody>
      </p:sp>
      <p:sp>
        <p:nvSpPr>
          <p:cNvPr id="3" name="Zástupný zvislý text 2">
            <a:extLst>
              <a:ext uri="{FF2B5EF4-FFF2-40B4-BE49-F238E27FC236}">
                <a16:creationId xmlns:a16="http://schemas.microsoft.com/office/drawing/2014/main" id="{C50622A0-2EF3-4BB0-DAD7-207545400BFE}"/>
              </a:ext>
            </a:extLst>
          </p:cNvPr>
          <p:cNvSpPr>
            <a:spLocks noGrp="1"/>
          </p:cNvSpPr>
          <p:nvPr>
            <p:ph type="body" orient="vert" idx="1"/>
          </p:nvPr>
        </p:nvSpPr>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4DA391D5-485A-767C-C1A1-9BDD2FF766EE}"/>
              </a:ext>
            </a:extLst>
          </p:cNvPr>
          <p:cNvSpPr>
            <a:spLocks noGrp="1"/>
          </p:cNvSpPr>
          <p:nvPr>
            <p:ph type="dt" sz="half" idx="10"/>
          </p:nvPr>
        </p:nvSpPr>
        <p:spPr/>
        <p:txBody>
          <a:bodyPr/>
          <a:lstStyle/>
          <a:p>
            <a:fld id="{260750D1-2068-4376-91B0-ACBF8CB943D8}" type="datetime1">
              <a:rPr lang="sk-SK" smtClean="0"/>
              <a:t>6. 12. 2024</a:t>
            </a:fld>
            <a:endParaRPr lang="sk-SK"/>
          </a:p>
        </p:txBody>
      </p:sp>
      <p:sp>
        <p:nvSpPr>
          <p:cNvPr id="5" name="Zástupný objekt pre pätu 4">
            <a:extLst>
              <a:ext uri="{FF2B5EF4-FFF2-40B4-BE49-F238E27FC236}">
                <a16:creationId xmlns:a16="http://schemas.microsoft.com/office/drawing/2014/main" id="{D940ABD8-7A80-3507-E04C-C505A57FBF81}"/>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F4AD3CFE-14E4-7474-6E25-901A8953299A}"/>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281721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a:extLst>
              <a:ext uri="{FF2B5EF4-FFF2-40B4-BE49-F238E27FC236}">
                <a16:creationId xmlns:a16="http://schemas.microsoft.com/office/drawing/2014/main" id="{8DE6DDD8-D639-4A8B-983F-C4D72C1C847E}"/>
              </a:ext>
            </a:extLst>
          </p:cNvPr>
          <p:cNvSpPr>
            <a:spLocks noGrp="1"/>
          </p:cNvSpPr>
          <p:nvPr>
            <p:ph type="title" orient="vert"/>
          </p:nvPr>
        </p:nvSpPr>
        <p:spPr>
          <a:xfrm>
            <a:off x="8724900" y="365125"/>
            <a:ext cx="2628900" cy="5811838"/>
          </a:xfrm>
        </p:spPr>
        <p:txBody>
          <a:bodyPr vert="eaVert"/>
          <a:lstStyle/>
          <a:p>
            <a:r>
              <a:rPr lang="sk-SK"/>
              <a:t>Kliknutím upravte štýl predlohy nadpisu</a:t>
            </a:r>
          </a:p>
        </p:txBody>
      </p:sp>
      <p:sp>
        <p:nvSpPr>
          <p:cNvPr id="3" name="Zástupný zvislý text 2">
            <a:extLst>
              <a:ext uri="{FF2B5EF4-FFF2-40B4-BE49-F238E27FC236}">
                <a16:creationId xmlns:a16="http://schemas.microsoft.com/office/drawing/2014/main" id="{BF567B96-F0A5-F9BE-F9C9-D50C18B11B61}"/>
              </a:ext>
            </a:extLst>
          </p:cNvPr>
          <p:cNvSpPr>
            <a:spLocks noGrp="1"/>
          </p:cNvSpPr>
          <p:nvPr>
            <p:ph type="body" orient="vert" idx="1"/>
          </p:nvPr>
        </p:nvSpPr>
        <p:spPr>
          <a:xfrm>
            <a:off x="838200" y="365125"/>
            <a:ext cx="7734300" cy="5811838"/>
          </a:xfrm>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D420FFCC-A9A3-1615-EED8-9555A1813D9E}"/>
              </a:ext>
            </a:extLst>
          </p:cNvPr>
          <p:cNvSpPr>
            <a:spLocks noGrp="1"/>
          </p:cNvSpPr>
          <p:nvPr>
            <p:ph type="dt" sz="half" idx="10"/>
          </p:nvPr>
        </p:nvSpPr>
        <p:spPr/>
        <p:txBody>
          <a:bodyPr/>
          <a:lstStyle/>
          <a:p>
            <a:fld id="{3A9A673E-8C5D-4A73-80F4-53A8B5A8FB1D}" type="datetime1">
              <a:rPr lang="sk-SK" smtClean="0"/>
              <a:t>6. 12. 2024</a:t>
            </a:fld>
            <a:endParaRPr lang="sk-SK"/>
          </a:p>
        </p:txBody>
      </p:sp>
      <p:sp>
        <p:nvSpPr>
          <p:cNvPr id="5" name="Zástupný objekt pre pätu 4">
            <a:extLst>
              <a:ext uri="{FF2B5EF4-FFF2-40B4-BE49-F238E27FC236}">
                <a16:creationId xmlns:a16="http://schemas.microsoft.com/office/drawing/2014/main" id="{9EAAFAC7-2B17-C51C-F9B3-7B104D69C6EA}"/>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0D883800-C273-DA93-AB8F-F43DEF61E084}"/>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3157219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5" name="Slide Title"/>
          <p:cNvSpPr txBox="1">
            <a:spLocks noGrp="1"/>
          </p:cNvSpPr>
          <p:nvPr>
            <p:ph type="title" hasCustomPrompt="1"/>
          </p:nvPr>
        </p:nvSpPr>
        <p:spPr>
          <a:xfrm>
            <a:off x="603250" y="119057"/>
            <a:ext cx="8352469" cy="716582"/>
          </a:xfrm>
          <a:prstGeom prst="rect">
            <a:avLst/>
          </a:prstGeom>
        </p:spPr>
        <p:txBody>
          <a:bodyPr/>
          <a:lstStyle/>
          <a:p>
            <a:r>
              <a:t>Slide Title</a:t>
            </a:r>
          </a:p>
        </p:txBody>
      </p:sp>
      <p:sp>
        <p:nvSpPr>
          <p:cNvPr id="46" name="Slide Subtitle"/>
          <p:cNvSpPr txBox="1">
            <a:spLocks noGrp="1"/>
          </p:cNvSpPr>
          <p:nvPr>
            <p:ph type="body" sz="quarter" idx="21" hasCustomPrompt="1"/>
          </p:nvPr>
        </p:nvSpPr>
        <p:spPr>
          <a:xfrm>
            <a:off x="603250" y="846691"/>
            <a:ext cx="10985500" cy="467390"/>
          </a:xfrm>
          <a:prstGeom prst="rect">
            <a:avLst/>
          </a:prstGeom>
        </p:spPr>
        <p:txBody>
          <a:bodyPr lIns="45719" tIns="45719" rIns="45719" bIns="45719" numCol="1" spcCol="38100"/>
          <a:lstStyle>
            <a:lvl1pPr marL="0" indent="0" defTabSz="412750">
              <a:lnSpc>
                <a:spcPct val="100000"/>
              </a:lnSpc>
              <a:spcBef>
                <a:spcPts val="0"/>
              </a:spcBef>
              <a:buSzTx/>
              <a:buNone/>
              <a:defRPr sz="2750" b="1"/>
            </a:lvl1pPr>
          </a:lstStyle>
          <a:p>
            <a:r>
              <a:t>Slide Subtitle</a:t>
            </a:r>
          </a:p>
        </p:txBody>
      </p:sp>
      <p:sp>
        <p:nvSpPr>
          <p:cNvPr id="47" name="Body Level One…"/>
          <p:cNvSpPr txBox="1">
            <a:spLocks noGrp="1"/>
          </p:cNvSpPr>
          <p:nvPr>
            <p:ph type="body" idx="1" hasCustomPrompt="1"/>
          </p:nvPr>
        </p:nvSpPr>
        <p:spPr>
          <a:xfrm>
            <a:off x="603250" y="1501778"/>
            <a:ext cx="10985500" cy="4750481"/>
          </a:xfrm>
          <a:prstGeom prst="rect">
            <a:avLst/>
          </a:prstGeom>
        </p:spPr>
        <p:txBody>
          <a:bodyPr numCol="1" spcCol="38100"/>
          <a:lstStyle>
            <a:lvl1pPr>
              <a:spcBef>
                <a:spcPts val="250"/>
              </a:spcBef>
            </a:lvl1pPr>
            <a:lvl2pPr>
              <a:spcBef>
                <a:spcPts val="250"/>
              </a:spcBef>
              <a:buSzPct val="75000"/>
              <a:buChar char="✦"/>
              <a:defRPr sz="2100">
                <a:solidFill>
                  <a:schemeClr val="accent1">
                    <a:hueOff val="114395"/>
                    <a:lumOff val="-24975"/>
                  </a:schemeClr>
                </a:solidFill>
              </a:defRPr>
            </a:lvl2pPr>
            <a:lvl3pPr>
              <a:spcBef>
                <a:spcPts val="250"/>
              </a:spcBef>
              <a:buSzPct val="80000"/>
              <a:buChar char="๏"/>
              <a:defRPr sz="1800">
                <a:solidFill>
                  <a:schemeClr val="accent1">
                    <a:lumOff val="-13575"/>
                  </a:schemeClr>
                </a:solidFill>
              </a:defRPr>
            </a:lvl3pPr>
            <a:lvl4pPr>
              <a:spcBef>
                <a:spcPts val="250"/>
              </a:spcBef>
              <a:buChar char="‣"/>
              <a:defRPr sz="1500">
                <a:solidFill>
                  <a:schemeClr val="accent1"/>
                </a:solidFill>
              </a:defRPr>
            </a:lvl4pPr>
            <a:lvl5pPr>
              <a:spcBef>
                <a:spcPts val="250"/>
              </a:spcBef>
              <a:defRPr sz="1200"/>
            </a:lvl5pPr>
          </a:lstStyle>
          <a:p>
            <a:r>
              <a:t>Slide bullet text</a:t>
            </a:r>
          </a:p>
          <a:p>
            <a:pPr lvl="1"/>
            <a:endParaRPr/>
          </a:p>
          <a:p>
            <a:pPr lvl="2"/>
            <a:endParaRPr/>
          </a:p>
          <a:p>
            <a:pPr lvl="3"/>
            <a:endParaRPr/>
          </a:p>
          <a:p>
            <a:pPr lvl="4"/>
            <a:endParaRPr/>
          </a:p>
        </p:txBody>
      </p:sp>
      <p:pic>
        <p:nvPicPr>
          <p:cNvPr id="48" name="Image" descr="Image"/>
          <p:cNvPicPr>
            <a:picLocks noChangeAspect="1"/>
          </p:cNvPicPr>
          <p:nvPr/>
        </p:nvPicPr>
        <p:blipFill>
          <a:blip r:embed="rId2"/>
          <a:stretch>
            <a:fillRect/>
          </a:stretch>
        </p:blipFill>
        <p:spPr>
          <a:xfrm>
            <a:off x="10684482" y="18055"/>
            <a:ext cx="1493797" cy="716582"/>
          </a:xfrm>
          <a:prstGeom prst="rect">
            <a:avLst/>
          </a:prstGeom>
          <a:ln w="12700">
            <a:miter lim="400000"/>
          </a:ln>
        </p:spPr>
      </p:pic>
      <p:pic>
        <p:nvPicPr>
          <p:cNvPr id="49" name="sst_1m_logo_v05_sst-black.png" descr="sst_1m_logo_v05_sst-black.png"/>
          <p:cNvPicPr>
            <a:picLocks noChangeAspect="1"/>
          </p:cNvPicPr>
          <p:nvPr/>
        </p:nvPicPr>
        <p:blipFill>
          <a:blip r:embed="rId3"/>
          <a:stretch>
            <a:fillRect/>
          </a:stretch>
        </p:blipFill>
        <p:spPr>
          <a:xfrm>
            <a:off x="9096630" y="-141192"/>
            <a:ext cx="2060240" cy="908110"/>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5422748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09EBF3E-0804-F0C6-1A9D-6211F9FC6F04}"/>
              </a:ext>
            </a:extLst>
          </p:cNvPr>
          <p:cNvSpPr>
            <a:spLocks noGrp="1"/>
          </p:cNvSpPr>
          <p:nvPr>
            <p:ph type="title"/>
          </p:nvPr>
        </p:nvSpPr>
        <p:spPr/>
        <p:txBody>
          <a:bodyPr/>
          <a:lstStyle/>
          <a:p>
            <a:r>
              <a:rPr lang="sk-SK"/>
              <a:t>Kliknutím upravte štýl predlohy nadpisu</a:t>
            </a:r>
          </a:p>
        </p:txBody>
      </p:sp>
      <p:sp>
        <p:nvSpPr>
          <p:cNvPr id="3" name="Zástupný objekt pre obsah 2">
            <a:extLst>
              <a:ext uri="{FF2B5EF4-FFF2-40B4-BE49-F238E27FC236}">
                <a16:creationId xmlns:a16="http://schemas.microsoft.com/office/drawing/2014/main" id="{23CB0B09-9292-8107-940D-31BECB2CC402}"/>
              </a:ext>
            </a:extLst>
          </p:cNvPr>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47B6E4CE-469A-A494-4935-4D8BCD96D6A9}"/>
              </a:ext>
            </a:extLst>
          </p:cNvPr>
          <p:cNvSpPr>
            <a:spLocks noGrp="1"/>
          </p:cNvSpPr>
          <p:nvPr>
            <p:ph type="dt" sz="half" idx="10"/>
          </p:nvPr>
        </p:nvSpPr>
        <p:spPr/>
        <p:txBody>
          <a:bodyPr/>
          <a:lstStyle/>
          <a:p>
            <a:fld id="{C2DAF036-2298-4A27-AF3F-3CFEBBEBB95B}" type="datetime1">
              <a:rPr lang="sk-SK" smtClean="0"/>
              <a:t>6. 12. 2024</a:t>
            </a:fld>
            <a:endParaRPr lang="sk-SK"/>
          </a:p>
        </p:txBody>
      </p:sp>
      <p:sp>
        <p:nvSpPr>
          <p:cNvPr id="5" name="Zástupný objekt pre pätu 4">
            <a:extLst>
              <a:ext uri="{FF2B5EF4-FFF2-40B4-BE49-F238E27FC236}">
                <a16:creationId xmlns:a16="http://schemas.microsoft.com/office/drawing/2014/main" id="{147C81C0-1F2D-AE9E-81DB-9292AB286EE4}"/>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FDD52296-B57C-E003-4626-62ECA308A435}"/>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3221138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73436F6-9F58-343D-D409-2988713412E4}"/>
              </a:ext>
            </a:extLst>
          </p:cNvPr>
          <p:cNvSpPr>
            <a:spLocks noGrp="1"/>
          </p:cNvSpPr>
          <p:nvPr>
            <p:ph type="title"/>
          </p:nvPr>
        </p:nvSpPr>
        <p:spPr>
          <a:xfrm>
            <a:off x="831850" y="1709738"/>
            <a:ext cx="10515600" cy="2852737"/>
          </a:xfrm>
        </p:spPr>
        <p:txBody>
          <a:bodyPr anchor="b"/>
          <a:lstStyle>
            <a:lvl1pPr>
              <a:defRPr sz="6000"/>
            </a:lvl1pPr>
          </a:lstStyle>
          <a:p>
            <a:r>
              <a:rPr lang="sk-SK"/>
              <a:t>Kliknutím upravte štýl predlohy nadpisu</a:t>
            </a:r>
          </a:p>
        </p:txBody>
      </p:sp>
      <p:sp>
        <p:nvSpPr>
          <p:cNvPr id="3" name="Zástupný text 2">
            <a:extLst>
              <a:ext uri="{FF2B5EF4-FFF2-40B4-BE49-F238E27FC236}">
                <a16:creationId xmlns:a16="http://schemas.microsoft.com/office/drawing/2014/main" id="{DD8444F0-0629-07D3-F0EC-10221AE57C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Kliknite sem a upravte štýly predlohy textu</a:t>
            </a:r>
          </a:p>
        </p:txBody>
      </p:sp>
      <p:sp>
        <p:nvSpPr>
          <p:cNvPr id="4" name="Zástupný objekt pre dátum 3">
            <a:extLst>
              <a:ext uri="{FF2B5EF4-FFF2-40B4-BE49-F238E27FC236}">
                <a16:creationId xmlns:a16="http://schemas.microsoft.com/office/drawing/2014/main" id="{C3BE4B9E-5B2E-EFF6-D97E-8F0479FF8802}"/>
              </a:ext>
            </a:extLst>
          </p:cNvPr>
          <p:cNvSpPr>
            <a:spLocks noGrp="1"/>
          </p:cNvSpPr>
          <p:nvPr>
            <p:ph type="dt" sz="half" idx="10"/>
          </p:nvPr>
        </p:nvSpPr>
        <p:spPr/>
        <p:txBody>
          <a:bodyPr/>
          <a:lstStyle/>
          <a:p>
            <a:fld id="{A8AFBA1D-160A-4E48-A131-5772377B2C5B}" type="datetime1">
              <a:rPr lang="sk-SK" smtClean="0"/>
              <a:t>6. 12. 2024</a:t>
            </a:fld>
            <a:endParaRPr lang="sk-SK"/>
          </a:p>
        </p:txBody>
      </p:sp>
      <p:sp>
        <p:nvSpPr>
          <p:cNvPr id="5" name="Zástupný objekt pre pätu 4">
            <a:extLst>
              <a:ext uri="{FF2B5EF4-FFF2-40B4-BE49-F238E27FC236}">
                <a16:creationId xmlns:a16="http://schemas.microsoft.com/office/drawing/2014/main" id="{C07146DE-BB0B-39AD-56EA-64DBF915D540}"/>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92DCFF05-33F8-613A-D93A-FCC538B327B5}"/>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2693069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72986EB-317C-40E8-18E3-3F64F4CC6867}"/>
              </a:ext>
            </a:extLst>
          </p:cNvPr>
          <p:cNvSpPr>
            <a:spLocks noGrp="1"/>
          </p:cNvSpPr>
          <p:nvPr>
            <p:ph type="title"/>
          </p:nvPr>
        </p:nvSpPr>
        <p:spPr/>
        <p:txBody>
          <a:bodyPr/>
          <a:lstStyle/>
          <a:p>
            <a:r>
              <a:rPr lang="sk-SK"/>
              <a:t>Kliknutím upravte štýl predlohy nadpisu</a:t>
            </a:r>
          </a:p>
        </p:txBody>
      </p:sp>
      <p:sp>
        <p:nvSpPr>
          <p:cNvPr id="3" name="Zástupný objekt pre obsah 2">
            <a:extLst>
              <a:ext uri="{FF2B5EF4-FFF2-40B4-BE49-F238E27FC236}">
                <a16:creationId xmlns:a16="http://schemas.microsoft.com/office/drawing/2014/main" id="{4191AEFB-98F2-D55F-1431-CD979ACA9BF0}"/>
              </a:ext>
            </a:extLst>
          </p:cNvPr>
          <p:cNvSpPr>
            <a:spLocks noGrp="1"/>
          </p:cNvSpPr>
          <p:nvPr>
            <p:ph sz="half" idx="1"/>
          </p:nvPr>
        </p:nvSpPr>
        <p:spPr>
          <a:xfrm>
            <a:off x="838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obsah 3">
            <a:extLst>
              <a:ext uri="{FF2B5EF4-FFF2-40B4-BE49-F238E27FC236}">
                <a16:creationId xmlns:a16="http://schemas.microsoft.com/office/drawing/2014/main" id="{E338BFB6-B77E-C49C-7692-EC90D7E79F22}"/>
              </a:ext>
            </a:extLst>
          </p:cNvPr>
          <p:cNvSpPr>
            <a:spLocks noGrp="1"/>
          </p:cNvSpPr>
          <p:nvPr>
            <p:ph sz="half" idx="2"/>
          </p:nvPr>
        </p:nvSpPr>
        <p:spPr>
          <a:xfrm>
            <a:off x="6172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dátum 4">
            <a:extLst>
              <a:ext uri="{FF2B5EF4-FFF2-40B4-BE49-F238E27FC236}">
                <a16:creationId xmlns:a16="http://schemas.microsoft.com/office/drawing/2014/main" id="{C746F7FB-2A42-AE57-7587-350BC5106BE8}"/>
              </a:ext>
            </a:extLst>
          </p:cNvPr>
          <p:cNvSpPr>
            <a:spLocks noGrp="1"/>
          </p:cNvSpPr>
          <p:nvPr>
            <p:ph type="dt" sz="half" idx="10"/>
          </p:nvPr>
        </p:nvSpPr>
        <p:spPr/>
        <p:txBody>
          <a:bodyPr/>
          <a:lstStyle/>
          <a:p>
            <a:fld id="{DBB78FA5-CBC7-44D8-B5B7-E3EF81638331}" type="datetime1">
              <a:rPr lang="sk-SK" smtClean="0"/>
              <a:t>6. 12. 2024</a:t>
            </a:fld>
            <a:endParaRPr lang="sk-SK"/>
          </a:p>
        </p:txBody>
      </p:sp>
      <p:sp>
        <p:nvSpPr>
          <p:cNvPr id="6" name="Zástupný objekt pre pätu 5">
            <a:extLst>
              <a:ext uri="{FF2B5EF4-FFF2-40B4-BE49-F238E27FC236}">
                <a16:creationId xmlns:a16="http://schemas.microsoft.com/office/drawing/2014/main" id="{122775AC-523A-B053-E446-B4A466D62008}"/>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98D32B45-8C62-5C1B-4652-B82E43187324}"/>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118545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1FCD520-4B4A-10B3-2D43-FB127AC1FE3A}"/>
              </a:ext>
            </a:extLst>
          </p:cNvPr>
          <p:cNvSpPr>
            <a:spLocks noGrp="1"/>
          </p:cNvSpPr>
          <p:nvPr>
            <p:ph type="title"/>
          </p:nvPr>
        </p:nvSpPr>
        <p:spPr>
          <a:xfrm>
            <a:off x="839788" y="365125"/>
            <a:ext cx="10515600" cy="1325563"/>
          </a:xfrm>
        </p:spPr>
        <p:txBody>
          <a:bodyPr/>
          <a:lstStyle/>
          <a:p>
            <a:r>
              <a:rPr lang="sk-SK"/>
              <a:t>Kliknutím upravte štýl predlohy nadpisu</a:t>
            </a:r>
          </a:p>
        </p:txBody>
      </p:sp>
      <p:sp>
        <p:nvSpPr>
          <p:cNvPr id="3" name="Zástupný text 2">
            <a:extLst>
              <a:ext uri="{FF2B5EF4-FFF2-40B4-BE49-F238E27FC236}">
                <a16:creationId xmlns:a16="http://schemas.microsoft.com/office/drawing/2014/main" id="{2EF372FF-5E89-B513-8AAC-74F6405805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4" name="Zástupný objekt pre obsah 3">
            <a:extLst>
              <a:ext uri="{FF2B5EF4-FFF2-40B4-BE49-F238E27FC236}">
                <a16:creationId xmlns:a16="http://schemas.microsoft.com/office/drawing/2014/main" id="{0AE90B02-ED5E-C4BD-4483-7B9974B875BF}"/>
              </a:ext>
            </a:extLst>
          </p:cNvPr>
          <p:cNvSpPr>
            <a:spLocks noGrp="1"/>
          </p:cNvSpPr>
          <p:nvPr>
            <p:ph sz="half" idx="2"/>
          </p:nvPr>
        </p:nvSpPr>
        <p:spPr>
          <a:xfrm>
            <a:off x="839788" y="2505075"/>
            <a:ext cx="5157787"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text 4">
            <a:extLst>
              <a:ext uri="{FF2B5EF4-FFF2-40B4-BE49-F238E27FC236}">
                <a16:creationId xmlns:a16="http://schemas.microsoft.com/office/drawing/2014/main" id="{83DC5445-388E-72CB-6CD1-5DB78227D4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6" name="Zástupný objekt pre obsah 5">
            <a:extLst>
              <a:ext uri="{FF2B5EF4-FFF2-40B4-BE49-F238E27FC236}">
                <a16:creationId xmlns:a16="http://schemas.microsoft.com/office/drawing/2014/main" id="{E725D66F-470A-8652-48D4-7B7C016C4040}"/>
              </a:ext>
            </a:extLst>
          </p:cNvPr>
          <p:cNvSpPr>
            <a:spLocks noGrp="1"/>
          </p:cNvSpPr>
          <p:nvPr>
            <p:ph sz="quarter" idx="4"/>
          </p:nvPr>
        </p:nvSpPr>
        <p:spPr>
          <a:xfrm>
            <a:off x="6172200" y="2505075"/>
            <a:ext cx="5183188"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objekt pre dátum 6">
            <a:extLst>
              <a:ext uri="{FF2B5EF4-FFF2-40B4-BE49-F238E27FC236}">
                <a16:creationId xmlns:a16="http://schemas.microsoft.com/office/drawing/2014/main" id="{D4DA5F9C-C1C9-54E5-B721-4A9EF854BAEC}"/>
              </a:ext>
            </a:extLst>
          </p:cNvPr>
          <p:cNvSpPr>
            <a:spLocks noGrp="1"/>
          </p:cNvSpPr>
          <p:nvPr>
            <p:ph type="dt" sz="half" idx="10"/>
          </p:nvPr>
        </p:nvSpPr>
        <p:spPr/>
        <p:txBody>
          <a:bodyPr/>
          <a:lstStyle/>
          <a:p>
            <a:fld id="{62AF7722-60F1-4738-A15A-99D1726B3B77}" type="datetime1">
              <a:rPr lang="sk-SK" smtClean="0"/>
              <a:t>6. 12. 2024</a:t>
            </a:fld>
            <a:endParaRPr lang="sk-SK"/>
          </a:p>
        </p:txBody>
      </p:sp>
      <p:sp>
        <p:nvSpPr>
          <p:cNvPr id="8" name="Zástupný objekt pre pätu 7">
            <a:extLst>
              <a:ext uri="{FF2B5EF4-FFF2-40B4-BE49-F238E27FC236}">
                <a16:creationId xmlns:a16="http://schemas.microsoft.com/office/drawing/2014/main" id="{7AE8A8C7-D053-7298-E7DF-64E4D6990789}"/>
              </a:ext>
            </a:extLst>
          </p:cNvPr>
          <p:cNvSpPr>
            <a:spLocks noGrp="1"/>
          </p:cNvSpPr>
          <p:nvPr>
            <p:ph type="ftr" sz="quarter" idx="11"/>
          </p:nvPr>
        </p:nvSpPr>
        <p:spPr/>
        <p:txBody>
          <a:bodyPr/>
          <a:lstStyle/>
          <a:p>
            <a:endParaRPr lang="sk-SK"/>
          </a:p>
        </p:txBody>
      </p:sp>
      <p:sp>
        <p:nvSpPr>
          <p:cNvPr id="9" name="Zástupný objekt pre číslo snímky 8">
            <a:extLst>
              <a:ext uri="{FF2B5EF4-FFF2-40B4-BE49-F238E27FC236}">
                <a16:creationId xmlns:a16="http://schemas.microsoft.com/office/drawing/2014/main" id="{938A5253-A364-0DE7-DBA9-6DBF4F377DB0}"/>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3115188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0AAC75C-F108-134A-8D38-CC63221441AE}"/>
              </a:ext>
            </a:extLst>
          </p:cNvPr>
          <p:cNvSpPr>
            <a:spLocks noGrp="1"/>
          </p:cNvSpPr>
          <p:nvPr>
            <p:ph type="title"/>
          </p:nvPr>
        </p:nvSpPr>
        <p:spPr/>
        <p:txBody>
          <a:bodyPr/>
          <a:lstStyle/>
          <a:p>
            <a:r>
              <a:rPr lang="sk-SK"/>
              <a:t>Kliknutím upravte štýl predlohy nadpisu</a:t>
            </a:r>
          </a:p>
        </p:txBody>
      </p:sp>
      <p:sp>
        <p:nvSpPr>
          <p:cNvPr id="3" name="Zástupný objekt pre dátum 2">
            <a:extLst>
              <a:ext uri="{FF2B5EF4-FFF2-40B4-BE49-F238E27FC236}">
                <a16:creationId xmlns:a16="http://schemas.microsoft.com/office/drawing/2014/main" id="{575EF598-A16E-B787-A8BF-8F568014D1AD}"/>
              </a:ext>
            </a:extLst>
          </p:cNvPr>
          <p:cNvSpPr>
            <a:spLocks noGrp="1"/>
          </p:cNvSpPr>
          <p:nvPr>
            <p:ph type="dt" sz="half" idx="10"/>
          </p:nvPr>
        </p:nvSpPr>
        <p:spPr/>
        <p:txBody>
          <a:bodyPr/>
          <a:lstStyle/>
          <a:p>
            <a:fld id="{A3864820-947B-4934-8D94-BC2E34AD4897}" type="datetime1">
              <a:rPr lang="sk-SK" smtClean="0"/>
              <a:t>6. 12. 2024</a:t>
            </a:fld>
            <a:endParaRPr lang="sk-SK"/>
          </a:p>
        </p:txBody>
      </p:sp>
      <p:sp>
        <p:nvSpPr>
          <p:cNvPr id="4" name="Zástupný objekt pre pätu 3">
            <a:extLst>
              <a:ext uri="{FF2B5EF4-FFF2-40B4-BE49-F238E27FC236}">
                <a16:creationId xmlns:a16="http://schemas.microsoft.com/office/drawing/2014/main" id="{637B1A7F-AD9A-1738-9F0F-6B9BDD35912B}"/>
              </a:ext>
            </a:extLst>
          </p:cNvPr>
          <p:cNvSpPr>
            <a:spLocks noGrp="1"/>
          </p:cNvSpPr>
          <p:nvPr>
            <p:ph type="ftr" sz="quarter" idx="11"/>
          </p:nvPr>
        </p:nvSpPr>
        <p:spPr/>
        <p:txBody>
          <a:bodyPr/>
          <a:lstStyle/>
          <a:p>
            <a:endParaRPr lang="sk-SK"/>
          </a:p>
        </p:txBody>
      </p:sp>
      <p:sp>
        <p:nvSpPr>
          <p:cNvPr id="5" name="Zástupný objekt pre číslo snímky 4">
            <a:extLst>
              <a:ext uri="{FF2B5EF4-FFF2-40B4-BE49-F238E27FC236}">
                <a16:creationId xmlns:a16="http://schemas.microsoft.com/office/drawing/2014/main" id="{6A5557A9-C141-5214-C30E-D2E329416382}"/>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3750665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objekt pre dátum 1">
            <a:extLst>
              <a:ext uri="{FF2B5EF4-FFF2-40B4-BE49-F238E27FC236}">
                <a16:creationId xmlns:a16="http://schemas.microsoft.com/office/drawing/2014/main" id="{B4B689F9-515F-2075-DAE0-1B1C322AD0AE}"/>
              </a:ext>
            </a:extLst>
          </p:cNvPr>
          <p:cNvSpPr>
            <a:spLocks noGrp="1"/>
          </p:cNvSpPr>
          <p:nvPr>
            <p:ph type="dt" sz="half" idx="10"/>
          </p:nvPr>
        </p:nvSpPr>
        <p:spPr/>
        <p:txBody>
          <a:bodyPr/>
          <a:lstStyle/>
          <a:p>
            <a:fld id="{C01E74C0-3E48-4AC9-9589-22BF34F48479}" type="datetime1">
              <a:rPr lang="sk-SK" smtClean="0"/>
              <a:t>6. 12. 2024</a:t>
            </a:fld>
            <a:endParaRPr lang="sk-SK"/>
          </a:p>
        </p:txBody>
      </p:sp>
      <p:sp>
        <p:nvSpPr>
          <p:cNvPr id="3" name="Zástupný objekt pre pätu 2">
            <a:extLst>
              <a:ext uri="{FF2B5EF4-FFF2-40B4-BE49-F238E27FC236}">
                <a16:creationId xmlns:a16="http://schemas.microsoft.com/office/drawing/2014/main" id="{740954B7-4628-57C8-4B9D-97288913C210}"/>
              </a:ext>
            </a:extLst>
          </p:cNvPr>
          <p:cNvSpPr>
            <a:spLocks noGrp="1"/>
          </p:cNvSpPr>
          <p:nvPr>
            <p:ph type="ftr" sz="quarter" idx="11"/>
          </p:nvPr>
        </p:nvSpPr>
        <p:spPr/>
        <p:txBody>
          <a:bodyPr/>
          <a:lstStyle/>
          <a:p>
            <a:endParaRPr lang="sk-SK"/>
          </a:p>
        </p:txBody>
      </p:sp>
      <p:sp>
        <p:nvSpPr>
          <p:cNvPr id="4" name="Zástupný objekt pre číslo snímky 3">
            <a:extLst>
              <a:ext uri="{FF2B5EF4-FFF2-40B4-BE49-F238E27FC236}">
                <a16:creationId xmlns:a16="http://schemas.microsoft.com/office/drawing/2014/main" id="{CEF0B6FC-DF18-7909-4A74-841B050FC4B8}"/>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2214797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3D5ACCB-5A51-2374-946A-0119F3719056}"/>
              </a:ext>
            </a:extLst>
          </p:cNvPr>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p>
        </p:txBody>
      </p:sp>
      <p:sp>
        <p:nvSpPr>
          <p:cNvPr id="3" name="Zástupný objekt pre obsah 2">
            <a:extLst>
              <a:ext uri="{FF2B5EF4-FFF2-40B4-BE49-F238E27FC236}">
                <a16:creationId xmlns:a16="http://schemas.microsoft.com/office/drawing/2014/main" id="{4C4120D7-32B4-B495-3152-1C1FCEDAEB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text 3">
            <a:extLst>
              <a:ext uri="{FF2B5EF4-FFF2-40B4-BE49-F238E27FC236}">
                <a16:creationId xmlns:a16="http://schemas.microsoft.com/office/drawing/2014/main" id="{5BCEE574-B1A2-B870-A71B-F6BC5F9F6E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Zástupný objekt pre dátum 4">
            <a:extLst>
              <a:ext uri="{FF2B5EF4-FFF2-40B4-BE49-F238E27FC236}">
                <a16:creationId xmlns:a16="http://schemas.microsoft.com/office/drawing/2014/main" id="{DF68FCB4-D707-CA8A-0E55-93E6BEB5C752}"/>
              </a:ext>
            </a:extLst>
          </p:cNvPr>
          <p:cNvSpPr>
            <a:spLocks noGrp="1"/>
          </p:cNvSpPr>
          <p:nvPr>
            <p:ph type="dt" sz="half" idx="10"/>
          </p:nvPr>
        </p:nvSpPr>
        <p:spPr/>
        <p:txBody>
          <a:bodyPr/>
          <a:lstStyle/>
          <a:p>
            <a:fld id="{DED26308-CA68-4D59-90E6-9F13FDDBB062}" type="datetime1">
              <a:rPr lang="sk-SK" smtClean="0"/>
              <a:t>6. 12. 2024</a:t>
            </a:fld>
            <a:endParaRPr lang="sk-SK"/>
          </a:p>
        </p:txBody>
      </p:sp>
      <p:sp>
        <p:nvSpPr>
          <p:cNvPr id="6" name="Zástupný objekt pre pätu 5">
            <a:extLst>
              <a:ext uri="{FF2B5EF4-FFF2-40B4-BE49-F238E27FC236}">
                <a16:creationId xmlns:a16="http://schemas.microsoft.com/office/drawing/2014/main" id="{30393F9F-668C-778B-7C04-2A5657AD8F93}"/>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FFA39FBE-F667-6AA5-A1DB-E57590E756AC}"/>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3112919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C605A50-A70E-7BEA-24FF-45C75C20755B}"/>
              </a:ext>
            </a:extLst>
          </p:cNvPr>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p>
        </p:txBody>
      </p:sp>
      <p:sp>
        <p:nvSpPr>
          <p:cNvPr id="3" name="Zástupný objekt pre obrázok 2">
            <a:extLst>
              <a:ext uri="{FF2B5EF4-FFF2-40B4-BE49-F238E27FC236}">
                <a16:creationId xmlns:a16="http://schemas.microsoft.com/office/drawing/2014/main" id="{E8C008F3-D9FE-9023-0328-0AE746B180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text 3">
            <a:extLst>
              <a:ext uri="{FF2B5EF4-FFF2-40B4-BE49-F238E27FC236}">
                <a16:creationId xmlns:a16="http://schemas.microsoft.com/office/drawing/2014/main" id="{B9641AD6-FFA1-D7C5-CB8C-DFA6F22236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Zástupný objekt pre dátum 4">
            <a:extLst>
              <a:ext uri="{FF2B5EF4-FFF2-40B4-BE49-F238E27FC236}">
                <a16:creationId xmlns:a16="http://schemas.microsoft.com/office/drawing/2014/main" id="{558CE0DC-1576-1231-4749-6A4084B183D2}"/>
              </a:ext>
            </a:extLst>
          </p:cNvPr>
          <p:cNvSpPr>
            <a:spLocks noGrp="1"/>
          </p:cNvSpPr>
          <p:nvPr>
            <p:ph type="dt" sz="half" idx="10"/>
          </p:nvPr>
        </p:nvSpPr>
        <p:spPr/>
        <p:txBody>
          <a:bodyPr/>
          <a:lstStyle/>
          <a:p>
            <a:fld id="{00F9841E-5A84-4ACE-AC15-09B1103951FF}" type="datetime1">
              <a:rPr lang="sk-SK" smtClean="0"/>
              <a:t>6. 12. 2024</a:t>
            </a:fld>
            <a:endParaRPr lang="sk-SK"/>
          </a:p>
        </p:txBody>
      </p:sp>
      <p:sp>
        <p:nvSpPr>
          <p:cNvPr id="6" name="Zástupný objekt pre pätu 5">
            <a:extLst>
              <a:ext uri="{FF2B5EF4-FFF2-40B4-BE49-F238E27FC236}">
                <a16:creationId xmlns:a16="http://schemas.microsoft.com/office/drawing/2014/main" id="{1D8AE0EF-CB5B-1111-6ABA-87CC778350EB}"/>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74119E1B-91FF-2E13-4FE9-700EDF6BF74C}"/>
              </a:ext>
            </a:extLst>
          </p:cNvPr>
          <p:cNvSpPr>
            <a:spLocks noGrp="1"/>
          </p:cNvSpPr>
          <p:nvPr>
            <p:ph type="sldNum" sz="quarter" idx="12"/>
          </p:nvPr>
        </p:nvSpPr>
        <p:spPr/>
        <p:txBody>
          <a:bodyPr/>
          <a:lstStyle/>
          <a:p>
            <a:fld id="{2D0043C9-0643-46E0-A151-D15D2B50533B}" type="slidenum">
              <a:rPr lang="sk-SK" smtClean="0"/>
              <a:t>‹#›</a:t>
            </a:fld>
            <a:endParaRPr lang="sk-SK"/>
          </a:p>
        </p:txBody>
      </p:sp>
    </p:spTree>
    <p:extLst>
      <p:ext uri="{BB962C8B-B14F-4D97-AF65-F5344CB8AC3E}">
        <p14:creationId xmlns:p14="http://schemas.microsoft.com/office/powerpoint/2010/main" val="1422057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nadpis 1">
            <a:extLst>
              <a:ext uri="{FF2B5EF4-FFF2-40B4-BE49-F238E27FC236}">
                <a16:creationId xmlns:a16="http://schemas.microsoft.com/office/drawing/2014/main" id="{08775CEF-0201-8D47-1B4D-F2C695009B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Kliknutím upravte štýl predlohy nadpisu</a:t>
            </a:r>
          </a:p>
        </p:txBody>
      </p:sp>
      <p:sp>
        <p:nvSpPr>
          <p:cNvPr id="3" name="Zástupný text 2">
            <a:extLst>
              <a:ext uri="{FF2B5EF4-FFF2-40B4-BE49-F238E27FC236}">
                <a16:creationId xmlns:a16="http://schemas.microsoft.com/office/drawing/2014/main" id="{A6E3705B-FFA9-0FB2-E6D6-0E2BB30385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B3E2FBBF-D603-FEAB-2C1D-59D04937D7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B9E21-8C12-4DF7-B671-340F8EACAC21}" type="datetime1">
              <a:rPr lang="sk-SK" smtClean="0"/>
              <a:t>6. 12. 2024</a:t>
            </a:fld>
            <a:endParaRPr lang="sk-SK"/>
          </a:p>
        </p:txBody>
      </p:sp>
      <p:sp>
        <p:nvSpPr>
          <p:cNvPr id="5" name="Zástupný objekt pre pätu 4">
            <a:extLst>
              <a:ext uri="{FF2B5EF4-FFF2-40B4-BE49-F238E27FC236}">
                <a16:creationId xmlns:a16="http://schemas.microsoft.com/office/drawing/2014/main" id="{33193B70-DD5F-AF44-CF69-45367C3CC5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objekt pre číslo snímky 5">
            <a:extLst>
              <a:ext uri="{FF2B5EF4-FFF2-40B4-BE49-F238E27FC236}">
                <a16:creationId xmlns:a16="http://schemas.microsoft.com/office/drawing/2014/main" id="{A151316B-4AA0-1E6D-D6F1-12DD70F616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0043C9-0643-46E0-A151-D15D2B50533B}" type="slidenum">
              <a:rPr lang="sk-SK" smtClean="0"/>
              <a:t>‹#›</a:t>
            </a:fld>
            <a:endParaRPr lang="sk-SK"/>
          </a:p>
        </p:txBody>
      </p:sp>
    </p:spTree>
    <p:extLst>
      <p:ext uri="{BB962C8B-B14F-4D97-AF65-F5344CB8AC3E}">
        <p14:creationId xmlns:p14="http://schemas.microsoft.com/office/powerpoint/2010/main" val="397141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jpe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2.xml"/><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hyperlink" Target="https://cta-observatory.github.io/cta-lstchain/" TargetMode="External"/><Relationship Id="rId4" Type="http://schemas.openxmlformats.org/officeDocument/2006/relationships/hyperlink" Target="https://github.com/cta-observatory/ctapipe"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7.jpeg"/><Relationship Id="rId7" Type="http://schemas.openxmlformats.org/officeDocument/2006/relationships/hyperlink" Target="http://www.spacetelescope.org/" TargetMode="External"/><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hyperlink" Target="http://www.esa.org/" TargetMode="External"/><Relationship Id="rId5" Type="http://schemas.openxmlformats.org/officeDocument/2006/relationships/hyperlink" Target="http://www.esa.int/" TargetMode="External"/><Relationship Id="rId4" Type="http://schemas.openxmlformats.org/officeDocument/2006/relationships/hyperlink" Target="http://www.nasa.gov/"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hyperlink" Target="http://www.nasa.gov/" TargetMode="External"/><Relationship Id="rId7" Type="http://schemas.openxmlformats.org/officeDocument/2006/relationships/image" Target="../media/image59.png"/><Relationship Id="rId2" Type="http://schemas.openxmlformats.org/officeDocument/2006/relationships/image" Target="../media/image57.jpeg"/><Relationship Id="rId1" Type="http://schemas.openxmlformats.org/officeDocument/2006/relationships/slideLayout" Target="../slideLayouts/slideLayout2.xml"/><Relationship Id="rId6" Type="http://schemas.openxmlformats.org/officeDocument/2006/relationships/hyperlink" Target="http://www.spacetelescope.org/" TargetMode="External"/><Relationship Id="rId5" Type="http://schemas.openxmlformats.org/officeDocument/2006/relationships/hyperlink" Target="http://www.esa.org/" TargetMode="External"/><Relationship Id="rId4" Type="http://schemas.openxmlformats.org/officeDocument/2006/relationships/hyperlink" Target="http://www.esa.int/"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kyserver.sdss.org/" TargetMode="External"/><Relationship Id="rId7" Type="http://schemas.openxmlformats.org/officeDocument/2006/relationships/image" Target="../media/image64.png"/><Relationship Id="rId2" Type="http://schemas.openxmlformats.org/officeDocument/2006/relationships/image" Target="../media/image61.jpe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hyperlink" Target="https://www.astronomerstelegram.org/" TargetMode="External"/><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sst-1m.space/" TargetMode="External"/><Relationship Id="rId3" Type="http://schemas.openxmlformats.org/officeDocument/2006/relationships/hyperlink" Target="https://doi.org/10.22323/1.444.0741" TargetMode="External"/><Relationship Id="rId7" Type="http://schemas.openxmlformats.org/officeDocument/2006/relationships/hyperlink" Target="https://doi.org/10.22323/1.236.0931" TargetMode="External"/><Relationship Id="rId2" Type="http://schemas.openxmlformats.org/officeDocument/2006/relationships/hyperlink" Target="https://doi.org/10.1007/s10686-011-9247-0" TargetMode="External"/><Relationship Id="rId1" Type="http://schemas.openxmlformats.org/officeDocument/2006/relationships/slideLayout" Target="../slideLayouts/slideLayout2.xml"/><Relationship Id="rId6" Type="http://schemas.openxmlformats.org/officeDocument/2006/relationships/hyperlink" Target="https://doi.org/10.5281/zenodo.10852981" TargetMode="External"/><Relationship Id="rId11" Type="http://schemas.openxmlformats.org/officeDocument/2006/relationships/hyperlink" Target="https://www.nsf.gov/news/news_images.jsp?cntn_id=115836&amp;org=NSF" TargetMode="External"/><Relationship Id="rId5" Type="http://schemas.openxmlformats.org/officeDocument/2006/relationships/hyperlink" Target="https://doi.org/10.1140/epjc/s10052-017-4609-z" TargetMode="External"/><Relationship Id="rId10" Type="http://schemas.openxmlformats.org/officeDocument/2006/relationships/hyperlink" Target="https://asu.cas.cz/" TargetMode="External"/><Relationship Id="rId4" Type="http://schemas.openxmlformats.org/officeDocument/2006/relationships/hyperlink" Target="https://doi.org/10.48550/arXiv.2409.11310" TargetMode="External"/><Relationship Id="rId9" Type="http://schemas.openxmlformats.org/officeDocument/2006/relationships/hyperlink" Target="https://www.fzu.cz/pro-zamestnance" TargetMode="Externa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jpeg"/><Relationship Id="rId7" Type="http://schemas.openxmlformats.org/officeDocument/2006/relationships/image" Target="../media/image17.jp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s://sst-1m.space/"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hyperlink" Target="https://asu.cas.cz/" TargetMode="Externa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ĺžnik 3">
            <a:extLst>
              <a:ext uri="{FF2B5EF4-FFF2-40B4-BE49-F238E27FC236}">
                <a16:creationId xmlns:a16="http://schemas.microsoft.com/office/drawing/2014/main" id="{295969EE-4B3B-1941-ECC8-6FCFD6792088}"/>
              </a:ext>
            </a:extLst>
          </p:cNvPr>
          <p:cNvSpPr/>
          <p:nvPr/>
        </p:nvSpPr>
        <p:spPr>
          <a:xfrm>
            <a:off x="0" y="0"/>
            <a:ext cx="12192000" cy="5812403"/>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dirty="0"/>
          </a:p>
        </p:txBody>
      </p:sp>
      <p:pic>
        <p:nvPicPr>
          <p:cNvPr id="5" name="Obrázok 4">
            <a:extLst>
              <a:ext uri="{FF2B5EF4-FFF2-40B4-BE49-F238E27FC236}">
                <a16:creationId xmlns:a16="http://schemas.microsoft.com/office/drawing/2014/main" id="{C151CA7C-45F7-5DF9-243F-FB5BC4607FE9}"/>
              </a:ext>
            </a:extLst>
          </p:cNvPr>
          <p:cNvPicPr>
            <a:picLocks noChangeAspect="1"/>
          </p:cNvPicPr>
          <p:nvPr/>
        </p:nvPicPr>
        <p:blipFill>
          <a:blip r:embed="rId2">
            <a:duotone>
              <a:schemeClr val="accent1">
                <a:shade val="45000"/>
                <a:satMod val="135000"/>
              </a:schemeClr>
              <a:prstClr val="white"/>
            </a:duotone>
            <a:alphaModFix amt="50000"/>
          </a:blip>
          <a:stretch>
            <a:fillRect/>
          </a:stretch>
        </p:blipFill>
        <p:spPr>
          <a:xfrm>
            <a:off x="2313739" y="0"/>
            <a:ext cx="7763584" cy="5812403"/>
          </a:xfrm>
          <a:prstGeom prst="rect">
            <a:avLst/>
          </a:prstGeom>
        </p:spPr>
      </p:pic>
      <p:pic>
        <p:nvPicPr>
          <p:cNvPr id="6" name="Picture 2">
            <a:extLst>
              <a:ext uri="{FF2B5EF4-FFF2-40B4-BE49-F238E27FC236}">
                <a16:creationId xmlns:a16="http://schemas.microsoft.com/office/drawing/2014/main" id="{8D235DD5-728B-F345-0D7E-4CE1B995794B}"/>
              </a:ext>
            </a:extLst>
          </p:cNvPr>
          <p:cNvPicPr>
            <a:picLocks noChangeAspect="1" noChangeArrowheads="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58432" y="5812402"/>
            <a:ext cx="2647806" cy="1167095"/>
          </a:xfrm>
          <a:prstGeom prst="rect">
            <a:avLst/>
          </a:prstGeom>
          <a:noFill/>
          <a:extLst>
            <a:ext uri="{909E8E84-426E-40DD-AFC4-6F175D3DCCD1}">
              <a14:hiddenFill xmlns:a14="http://schemas.microsoft.com/office/drawing/2010/main">
                <a:solidFill>
                  <a:srgbClr val="FFFFFF"/>
                </a:solidFill>
              </a14:hiddenFill>
            </a:ext>
          </a:extLst>
        </p:spPr>
      </p:pic>
      <p:pic>
        <p:nvPicPr>
          <p:cNvPr id="8" name="Obrázok 7" descr="Obrázok, na ktorom je text, písmo, logo, grafika&#10;&#10;Automaticky generovaný popis">
            <a:extLst>
              <a:ext uri="{FF2B5EF4-FFF2-40B4-BE49-F238E27FC236}">
                <a16:creationId xmlns:a16="http://schemas.microsoft.com/office/drawing/2014/main" id="{156C9C1B-D44A-9412-C1F1-8EAAB70BDF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5870329"/>
            <a:ext cx="2170706" cy="987671"/>
          </a:xfrm>
          <a:prstGeom prst="rect">
            <a:avLst/>
          </a:prstGeom>
        </p:spPr>
      </p:pic>
      <p:pic>
        <p:nvPicPr>
          <p:cNvPr id="10" name="Obrázok 9" descr="Obrázok, na ktorom je text, písmo, snímka obrazovky, rad&#10;&#10;Automaticky generovaný popis">
            <a:extLst>
              <a:ext uri="{FF2B5EF4-FFF2-40B4-BE49-F238E27FC236}">
                <a16:creationId xmlns:a16="http://schemas.microsoft.com/office/drawing/2014/main" id="{C477BD17-E19B-E644-3148-5FDA916FC6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03312" y="6012014"/>
            <a:ext cx="3496726" cy="683027"/>
          </a:xfrm>
          <a:prstGeom prst="rect">
            <a:avLst/>
          </a:prstGeom>
        </p:spPr>
      </p:pic>
      <p:pic>
        <p:nvPicPr>
          <p:cNvPr id="12" name="Obrázok 11" descr="Obrázok, na ktorom je písmo, grafika, logo, text&#10;&#10;Automaticky generovaný popis">
            <a:extLst>
              <a:ext uri="{FF2B5EF4-FFF2-40B4-BE49-F238E27FC236}">
                <a16:creationId xmlns:a16="http://schemas.microsoft.com/office/drawing/2014/main" id="{7BDF49B0-CF12-7496-8651-AC31608D2CB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70691" y="5938899"/>
            <a:ext cx="3625309" cy="850530"/>
          </a:xfrm>
          <a:prstGeom prst="rect">
            <a:avLst/>
          </a:prstGeom>
        </p:spPr>
      </p:pic>
      <p:sp>
        <p:nvSpPr>
          <p:cNvPr id="15" name="BlokTextu 14">
            <a:extLst>
              <a:ext uri="{FF2B5EF4-FFF2-40B4-BE49-F238E27FC236}">
                <a16:creationId xmlns:a16="http://schemas.microsoft.com/office/drawing/2014/main" id="{386E66D8-4DB4-D831-1557-130E8943DF2B}"/>
              </a:ext>
            </a:extLst>
          </p:cNvPr>
          <p:cNvSpPr txBox="1"/>
          <p:nvPr/>
        </p:nvSpPr>
        <p:spPr>
          <a:xfrm>
            <a:off x="1454319" y="777770"/>
            <a:ext cx="9283360" cy="1200329"/>
          </a:xfrm>
          <a:prstGeom prst="rect">
            <a:avLst/>
          </a:prstGeom>
          <a:noFill/>
        </p:spPr>
        <p:txBody>
          <a:bodyPr wrap="square" rtlCol="0">
            <a:spAutoFit/>
          </a:bodyPr>
          <a:lstStyle/>
          <a:p>
            <a:pPr algn="ctr"/>
            <a:r>
              <a:rPr lang="sk-SK" sz="3600" b="1" u="sng" dirty="0" err="1">
                <a:solidFill>
                  <a:schemeClr val="bg1"/>
                </a:solidFill>
                <a:latin typeface="+mj-lt"/>
              </a:rPr>
              <a:t>Overview</a:t>
            </a:r>
            <a:r>
              <a:rPr lang="sk-SK" sz="3600" b="1" u="sng" dirty="0">
                <a:solidFill>
                  <a:schemeClr val="bg1"/>
                </a:solidFill>
                <a:latin typeface="+mj-lt"/>
              </a:rPr>
              <a:t> of </a:t>
            </a:r>
            <a:r>
              <a:rPr lang="sk-SK" sz="3600" b="1" u="sng" dirty="0" err="1">
                <a:solidFill>
                  <a:schemeClr val="bg1"/>
                </a:solidFill>
                <a:latin typeface="+mj-lt"/>
              </a:rPr>
              <a:t>the</a:t>
            </a:r>
            <a:r>
              <a:rPr lang="sk-SK" sz="3600" b="1" u="sng" dirty="0">
                <a:solidFill>
                  <a:schemeClr val="bg1"/>
                </a:solidFill>
                <a:latin typeface="+mj-lt"/>
              </a:rPr>
              <a:t> SST-1M </a:t>
            </a:r>
            <a:r>
              <a:rPr lang="sk-SK" sz="3600" b="1" u="sng" dirty="0" err="1">
                <a:solidFill>
                  <a:schemeClr val="bg1"/>
                </a:solidFill>
                <a:latin typeface="+mj-lt"/>
              </a:rPr>
              <a:t>project</a:t>
            </a:r>
            <a:r>
              <a:rPr lang="sk-SK" sz="3600" b="1" u="sng" dirty="0">
                <a:solidFill>
                  <a:schemeClr val="bg1"/>
                </a:solidFill>
                <a:latin typeface="+mj-lt"/>
              </a:rPr>
              <a:t> – </a:t>
            </a:r>
            <a:r>
              <a:rPr lang="sk-SK" sz="3600" b="1" u="sng" dirty="0" err="1">
                <a:solidFill>
                  <a:schemeClr val="bg1"/>
                </a:solidFill>
                <a:latin typeface="+mj-lt"/>
              </a:rPr>
              <a:t>triggering</a:t>
            </a:r>
            <a:r>
              <a:rPr lang="sk-SK" sz="3600" b="1" u="sng" dirty="0">
                <a:solidFill>
                  <a:schemeClr val="bg1"/>
                </a:solidFill>
                <a:latin typeface="+mj-lt"/>
              </a:rPr>
              <a:t> and </a:t>
            </a:r>
            <a:r>
              <a:rPr lang="sk-SK" sz="3600" b="1" u="sng" dirty="0" err="1">
                <a:solidFill>
                  <a:schemeClr val="bg1"/>
                </a:solidFill>
                <a:latin typeface="+mj-lt"/>
              </a:rPr>
              <a:t>recent</a:t>
            </a:r>
            <a:r>
              <a:rPr lang="sk-SK" sz="3600" b="1" u="sng" dirty="0">
                <a:solidFill>
                  <a:schemeClr val="bg1"/>
                </a:solidFill>
                <a:latin typeface="+mj-lt"/>
              </a:rPr>
              <a:t> </a:t>
            </a:r>
            <a:r>
              <a:rPr lang="sk-SK" sz="3600" b="1" u="sng" dirty="0" err="1">
                <a:solidFill>
                  <a:schemeClr val="bg1"/>
                </a:solidFill>
                <a:latin typeface="+mj-lt"/>
              </a:rPr>
              <a:t>scientific</a:t>
            </a:r>
            <a:r>
              <a:rPr lang="sk-SK" sz="3600" b="1" u="sng" dirty="0">
                <a:solidFill>
                  <a:schemeClr val="bg1"/>
                </a:solidFill>
                <a:latin typeface="+mj-lt"/>
              </a:rPr>
              <a:t> </a:t>
            </a:r>
            <a:r>
              <a:rPr lang="sk-SK" sz="3600" b="1" u="sng" dirty="0" err="1">
                <a:solidFill>
                  <a:schemeClr val="bg1"/>
                </a:solidFill>
                <a:latin typeface="+mj-lt"/>
              </a:rPr>
              <a:t>results</a:t>
            </a:r>
            <a:r>
              <a:rPr lang="sk-SK" sz="3600" b="1" u="sng" dirty="0">
                <a:solidFill>
                  <a:schemeClr val="bg1"/>
                </a:solidFill>
                <a:latin typeface="+mj-lt"/>
              </a:rPr>
              <a:t> </a:t>
            </a:r>
          </a:p>
        </p:txBody>
      </p:sp>
      <p:sp>
        <p:nvSpPr>
          <p:cNvPr id="16" name="BlokTextu 15">
            <a:extLst>
              <a:ext uri="{FF2B5EF4-FFF2-40B4-BE49-F238E27FC236}">
                <a16:creationId xmlns:a16="http://schemas.microsoft.com/office/drawing/2014/main" id="{A7EF03EC-6F1D-F14F-916E-9553FCF1928F}"/>
              </a:ext>
            </a:extLst>
          </p:cNvPr>
          <p:cNvSpPr txBox="1"/>
          <p:nvPr/>
        </p:nvSpPr>
        <p:spPr>
          <a:xfrm>
            <a:off x="2875721" y="2144232"/>
            <a:ext cx="6440557" cy="923330"/>
          </a:xfrm>
          <a:prstGeom prst="rect">
            <a:avLst/>
          </a:prstGeom>
          <a:noFill/>
        </p:spPr>
        <p:txBody>
          <a:bodyPr wrap="square" rtlCol="0">
            <a:spAutoFit/>
          </a:bodyPr>
          <a:lstStyle/>
          <a:p>
            <a:pPr algn="ctr"/>
            <a:r>
              <a:rPr lang="sk-SK" b="1" dirty="0">
                <a:solidFill>
                  <a:schemeClr val="bg1"/>
                </a:solidFill>
              </a:rPr>
              <a:t>Patrik Čechvala° on </a:t>
            </a:r>
            <a:r>
              <a:rPr lang="sk-SK" b="1" dirty="0" err="1">
                <a:solidFill>
                  <a:schemeClr val="bg1"/>
                </a:solidFill>
              </a:rPr>
              <a:t>behalf</a:t>
            </a:r>
            <a:r>
              <a:rPr lang="sk-SK" b="1" dirty="0">
                <a:solidFill>
                  <a:schemeClr val="bg1"/>
                </a:solidFill>
              </a:rPr>
              <a:t> of SST-1M </a:t>
            </a:r>
            <a:r>
              <a:rPr lang="sk-SK" b="1" dirty="0" err="1">
                <a:solidFill>
                  <a:schemeClr val="bg1"/>
                </a:solidFill>
              </a:rPr>
              <a:t>collaboration</a:t>
            </a:r>
            <a:endParaRPr lang="sk-SK" b="1" dirty="0">
              <a:solidFill>
                <a:schemeClr val="bg1"/>
              </a:solidFill>
            </a:endParaRPr>
          </a:p>
          <a:p>
            <a:pPr algn="ctr"/>
            <a:r>
              <a:rPr lang="sk-SK" b="1" dirty="0">
                <a:solidFill>
                  <a:schemeClr val="bg1"/>
                </a:solidFill>
              </a:rPr>
              <a:t>°</a:t>
            </a:r>
            <a:r>
              <a:rPr lang="sk-SK" b="1" dirty="0" err="1">
                <a:solidFill>
                  <a:schemeClr val="bg1"/>
                </a:solidFill>
              </a:rPr>
              <a:t>Institute</a:t>
            </a:r>
            <a:r>
              <a:rPr lang="sk-SK" b="1" dirty="0">
                <a:solidFill>
                  <a:schemeClr val="bg1"/>
                </a:solidFill>
              </a:rPr>
              <a:t> of </a:t>
            </a:r>
            <a:r>
              <a:rPr lang="sk-SK" b="1" dirty="0" err="1">
                <a:solidFill>
                  <a:schemeClr val="bg1"/>
                </a:solidFill>
              </a:rPr>
              <a:t>Physics</a:t>
            </a:r>
            <a:r>
              <a:rPr lang="sk-SK" b="1" dirty="0">
                <a:solidFill>
                  <a:schemeClr val="bg1"/>
                </a:solidFill>
              </a:rPr>
              <a:t> CAS</a:t>
            </a:r>
            <a:r>
              <a:rPr lang="en-GB" b="1" dirty="0">
                <a:solidFill>
                  <a:schemeClr val="bg1"/>
                </a:solidFill>
              </a:rPr>
              <a:t>, Prague, Czech republic</a:t>
            </a:r>
            <a:endParaRPr lang="sk-SK" b="1" dirty="0">
              <a:solidFill>
                <a:schemeClr val="bg1"/>
              </a:solidFill>
            </a:endParaRPr>
          </a:p>
          <a:p>
            <a:pPr algn="ctr"/>
            <a:r>
              <a:rPr lang="sk-SK" b="1" dirty="0">
                <a:solidFill>
                  <a:schemeClr val="bg1"/>
                </a:solidFill>
              </a:rPr>
              <a:t>cechvala@fzu.cz</a:t>
            </a:r>
          </a:p>
        </p:txBody>
      </p:sp>
      <p:sp>
        <p:nvSpPr>
          <p:cNvPr id="2" name="BlokTextu 1">
            <a:extLst>
              <a:ext uri="{FF2B5EF4-FFF2-40B4-BE49-F238E27FC236}">
                <a16:creationId xmlns:a16="http://schemas.microsoft.com/office/drawing/2014/main" id="{2545A744-D272-91B0-3D16-F0E858337187}"/>
              </a:ext>
            </a:extLst>
          </p:cNvPr>
          <p:cNvSpPr txBox="1"/>
          <p:nvPr/>
        </p:nvSpPr>
        <p:spPr>
          <a:xfrm>
            <a:off x="2794974" y="5227627"/>
            <a:ext cx="7083287" cy="584775"/>
          </a:xfrm>
          <a:prstGeom prst="rect">
            <a:avLst/>
          </a:prstGeom>
          <a:noFill/>
        </p:spPr>
        <p:txBody>
          <a:bodyPr wrap="square" rtlCol="0">
            <a:spAutoFit/>
          </a:bodyPr>
          <a:lstStyle/>
          <a:p>
            <a:pPr algn="ctr"/>
            <a:r>
              <a:rPr lang="sk-SK" sz="1600" b="1" dirty="0" err="1">
                <a:solidFill>
                  <a:schemeClr val="bg1"/>
                </a:solidFill>
                <a:latin typeface="+mj-lt"/>
              </a:rPr>
              <a:t>Triggering</a:t>
            </a:r>
            <a:r>
              <a:rPr lang="sk-SK" sz="1600" b="1" dirty="0">
                <a:solidFill>
                  <a:schemeClr val="bg1"/>
                </a:solidFill>
                <a:latin typeface="+mj-lt"/>
              </a:rPr>
              <a:t> </a:t>
            </a:r>
            <a:r>
              <a:rPr lang="sk-SK" sz="1600" b="1" dirty="0" err="1">
                <a:solidFill>
                  <a:schemeClr val="bg1"/>
                </a:solidFill>
                <a:latin typeface="+mj-lt"/>
              </a:rPr>
              <a:t>Discoveries</a:t>
            </a:r>
            <a:r>
              <a:rPr lang="sk-SK" sz="1600" b="1" dirty="0">
                <a:solidFill>
                  <a:schemeClr val="bg1"/>
                </a:solidFill>
                <a:latin typeface="+mj-lt"/>
              </a:rPr>
              <a:t> in </a:t>
            </a:r>
            <a:r>
              <a:rPr lang="sk-SK" sz="1600" b="1" dirty="0" err="1">
                <a:solidFill>
                  <a:schemeClr val="bg1"/>
                </a:solidFill>
                <a:latin typeface="+mj-lt"/>
              </a:rPr>
              <a:t>High</a:t>
            </a:r>
            <a:r>
              <a:rPr lang="sk-SK" sz="1600" b="1" dirty="0">
                <a:solidFill>
                  <a:schemeClr val="bg1"/>
                </a:solidFill>
                <a:latin typeface="+mj-lt"/>
              </a:rPr>
              <a:t> Energy </a:t>
            </a:r>
            <a:r>
              <a:rPr lang="sk-SK" sz="1600" b="1" dirty="0" err="1">
                <a:solidFill>
                  <a:schemeClr val="bg1"/>
                </a:solidFill>
                <a:latin typeface="+mj-lt"/>
              </a:rPr>
              <a:t>Physics</a:t>
            </a:r>
            <a:r>
              <a:rPr lang="sk-SK" sz="1600" b="1" dirty="0">
                <a:solidFill>
                  <a:schemeClr val="bg1"/>
                </a:solidFill>
                <a:latin typeface="+mj-lt"/>
              </a:rPr>
              <a:t> III</a:t>
            </a:r>
          </a:p>
          <a:p>
            <a:pPr algn="ctr"/>
            <a:r>
              <a:rPr lang="sk-SK" sz="1600" b="1" dirty="0">
                <a:solidFill>
                  <a:schemeClr val="bg1"/>
                </a:solidFill>
                <a:latin typeface="+mj-lt"/>
              </a:rPr>
              <a:t>11.12.2024</a:t>
            </a:r>
          </a:p>
        </p:txBody>
      </p:sp>
    </p:spTree>
    <p:extLst>
      <p:ext uri="{BB962C8B-B14F-4D97-AF65-F5344CB8AC3E}">
        <p14:creationId xmlns:p14="http://schemas.microsoft.com/office/powerpoint/2010/main" val="1632810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objekt pre číslo snímky 6">
            <a:extLst>
              <a:ext uri="{FF2B5EF4-FFF2-40B4-BE49-F238E27FC236}">
                <a16:creationId xmlns:a16="http://schemas.microsoft.com/office/drawing/2014/main" id="{442E94B6-1E0D-04F4-2384-9876310C4541}"/>
              </a:ext>
            </a:extLst>
          </p:cNvPr>
          <p:cNvSpPr txBox="1">
            <a:spLocks/>
          </p:cNvSpPr>
          <p:nvPr/>
        </p:nvSpPr>
        <p:spPr>
          <a:xfrm>
            <a:off x="9175142" y="6388155"/>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10</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415192E6-33AC-8CB1-883A-1B4E020BF4C4}"/>
              </a:ext>
            </a:extLst>
          </p:cNvPr>
          <p:cNvSpPr txBox="1"/>
          <p:nvPr/>
        </p:nvSpPr>
        <p:spPr>
          <a:xfrm>
            <a:off x="273658" y="6534587"/>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7" name="BlokTextu 6">
            <a:extLst>
              <a:ext uri="{FF2B5EF4-FFF2-40B4-BE49-F238E27FC236}">
                <a16:creationId xmlns:a16="http://schemas.microsoft.com/office/drawing/2014/main" id="{9B0C2213-CE66-E8E8-F885-7B5D5F15A36B}"/>
              </a:ext>
            </a:extLst>
          </p:cNvPr>
          <p:cNvSpPr txBox="1"/>
          <p:nvPr/>
        </p:nvSpPr>
        <p:spPr>
          <a:xfrm>
            <a:off x="6518744" y="12425"/>
            <a:ext cx="11346512" cy="584775"/>
          </a:xfrm>
          <a:prstGeom prst="rect">
            <a:avLst/>
          </a:prstGeom>
          <a:noFill/>
        </p:spPr>
        <p:txBody>
          <a:bodyPr wrap="square" rtlCol="0">
            <a:spAutoFit/>
          </a:bodyPr>
          <a:lstStyle/>
          <a:p>
            <a:r>
              <a:rPr lang="sk-SK" sz="3200" b="1" u="sng" dirty="0">
                <a:solidFill>
                  <a:schemeClr val="accent1">
                    <a:lumMod val="50000"/>
                  </a:schemeClr>
                </a:solidFill>
                <a:latin typeface="+mj-lt"/>
              </a:rPr>
              <a:t>SST-1M </a:t>
            </a:r>
            <a:r>
              <a:rPr lang="sk-SK" sz="3200" b="1" u="sng" dirty="0" err="1">
                <a:solidFill>
                  <a:schemeClr val="accent1">
                    <a:lumMod val="50000"/>
                  </a:schemeClr>
                </a:solidFill>
                <a:latin typeface="+mj-lt"/>
              </a:rPr>
              <a:t>telescopes</a:t>
            </a:r>
            <a:endParaRPr lang="sk-SK" sz="3200" b="1" u="sng" dirty="0">
              <a:solidFill>
                <a:schemeClr val="accent1">
                  <a:lumMod val="50000"/>
                </a:schemeClr>
              </a:solidFill>
              <a:latin typeface="+mj-lt"/>
            </a:endParaRPr>
          </a:p>
        </p:txBody>
      </p:sp>
      <p:pic>
        <p:nvPicPr>
          <p:cNvPr id="8" name="Obrázok 7">
            <a:extLst>
              <a:ext uri="{FF2B5EF4-FFF2-40B4-BE49-F238E27FC236}">
                <a16:creationId xmlns:a16="http://schemas.microsoft.com/office/drawing/2014/main" id="{8169AC8C-055C-000D-5C74-CF9F25A289D6}"/>
              </a:ext>
            </a:extLst>
          </p:cNvPr>
          <p:cNvPicPr>
            <a:picLocks noChangeAspect="1"/>
          </p:cNvPicPr>
          <p:nvPr/>
        </p:nvPicPr>
        <p:blipFill>
          <a:blip r:embed="rId2"/>
          <a:stretch>
            <a:fillRect/>
          </a:stretch>
        </p:blipFill>
        <p:spPr>
          <a:xfrm>
            <a:off x="7389082" y="1744028"/>
            <a:ext cx="4802918" cy="1840839"/>
          </a:xfrm>
          <a:prstGeom prst="rect">
            <a:avLst/>
          </a:prstGeom>
          <a:ln>
            <a:noFill/>
          </a:ln>
          <a:effectLst/>
          <a:scene3d>
            <a:camera prst="orthographicFront">
              <a:rot lat="0" lon="0" rev="0"/>
            </a:camera>
            <a:lightRig rig="glow" dir="t">
              <a:rot lat="0" lon="0" rev="14100000"/>
            </a:lightRig>
          </a:scene3d>
          <a:sp3d prstMaterial="softEdge">
            <a:bevelT w="127000" prst="artDeco"/>
          </a:sp3d>
        </p:spPr>
      </p:pic>
      <p:pic>
        <p:nvPicPr>
          <p:cNvPr id="10" name="Obrázok 9">
            <a:extLst>
              <a:ext uri="{FF2B5EF4-FFF2-40B4-BE49-F238E27FC236}">
                <a16:creationId xmlns:a16="http://schemas.microsoft.com/office/drawing/2014/main" id="{EE28CACF-9E64-5302-7EF4-ED1B9077BA1C}"/>
              </a:ext>
            </a:extLst>
          </p:cNvPr>
          <p:cNvPicPr>
            <a:picLocks noChangeAspect="1"/>
          </p:cNvPicPr>
          <p:nvPr/>
        </p:nvPicPr>
        <p:blipFill>
          <a:blip r:embed="rId3"/>
          <a:stretch>
            <a:fillRect/>
          </a:stretch>
        </p:blipFill>
        <p:spPr>
          <a:xfrm>
            <a:off x="447527" y="187351"/>
            <a:ext cx="4098630" cy="3068543"/>
          </a:xfrm>
          <a:prstGeom prst="rect">
            <a:avLst/>
          </a:prstGeom>
        </p:spPr>
      </p:pic>
      <p:sp>
        <p:nvSpPr>
          <p:cNvPr id="11" name="BlokTextu 10">
            <a:extLst>
              <a:ext uri="{FF2B5EF4-FFF2-40B4-BE49-F238E27FC236}">
                <a16:creationId xmlns:a16="http://schemas.microsoft.com/office/drawing/2014/main" id="{26AA7AEA-D0E9-185E-5360-AB9E455E4C32}"/>
              </a:ext>
            </a:extLst>
          </p:cNvPr>
          <p:cNvSpPr txBox="1"/>
          <p:nvPr/>
        </p:nvSpPr>
        <p:spPr>
          <a:xfrm>
            <a:off x="2690717" y="148554"/>
            <a:ext cx="11346512" cy="461665"/>
          </a:xfrm>
          <a:prstGeom prst="rect">
            <a:avLst/>
          </a:prstGeom>
          <a:noFill/>
        </p:spPr>
        <p:txBody>
          <a:bodyPr wrap="square" rtlCol="0">
            <a:spAutoFit/>
          </a:bodyPr>
          <a:lstStyle/>
          <a:p>
            <a:r>
              <a:rPr lang="sk-SK" sz="2400" b="1" dirty="0" err="1">
                <a:solidFill>
                  <a:schemeClr val="bg1"/>
                </a:solidFill>
              </a:rPr>
              <a:t>Telescope</a:t>
            </a:r>
            <a:r>
              <a:rPr lang="sk-SK" sz="2400" b="1" dirty="0">
                <a:solidFill>
                  <a:schemeClr val="bg1"/>
                </a:solidFill>
              </a:rPr>
              <a:t> 1</a:t>
            </a:r>
          </a:p>
        </p:txBody>
      </p:sp>
      <p:pic>
        <p:nvPicPr>
          <p:cNvPr id="12" name="Obrázok 11">
            <a:extLst>
              <a:ext uri="{FF2B5EF4-FFF2-40B4-BE49-F238E27FC236}">
                <a16:creationId xmlns:a16="http://schemas.microsoft.com/office/drawing/2014/main" id="{3FE38017-CA1B-C6B6-E3F9-1589322E8827}"/>
              </a:ext>
            </a:extLst>
          </p:cNvPr>
          <p:cNvPicPr>
            <a:picLocks noChangeAspect="1"/>
          </p:cNvPicPr>
          <p:nvPr/>
        </p:nvPicPr>
        <p:blipFill>
          <a:blip r:embed="rId4"/>
          <a:stretch>
            <a:fillRect/>
          </a:stretch>
        </p:blipFill>
        <p:spPr>
          <a:xfrm>
            <a:off x="447527" y="3429000"/>
            <a:ext cx="4098630" cy="3068543"/>
          </a:xfrm>
          <a:prstGeom prst="rect">
            <a:avLst/>
          </a:prstGeom>
        </p:spPr>
      </p:pic>
      <p:sp>
        <p:nvSpPr>
          <p:cNvPr id="13" name="BlokTextu 12">
            <a:extLst>
              <a:ext uri="{FF2B5EF4-FFF2-40B4-BE49-F238E27FC236}">
                <a16:creationId xmlns:a16="http://schemas.microsoft.com/office/drawing/2014/main" id="{45959B75-E509-F42B-B873-90A655F6873B}"/>
              </a:ext>
            </a:extLst>
          </p:cNvPr>
          <p:cNvSpPr txBox="1"/>
          <p:nvPr/>
        </p:nvSpPr>
        <p:spPr>
          <a:xfrm>
            <a:off x="2616669" y="3413523"/>
            <a:ext cx="11346512" cy="461665"/>
          </a:xfrm>
          <a:prstGeom prst="rect">
            <a:avLst/>
          </a:prstGeom>
          <a:noFill/>
        </p:spPr>
        <p:txBody>
          <a:bodyPr wrap="square" rtlCol="0">
            <a:spAutoFit/>
          </a:bodyPr>
          <a:lstStyle/>
          <a:p>
            <a:r>
              <a:rPr lang="sk-SK" sz="2400" b="1" dirty="0" err="1">
                <a:solidFill>
                  <a:schemeClr val="bg1"/>
                </a:solidFill>
              </a:rPr>
              <a:t>Telescope</a:t>
            </a:r>
            <a:r>
              <a:rPr lang="sk-SK" sz="2400" b="1" dirty="0">
                <a:solidFill>
                  <a:schemeClr val="bg1"/>
                </a:solidFill>
              </a:rPr>
              <a:t> 2</a:t>
            </a:r>
          </a:p>
        </p:txBody>
      </p:sp>
      <p:sp>
        <p:nvSpPr>
          <p:cNvPr id="14" name="BlokTextu 13">
            <a:extLst>
              <a:ext uri="{FF2B5EF4-FFF2-40B4-BE49-F238E27FC236}">
                <a16:creationId xmlns:a16="http://schemas.microsoft.com/office/drawing/2014/main" id="{37673A4D-6401-9DBD-4CCC-8DBB369A01E4}"/>
              </a:ext>
            </a:extLst>
          </p:cNvPr>
          <p:cNvSpPr txBox="1"/>
          <p:nvPr/>
        </p:nvSpPr>
        <p:spPr>
          <a:xfrm>
            <a:off x="7518129" y="6084521"/>
            <a:ext cx="2317250" cy="523220"/>
          </a:xfrm>
          <a:prstGeom prst="rect">
            <a:avLst/>
          </a:prstGeom>
          <a:noFill/>
        </p:spPr>
        <p:txBody>
          <a:bodyPr wrap="square" rtlCol="0">
            <a:spAutoFit/>
          </a:bodyPr>
          <a:lstStyle/>
          <a:p>
            <a:r>
              <a:rPr lang="sk-SK" sz="1400" b="1" dirty="0" err="1">
                <a:solidFill>
                  <a:schemeClr val="accent1">
                    <a:lumMod val="50000"/>
                  </a:schemeClr>
                </a:solidFill>
              </a:rPr>
              <a:t>Figure</a:t>
            </a:r>
            <a:r>
              <a:rPr lang="sk-SK" sz="1400" b="1" dirty="0">
                <a:solidFill>
                  <a:schemeClr val="accent1">
                    <a:lumMod val="50000"/>
                  </a:schemeClr>
                </a:solidFill>
              </a:rPr>
              <a:t> </a:t>
            </a:r>
            <a:r>
              <a:rPr lang="sk-SK" sz="1400" b="1" dirty="0" err="1">
                <a:solidFill>
                  <a:schemeClr val="accent1">
                    <a:lumMod val="50000"/>
                  </a:schemeClr>
                </a:solidFill>
              </a:rPr>
              <a:t>adopted</a:t>
            </a:r>
            <a:r>
              <a:rPr lang="sk-SK" sz="1400" b="1" dirty="0">
                <a:solidFill>
                  <a:schemeClr val="accent1">
                    <a:lumMod val="50000"/>
                  </a:schemeClr>
                </a:solidFill>
              </a:rPr>
              <a:t> </a:t>
            </a:r>
            <a:r>
              <a:rPr lang="sk-SK" sz="1400" b="1" dirty="0" err="1">
                <a:solidFill>
                  <a:schemeClr val="accent1">
                    <a:lumMod val="50000"/>
                  </a:schemeClr>
                </a:solidFill>
              </a:rPr>
              <a:t>from</a:t>
            </a:r>
            <a:r>
              <a:rPr lang="sk-SK" sz="1400" b="1" dirty="0">
                <a:solidFill>
                  <a:schemeClr val="accent1">
                    <a:lumMod val="50000"/>
                  </a:schemeClr>
                </a:solidFill>
              </a:rPr>
              <a:t> </a:t>
            </a:r>
            <a:r>
              <a:rPr lang="sk-SK" sz="1400" b="1" dirty="0" err="1">
                <a:solidFill>
                  <a:schemeClr val="accent1">
                    <a:lumMod val="50000"/>
                  </a:schemeClr>
                </a:solidFill>
              </a:rPr>
              <a:t>Actis</a:t>
            </a:r>
            <a:r>
              <a:rPr lang="sk-SK" sz="1400" b="1" dirty="0">
                <a:solidFill>
                  <a:schemeClr val="accent1">
                    <a:lumMod val="50000"/>
                  </a:schemeClr>
                </a:solidFill>
              </a:rPr>
              <a:t> et al., 2011 </a:t>
            </a:r>
          </a:p>
        </p:txBody>
      </p:sp>
      <p:sp>
        <p:nvSpPr>
          <p:cNvPr id="17" name="BlokTextu 16">
            <a:extLst>
              <a:ext uri="{FF2B5EF4-FFF2-40B4-BE49-F238E27FC236}">
                <a16:creationId xmlns:a16="http://schemas.microsoft.com/office/drawing/2014/main" id="{EEAE55F1-8C29-9374-BADE-DC515F3CF7A0}"/>
              </a:ext>
            </a:extLst>
          </p:cNvPr>
          <p:cNvSpPr txBox="1"/>
          <p:nvPr/>
        </p:nvSpPr>
        <p:spPr>
          <a:xfrm>
            <a:off x="5586949" y="486096"/>
            <a:ext cx="6157524" cy="129586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Davies-Cotton</a:t>
            </a:r>
            <a:r>
              <a:rPr lang="sk-SK" dirty="0">
                <a:solidFill>
                  <a:schemeClr val="accent1">
                    <a:lumMod val="50000"/>
                  </a:schemeClr>
                </a:solidFill>
              </a:rPr>
              <a:t> </a:t>
            </a:r>
            <a:r>
              <a:rPr lang="sk-SK" dirty="0" err="1">
                <a:solidFill>
                  <a:schemeClr val="accent1">
                    <a:lumMod val="50000"/>
                  </a:schemeClr>
                </a:solidFill>
              </a:rPr>
              <a:t>optics</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Segmented</a:t>
            </a:r>
            <a:r>
              <a:rPr lang="sk-SK" dirty="0">
                <a:solidFill>
                  <a:schemeClr val="accent1">
                    <a:lumMod val="50000"/>
                  </a:schemeClr>
                </a:solidFill>
              </a:rPr>
              <a:t> </a:t>
            </a:r>
            <a:r>
              <a:rPr lang="sk-SK" dirty="0" err="1">
                <a:solidFill>
                  <a:schemeClr val="accent1">
                    <a:lumMod val="50000"/>
                  </a:schemeClr>
                </a:solidFill>
              </a:rPr>
              <a:t>mirror</a:t>
            </a:r>
            <a:r>
              <a:rPr lang="sk-SK" dirty="0">
                <a:solidFill>
                  <a:schemeClr val="accent1">
                    <a:lumMod val="50000"/>
                  </a:schemeClr>
                </a:solidFill>
              </a:rPr>
              <a:t> – 18 </a:t>
            </a:r>
            <a:r>
              <a:rPr lang="sk-SK" dirty="0" err="1">
                <a:solidFill>
                  <a:schemeClr val="accent1">
                    <a:lumMod val="50000"/>
                  </a:schemeClr>
                </a:solidFill>
              </a:rPr>
              <a:t>hexagonal</a:t>
            </a:r>
            <a:r>
              <a:rPr lang="sk-SK" dirty="0">
                <a:solidFill>
                  <a:schemeClr val="accent1">
                    <a:lumMod val="50000"/>
                  </a:schemeClr>
                </a:solidFill>
              </a:rPr>
              <a:t> </a:t>
            </a:r>
            <a:r>
              <a:rPr lang="sk-SK" dirty="0" err="1">
                <a:solidFill>
                  <a:schemeClr val="accent1">
                    <a:lumMod val="50000"/>
                  </a:schemeClr>
                </a:solidFill>
              </a:rPr>
              <a:t>mirror</a:t>
            </a:r>
            <a:r>
              <a:rPr lang="sk-SK" dirty="0">
                <a:solidFill>
                  <a:schemeClr val="accent1">
                    <a:lumMod val="50000"/>
                  </a:schemeClr>
                </a:solidFill>
              </a:rPr>
              <a:t> </a:t>
            </a:r>
            <a:r>
              <a:rPr lang="sk-SK" dirty="0" err="1">
                <a:solidFill>
                  <a:schemeClr val="accent1">
                    <a:lumMod val="50000"/>
                  </a:schemeClr>
                </a:solidFill>
              </a:rPr>
              <a:t>facests</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Fully</a:t>
            </a:r>
            <a:r>
              <a:rPr lang="sk-SK" dirty="0">
                <a:solidFill>
                  <a:schemeClr val="accent1">
                    <a:lumMod val="50000"/>
                  </a:schemeClr>
                </a:solidFill>
              </a:rPr>
              <a:t> </a:t>
            </a:r>
            <a:r>
              <a:rPr lang="sk-SK" dirty="0" err="1">
                <a:solidFill>
                  <a:schemeClr val="accent1">
                    <a:lumMod val="50000"/>
                  </a:schemeClr>
                </a:solidFill>
              </a:rPr>
              <a:t>remote</a:t>
            </a:r>
            <a:r>
              <a:rPr lang="sk-SK" dirty="0">
                <a:solidFill>
                  <a:schemeClr val="accent1">
                    <a:lumMod val="50000"/>
                  </a:schemeClr>
                </a:solidFill>
              </a:rPr>
              <a:t> </a:t>
            </a:r>
            <a:r>
              <a:rPr lang="sk-SK" dirty="0" err="1">
                <a:solidFill>
                  <a:schemeClr val="accent1">
                    <a:lumMod val="50000"/>
                  </a:schemeClr>
                </a:solidFill>
              </a:rPr>
              <a:t>observations</a:t>
            </a:r>
            <a:r>
              <a:rPr lang="sk-SK" dirty="0">
                <a:solidFill>
                  <a:schemeClr val="accent1">
                    <a:lumMod val="50000"/>
                  </a:schemeClr>
                </a:solidFill>
              </a:rPr>
              <a:t> – </a:t>
            </a:r>
            <a:r>
              <a:rPr lang="sk-SK" dirty="0" err="1">
                <a:solidFill>
                  <a:schemeClr val="accent1">
                    <a:lumMod val="50000"/>
                  </a:schemeClr>
                </a:solidFill>
              </a:rPr>
              <a:t>planned</a:t>
            </a:r>
            <a:r>
              <a:rPr lang="sk-SK" dirty="0">
                <a:solidFill>
                  <a:schemeClr val="accent1">
                    <a:lumMod val="50000"/>
                  </a:schemeClr>
                </a:solidFill>
              </a:rPr>
              <a:t> by </a:t>
            </a:r>
            <a:r>
              <a:rPr lang="sk-SK" dirty="0" err="1">
                <a:solidFill>
                  <a:schemeClr val="accent1">
                    <a:lumMod val="50000"/>
                  </a:schemeClr>
                </a:solidFill>
              </a:rPr>
              <a:t>scheduler</a:t>
            </a:r>
            <a:r>
              <a:rPr lang="sk-SK" dirty="0">
                <a:solidFill>
                  <a:schemeClr val="accent1">
                    <a:lumMod val="50000"/>
                  </a:schemeClr>
                </a:solidFill>
              </a:rPr>
              <a:t> </a:t>
            </a:r>
          </a:p>
        </p:txBody>
      </p:sp>
      <p:pic>
        <p:nvPicPr>
          <p:cNvPr id="3" name="Obrázok 2">
            <a:extLst>
              <a:ext uri="{FF2B5EF4-FFF2-40B4-BE49-F238E27FC236}">
                <a16:creationId xmlns:a16="http://schemas.microsoft.com/office/drawing/2014/main" id="{589A0AE5-8215-D10F-3F49-4E1F5C2F6342}"/>
              </a:ext>
            </a:extLst>
          </p:cNvPr>
          <p:cNvPicPr>
            <a:picLocks noChangeAspect="1"/>
          </p:cNvPicPr>
          <p:nvPr/>
        </p:nvPicPr>
        <p:blipFill>
          <a:blip r:embed="rId5"/>
          <a:stretch>
            <a:fillRect/>
          </a:stretch>
        </p:blipFill>
        <p:spPr>
          <a:xfrm>
            <a:off x="4707071" y="3650541"/>
            <a:ext cx="2777858" cy="2917750"/>
          </a:xfrm>
          <a:prstGeom prst="rect">
            <a:avLst/>
          </a:prstGeom>
        </p:spPr>
      </p:pic>
      <p:sp>
        <p:nvSpPr>
          <p:cNvPr id="4" name="BlokTextu 3">
            <a:extLst>
              <a:ext uri="{FF2B5EF4-FFF2-40B4-BE49-F238E27FC236}">
                <a16:creationId xmlns:a16="http://schemas.microsoft.com/office/drawing/2014/main" id="{EC4E930E-A16F-0AD6-4660-502C0C8FE4BD}"/>
              </a:ext>
            </a:extLst>
          </p:cNvPr>
          <p:cNvSpPr txBox="1"/>
          <p:nvPr/>
        </p:nvSpPr>
        <p:spPr>
          <a:xfrm>
            <a:off x="5187481" y="1900325"/>
            <a:ext cx="5229966" cy="307777"/>
          </a:xfrm>
          <a:prstGeom prst="rect">
            <a:avLst/>
          </a:prstGeom>
          <a:noFill/>
        </p:spPr>
        <p:txBody>
          <a:bodyPr wrap="square" rtlCol="0">
            <a:spAutoFit/>
          </a:bodyPr>
          <a:lstStyle/>
          <a:p>
            <a:r>
              <a:rPr lang="sk-SK" sz="1400" b="1" dirty="0" err="1">
                <a:solidFill>
                  <a:schemeClr val="accent1">
                    <a:lumMod val="50000"/>
                  </a:schemeClr>
                </a:solidFill>
              </a:rPr>
              <a:t>Alispach</a:t>
            </a:r>
            <a:r>
              <a:rPr lang="sk-SK" sz="1400" b="1" dirty="0">
                <a:solidFill>
                  <a:schemeClr val="accent1">
                    <a:lumMod val="50000"/>
                  </a:schemeClr>
                </a:solidFill>
              </a:rPr>
              <a:t> et al., in press</a:t>
            </a:r>
          </a:p>
        </p:txBody>
      </p:sp>
    </p:spTree>
    <p:extLst>
      <p:ext uri="{BB962C8B-B14F-4D97-AF65-F5344CB8AC3E}">
        <p14:creationId xmlns:p14="http://schemas.microsoft.com/office/powerpoint/2010/main" val="3754818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amera_rendering11-1.jpg" descr="Camera_rendering11-1.jpg">
            <a:extLst>
              <a:ext uri="{FF2B5EF4-FFF2-40B4-BE49-F238E27FC236}">
                <a16:creationId xmlns:a16="http://schemas.microsoft.com/office/drawing/2014/main" id="{A813EE86-3B82-A008-5E09-48E89301372E}"/>
              </a:ext>
            </a:extLst>
          </p:cNvPr>
          <p:cNvPicPr>
            <a:picLocks noChangeAspect="1"/>
          </p:cNvPicPr>
          <p:nvPr/>
        </p:nvPicPr>
        <p:blipFill>
          <a:blip r:embed="rId2"/>
          <a:stretch>
            <a:fillRect/>
          </a:stretch>
        </p:blipFill>
        <p:spPr>
          <a:xfrm>
            <a:off x="24940" y="3533546"/>
            <a:ext cx="4555343" cy="3335751"/>
          </a:xfrm>
          <a:prstGeom prst="rect">
            <a:avLst/>
          </a:prstGeom>
          <a:ln w="12700">
            <a:miter lim="400000"/>
          </a:ln>
        </p:spPr>
      </p:pic>
      <p:pic>
        <p:nvPicPr>
          <p:cNvPr id="9" name="Obrázok 8">
            <a:extLst>
              <a:ext uri="{FF2B5EF4-FFF2-40B4-BE49-F238E27FC236}">
                <a16:creationId xmlns:a16="http://schemas.microsoft.com/office/drawing/2014/main" id="{79517C73-D925-9791-1464-2DA1144CF5B9}"/>
              </a:ext>
            </a:extLst>
          </p:cNvPr>
          <p:cNvPicPr>
            <a:picLocks noChangeAspect="1"/>
          </p:cNvPicPr>
          <p:nvPr/>
        </p:nvPicPr>
        <p:blipFill>
          <a:blip r:embed="rId3"/>
          <a:stretch>
            <a:fillRect/>
          </a:stretch>
        </p:blipFill>
        <p:spPr>
          <a:xfrm>
            <a:off x="3996363" y="191562"/>
            <a:ext cx="5087589" cy="1799813"/>
          </a:xfrm>
          <a:prstGeom prst="rect">
            <a:avLst/>
          </a:prstGeom>
        </p:spPr>
      </p:pic>
      <p:sp>
        <p:nvSpPr>
          <p:cNvPr id="6" name="Zástupný objekt pre číslo snímky 6">
            <a:extLst>
              <a:ext uri="{FF2B5EF4-FFF2-40B4-BE49-F238E27FC236}">
                <a16:creationId xmlns:a16="http://schemas.microsoft.com/office/drawing/2014/main" id="{69CBC8B0-F4C1-3195-0CBE-8F0259A6D660}"/>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11</a:t>
            </a:fld>
            <a:endParaRPr lang="sk-SK" sz="2000" b="1" dirty="0">
              <a:solidFill>
                <a:schemeClr val="accent1">
                  <a:lumMod val="50000"/>
                </a:schemeClr>
              </a:solidFill>
              <a:latin typeface="+mj-lt"/>
            </a:endParaRPr>
          </a:p>
        </p:txBody>
      </p:sp>
      <p:sp>
        <p:nvSpPr>
          <p:cNvPr id="3" name="BlokTextu 2">
            <a:extLst>
              <a:ext uri="{FF2B5EF4-FFF2-40B4-BE49-F238E27FC236}">
                <a16:creationId xmlns:a16="http://schemas.microsoft.com/office/drawing/2014/main" id="{F060B9B7-EE3E-64F0-9F6C-2F0BEEBBB776}"/>
              </a:ext>
            </a:extLst>
          </p:cNvPr>
          <p:cNvSpPr txBox="1"/>
          <p:nvPr/>
        </p:nvSpPr>
        <p:spPr>
          <a:xfrm>
            <a:off x="136496" y="6432639"/>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2" name="BlokTextu 1">
            <a:extLst>
              <a:ext uri="{FF2B5EF4-FFF2-40B4-BE49-F238E27FC236}">
                <a16:creationId xmlns:a16="http://schemas.microsoft.com/office/drawing/2014/main" id="{487975E5-E5F6-4D39-7DFD-70093A42698B}"/>
              </a:ext>
            </a:extLst>
          </p:cNvPr>
          <p:cNvSpPr txBox="1"/>
          <p:nvPr/>
        </p:nvSpPr>
        <p:spPr>
          <a:xfrm>
            <a:off x="136496" y="10177"/>
            <a:ext cx="11346512" cy="584775"/>
          </a:xfrm>
          <a:prstGeom prst="rect">
            <a:avLst/>
          </a:prstGeom>
          <a:noFill/>
        </p:spPr>
        <p:txBody>
          <a:bodyPr wrap="square" rtlCol="0">
            <a:spAutoFit/>
          </a:bodyPr>
          <a:lstStyle/>
          <a:p>
            <a:r>
              <a:rPr lang="sk-SK" sz="3200" b="1" u="sng" dirty="0">
                <a:solidFill>
                  <a:schemeClr val="accent1">
                    <a:lumMod val="50000"/>
                  </a:schemeClr>
                </a:solidFill>
              </a:rPr>
              <a:t>SST-1M</a:t>
            </a:r>
            <a:r>
              <a:rPr lang="en-GB" sz="3200" b="1" u="sng" dirty="0">
                <a:solidFill>
                  <a:schemeClr val="accent1">
                    <a:lumMod val="50000"/>
                  </a:schemeClr>
                </a:solidFill>
              </a:rPr>
              <a:t> camera</a:t>
            </a:r>
            <a:endParaRPr lang="sk-SK" sz="3200" b="1" u="sng" dirty="0">
              <a:solidFill>
                <a:schemeClr val="accent1">
                  <a:lumMod val="50000"/>
                </a:schemeClr>
              </a:solidFill>
            </a:endParaRPr>
          </a:p>
        </p:txBody>
      </p:sp>
      <p:sp>
        <p:nvSpPr>
          <p:cNvPr id="4" name="BlokTextu 3">
            <a:extLst>
              <a:ext uri="{FF2B5EF4-FFF2-40B4-BE49-F238E27FC236}">
                <a16:creationId xmlns:a16="http://schemas.microsoft.com/office/drawing/2014/main" id="{8B2275ED-C23C-308C-CA3E-A89200377030}"/>
              </a:ext>
            </a:extLst>
          </p:cNvPr>
          <p:cNvSpPr txBox="1"/>
          <p:nvPr/>
        </p:nvSpPr>
        <p:spPr>
          <a:xfrm>
            <a:off x="4164205" y="-100116"/>
            <a:ext cx="5229966" cy="338554"/>
          </a:xfrm>
          <a:prstGeom prst="rect">
            <a:avLst/>
          </a:prstGeom>
          <a:noFill/>
        </p:spPr>
        <p:txBody>
          <a:bodyPr wrap="square" rtlCol="0">
            <a:spAutoFit/>
          </a:bodyPr>
          <a:lstStyle/>
          <a:p>
            <a:r>
              <a:rPr lang="sk-SK" sz="1600" b="1" dirty="0" err="1">
                <a:solidFill>
                  <a:schemeClr val="accent1">
                    <a:lumMod val="50000"/>
                  </a:schemeClr>
                </a:solidFill>
                <a:latin typeface="+mj-lt"/>
              </a:rPr>
              <a:t>Alispach</a:t>
            </a:r>
            <a:r>
              <a:rPr lang="sk-SK" sz="1600" b="1" dirty="0">
                <a:solidFill>
                  <a:schemeClr val="accent1">
                    <a:lumMod val="50000"/>
                  </a:schemeClr>
                </a:solidFill>
                <a:latin typeface="+mj-lt"/>
              </a:rPr>
              <a:t> et al., in press</a:t>
            </a:r>
          </a:p>
        </p:txBody>
      </p:sp>
      <p:sp>
        <p:nvSpPr>
          <p:cNvPr id="11" name="Line">
            <a:extLst>
              <a:ext uri="{FF2B5EF4-FFF2-40B4-BE49-F238E27FC236}">
                <a16:creationId xmlns:a16="http://schemas.microsoft.com/office/drawing/2014/main" id="{6AB90A90-0B41-3D66-3D8B-423557A473BA}"/>
              </a:ext>
            </a:extLst>
          </p:cNvPr>
          <p:cNvSpPr/>
          <p:nvPr/>
        </p:nvSpPr>
        <p:spPr>
          <a:xfrm flipH="1">
            <a:off x="3415549" y="3357661"/>
            <a:ext cx="939883" cy="1013009"/>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14" name="Obdĺžnik: zaoblené rohy 13">
            <a:extLst>
              <a:ext uri="{FF2B5EF4-FFF2-40B4-BE49-F238E27FC236}">
                <a16:creationId xmlns:a16="http://schemas.microsoft.com/office/drawing/2014/main" id="{F829B19E-874A-CF42-D4FB-E66D1B3808FA}"/>
              </a:ext>
            </a:extLst>
          </p:cNvPr>
          <p:cNvSpPr/>
          <p:nvPr/>
        </p:nvSpPr>
        <p:spPr>
          <a:xfrm>
            <a:off x="4110979" y="2151979"/>
            <a:ext cx="2613603" cy="1205682"/>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k-SK" b="1" dirty="0" err="1">
                <a:solidFill>
                  <a:schemeClr val="accent1">
                    <a:lumMod val="50000"/>
                  </a:schemeClr>
                </a:solidFill>
              </a:rPr>
              <a:t>Entrance</a:t>
            </a:r>
            <a:r>
              <a:rPr lang="sk-SK" b="1" dirty="0">
                <a:solidFill>
                  <a:schemeClr val="accent1">
                    <a:lumMod val="50000"/>
                  </a:schemeClr>
                </a:solidFill>
              </a:rPr>
              <a:t> </a:t>
            </a:r>
            <a:r>
              <a:rPr lang="sk-SK" b="1" dirty="0" err="1">
                <a:solidFill>
                  <a:schemeClr val="accent1">
                    <a:lumMod val="50000"/>
                  </a:schemeClr>
                </a:solidFill>
              </a:rPr>
              <a:t>window</a:t>
            </a:r>
            <a:r>
              <a:rPr lang="sk-SK" b="1" dirty="0">
                <a:solidFill>
                  <a:schemeClr val="accent1">
                    <a:lumMod val="50000"/>
                  </a:schemeClr>
                </a:solidFill>
              </a:rPr>
              <a:t>:</a:t>
            </a:r>
          </a:p>
          <a:p>
            <a:pPr marL="285750" indent="-285750">
              <a:buFont typeface="Arial" panose="020B0604020202020204" pitchFamily="34" charset="0"/>
              <a:buChar char="•"/>
            </a:pPr>
            <a:r>
              <a:rPr lang="sk-SK" dirty="0">
                <a:solidFill>
                  <a:schemeClr val="accent1">
                    <a:lumMod val="50000"/>
                  </a:schemeClr>
                </a:solidFill>
              </a:rPr>
              <a:t>3.3 mm </a:t>
            </a:r>
            <a:r>
              <a:rPr lang="sk-SK" dirty="0" err="1">
                <a:solidFill>
                  <a:schemeClr val="accent1">
                    <a:lumMod val="50000"/>
                  </a:schemeClr>
                </a:solidFill>
              </a:rPr>
              <a:t>Borofloat</a:t>
            </a:r>
            <a:endParaRPr lang="sk-SK" dirty="0">
              <a:solidFill>
                <a:schemeClr val="accent1">
                  <a:lumMod val="50000"/>
                </a:schemeClr>
              </a:solidFill>
            </a:endParaRPr>
          </a:p>
          <a:p>
            <a:pPr marL="285750" indent="-285750">
              <a:buFont typeface="Arial" panose="020B0604020202020204" pitchFamily="34" charset="0"/>
              <a:buChar char="•"/>
            </a:pPr>
            <a:r>
              <a:rPr lang="sk-SK" dirty="0" err="1">
                <a:solidFill>
                  <a:schemeClr val="accent1">
                    <a:lumMod val="50000"/>
                  </a:schemeClr>
                </a:solidFill>
              </a:rPr>
              <a:t>Cut-off</a:t>
            </a:r>
            <a:r>
              <a:rPr lang="sk-SK" dirty="0">
                <a:solidFill>
                  <a:schemeClr val="accent1">
                    <a:lumMod val="50000"/>
                  </a:schemeClr>
                </a:solidFill>
              </a:rPr>
              <a:t> filter at 540 mm </a:t>
            </a:r>
            <a:r>
              <a:rPr lang="sk-SK" dirty="0" err="1">
                <a:solidFill>
                  <a:schemeClr val="accent1">
                    <a:lumMod val="50000"/>
                  </a:schemeClr>
                </a:solidFill>
              </a:rPr>
              <a:t>for</a:t>
            </a:r>
            <a:r>
              <a:rPr lang="sk-SK" dirty="0">
                <a:solidFill>
                  <a:schemeClr val="accent1">
                    <a:lumMod val="50000"/>
                  </a:schemeClr>
                </a:solidFill>
              </a:rPr>
              <a:t> NSB </a:t>
            </a:r>
            <a:r>
              <a:rPr lang="sk-SK" dirty="0" err="1">
                <a:solidFill>
                  <a:schemeClr val="accent1">
                    <a:lumMod val="50000"/>
                  </a:schemeClr>
                </a:solidFill>
              </a:rPr>
              <a:t>rejection</a:t>
            </a:r>
            <a:endParaRPr lang="sk-SK" dirty="0">
              <a:solidFill>
                <a:schemeClr val="accent1">
                  <a:lumMod val="50000"/>
                </a:schemeClr>
              </a:solidFill>
            </a:endParaRPr>
          </a:p>
        </p:txBody>
      </p:sp>
      <p:sp>
        <p:nvSpPr>
          <p:cNvPr id="15" name="Obdĺžnik: zaoblené rohy 14">
            <a:extLst>
              <a:ext uri="{FF2B5EF4-FFF2-40B4-BE49-F238E27FC236}">
                <a16:creationId xmlns:a16="http://schemas.microsoft.com/office/drawing/2014/main" id="{23D57B47-D3E2-E47D-1535-0896EF8C9712}"/>
              </a:ext>
            </a:extLst>
          </p:cNvPr>
          <p:cNvSpPr/>
          <p:nvPr/>
        </p:nvSpPr>
        <p:spPr>
          <a:xfrm>
            <a:off x="173925" y="708800"/>
            <a:ext cx="3263598" cy="1282575"/>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k-SK" b="1" dirty="0" err="1">
                <a:solidFill>
                  <a:schemeClr val="accent1">
                    <a:lumMod val="50000"/>
                  </a:schemeClr>
                </a:solidFill>
              </a:rPr>
              <a:t>Digital</a:t>
            </a:r>
            <a:r>
              <a:rPr lang="sk-SK" b="1" dirty="0">
                <a:solidFill>
                  <a:schemeClr val="accent1">
                    <a:lumMod val="50000"/>
                  </a:schemeClr>
                </a:solidFill>
              </a:rPr>
              <a:t> </a:t>
            </a:r>
            <a:r>
              <a:rPr lang="sk-SK" b="1" dirty="0" err="1">
                <a:solidFill>
                  <a:schemeClr val="accent1">
                    <a:lumMod val="50000"/>
                  </a:schemeClr>
                </a:solidFill>
              </a:rPr>
              <a:t>electronics</a:t>
            </a:r>
            <a:r>
              <a:rPr lang="sk-SK" b="1" dirty="0">
                <a:solidFill>
                  <a:schemeClr val="accent1">
                    <a:lumMod val="50000"/>
                  </a:schemeClr>
                </a:solidFill>
              </a:rPr>
              <a:t> (</a:t>
            </a:r>
            <a:r>
              <a:rPr lang="sk-SK" b="1" dirty="0" err="1">
                <a:solidFill>
                  <a:schemeClr val="accent1">
                    <a:lumMod val="50000"/>
                  </a:schemeClr>
                </a:solidFill>
              </a:rPr>
              <a:t>DigiCam</a:t>
            </a:r>
            <a:r>
              <a:rPr lang="sk-SK" b="1" dirty="0">
                <a:solidFill>
                  <a:schemeClr val="accent1">
                    <a:lumMod val="50000"/>
                  </a:schemeClr>
                </a:solidFill>
              </a:rPr>
              <a:t>):</a:t>
            </a:r>
          </a:p>
          <a:p>
            <a:pPr marL="285750" indent="-285750">
              <a:buFont typeface="Arial" panose="020B0604020202020204" pitchFamily="34" charset="0"/>
              <a:buChar char="•"/>
            </a:pPr>
            <a:r>
              <a:rPr lang="sk-SK" dirty="0">
                <a:solidFill>
                  <a:schemeClr val="accent1">
                    <a:lumMod val="50000"/>
                  </a:schemeClr>
                </a:solidFill>
              </a:rPr>
              <a:t>12 </a:t>
            </a:r>
            <a:r>
              <a:rPr lang="sk-SK" dirty="0" err="1">
                <a:solidFill>
                  <a:schemeClr val="accent1">
                    <a:lumMod val="50000"/>
                  </a:schemeClr>
                </a:solidFill>
              </a:rPr>
              <a:t>bits</a:t>
            </a:r>
            <a:r>
              <a:rPr lang="sk-SK" dirty="0">
                <a:solidFill>
                  <a:schemeClr val="accent1">
                    <a:lumMod val="50000"/>
                  </a:schemeClr>
                </a:solidFill>
              </a:rPr>
              <a:t> FADC @ 250 MS/s</a:t>
            </a:r>
          </a:p>
          <a:p>
            <a:pPr marL="285750" indent="-285750">
              <a:buFont typeface="Arial" panose="020B0604020202020204" pitchFamily="34" charset="0"/>
              <a:buChar char="•"/>
            </a:pPr>
            <a:r>
              <a:rPr lang="sk-SK" dirty="0" err="1">
                <a:solidFill>
                  <a:schemeClr val="accent1">
                    <a:lumMod val="50000"/>
                  </a:schemeClr>
                </a:solidFill>
              </a:rPr>
              <a:t>Fully</a:t>
            </a:r>
            <a:r>
              <a:rPr lang="sk-SK" dirty="0">
                <a:solidFill>
                  <a:schemeClr val="accent1">
                    <a:lumMod val="50000"/>
                  </a:schemeClr>
                </a:solidFill>
              </a:rPr>
              <a:t> </a:t>
            </a:r>
            <a:r>
              <a:rPr lang="sk-SK" dirty="0" err="1">
                <a:solidFill>
                  <a:schemeClr val="accent1">
                    <a:lumMod val="50000"/>
                  </a:schemeClr>
                </a:solidFill>
              </a:rPr>
              <a:t>digital</a:t>
            </a:r>
            <a:r>
              <a:rPr lang="sk-SK" dirty="0">
                <a:solidFill>
                  <a:schemeClr val="accent1">
                    <a:lumMod val="50000"/>
                  </a:schemeClr>
                </a:solidFill>
              </a:rPr>
              <a:t> </a:t>
            </a:r>
            <a:r>
              <a:rPr lang="sk-SK" dirty="0" err="1">
                <a:solidFill>
                  <a:schemeClr val="accent1">
                    <a:lumMod val="50000"/>
                  </a:schemeClr>
                </a:solidFill>
              </a:rPr>
              <a:t>trigger</a:t>
            </a:r>
            <a:endParaRPr lang="sk-SK" dirty="0">
              <a:solidFill>
                <a:schemeClr val="accent1">
                  <a:lumMod val="50000"/>
                </a:schemeClr>
              </a:solidFill>
            </a:endParaRPr>
          </a:p>
          <a:p>
            <a:pPr marL="285750" indent="-285750">
              <a:buFont typeface="Arial" panose="020B0604020202020204" pitchFamily="34" charset="0"/>
              <a:buChar char="•"/>
            </a:pPr>
            <a:r>
              <a:rPr lang="sk-SK" dirty="0" err="1">
                <a:solidFill>
                  <a:schemeClr val="accent1">
                    <a:lumMod val="50000"/>
                  </a:schemeClr>
                </a:solidFill>
              </a:rPr>
              <a:t>Power</a:t>
            </a:r>
            <a:r>
              <a:rPr lang="sk-SK" dirty="0">
                <a:solidFill>
                  <a:schemeClr val="accent1">
                    <a:lumMod val="50000"/>
                  </a:schemeClr>
                </a:solidFill>
              </a:rPr>
              <a:t> </a:t>
            </a:r>
            <a:r>
              <a:rPr lang="sk-SK" dirty="0" err="1">
                <a:solidFill>
                  <a:schemeClr val="accent1">
                    <a:lumMod val="50000"/>
                  </a:schemeClr>
                </a:solidFill>
              </a:rPr>
              <a:t>consumption</a:t>
            </a:r>
            <a:r>
              <a:rPr lang="sk-SK" dirty="0">
                <a:solidFill>
                  <a:schemeClr val="accent1">
                    <a:lumMod val="50000"/>
                  </a:schemeClr>
                </a:solidFill>
              </a:rPr>
              <a:t> 1200 W</a:t>
            </a:r>
          </a:p>
        </p:txBody>
      </p:sp>
      <p:sp>
        <p:nvSpPr>
          <p:cNvPr id="16" name="Obdĺžnik: zaoblené rohy 15">
            <a:extLst>
              <a:ext uri="{FF2B5EF4-FFF2-40B4-BE49-F238E27FC236}">
                <a16:creationId xmlns:a16="http://schemas.microsoft.com/office/drawing/2014/main" id="{D795530A-CB0A-118B-3A48-127FDE5FE880}"/>
              </a:ext>
            </a:extLst>
          </p:cNvPr>
          <p:cNvSpPr/>
          <p:nvPr/>
        </p:nvSpPr>
        <p:spPr>
          <a:xfrm>
            <a:off x="823797" y="2228430"/>
            <a:ext cx="3188069" cy="875433"/>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k-SK" b="1" dirty="0" err="1">
                <a:solidFill>
                  <a:schemeClr val="accent1">
                    <a:lumMod val="50000"/>
                  </a:schemeClr>
                </a:solidFill>
              </a:rPr>
              <a:t>Photo-detection</a:t>
            </a:r>
            <a:r>
              <a:rPr lang="sk-SK" b="1" dirty="0">
                <a:solidFill>
                  <a:schemeClr val="accent1">
                    <a:lumMod val="50000"/>
                  </a:schemeClr>
                </a:solidFill>
              </a:rPr>
              <a:t> </a:t>
            </a:r>
            <a:r>
              <a:rPr lang="sk-SK" b="1" dirty="0" err="1">
                <a:solidFill>
                  <a:schemeClr val="accent1">
                    <a:lumMod val="50000"/>
                  </a:schemeClr>
                </a:solidFill>
              </a:rPr>
              <a:t>plane</a:t>
            </a:r>
            <a:r>
              <a:rPr lang="sk-SK" b="1" dirty="0">
                <a:solidFill>
                  <a:schemeClr val="accent1">
                    <a:lumMod val="50000"/>
                  </a:schemeClr>
                </a:solidFill>
              </a:rPr>
              <a:t>:</a:t>
            </a:r>
          </a:p>
          <a:p>
            <a:pPr marL="285750" indent="-285750">
              <a:buFont typeface="Arial" panose="020B0604020202020204" pitchFamily="34" charset="0"/>
              <a:buChar char="•"/>
            </a:pPr>
            <a:r>
              <a:rPr lang="sk-SK" dirty="0">
                <a:solidFill>
                  <a:schemeClr val="accent1">
                    <a:lumMod val="50000"/>
                  </a:schemeClr>
                </a:solidFill>
              </a:rPr>
              <a:t>1296 </a:t>
            </a:r>
            <a:r>
              <a:rPr lang="sk-SK" dirty="0" err="1">
                <a:solidFill>
                  <a:schemeClr val="accent1">
                    <a:lumMod val="50000"/>
                  </a:schemeClr>
                </a:solidFill>
              </a:rPr>
              <a:t>pixels</a:t>
            </a:r>
            <a:endParaRPr lang="sk-SK" dirty="0">
              <a:solidFill>
                <a:schemeClr val="accent1">
                  <a:lumMod val="50000"/>
                </a:schemeClr>
              </a:solidFill>
            </a:endParaRPr>
          </a:p>
          <a:p>
            <a:pPr marL="285750" indent="-285750">
              <a:buFont typeface="Arial" panose="020B0604020202020204" pitchFamily="34" charset="0"/>
              <a:buChar char="•"/>
            </a:pPr>
            <a:r>
              <a:rPr lang="sk-SK" dirty="0" err="1">
                <a:solidFill>
                  <a:schemeClr val="accent1">
                    <a:lumMod val="50000"/>
                  </a:schemeClr>
                </a:solidFill>
              </a:rPr>
              <a:t>Power</a:t>
            </a:r>
            <a:r>
              <a:rPr lang="sk-SK" dirty="0">
                <a:solidFill>
                  <a:schemeClr val="accent1">
                    <a:lumMod val="50000"/>
                  </a:schemeClr>
                </a:solidFill>
              </a:rPr>
              <a:t> </a:t>
            </a:r>
            <a:r>
              <a:rPr lang="sk-SK" dirty="0" err="1">
                <a:solidFill>
                  <a:schemeClr val="accent1">
                    <a:lumMod val="50000"/>
                  </a:schemeClr>
                </a:solidFill>
              </a:rPr>
              <a:t>consumption</a:t>
            </a:r>
            <a:r>
              <a:rPr lang="sk-SK" dirty="0">
                <a:solidFill>
                  <a:schemeClr val="accent1">
                    <a:lumMod val="50000"/>
                  </a:schemeClr>
                </a:solidFill>
              </a:rPr>
              <a:t> 500 W</a:t>
            </a:r>
          </a:p>
        </p:txBody>
      </p:sp>
      <p:sp>
        <p:nvSpPr>
          <p:cNvPr id="17" name="Line">
            <a:extLst>
              <a:ext uri="{FF2B5EF4-FFF2-40B4-BE49-F238E27FC236}">
                <a16:creationId xmlns:a16="http://schemas.microsoft.com/office/drawing/2014/main" id="{4E5FF91E-B103-55A8-B804-7F36352FE212}"/>
              </a:ext>
            </a:extLst>
          </p:cNvPr>
          <p:cNvSpPr/>
          <p:nvPr/>
        </p:nvSpPr>
        <p:spPr>
          <a:xfrm>
            <a:off x="1483895" y="3103863"/>
            <a:ext cx="1205674" cy="1387932"/>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18" name="Line">
            <a:extLst>
              <a:ext uri="{FF2B5EF4-FFF2-40B4-BE49-F238E27FC236}">
                <a16:creationId xmlns:a16="http://schemas.microsoft.com/office/drawing/2014/main" id="{0A2F7018-45C6-F4C4-7C5F-35A7BF293AA5}"/>
              </a:ext>
            </a:extLst>
          </p:cNvPr>
          <p:cNvSpPr/>
          <p:nvPr/>
        </p:nvSpPr>
        <p:spPr>
          <a:xfrm>
            <a:off x="409074" y="2009340"/>
            <a:ext cx="414723" cy="1851734"/>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pic>
        <p:nvPicPr>
          <p:cNvPr id="7" name="12-pixel-assemblyCAD.jpg" descr="12-pixel-assemblyCAD.jpg">
            <a:extLst>
              <a:ext uri="{FF2B5EF4-FFF2-40B4-BE49-F238E27FC236}">
                <a16:creationId xmlns:a16="http://schemas.microsoft.com/office/drawing/2014/main" id="{5E9BD8A3-4C74-CA46-B33C-414559423AC3}"/>
              </a:ext>
            </a:extLst>
          </p:cNvPr>
          <p:cNvPicPr>
            <a:picLocks noChangeAspect="1"/>
          </p:cNvPicPr>
          <p:nvPr/>
        </p:nvPicPr>
        <p:blipFill>
          <a:blip r:embed="rId4"/>
          <a:srcRect l="3702" r="7176" b="1"/>
          <a:stretch>
            <a:fillRect/>
          </a:stretch>
        </p:blipFill>
        <p:spPr>
          <a:xfrm rot="10800000" flipH="1">
            <a:off x="9439721" y="2569739"/>
            <a:ext cx="2655428" cy="3062056"/>
          </a:xfrm>
          <a:custGeom>
            <a:avLst/>
            <a:gdLst/>
            <a:ahLst/>
            <a:cxnLst>
              <a:cxn ang="0">
                <a:pos x="wd2" y="hd2"/>
              </a:cxn>
              <a:cxn ang="5400000">
                <a:pos x="wd2" y="hd2"/>
              </a:cxn>
              <a:cxn ang="10800000">
                <a:pos x="wd2" y="hd2"/>
              </a:cxn>
              <a:cxn ang="16200000">
                <a:pos x="wd2" y="hd2"/>
              </a:cxn>
            </a:cxnLst>
            <a:rect l="0" t="0" r="r" b="b"/>
            <a:pathLst>
              <a:path w="21551" h="21599" extrusionOk="0">
                <a:moveTo>
                  <a:pt x="9085" y="0"/>
                </a:moveTo>
                <a:cubicBezTo>
                  <a:pt x="8998" y="0"/>
                  <a:pt x="8974" y="22"/>
                  <a:pt x="8976" y="93"/>
                </a:cubicBezTo>
                <a:cubicBezTo>
                  <a:pt x="8980" y="177"/>
                  <a:pt x="8948" y="189"/>
                  <a:pt x="8603" y="234"/>
                </a:cubicBezTo>
                <a:cubicBezTo>
                  <a:pt x="8396" y="261"/>
                  <a:pt x="8141" y="295"/>
                  <a:pt x="8037" y="309"/>
                </a:cubicBezTo>
                <a:cubicBezTo>
                  <a:pt x="7934" y="323"/>
                  <a:pt x="7785" y="340"/>
                  <a:pt x="7707" y="348"/>
                </a:cubicBezTo>
                <a:cubicBezTo>
                  <a:pt x="7630" y="356"/>
                  <a:pt x="7406" y="384"/>
                  <a:pt x="7212" y="409"/>
                </a:cubicBezTo>
                <a:cubicBezTo>
                  <a:pt x="7017" y="433"/>
                  <a:pt x="6785" y="462"/>
                  <a:pt x="6694" y="473"/>
                </a:cubicBezTo>
                <a:cubicBezTo>
                  <a:pt x="6277" y="521"/>
                  <a:pt x="6247" y="540"/>
                  <a:pt x="6235" y="770"/>
                </a:cubicBezTo>
                <a:cubicBezTo>
                  <a:pt x="6229" y="885"/>
                  <a:pt x="6244" y="990"/>
                  <a:pt x="6270" y="1004"/>
                </a:cubicBezTo>
                <a:cubicBezTo>
                  <a:pt x="6332" y="1038"/>
                  <a:pt x="6330" y="1300"/>
                  <a:pt x="6266" y="1334"/>
                </a:cubicBezTo>
                <a:cubicBezTo>
                  <a:pt x="6239" y="1349"/>
                  <a:pt x="6222" y="1436"/>
                  <a:pt x="6230" y="1528"/>
                </a:cubicBezTo>
                <a:cubicBezTo>
                  <a:pt x="6242" y="1680"/>
                  <a:pt x="6232" y="1698"/>
                  <a:pt x="6116" y="1725"/>
                </a:cubicBezTo>
                <a:cubicBezTo>
                  <a:pt x="5971" y="1759"/>
                  <a:pt x="5904" y="1705"/>
                  <a:pt x="5985" y="1621"/>
                </a:cubicBezTo>
                <a:cubicBezTo>
                  <a:pt x="6022" y="1582"/>
                  <a:pt x="6023" y="1556"/>
                  <a:pt x="5989" y="1538"/>
                </a:cubicBezTo>
                <a:cubicBezTo>
                  <a:pt x="5962" y="1524"/>
                  <a:pt x="5940" y="1449"/>
                  <a:pt x="5940" y="1373"/>
                </a:cubicBezTo>
                <a:cubicBezTo>
                  <a:pt x="5940" y="1236"/>
                  <a:pt x="5937" y="1235"/>
                  <a:pt x="5763" y="1259"/>
                </a:cubicBezTo>
                <a:cubicBezTo>
                  <a:pt x="5549" y="1287"/>
                  <a:pt x="5568" y="1275"/>
                  <a:pt x="5547" y="1396"/>
                </a:cubicBezTo>
                <a:cubicBezTo>
                  <a:pt x="5530" y="1489"/>
                  <a:pt x="5498" y="1500"/>
                  <a:pt x="5073" y="1554"/>
                </a:cubicBezTo>
                <a:cubicBezTo>
                  <a:pt x="4712" y="1599"/>
                  <a:pt x="4595" y="1601"/>
                  <a:pt x="4510" y="1562"/>
                </a:cubicBezTo>
                <a:cubicBezTo>
                  <a:pt x="4439" y="1529"/>
                  <a:pt x="4285" y="1519"/>
                  <a:pt x="4052" y="1534"/>
                </a:cubicBezTo>
                <a:cubicBezTo>
                  <a:pt x="3572" y="1566"/>
                  <a:pt x="3458" y="1613"/>
                  <a:pt x="3421" y="1787"/>
                </a:cubicBezTo>
                <a:cubicBezTo>
                  <a:pt x="3404" y="1865"/>
                  <a:pt x="3401" y="1943"/>
                  <a:pt x="3414" y="1962"/>
                </a:cubicBezTo>
                <a:cubicBezTo>
                  <a:pt x="3453" y="2017"/>
                  <a:pt x="3079" y="2348"/>
                  <a:pt x="3016" y="2314"/>
                </a:cubicBezTo>
                <a:cubicBezTo>
                  <a:pt x="2976" y="2293"/>
                  <a:pt x="2969" y="2319"/>
                  <a:pt x="2992" y="2410"/>
                </a:cubicBezTo>
                <a:cubicBezTo>
                  <a:pt x="3033" y="2573"/>
                  <a:pt x="2945" y="2731"/>
                  <a:pt x="2851" y="2663"/>
                </a:cubicBezTo>
                <a:cubicBezTo>
                  <a:pt x="2815" y="2637"/>
                  <a:pt x="2761" y="2629"/>
                  <a:pt x="2730" y="2646"/>
                </a:cubicBezTo>
                <a:cubicBezTo>
                  <a:pt x="2691" y="2667"/>
                  <a:pt x="2697" y="2686"/>
                  <a:pt x="2752" y="2713"/>
                </a:cubicBezTo>
                <a:cubicBezTo>
                  <a:pt x="2958" y="2813"/>
                  <a:pt x="2651" y="2866"/>
                  <a:pt x="2372" y="2779"/>
                </a:cubicBezTo>
                <a:cubicBezTo>
                  <a:pt x="2240" y="2737"/>
                  <a:pt x="2204" y="2740"/>
                  <a:pt x="2142" y="2793"/>
                </a:cubicBezTo>
                <a:cubicBezTo>
                  <a:pt x="2086" y="2842"/>
                  <a:pt x="2022" y="2849"/>
                  <a:pt x="1878" y="2826"/>
                </a:cubicBezTo>
                <a:cubicBezTo>
                  <a:pt x="1697" y="2797"/>
                  <a:pt x="1689" y="2801"/>
                  <a:pt x="1710" y="2894"/>
                </a:cubicBezTo>
                <a:cubicBezTo>
                  <a:pt x="1740" y="3032"/>
                  <a:pt x="1643" y="3087"/>
                  <a:pt x="1453" y="3041"/>
                </a:cubicBezTo>
                <a:cubicBezTo>
                  <a:pt x="1358" y="3019"/>
                  <a:pt x="1245" y="3020"/>
                  <a:pt x="1165" y="3043"/>
                </a:cubicBezTo>
                <a:cubicBezTo>
                  <a:pt x="1073" y="3070"/>
                  <a:pt x="1013" y="3067"/>
                  <a:pt x="966" y="3032"/>
                </a:cubicBezTo>
                <a:cubicBezTo>
                  <a:pt x="911" y="2993"/>
                  <a:pt x="892" y="2995"/>
                  <a:pt x="871" y="3042"/>
                </a:cubicBezTo>
                <a:cubicBezTo>
                  <a:pt x="829" y="3136"/>
                  <a:pt x="864" y="3215"/>
                  <a:pt x="963" y="3249"/>
                </a:cubicBezTo>
                <a:cubicBezTo>
                  <a:pt x="1133" y="3310"/>
                  <a:pt x="966" y="3365"/>
                  <a:pt x="562" y="3380"/>
                </a:cubicBezTo>
                <a:cubicBezTo>
                  <a:pt x="344" y="3389"/>
                  <a:pt x="129" y="3396"/>
                  <a:pt x="83" y="3398"/>
                </a:cubicBezTo>
                <a:cubicBezTo>
                  <a:pt x="11" y="3401"/>
                  <a:pt x="0" y="3449"/>
                  <a:pt x="0" y="3789"/>
                </a:cubicBezTo>
                <a:cubicBezTo>
                  <a:pt x="0" y="4003"/>
                  <a:pt x="22" y="4187"/>
                  <a:pt x="48" y="4201"/>
                </a:cubicBezTo>
                <a:cubicBezTo>
                  <a:pt x="104" y="4231"/>
                  <a:pt x="111" y="4413"/>
                  <a:pt x="57" y="4442"/>
                </a:cubicBezTo>
                <a:cubicBezTo>
                  <a:pt x="37" y="4453"/>
                  <a:pt x="14" y="4530"/>
                  <a:pt x="8" y="4615"/>
                </a:cubicBezTo>
                <a:cubicBezTo>
                  <a:pt x="-4" y="4759"/>
                  <a:pt x="2" y="4766"/>
                  <a:pt x="80" y="4711"/>
                </a:cubicBezTo>
                <a:cubicBezTo>
                  <a:pt x="305" y="4553"/>
                  <a:pt x="371" y="4543"/>
                  <a:pt x="520" y="4638"/>
                </a:cubicBezTo>
                <a:cubicBezTo>
                  <a:pt x="597" y="4688"/>
                  <a:pt x="660" y="4754"/>
                  <a:pt x="660" y="4784"/>
                </a:cubicBezTo>
                <a:cubicBezTo>
                  <a:pt x="660" y="4841"/>
                  <a:pt x="823" y="4840"/>
                  <a:pt x="928" y="4783"/>
                </a:cubicBezTo>
                <a:cubicBezTo>
                  <a:pt x="958" y="4766"/>
                  <a:pt x="996" y="4770"/>
                  <a:pt x="1012" y="4792"/>
                </a:cubicBezTo>
                <a:cubicBezTo>
                  <a:pt x="1028" y="4814"/>
                  <a:pt x="1068" y="4824"/>
                  <a:pt x="1102" y="4812"/>
                </a:cubicBezTo>
                <a:cubicBezTo>
                  <a:pt x="1135" y="4801"/>
                  <a:pt x="1225" y="4813"/>
                  <a:pt x="1301" y="4838"/>
                </a:cubicBezTo>
                <a:cubicBezTo>
                  <a:pt x="1428" y="4880"/>
                  <a:pt x="1431" y="4888"/>
                  <a:pt x="1355" y="4937"/>
                </a:cubicBezTo>
                <a:cubicBezTo>
                  <a:pt x="1279" y="4985"/>
                  <a:pt x="1285" y="4992"/>
                  <a:pt x="1420" y="5016"/>
                </a:cubicBezTo>
                <a:cubicBezTo>
                  <a:pt x="1502" y="5030"/>
                  <a:pt x="1594" y="5025"/>
                  <a:pt x="1622" y="5005"/>
                </a:cubicBezTo>
                <a:cubicBezTo>
                  <a:pt x="1705" y="4947"/>
                  <a:pt x="2477" y="4929"/>
                  <a:pt x="2465" y="4985"/>
                </a:cubicBezTo>
                <a:cubicBezTo>
                  <a:pt x="2449" y="5057"/>
                  <a:pt x="2879" y="5103"/>
                  <a:pt x="2927" y="5035"/>
                </a:cubicBezTo>
                <a:cubicBezTo>
                  <a:pt x="2953" y="4998"/>
                  <a:pt x="2934" y="4970"/>
                  <a:pt x="2866" y="4948"/>
                </a:cubicBezTo>
                <a:cubicBezTo>
                  <a:pt x="2678" y="4887"/>
                  <a:pt x="2848" y="4844"/>
                  <a:pt x="3474" y="4791"/>
                </a:cubicBezTo>
                <a:cubicBezTo>
                  <a:pt x="4209" y="4730"/>
                  <a:pt x="4325" y="4753"/>
                  <a:pt x="4309" y="4957"/>
                </a:cubicBezTo>
                <a:cubicBezTo>
                  <a:pt x="4299" y="5086"/>
                  <a:pt x="4300" y="5086"/>
                  <a:pt x="4522" y="5077"/>
                </a:cubicBezTo>
                <a:cubicBezTo>
                  <a:pt x="4764" y="5067"/>
                  <a:pt x="4875" y="5102"/>
                  <a:pt x="4825" y="5173"/>
                </a:cubicBezTo>
                <a:cubicBezTo>
                  <a:pt x="4804" y="5203"/>
                  <a:pt x="4822" y="5209"/>
                  <a:pt x="4875" y="5192"/>
                </a:cubicBezTo>
                <a:cubicBezTo>
                  <a:pt x="4920" y="5177"/>
                  <a:pt x="4997" y="5184"/>
                  <a:pt x="5047" y="5207"/>
                </a:cubicBezTo>
                <a:cubicBezTo>
                  <a:pt x="5128" y="5245"/>
                  <a:pt x="5139" y="5296"/>
                  <a:pt x="5139" y="5673"/>
                </a:cubicBezTo>
                <a:lnTo>
                  <a:pt x="5139" y="6098"/>
                </a:lnTo>
                <a:lnTo>
                  <a:pt x="5304" y="6165"/>
                </a:lnTo>
                <a:cubicBezTo>
                  <a:pt x="5395" y="6203"/>
                  <a:pt x="5458" y="6252"/>
                  <a:pt x="5443" y="6274"/>
                </a:cubicBezTo>
                <a:cubicBezTo>
                  <a:pt x="5428" y="6295"/>
                  <a:pt x="5465" y="6314"/>
                  <a:pt x="5524" y="6317"/>
                </a:cubicBezTo>
                <a:cubicBezTo>
                  <a:pt x="5584" y="6321"/>
                  <a:pt x="5665" y="6326"/>
                  <a:pt x="5704" y="6328"/>
                </a:cubicBezTo>
                <a:cubicBezTo>
                  <a:pt x="5806" y="6334"/>
                  <a:pt x="5819" y="6470"/>
                  <a:pt x="5727" y="6558"/>
                </a:cubicBezTo>
                <a:cubicBezTo>
                  <a:pt x="5683" y="6600"/>
                  <a:pt x="5662" y="6654"/>
                  <a:pt x="5679" y="6678"/>
                </a:cubicBezTo>
                <a:cubicBezTo>
                  <a:pt x="5697" y="6703"/>
                  <a:pt x="5677" y="6733"/>
                  <a:pt x="5637" y="6746"/>
                </a:cubicBezTo>
                <a:cubicBezTo>
                  <a:pt x="5576" y="6767"/>
                  <a:pt x="5565" y="6874"/>
                  <a:pt x="5569" y="7450"/>
                </a:cubicBezTo>
                <a:cubicBezTo>
                  <a:pt x="5573" y="8211"/>
                  <a:pt x="5565" y="8231"/>
                  <a:pt x="5236" y="8245"/>
                </a:cubicBezTo>
                <a:cubicBezTo>
                  <a:pt x="5064" y="8252"/>
                  <a:pt x="5014" y="8251"/>
                  <a:pt x="4696" y="8217"/>
                </a:cubicBezTo>
                <a:cubicBezTo>
                  <a:pt x="4595" y="8206"/>
                  <a:pt x="4485" y="8216"/>
                  <a:pt x="4452" y="8239"/>
                </a:cubicBezTo>
                <a:cubicBezTo>
                  <a:pt x="4410" y="8270"/>
                  <a:pt x="4383" y="8269"/>
                  <a:pt x="4361" y="8238"/>
                </a:cubicBezTo>
                <a:cubicBezTo>
                  <a:pt x="4338" y="8205"/>
                  <a:pt x="4310" y="8206"/>
                  <a:pt x="4264" y="8239"/>
                </a:cubicBezTo>
                <a:cubicBezTo>
                  <a:pt x="4223" y="8269"/>
                  <a:pt x="4144" y="8275"/>
                  <a:pt x="4045" y="8254"/>
                </a:cubicBezTo>
                <a:cubicBezTo>
                  <a:pt x="3909" y="8226"/>
                  <a:pt x="3785" y="8222"/>
                  <a:pt x="3485" y="8235"/>
                </a:cubicBezTo>
                <a:cubicBezTo>
                  <a:pt x="3391" y="8239"/>
                  <a:pt x="3392" y="8405"/>
                  <a:pt x="3486" y="8469"/>
                </a:cubicBezTo>
                <a:cubicBezTo>
                  <a:pt x="3542" y="8507"/>
                  <a:pt x="3534" y="8523"/>
                  <a:pt x="3438" y="8569"/>
                </a:cubicBezTo>
                <a:cubicBezTo>
                  <a:pt x="3375" y="8600"/>
                  <a:pt x="3302" y="8618"/>
                  <a:pt x="3276" y="8611"/>
                </a:cubicBezTo>
                <a:cubicBezTo>
                  <a:pt x="3153" y="8578"/>
                  <a:pt x="2999" y="8564"/>
                  <a:pt x="3027" y="8589"/>
                </a:cubicBezTo>
                <a:cubicBezTo>
                  <a:pt x="3045" y="8603"/>
                  <a:pt x="3040" y="8657"/>
                  <a:pt x="3018" y="8709"/>
                </a:cubicBezTo>
                <a:cubicBezTo>
                  <a:pt x="2993" y="8766"/>
                  <a:pt x="2995" y="8818"/>
                  <a:pt x="3025" y="8844"/>
                </a:cubicBezTo>
                <a:cubicBezTo>
                  <a:pt x="3101" y="8910"/>
                  <a:pt x="2888" y="8988"/>
                  <a:pt x="2704" y="8962"/>
                </a:cubicBezTo>
                <a:cubicBezTo>
                  <a:pt x="2617" y="8950"/>
                  <a:pt x="2546" y="8956"/>
                  <a:pt x="2546" y="8975"/>
                </a:cubicBezTo>
                <a:cubicBezTo>
                  <a:pt x="2546" y="8995"/>
                  <a:pt x="2590" y="9017"/>
                  <a:pt x="2643" y="9025"/>
                </a:cubicBezTo>
                <a:cubicBezTo>
                  <a:pt x="2829" y="9050"/>
                  <a:pt x="2755" y="9119"/>
                  <a:pt x="2529" y="9132"/>
                </a:cubicBezTo>
                <a:cubicBezTo>
                  <a:pt x="2329" y="9143"/>
                  <a:pt x="2303" y="9155"/>
                  <a:pt x="2324" y="9224"/>
                </a:cubicBezTo>
                <a:cubicBezTo>
                  <a:pt x="2338" y="9268"/>
                  <a:pt x="2327" y="9315"/>
                  <a:pt x="2301" y="9329"/>
                </a:cubicBezTo>
                <a:cubicBezTo>
                  <a:pt x="2260" y="9351"/>
                  <a:pt x="849" y="9363"/>
                  <a:pt x="729" y="9342"/>
                </a:cubicBezTo>
                <a:cubicBezTo>
                  <a:pt x="615" y="9323"/>
                  <a:pt x="422" y="9348"/>
                  <a:pt x="444" y="9379"/>
                </a:cubicBezTo>
                <a:cubicBezTo>
                  <a:pt x="483" y="9434"/>
                  <a:pt x="330" y="9595"/>
                  <a:pt x="268" y="9564"/>
                </a:cubicBezTo>
                <a:cubicBezTo>
                  <a:pt x="237" y="9549"/>
                  <a:pt x="227" y="9551"/>
                  <a:pt x="246" y="9569"/>
                </a:cubicBezTo>
                <a:cubicBezTo>
                  <a:pt x="305" y="9626"/>
                  <a:pt x="194" y="9754"/>
                  <a:pt x="110" y="9725"/>
                </a:cubicBezTo>
                <a:cubicBezTo>
                  <a:pt x="56" y="9708"/>
                  <a:pt x="43" y="9715"/>
                  <a:pt x="68" y="9749"/>
                </a:cubicBezTo>
                <a:cubicBezTo>
                  <a:pt x="87" y="9777"/>
                  <a:pt x="78" y="9825"/>
                  <a:pt x="49" y="9856"/>
                </a:cubicBezTo>
                <a:cubicBezTo>
                  <a:pt x="18" y="9888"/>
                  <a:pt x="2" y="10013"/>
                  <a:pt x="10" y="10151"/>
                </a:cubicBezTo>
                <a:lnTo>
                  <a:pt x="23" y="10391"/>
                </a:lnTo>
                <a:lnTo>
                  <a:pt x="180" y="10397"/>
                </a:lnTo>
                <a:cubicBezTo>
                  <a:pt x="451" y="10409"/>
                  <a:pt x="454" y="10414"/>
                  <a:pt x="449" y="10800"/>
                </a:cubicBezTo>
                <a:lnTo>
                  <a:pt x="445" y="11157"/>
                </a:lnTo>
                <a:lnTo>
                  <a:pt x="659" y="11135"/>
                </a:lnTo>
                <a:cubicBezTo>
                  <a:pt x="801" y="11121"/>
                  <a:pt x="1039" y="11149"/>
                  <a:pt x="1367" y="11217"/>
                </a:cubicBezTo>
                <a:cubicBezTo>
                  <a:pt x="1904" y="11328"/>
                  <a:pt x="2068" y="11328"/>
                  <a:pt x="3263" y="11217"/>
                </a:cubicBezTo>
                <a:cubicBezTo>
                  <a:pt x="3783" y="11168"/>
                  <a:pt x="3827" y="11157"/>
                  <a:pt x="3971" y="11036"/>
                </a:cubicBezTo>
                <a:cubicBezTo>
                  <a:pt x="4091" y="10935"/>
                  <a:pt x="4142" y="10916"/>
                  <a:pt x="4207" y="10948"/>
                </a:cubicBezTo>
                <a:cubicBezTo>
                  <a:pt x="4252" y="10970"/>
                  <a:pt x="4290" y="11024"/>
                  <a:pt x="4290" y="11068"/>
                </a:cubicBezTo>
                <a:cubicBezTo>
                  <a:pt x="4290" y="11112"/>
                  <a:pt x="4318" y="11148"/>
                  <a:pt x="4351" y="11148"/>
                </a:cubicBezTo>
                <a:cubicBezTo>
                  <a:pt x="4385" y="11148"/>
                  <a:pt x="4494" y="11185"/>
                  <a:pt x="4596" y="11230"/>
                </a:cubicBezTo>
                <a:cubicBezTo>
                  <a:pt x="4705" y="11278"/>
                  <a:pt x="4853" y="11307"/>
                  <a:pt x="4957" y="11301"/>
                </a:cubicBezTo>
                <a:cubicBezTo>
                  <a:pt x="5055" y="11296"/>
                  <a:pt x="5135" y="11305"/>
                  <a:pt x="5137" y="11322"/>
                </a:cubicBezTo>
                <a:cubicBezTo>
                  <a:pt x="5138" y="11339"/>
                  <a:pt x="5183" y="11392"/>
                  <a:pt x="5238" y="11439"/>
                </a:cubicBezTo>
                <a:cubicBezTo>
                  <a:pt x="5308" y="11501"/>
                  <a:pt x="5351" y="11513"/>
                  <a:pt x="5387" y="11482"/>
                </a:cubicBezTo>
                <a:cubicBezTo>
                  <a:pt x="5417" y="11456"/>
                  <a:pt x="5459" y="11452"/>
                  <a:pt x="5489" y="11473"/>
                </a:cubicBezTo>
                <a:cubicBezTo>
                  <a:pt x="5516" y="11493"/>
                  <a:pt x="5592" y="11516"/>
                  <a:pt x="5657" y="11524"/>
                </a:cubicBezTo>
                <a:cubicBezTo>
                  <a:pt x="5804" y="11541"/>
                  <a:pt x="5811" y="11615"/>
                  <a:pt x="5668" y="11633"/>
                </a:cubicBezTo>
                <a:cubicBezTo>
                  <a:pt x="5572" y="11645"/>
                  <a:pt x="5562" y="11667"/>
                  <a:pt x="5570" y="11846"/>
                </a:cubicBezTo>
                <a:cubicBezTo>
                  <a:pt x="5574" y="11956"/>
                  <a:pt x="5596" y="12036"/>
                  <a:pt x="5619" y="12024"/>
                </a:cubicBezTo>
                <a:cubicBezTo>
                  <a:pt x="5642" y="12012"/>
                  <a:pt x="5688" y="12022"/>
                  <a:pt x="5722" y="12046"/>
                </a:cubicBezTo>
                <a:cubicBezTo>
                  <a:pt x="5755" y="12070"/>
                  <a:pt x="5972" y="12127"/>
                  <a:pt x="6203" y="12173"/>
                </a:cubicBezTo>
                <a:cubicBezTo>
                  <a:pt x="6785" y="12291"/>
                  <a:pt x="6765" y="12282"/>
                  <a:pt x="6688" y="12365"/>
                </a:cubicBezTo>
                <a:cubicBezTo>
                  <a:pt x="6631" y="12426"/>
                  <a:pt x="6634" y="12430"/>
                  <a:pt x="6718" y="12401"/>
                </a:cubicBezTo>
                <a:cubicBezTo>
                  <a:pt x="6824" y="12365"/>
                  <a:pt x="7638" y="12277"/>
                  <a:pt x="8273" y="12234"/>
                </a:cubicBezTo>
                <a:cubicBezTo>
                  <a:pt x="8550" y="12215"/>
                  <a:pt x="8747" y="12179"/>
                  <a:pt x="8839" y="12130"/>
                </a:cubicBezTo>
                <a:cubicBezTo>
                  <a:pt x="8917" y="12089"/>
                  <a:pt x="9001" y="12050"/>
                  <a:pt x="9027" y="12043"/>
                </a:cubicBezTo>
                <a:cubicBezTo>
                  <a:pt x="9053" y="12036"/>
                  <a:pt x="9070" y="12016"/>
                  <a:pt x="9064" y="12000"/>
                </a:cubicBezTo>
                <a:cubicBezTo>
                  <a:pt x="9047" y="11955"/>
                  <a:pt x="9201" y="11899"/>
                  <a:pt x="9333" y="11903"/>
                </a:cubicBezTo>
                <a:cubicBezTo>
                  <a:pt x="9441" y="11906"/>
                  <a:pt x="9449" y="11919"/>
                  <a:pt x="9435" y="12086"/>
                </a:cubicBezTo>
                <a:cubicBezTo>
                  <a:pt x="9423" y="12227"/>
                  <a:pt x="9434" y="12261"/>
                  <a:pt x="9485" y="12244"/>
                </a:cubicBezTo>
                <a:cubicBezTo>
                  <a:pt x="9522" y="12232"/>
                  <a:pt x="9784" y="12274"/>
                  <a:pt x="10067" y="12337"/>
                </a:cubicBezTo>
                <a:cubicBezTo>
                  <a:pt x="10351" y="12401"/>
                  <a:pt x="10594" y="12454"/>
                  <a:pt x="10607" y="12456"/>
                </a:cubicBezTo>
                <a:cubicBezTo>
                  <a:pt x="10620" y="12458"/>
                  <a:pt x="10969" y="12431"/>
                  <a:pt x="11384" y="12396"/>
                </a:cubicBezTo>
                <a:cubicBezTo>
                  <a:pt x="11799" y="12361"/>
                  <a:pt x="12239" y="12331"/>
                  <a:pt x="12363" y="12328"/>
                </a:cubicBezTo>
                <a:cubicBezTo>
                  <a:pt x="12487" y="12325"/>
                  <a:pt x="12611" y="12298"/>
                  <a:pt x="12639" y="12269"/>
                </a:cubicBezTo>
                <a:cubicBezTo>
                  <a:pt x="12668" y="12239"/>
                  <a:pt x="12715" y="12228"/>
                  <a:pt x="12745" y="12243"/>
                </a:cubicBezTo>
                <a:cubicBezTo>
                  <a:pt x="12776" y="12259"/>
                  <a:pt x="12775" y="12244"/>
                  <a:pt x="12739" y="12206"/>
                </a:cubicBezTo>
                <a:cubicBezTo>
                  <a:pt x="12689" y="12153"/>
                  <a:pt x="12696" y="12133"/>
                  <a:pt x="12786" y="12083"/>
                </a:cubicBezTo>
                <a:cubicBezTo>
                  <a:pt x="12844" y="12051"/>
                  <a:pt x="12965" y="12030"/>
                  <a:pt x="13052" y="12037"/>
                </a:cubicBezTo>
                <a:cubicBezTo>
                  <a:pt x="13184" y="12047"/>
                  <a:pt x="13201" y="12040"/>
                  <a:pt x="13156" y="11992"/>
                </a:cubicBezTo>
                <a:cubicBezTo>
                  <a:pt x="13118" y="11952"/>
                  <a:pt x="13116" y="11926"/>
                  <a:pt x="13149" y="11908"/>
                </a:cubicBezTo>
                <a:cubicBezTo>
                  <a:pt x="13177" y="11893"/>
                  <a:pt x="13199" y="11847"/>
                  <a:pt x="13199" y="11804"/>
                </a:cubicBezTo>
                <a:cubicBezTo>
                  <a:pt x="13199" y="11692"/>
                  <a:pt x="13267" y="11671"/>
                  <a:pt x="13482" y="11722"/>
                </a:cubicBezTo>
                <a:cubicBezTo>
                  <a:pt x="13628" y="11756"/>
                  <a:pt x="13860" y="11752"/>
                  <a:pt x="14442" y="11704"/>
                </a:cubicBezTo>
                <a:cubicBezTo>
                  <a:pt x="14863" y="11669"/>
                  <a:pt x="15340" y="11650"/>
                  <a:pt x="15502" y="11662"/>
                </a:cubicBezTo>
                <a:cubicBezTo>
                  <a:pt x="15766" y="11681"/>
                  <a:pt x="15795" y="11675"/>
                  <a:pt x="15782" y="11610"/>
                </a:cubicBezTo>
                <a:cubicBezTo>
                  <a:pt x="15771" y="11552"/>
                  <a:pt x="15801" y="11538"/>
                  <a:pt x="15921" y="11538"/>
                </a:cubicBezTo>
                <a:cubicBezTo>
                  <a:pt x="16009" y="11539"/>
                  <a:pt x="16074" y="11517"/>
                  <a:pt x="16074" y="11489"/>
                </a:cubicBezTo>
                <a:cubicBezTo>
                  <a:pt x="16074" y="11377"/>
                  <a:pt x="16175" y="11397"/>
                  <a:pt x="16236" y="11522"/>
                </a:cubicBezTo>
                <a:cubicBezTo>
                  <a:pt x="16285" y="11623"/>
                  <a:pt x="16345" y="11667"/>
                  <a:pt x="16482" y="11701"/>
                </a:cubicBezTo>
                <a:cubicBezTo>
                  <a:pt x="16612" y="11734"/>
                  <a:pt x="16660" y="11767"/>
                  <a:pt x="16650" y="11817"/>
                </a:cubicBezTo>
                <a:cubicBezTo>
                  <a:pt x="16634" y="11896"/>
                  <a:pt x="16692" y="11907"/>
                  <a:pt x="16769" y="11840"/>
                </a:cubicBezTo>
                <a:cubicBezTo>
                  <a:pt x="16808" y="11806"/>
                  <a:pt x="16884" y="11809"/>
                  <a:pt x="17059" y="11848"/>
                </a:cubicBezTo>
                <a:cubicBezTo>
                  <a:pt x="17260" y="11893"/>
                  <a:pt x="17432" y="11889"/>
                  <a:pt x="18182" y="11827"/>
                </a:cubicBezTo>
                <a:cubicBezTo>
                  <a:pt x="18689" y="11785"/>
                  <a:pt x="19124" y="11728"/>
                  <a:pt x="19198" y="11695"/>
                </a:cubicBezTo>
                <a:cubicBezTo>
                  <a:pt x="19271" y="11663"/>
                  <a:pt x="19354" y="11649"/>
                  <a:pt x="19383" y="11665"/>
                </a:cubicBezTo>
                <a:cubicBezTo>
                  <a:pt x="19415" y="11682"/>
                  <a:pt x="19423" y="11675"/>
                  <a:pt x="19404" y="11647"/>
                </a:cubicBezTo>
                <a:cubicBezTo>
                  <a:pt x="19368" y="11596"/>
                  <a:pt x="19720" y="11422"/>
                  <a:pt x="19771" y="11466"/>
                </a:cubicBezTo>
                <a:cubicBezTo>
                  <a:pt x="19823" y="11511"/>
                  <a:pt x="20044" y="11524"/>
                  <a:pt x="20013" y="11481"/>
                </a:cubicBezTo>
                <a:cubicBezTo>
                  <a:pt x="19998" y="11459"/>
                  <a:pt x="20003" y="11431"/>
                  <a:pt x="20026" y="11418"/>
                </a:cubicBezTo>
                <a:cubicBezTo>
                  <a:pt x="20048" y="11406"/>
                  <a:pt x="20069" y="11247"/>
                  <a:pt x="20070" y="11065"/>
                </a:cubicBezTo>
                <a:cubicBezTo>
                  <a:pt x="20073" y="10711"/>
                  <a:pt x="20086" y="10669"/>
                  <a:pt x="20184" y="10723"/>
                </a:cubicBezTo>
                <a:cubicBezTo>
                  <a:pt x="20273" y="10772"/>
                  <a:pt x="20505" y="10767"/>
                  <a:pt x="20505" y="10716"/>
                </a:cubicBezTo>
                <a:cubicBezTo>
                  <a:pt x="20505" y="10692"/>
                  <a:pt x="20481" y="10651"/>
                  <a:pt x="20451" y="10625"/>
                </a:cubicBezTo>
                <a:cubicBezTo>
                  <a:pt x="20409" y="10589"/>
                  <a:pt x="20410" y="10562"/>
                  <a:pt x="20456" y="10514"/>
                </a:cubicBezTo>
                <a:cubicBezTo>
                  <a:pt x="20498" y="10470"/>
                  <a:pt x="20501" y="10451"/>
                  <a:pt x="20463" y="10451"/>
                </a:cubicBezTo>
                <a:cubicBezTo>
                  <a:pt x="20434" y="10451"/>
                  <a:pt x="20386" y="10407"/>
                  <a:pt x="20358" y="10353"/>
                </a:cubicBezTo>
                <a:cubicBezTo>
                  <a:pt x="20330" y="10299"/>
                  <a:pt x="20255" y="10235"/>
                  <a:pt x="20191" y="10210"/>
                </a:cubicBezTo>
                <a:cubicBezTo>
                  <a:pt x="20128" y="10185"/>
                  <a:pt x="20087" y="10148"/>
                  <a:pt x="20102" y="10128"/>
                </a:cubicBezTo>
                <a:cubicBezTo>
                  <a:pt x="20116" y="10108"/>
                  <a:pt x="20094" y="10080"/>
                  <a:pt x="20052" y="10066"/>
                </a:cubicBezTo>
                <a:cubicBezTo>
                  <a:pt x="19996" y="10047"/>
                  <a:pt x="19990" y="10027"/>
                  <a:pt x="20028" y="9987"/>
                </a:cubicBezTo>
                <a:cubicBezTo>
                  <a:pt x="20057" y="9956"/>
                  <a:pt x="20074" y="9801"/>
                  <a:pt x="20068" y="9625"/>
                </a:cubicBezTo>
                <a:cubicBezTo>
                  <a:pt x="20059" y="9355"/>
                  <a:pt x="20048" y="9319"/>
                  <a:pt x="19976" y="9335"/>
                </a:cubicBezTo>
                <a:cubicBezTo>
                  <a:pt x="19876" y="9358"/>
                  <a:pt x="19815" y="9242"/>
                  <a:pt x="19887" y="9167"/>
                </a:cubicBezTo>
                <a:cubicBezTo>
                  <a:pt x="19924" y="9127"/>
                  <a:pt x="19922" y="9095"/>
                  <a:pt x="19879" y="9049"/>
                </a:cubicBezTo>
                <a:cubicBezTo>
                  <a:pt x="19797" y="8959"/>
                  <a:pt x="19623" y="8933"/>
                  <a:pt x="19559" y="9000"/>
                </a:cubicBezTo>
                <a:cubicBezTo>
                  <a:pt x="19529" y="9031"/>
                  <a:pt x="19481" y="9043"/>
                  <a:pt x="19451" y="9026"/>
                </a:cubicBezTo>
                <a:cubicBezTo>
                  <a:pt x="19422" y="9010"/>
                  <a:pt x="19112" y="8993"/>
                  <a:pt x="18762" y="8988"/>
                </a:cubicBezTo>
                <a:cubicBezTo>
                  <a:pt x="18412" y="8983"/>
                  <a:pt x="18072" y="8978"/>
                  <a:pt x="18007" y="8976"/>
                </a:cubicBezTo>
                <a:cubicBezTo>
                  <a:pt x="17943" y="8974"/>
                  <a:pt x="17709" y="8973"/>
                  <a:pt x="17489" y="8975"/>
                </a:cubicBezTo>
                <a:cubicBezTo>
                  <a:pt x="17186" y="8977"/>
                  <a:pt x="17114" y="8988"/>
                  <a:pt x="17197" y="9017"/>
                </a:cubicBezTo>
                <a:cubicBezTo>
                  <a:pt x="17339" y="9068"/>
                  <a:pt x="17286" y="9140"/>
                  <a:pt x="17105" y="9140"/>
                </a:cubicBezTo>
                <a:cubicBezTo>
                  <a:pt x="16942" y="9140"/>
                  <a:pt x="16768" y="9070"/>
                  <a:pt x="16804" y="9019"/>
                </a:cubicBezTo>
                <a:cubicBezTo>
                  <a:pt x="16817" y="9000"/>
                  <a:pt x="16786" y="8976"/>
                  <a:pt x="16734" y="8964"/>
                </a:cubicBezTo>
                <a:cubicBezTo>
                  <a:pt x="16646" y="8944"/>
                  <a:pt x="16640" y="8907"/>
                  <a:pt x="16640" y="8394"/>
                </a:cubicBezTo>
                <a:lnTo>
                  <a:pt x="16640" y="7846"/>
                </a:lnTo>
                <a:lnTo>
                  <a:pt x="16472" y="7842"/>
                </a:lnTo>
                <a:cubicBezTo>
                  <a:pt x="16211" y="7836"/>
                  <a:pt x="16191" y="7796"/>
                  <a:pt x="16204" y="7283"/>
                </a:cubicBezTo>
                <a:cubicBezTo>
                  <a:pt x="16216" y="6814"/>
                  <a:pt x="16177" y="6658"/>
                  <a:pt x="16070" y="6751"/>
                </a:cubicBezTo>
                <a:cubicBezTo>
                  <a:pt x="16036" y="6780"/>
                  <a:pt x="15982" y="6786"/>
                  <a:pt x="15937" y="6766"/>
                </a:cubicBezTo>
                <a:cubicBezTo>
                  <a:pt x="15896" y="6748"/>
                  <a:pt x="15767" y="6735"/>
                  <a:pt x="15651" y="6737"/>
                </a:cubicBezTo>
                <a:lnTo>
                  <a:pt x="15438" y="6742"/>
                </a:lnTo>
                <a:lnTo>
                  <a:pt x="15424" y="7089"/>
                </a:lnTo>
                <a:cubicBezTo>
                  <a:pt x="15409" y="7452"/>
                  <a:pt x="15355" y="7577"/>
                  <a:pt x="15246" y="7498"/>
                </a:cubicBezTo>
                <a:cubicBezTo>
                  <a:pt x="15203" y="7467"/>
                  <a:pt x="15157" y="7467"/>
                  <a:pt x="15094" y="7497"/>
                </a:cubicBezTo>
                <a:cubicBezTo>
                  <a:pt x="15044" y="7520"/>
                  <a:pt x="14988" y="7525"/>
                  <a:pt x="14970" y="7509"/>
                </a:cubicBezTo>
                <a:cubicBezTo>
                  <a:pt x="14951" y="7493"/>
                  <a:pt x="14847" y="7480"/>
                  <a:pt x="14739" y="7480"/>
                </a:cubicBezTo>
                <a:cubicBezTo>
                  <a:pt x="14556" y="7480"/>
                  <a:pt x="14539" y="7470"/>
                  <a:pt x="14489" y="7336"/>
                </a:cubicBezTo>
                <a:cubicBezTo>
                  <a:pt x="14459" y="7257"/>
                  <a:pt x="14449" y="7175"/>
                  <a:pt x="14467" y="7152"/>
                </a:cubicBezTo>
                <a:cubicBezTo>
                  <a:pt x="14485" y="7130"/>
                  <a:pt x="14496" y="6889"/>
                  <a:pt x="14491" y="6619"/>
                </a:cubicBezTo>
                <a:cubicBezTo>
                  <a:pt x="14480" y="5984"/>
                  <a:pt x="14480" y="5975"/>
                  <a:pt x="14429" y="6002"/>
                </a:cubicBezTo>
                <a:cubicBezTo>
                  <a:pt x="14405" y="6015"/>
                  <a:pt x="14339" y="5970"/>
                  <a:pt x="14283" y="5902"/>
                </a:cubicBezTo>
                <a:cubicBezTo>
                  <a:pt x="14193" y="5792"/>
                  <a:pt x="14190" y="5775"/>
                  <a:pt x="14259" y="5752"/>
                </a:cubicBezTo>
                <a:cubicBezTo>
                  <a:pt x="14302" y="5738"/>
                  <a:pt x="14359" y="5747"/>
                  <a:pt x="14387" y="5771"/>
                </a:cubicBezTo>
                <a:cubicBezTo>
                  <a:pt x="14422" y="5802"/>
                  <a:pt x="14467" y="5797"/>
                  <a:pt x="14540" y="5756"/>
                </a:cubicBezTo>
                <a:cubicBezTo>
                  <a:pt x="14614" y="5714"/>
                  <a:pt x="14682" y="5708"/>
                  <a:pt x="14789" y="5735"/>
                </a:cubicBezTo>
                <a:cubicBezTo>
                  <a:pt x="14896" y="5761"/>
                  <a:pt x="14960" y="5756"/>
                  <a:pt x="15022" y="5715"/>
                </a:cubicBezTo>
                <a:cubicBezTo>
                  <a:pt x="15135" y="5641"/>
                  <a:pt x="15258" y="5641"/>
                  <a:pt x="15306" y="5715"/>
                </a:cubicBezTo>
                <a:cubicBezTo>
                  <a:pt x="15331" y="5753"/>
                  <a:pt x="15442" y="5779"/>
                  <a:pt x="15627" y="5787"/>
                </a:cubicBezTo>
                <a:cubicBezTo>
                  <a:pt x="15841" y="5797"/>
                  <a:pt x="15910" y="5815"/>
                  <a:pt x="15910" y="5861"/>
                </a:cubicBezTo>
                <a:cubicBezTo>
                  <a:pt x="15910" y="5903"/>
                  <a:pt x="15962" y="5924"/>
                  <a:pt x="16074" y="5928"/>
                </a:cubicBezTo>
                <a:cubicBezTo>
                  <a:pt x="16308" y="5936"/>
                  <a:pt x="16512" y="6013"/>
                  <a:pt x="16468" y="6077"/>
                </a:cubicBezTo>
                <a:cubicBezTo>
                  <a:pt x="16441" y="6117"/>
                  <a:pt x="16449" y="6117"/>
                  <a:pt x="16504" y="6077"/>
                </a:cubicBezTo>
                <a:cubicBezTo>
                  <a:pt x="16613" y="6001"/>
                  <a:pt x="17567" y="5917"/>
                  <a:pt x="18196" y="5928"/>
                </a:cubicBezTo>
                <a:cubicBezTo>
                  <a:pt x="18731" y="5938"/>
                  <a:pt x="18762" y="5934"/>
                  <a:pt x="18762" y="5858"/>
                </a:cubicBezTo>
                <a:cubicBezTo>
                  <a:pt x="18762" y="5813"/>
                  <a:pt x="18802" y="5763"/>
                  <a:pt x="18853" y="5747"/>
                </a:cubicBezTo>
                <a:cubicBezTo>
                  <a:pt x="18903" y="5731"/>
                  <a:pt x="18940" y="5699"/>
                  <a:pt x="18935" y="5676"/>
                </a:cubicBezTo>
                <a:cubicBezTo>
                  <a:pt x="18930" y="5654"/>
                  <a:pt x="18990" y="5629"/>
                  <a:pt x="19068" y="5621"/>
                </a:cubicBezTo>
                <a:cubicBezTo>
                  <a:pt x="19146" y="5614"/>
                  <a:pt x="19245" y="5580"/>
                  <a:pt x="19289" y="5546"/>
                </a:cubicBezTo>
                <a:cubicBezTo>
                  <a:pt x="19333" y="5512"/>
                  <a:pt x="19388" y="5495"/>
                  <a:pt x="19413" y="5509"/>
                </a:cubicBezTo>
                <a:cubicBezTo>
                  <a:pt x="19439" y="5522"/>
                  <a:pt x="19452" y="5501"/>
                  <a:pt x="19441" y="5462"/>
                </a:cubicBezTo>
                <a:cubicBezTo>
                  <a:pt x="19409" y="5346"/>
                  <a:pt x="19488" y="4875"/>
                  <a:pt x="19539" y="4874"/>
                </a:cubicBezTo>
                <a:cubicBezTo>
                  <a:pt x="19565" y="4873"/>
                  <a:pt x="19602" y="4915"/>
                  <a:pt x="19621" y="4967"/>
                </a:cubicBezTo>
                <a:cubicBezTo>
                  <a:pt x="19643" y="5027"/>
                  <a:pt x="19647" y="5002"/>
                  <a:pt x="19633" y="4898"/>
                </a:cubicBezTo>
                <a:cubicBezTo>
                  <a:pt x="19620" y="4808"/>
                  <a:pt x="19611" y="4703"/>
                  <a:pt x="19611" y="4665"/>
                </a:cubicBezTo>
                <a:cubicBezTo>
                  <a:pt x="19610" y="4620"/>
                  <a:pt x="19565" y="4592"/>
                  <a:pt x="19481" y="4583"/>
                </a:cubicBezTo>
                <a:cubicBezTo>
                  <a:pt x="19407" y="4576"/>
                  <a:pt x="19356" y="4547"/>
                  <a:pt x="19363" y="4517"/>
                </a:cubicBezTo>
                <a:cubicBezTo>
                  <a:pt x="19370" y="4489"/>
                  <a:pt x="19316" y="4446"/>
                  <a:pt x="19245" y="4422"/>
                </a:cubicBezTo>
                <a:lnTo>
                  <a:pt x="19115" y="4379"/>
                </a:lnTo>
                <a:lnTo>
                  <a:pt x="19226" y="4301"/>
                </a:lnTo>
                <a:cubicBezTo>
                  <a:pt x="19287" y="4258"/>
                  <a:pt x="19353" y="4231"/>
                  <a:pt x="19373" y="4242"/>
                </a:cubicBezTo>
                <a:cubicBezTo>
                  <a:pt x="19393" y="4252"/>
                  <a:pt x="19424" y="4165"/>
                  <a:pt x="19442" y="4047"/>
                </a:cubicBezTo>
                <a:cubicBezTo>
                  <a:pt x="19460" y="3930"/>
                  <a:pt x="19501" y="3805"/>
                  <a:pt x="19535" y="3771"/>
                </a:cubicBezTo>
                <a:cubicBezTo>
                  <a:pt x="19638" y="3665"/>
                  <a:pt x="19656" y="3574"/>
                  <a:pt x="19578" y="3548"/>
                </a:cubicBezTo>
                <a:cubicBezTo>
                  <a:pt x="19519" y="3528"/>
                  <a:pt x="19516" y="3512"/>
                  <a:pt x="19563" y="3463"/>
                </a:cubicBezTo>
                <a:cubicBezTo>
                  <a:pt x="19628" y="3395"/>
                  <a:pt x="19602" y="3387"/>
                  <a:pt x="19363" y="3401"/>
                </a:cubicBezTo>
                <a:cubicBezTo>
                  <a:pt x="19274" y="3406"/>
                  <a:pt x="19223" y="3385"/>
                  <a:pt x="19203" y="3334"/>
                </a:cubicBezTo>
                <a:cubicBezTo>
                  <a:pt x="19186" y="3293"/>
                  <a:pt x="19079" y="3184"/>
                  <a:pt x="18963" y="3094"/>
                </a:cubicBezTo>
                <a:cubicBezTo>
                  <a:pt x="18768" y="2941"/>
                  <a:pt x="18753" y="2915"/>
                  <a:pt x="18746" y="2714"/>
                </a:cubicBezTo>
                <a:cubicBezTo>
                  <a:pt x="18740" y="2517"/>
                  <a:pt x="18728" y="2495"/>
                  <a:pt x="18621" y="2474"/>
                </a:cubicBezTo>
                <a:cubicBezTo>
                  <a:pt x="18556" y="2462"/>
                  <a:pt x="18476" y="2446"/>
                  <a:pt x="18445" y="2438"/>
                </a:cubicBezTo>
                <a:cubicBezTo>
                  <a:pt x="18386" y="2422"/>
                  <a:pt x="18315" y="2488"/>
                  <a:pt x="18314" y="2561"/>
                </a:cubicBezTo>
                <a:cubicBezTo>
                  <a:pt x="18313" y="2610"/>
                  <a:pt x="17450" y="2714"/>
                  <a:pt x="17348" y="2678"/>
                </a:cubicBezTo>
                <a:cubicBezTo>
                  <a:pt x="17240" y="2639"/>
                  <a:pt x="16735" y="2620"/>
                  <a:pt x="16731" y="2654"/>
                </a:cubicBezTo>
                <a:cubicBezTo>
                  <a:pt x="16710" y="2818"/>
                  <a:pt x="16674" y="2937"/>
                  <a:pt x="16635" y="2971"/>
                </a:cubicBezTo>
                <a:cubicBezTo>
                  <a:pt x="16609" y="2993"/>
                  <a:pt x="16323" y="3016"/>
                  <a:pt x="15998" y="3019"/>
                </a:cubicBezTo>
                <a:cubicBezTo>
                  <a:pt x="15674" y="3023"/>
                  <a:pt x="15376" y="3037"/>
                  <a:pt x="15338" y="3050"/>
                </a:cubicBezTo>
                <a:cubicBezTo>
                  <a:pt x="15249" y="3079"/>
                  <a:pt x="15073" y="3001"/>
                  <a:pt x="15110" y="2949"/>
                </a:cubicBezTo>
                <a:cubicBezTo>
                  <a:pt x="15125" y="2928"/>
                  <a:pt x="15184" y="2908"/>
                  <a:pt x="15241" y="2907"/>
                </a:cubicBezTo>
                <a:cubicBezTo>
                  <a:pt x="15340" y="2904"/>
                  <a:pt x="15340" y="2904"/>
                  <a:pt x="15249" y="2871"/>
                </a:cubicBezTo>
                <a:cubicBezTo>
                  <a:pt x="15197" y="2852"/>
                  <a:pt x="15071" y="2821"/>
                  <a:pt x="14970" y="2801"/>
                </a:cubicBezTo>
                <a:cubicBezTo>
                  <a:pt x="14828" y="2775"/>
                  <a:pt x="14776" y="2740"/>
                  <a:pt x="14743" y="2655"/>
                </a:cubicBezTo>
                <a:cubicBezTo>
                  <a:pt x="14707" y="2561"/>
                  <a:pt x="14725" y="2518"/>
                  <a:pt x="14854" y="2378"/>
                </a:cubicBezTo>
                <a:cubicBezTo>
                  <a:pt x="14986" y="2235"/>
                  <a:pt x="15032" y="2213"/>
                  <a:pt x="15198" y="2211"/>
                </a:cubicBezTo>
                <a:cubicBezTo>
                  <a:pt x="15364" y="2208"/>
                  <a:pt x="15376" y="2203"/>
                  <a:pt x="15283" y="2170"/>
                </a:cubicBezTo>
                <a:cubicBezTo>
                  <a:pt x="15192" y="2139"/>
                  <a:pt x="15183" y="2119"/>
                  <a:pt x="15226" y="2049"/>
                </a:cubicBezTo>
                <a:cubicBezTo>
                  <a:pt x="15254" y="2004"/>
                  <a:pt x="15297" y="1968"/>
                  <a:pt x="15323" y="1968"/>
                </a:cubicBezTo>
                <a:cubicBezTo>
                  <a:pt x="15349" y="1968"/>
                  <a:pt x="15365" y="1869"/>
                  <a:pt x="15359" y="1746"/>
                </a:cubicBezTo>
                <a:cubicBezTo>
                  <a:pt x="15350" y="1573"/>
                  <a:pt x="15333" y="1531"/>
                  <a:pt x="15281" y="1548"/>
                </a:cubicBezTo>
                <a:cubicBezTo>
                  <a:pt x="15243" y="1561"/>
                  <a:pt x="15183" y="1535"/>
                  <a:pt x="15147" y="1492"/>
                </a:cubicBezTo>
                <a:cubicBezTo>
                  <a:pt x="15110" y="1449"/>
                  <a:pt x="15065" y="1414"/>
                  <a:pt x="15047" y="1414"/>
                </a:cubicBezTo>
                <a:cubicBezTo>
                  <a:pt x="14954" y="1411"/>
                  <a:pt x="14763" y="1258"/>
                  <a:pt x="14786" y="1206"/>
                </a:cubicBezTo>
                <a:cubicBezTo>
                  <a:pt x="14805" y="1163"/>
                  <a:pt x="14770" y="1146"/>
                  <a:pt x="14653" y="1142"/>
                </a:cubicBezTo>
                <a:cubicBezTo>
                  <a:pt x="14566" y="1140"/>
                  <a:pt x="14479" y="1140"/>
                  <a:pt x="14458" y="1143"/>
                </a:cubicBezTo>
                <a:cubicBezTo>
                  <a:pt x="14438" y="1146"/>
                  <a:pt x="14410" y="1120"/>
                  <a:pt x="14394" y="1086"/>
                </a:cubicBezTo>
                <a:cubicBezTo>
                  <a:pt x="14379" y="1051"/>
                  <a:pt x="14292" y="995"/>
                  <a:pt x="14201" y="962"/>
                </a:cubicBezTo>
                <a:cubicBezTo>
                  <a:pt x="14067" y="913"/>
                  <a:pt x="14046" y="891"/>
                  <a:pt x="14092" y="844"/>
                </a:cubicBezTo>
                <a:cubicBezTo>
                  <a:pt x="14175" y="757"/>
                  <a:pt x="13258" y="757"/>
                  <a:pt x="13147" y="844"/>
                </a:cubicBezTo>
                <a:cubicBezTo>
                  <a:pt x="13080" y="897"/>
                  <a:pt x="13064" y="897"/>
                  <a:pt x="13011" y="842"/>
                </a:cubicBezTo>
                <a:cubicBezTo>
                  <a:pt x="12939" y="766"/>
                  <a:pt x="12445" y="754"/>
                  <a:pt x="12362" y="826"/>
                </a:cubicBezTo>
                <a:cubicBezTo>
                  <a:pt x="12321" y="862"/>
                  <a:pt x="12290" y="861"/>
                  <a:pt x="12237" y="823"/>
                </a:cubicBezTo>
                <a:cubicBezTo>
                  <a:pt x="12101" y="725"/>
                  <a:pt x="11997" y="786"/>
                  <a:pt x="11996" y="964"/>
                </a:cubicBezTo>
                <a:cubicBezTo>
                  <a:pt x="11996" y="1123"/>
                  <a:pt x="11992" y="1128"/>
                  <a:pt x="11809" y="1151"/>
                </a:cubicBezTo>
                <a:cubicBezTo>
                  <a:pt x="11705" y="1164"/>
                  <a:pt x="11401" y="1165"/>
                  <a:pt x="11135" y="1154"/>
                </a:cubicBezTo>
                <a:cubicBezTo>
                  <a:pt x="10700" y="1137"/>
                  <a:pt x="10654" y="1142"/>
                  <a:pt x="10681" y="1202"/>
                </a:cubicBezTo>
                <a:cubicBezTo>
                  <a:pt x="10723" y="1298"/>
                  <a:pt x="10515" y="1357"/>
                  <a:pt x="10106" y="1366"/>
                </a:cubicBezTo>
                <a:cubicBezTo>
                  <a:pt x="9886" y="1371"/>
                  <a:pt x="9777" y="1388"/>
                  <a:pt x="9790" y="1417"/>
                </a:cubicBezTo>
                <a:cubicBezTo>
                  <a:pt x="9801" y="1442"/>
                  <a:pt x="9777" y="1486"/>
                  <a:pt x="9737" y="1514"/>
                </a:cubicBezTo>
                <a:cubicBezTo>
                  <a:pt x="9651" y="1577"/>
                  <a:pt x="9639" y="1555"/>
                  <a:pt x="9592" y="1250"/>
                </a:cubicBezTo>
                <a:cubicBezTo>
                  <a:pt x="9575" y="1138"/>
                  <a:pt x="9500" y="919"/>
                  <a:pt x="9424" y="765"/>
                </a:cubicBezTo>
                <a:cubicBezTo>
                  <a:pt x="9327" y="566"/>
                  <a:pt x="9301" y="465"/>
                  <a:pt x="9332" y="415"/>
                </a:cubicBezTo>
                <a:cubicBezTo>
                  <a:pt x="9384" y="330"/>
                  <a:pt x="9327" y="236"/>
                  <a:pt x="9235" y="254"/>
                </a:cubicBezTo>
                <a:cubicBezTo>
                  <a:pt x="9186" y="263"/>
                  <a:pt x="9173" y="230"/>
                  <a:pt x="9184" y="133"/>
                </a:cubicBezTo>
                <a:cubicBezTo>
                  <a:pt x="9197" y="16"/>
                  <a:pt x="9184" y="0"/>
                  <a:pt x="9085" y="0"/>
                </a:cubicBezTo>
                <a:close/>
                <a:moveTo>
                  <a:pt x="14909" y="2557"/>
                </a:moveTo>
                <a:cubicBezTo>
                  <a:pt x="14904" y="2561"/>
                  <a:pt x="14901" y="2575"/>
                  <a:pt x="14900" y="2599"/>
                </a:cubicBezTo>
                <a:cubicBezTo>
                  <a:pt x="14898" y="2642"/>
                  <a:pt x="14909" y="2667"/>
                  <a:pt x="14924" y="2653"/>
                </a:cubicBezTo>
                <a:cubicBezTo>
                  <a:pt x="14940" y="2639"/>
                  <a:pt x="14942" y="2604"/>
                  <a:pt x="14929" y="2574"/>
                </a:cubicBezTo>
                <a:cubicBezTo>
                  <a:pt x="14921" y="2558"/>
                  <a:pt x="14913" y="2553"/>
                  <a:pt x="14909" y="2557"/>
                </a:cubicBezTo>
                <a:close/>
                <a:moveTo>
                  <a:pt x="12877" y="5933"/>
                </a:moveTo>
                <a:cubicBezTo>
                  <a:pt x="12922" y="5932"/>
                  <a:pt x="12980" y="5935"/>
                  <a:pt x="13043" y="5941"/>
                </a:cubicBezTo>
                <a:lnTo>
                  <a:pt x="13269" y="5964"/>
                </a:lnTo>
                <a:lnTo>
                  <a:pt x="13284" y="6139"/>
                </a:lnTo>
                <a:cubicBezTo>
                  <a:pt x="13298" y="6301"/>
                  <a:pt x="13289" y="6317"/>
                  <a:pt x="13160" y="6356"/>
                </a:cubicBezTo>
                <a:cubicBezTo>
                  <a:pt x="13033" y="6394"/>
                  <a:pt x="12966" y="6488"/>
                  <a:pt x="12964" y="6629"/>
                </a:cubicBezTo>
                <a:cubicBezTo>
                  <a:pt x="12963" y="6657"/>
                  <a:pt x="13017" y="6680"/>
                  <a:pt x="13083" y="6680"/>
                </a:cubicBezTo>
                <a:cubicBezTo>
                  <a:pt x="13227" y="6680"/>
                  <a:pt x="13233" y="6694"/>
                  <a:pt x="13262" y="7122"/>
                </a:cubicBezTo>
                <a:cubicBezTo>
                  <a:pt x="13285" y="7460"/>
                  <a:pt x="13284" y="7462"/>
                  <a:pt x="13152" y="7521"/>
                </a:cubicBezTo>
                <a:cubicBezTo>
                  <a:pt x="13044" y="7570"/>
                  <a:pt x="13011" y="7571"/>
                  <a:pt x="12969" y="7527"/>
                </a:cubicBezTo>
                <a:cubicBezTo>
                  <a:pt x="12887" y="7441"/>
                  <a:pt x="12360" y="7440"/>
                  <a:pt x="12251" y="7525"/>
                </a:cubicBezTo>
                <a:cubicBezTo>
                  <a:pt x="12167" y="7591"/>
                  <a:pt x="12156" y="7591"/>
                  <a:pt x="12070" y="7523"/>
                </a:cubicBezTo>
                <a:cubicBezTo>
                  <a:pt x="11985" y="7456"/>
                  <a:pt x="11968" y="7456"/>
                  <a:pt x="11828" y="7517"/>
                </a:cubicBezTo>
                <a:cubicBezTo>
                  <a:pt x="11713" y="7566"/>
                  <a:pt x="11661" y="7570"/>
                  <a:pt x="11611" y="7535"/>
                </a:cubicBezTo>
                <a:cubicBezTo>
                  <a:pt x="11560" y="7498"/>
                  <a:pt x="11553" y="7502"/>
                  <a:pt x="11576" y="7552"/>
                </a:cubicBezTo>
                <a:cubicBezTo>
                  <a:pt x="11593" y="7593"/>
                  <a:pt x="11566" y="7634"/>
                  <a:pt x="11505" y="7662"/>
                </a:cubicBezTo>
                <a:cubicBezTo>
                  <a:pt x="11451" y="7687"/>
                  <a:pt x="11405" y="7694"/>
                  <a:pt x="11403" y="7676"/>
                </a:cubicBezTo>
                <a:cubicBezTo>
                  <a:pt x="11400" y="7658"/>
                  <a:pt x="11383" y="7690"/>
                  <a:pt x="11365" y="7747"/>
                </a:cubicBezTo>
                <a:cubicBezTo>
                  <a:pt x="11340" y="7822"/>
                  <a:pt x="11305" y="7845"/>
                  <a:pt x="11229" y="7835"/>
                </a:cubicBezTo>
                <a:cubicBezTo>
                  <a:pt x="11150" y="7826"/>
                  <a:pt x="11126" y="7844"/>
                  <a:pt x="11126" y="7912"/>
                </a:cubicBezTo>
                <a:cubicBezTo>
                  <a:pt x="11126" y="7965"/>
                  <a:pt x="11088" y="8008"/>
                  <a:pt x="11031" y="8021"/>
                </a:cubicBezTo>
                <a:cubicBezTo>
                  <a:pt x="10979" y="8033"/>
                  <a:pt x="10936" y="8068"/>
                  <a:pt x="10936" y="8098"/>
                </a:cubicBezTo>
                <a:cubicBezTo>
                  <a:pt x="10936" y="8193"/>
                  <a:pt x="10758" y="8242"/>
                  <a:pt x="10452" y="8234"/>
                </a:cubicBezTo>
                <a:cubicBezTo>
                  <a:pt x="10291" y="8230"/>
                  <a:pt x="10126" y="8237"/>
                  <a:pt x="10087" y="8249"/>
                </a:cubicBezTo>
                <a:cubicBezTo>
                  <a:pt x="10048" y="8261"/>
                  <a:pt x="9968" y="8284"/>
                  <a:pt x="9908" y="8301"/>
                </a:cubicBezTo>
                <a:cubicBezTo>
                  <a:pt x="9820" y="8325"/>
                  <a:pt x="9802" y="8355"/>
                  <a:pt x="9814" y="8458"/>
                </a:cubicBezTo>
                <a:cubicBezTo>
                  <a:pt x="9827" y="8566"/>
                  <a:pt x="9811" y="8589"/>
                  <a:pt x="9717" y="8600"/>
                </a:cubicBezTo>
                <a:cubicBezTo>
                  <a:pt x="9566" y="8619"/>
                  <a:pt x="9489" y="8548"/>
                  <a:pt x="9569" y="8464"/>
                </a:cubicBezTo>
                <a:cubicBezTo>
                  <a:pt x="9602" y="8429"/>
                  <a:pt x="9622" y="8396"/>
                  <a:pt x="9612" y="8391"/>
                </a:cubicBezTo>
                <a:cubicBezTo>
                  <a:pt x="9602" y="8386"/>
                  <a:pt x="9550" y="8361"/>
                  <a:pt x="9498" y="8337"/>
                </a:cubicBezTo>
                <a:cubicBezTo>
                  <a:pt x="9446" y="8312"/>
                  <a:pt x="9381" y="8251"/>
                  <a:pt x="9352" y="8201"/>
                </a:cubicBezTo>
                <a:cubicBezTo>
                  <a:pt x="9322" y="8151"/>
                  <a:pt x="9281" y="8112"/>
                  <a:pt x="9258" y="8113"/>
                </a:cubicBezTo>
                <a:cubicBezTo>
                  <a:pt x="9235" y="8114"/>
                  <a:pt x="9216" y="8014"/>
                  <a:pt x="9216" y="7890"/>
                </a:cubicBezTo>
                <a:cubicBezTo>
                  <a:pt x="9216" y="7766"/>
                  <a:pt x="9235" y="7666"/>
                  <a:pt x="9258" y="7668"/>
                </a:cubicBezTo>
                <a:cubicBezTo>
                  <a:pt x="9300" y="7671"/>
                  <a:pt x="9379" y="7586"/>
                  <a:pt x="9380" y="7534"/>
                </a:cubicBezTo>
                <a:cubicBezTo>
                  <a:pt x="9381" y="7480"/>
                  <a:pt x="8939" y="7447"/>
                  <a:pt x="8806" y="7491"/>
                </a:cubicBezTo>
                <a:cubicBezTo>
                  <a:pt x="8728" y="7517"/>
                  <a:pt x="8663" y="7519"/>
                  <a:pt x="8648" y="7497"/>
                </a:cubicBezTo>
                <a:cubicBezTo>
                  <a:pt x="8573" y="7391"/>
                  <a:pt x="8553" y="7506"/>
                  <a:pt x="8564" y="7968"/>
                </a:cubicBezTo>
                <a:cubicBezTo>
                  <a:pt x="8579" y="8572"/>
                  <a:pt x="8571" y="8581"/>
                  <a:pt x="8128" y="8586"/>
                </a:cubicBezTo>
                <a:cubicBezTo>
                  <a:pt x="7959" y="8588"/>
                  <a:pt x="7802" y="8611"/>
                  <a:pt x="7770" y="8639"/>
                </a:cubicBezTo>
                <a:cubicBezTo>
                  <a:pt x="7699" y="8700"/>
                  <a:pt x="7616" y="8699"/>
                  <a:pt x="7402" y="8632"/>
                </a:cubicBezTo>
                <a:cubicBezTo>
                  <a:pt x="7249" y="8584"/>
                  <a:pt x="7235" y="8566"/>
                  <a:pt x="7221" y="8389"/>
                </a:cubicBezTo>
                <a:cubicBezTo>
                  <a:pt x="7214" y="8284"/>
                  <a:pt x="7186" y="8197"/>
                  <a:pt x="7160" y="8197"/>
                </a:cubicBezTo>
                <a:cubicBezTo>
                  <a:pt x="7134" y="8197"/>
                  <a:pt x="7126" y="8216"/>
                  <a:pt x="7142" y="8239"/>
                </a:cubicBezTo>
                <a:cubicBezTo>
                  <a:pt x="7158" y="8261"/>
                  <a:pt x="7132" y="8290"/>
                  <a:pt x="7085" y="8303"/>
                </a:cubicBezTo>
                <a:cubicBezTo>
                  <a:pt x="7038" y="8315"/>
                  <a:pt x="6964" y="8343"/>
                  <a:pt x="6920" y="8363"/>
                </a:cubicBezTo>
                <a:cubicBezTo>
                  <a:pt x="6873" y="8385"/>
                  <a:pt x="6829" y="8386"/>
                  <a:pt x="6813" y="8364"/>
                </a:cubicBezTo>
                <a:cubicBezTo>
                  <a:pt x="6799" y="8344"/>
                  <a:pt x="6787" y="7929"/>
                  <a:pt x="6786" y="7442"/>
                </a:cubicBezTo>
                <a:cubicBezTo>
                  <a:pt x="6785" y="6591"/>
                  <a:pt x="6781" y="6558"/>
                  <a:pt x="6692" y="6558"/>
                </a:cubicBezTo>
                <a:cubicBezTo>
                  <a:pt x="6613" y="6558"/>
                  <a:pt x="6600" y="6586"/>
                  <a:pt x="6600" y="6754"/>
                </a:cubicBezTo>
                <a:cubicBezTo>
                  <a:pt x="6600" y="6863"/>
                  <a:pt x="6625" y="6973"/>
                  <a:pt x="6655" y="6999"/>
                </a:cubicBezTo>
                <a:cubicBezTo>
                  <a:pt x="6697" y="7036"/>
                  <a:pt x="6690" y="7053"/>
                  <a:pt x="6628" y="7074"/>
                </a:cubicBezTo>
                <a:cubicBezTo>
                  <a:pt x="6493" y="7119"/>
                  <a:pt x="6453" y="7035"/>
                  <a:pt x="6468" y="6738"/>
                </a:cubicBezTo>
                <a:lnTo>
                  <a:pt x="6481" y="6455"/>
                </a:lnTo>
                <a:lnTo>
                  <a:pt x="6715" y="6442"/>
                </a:lnTo>
                <a:cubicBezTo>
                  <a:pt x="6844" y="6435"/>
                  <a:pt x="6992" y="6449"/>
                  <a:pt x="7045" y="6471"/>
                </a:cubicBezTo>
                <a:cubicBezTo>
                  <a:pt x="7099" y="6494"/>
                  <a:pt x="7180" y="6519"/>
                  <a:pt x="7227" y="6525"/>
                </a:cubicBezTo>
                <a:cubicBezTo>
                  <a:pt x="7347" y="6543"/>
                  <a:pt x="7333" y="6614"/>
                  <a:pt x="7203" y="6645"/>
                </a:cubicBezTo>
                <a:cubicBezTo>
                  <a:pt x="7110" y="6668"/>
                  <a:pt x="7115" y="6673"/>
                  <a:pt x="7245" y="6677"/>
                </a:cubicBezTo>
                <a:cubicBezTo>
                  <a:pt x="7327" y="6679"/>
                  <a:pt x="7409" y="6662"/>
                  <a:pt x="7426" y="6638"/>
                </a:cubicBezTo>
                <a:cubicBezTo>
                  <a:pt x="7443" y="6615"/>
                  <a:pt x="7494" y="6606"/>
                  <a:pt x="7541" y="6619"/>
                </a:cubicBezTo>
                <a:cubicBezTo>
                  <a:pt x="7632" y="6644"/>
                  <a:pt x="7850" y="6479"/>
                  <a:pt x="7850" y="6385"/>
                </a:cubicBezTo>
                <a:cubicBezTo>
                  <a:pt x="7850" y="6325"/>
                  <a:pt x="8491" y="6249"/>
                  <a:pt x="8621" y="6293"/>
                </a:cubicBezTo>
                <a:cubicBezTo>
                  <a:pt x="8689" y="6316"/>
                  <a:pt x="8689" y="6324"/>
                  <a:pt x="8613" y="6372"/>
                </a:cubicBezTo>
                <a:cubicBezTo>
                  <a:pt x="8493" y="6449"/>
                  <a:pt x="8554" y="6465"/>
                  <a:pt x="8948" y="6465"/>
                </a:cubicBezTo>
                <a:cubicBezTo>
                  <a:pt x="9252" y="6465"/>
                  <a:pt x="9307" y="6477"/>
                  <a:pt x="9419" y="6569"/>
                </a:cubicBezTo>
                <a:cubicBezTo>
                  <a:pt x="9545" y="6671"/>
                  <a:pt x="9553" y="6671"/>
                  <a:pt x="10392" y="6671"/>
                </a:cubicBezTo>
                <a:cubicBezTo>
                  <a:pt x="10921" y="6671"/>
                  <a:pt x="11268" y="6655"/>
                  <a:pt x="11320" y="6627"/>
                </a:cubicBezTo>
                <a:cubicBezTo>
                  <a:pt x="11380" y="6594"/>
                  <a:pt x="11432" y="6596"/>
                  <a:pt x="11519" y="6636"/>
                </a:cubicBezTo>
                <a:cubicBezTo>
                  <a:pt x="11623" y="6685"/>
                  <a:pt x="11697" y="6684"/>
                  <a:pt x="12040" y="6633"/>
                </a:cubicBezTo>
                <a:cubicBezTo>
                  <a:pt x="12154" y="6616"/>
                  <a:pt x="12361" y="6442"/>
                  <a:pt x="12326" y="6394"/>
                </a:cubicBezTo>
                <a:cubicBezTo>
                  <a:pt x="12285" y="6336"/>
                  <a:pt x="12463" y="6274"/>
                  <a:pt x="12618" y="6291"/>
                </a:cubicBezTo>
                <a:cubicBezTo>
                  <a:pt x="12754" y="6306"/>
                  <a:pt x="12761" y="6300"/>
                  <a:pt x="12768" y="6142"/>
                </a:cubicBezTo>
                <a:cubicBezTo>
                  <a:pt x="12772" y="6051"/>
                  <a:pt x="12784" y="5963"/>
                  <a:pt x="12795" y="5947"/>
                </a:cubicBezTo>
                <a:cubicBezTo>
                  <a:pt x="12801" y="5939"/>
                  <a:pt x="12832" y="5934"/>
                  <a:pt x="12877" y="5933"/>
                </a:cubicBezTo>
                <a:close/>
                <a:moveTo>
                  <a:pt x="16968" y="6116"/>
                </a:moveTo>
                <a:lnTo>
                  <a:pt x="16826" y="6120"/>
                </a:lnTo>
                <a:lnTo>
                  <a:pt x="16930" y="6216"/>
                </a:lnTo>
                <a:cubicBezTo>
                  <a:pt x="16987" y="6269"/>
                  <a:pt x="17044" y="6312"/>
                  <a:pt x="17057" y="6312"/>
                </a:cubicBezTo>
                <a:cubicBezTo>
                  <a:pt x="17069" y="6312"/>
                  <a:pt x="17067" y="6300"/>
                  <a:pt x="17050" y="6285"/>
                </a:cubicBezTo>
                <a:cubicBezTo>
                  <a:pt x="17034" y="6271"/>
                  <a:pt x="17041" y="6227"/>
                  <a:pt x="17066" y="6186"/>
                </a:cubicBezTo>
                <a:cubicBezTo>
                  <a:pt x="17105" y="6123"/>
                  <a:pt x="17092" y="6113"/>
                  <a:pt x="16968" y="6116"/>
                </a:cubicBezTo>
                <a:close/>
                <a:moveTo>
                  <a:pt x="16307" y="6221"/>
                </a:moveTo>
                <a:cubicBezTo>
                  <a:pt x="16289" y="6227"/>
                  <a:pt x="16279" y="6240"/>
                  <a:pt x="16279" y="6257"/>
                </a:cubicBezTo>
                <a:cubicBezTo>
                  <a:pt x="16279" y="6287"/>
                  <a:pt x="16328" y="6312"/>
                  <a:pt x="16388" y="6312"/>
                </a:cubicBezTo>
                <a:cubicBezTo>
                  <a:pt x="16449" y="6312"/>
                  <a:pt x="16499" y="6295"/>
                  <a:pt x="16499" y="6275"/>
                </a:cubicBezTo>
                <a:cubicBezTo>
                  <a:pt x="16499" y="6255"/>
                  <a:pt x="16449" y="6231"/>
                  <a:pt x="16388" y="6221"/>
                </a:cubicBezTo>
                <a:cubicBezTo>
                  <a:pt x="16353" y="6215"/>
                  <a:pt x="16326" y="6215"/>
                  <a:pt x="16307" y="6221"/>
                </a:cubicBezTo>
                <a:close/>
                <a:moveTo>
                  <a:pt x="20002" y="9114"/>
                </a:moveTo>
                <a:cubicBezTo>
                  <a:pt x="19993" y="9118"/>
                  <a:pt x="19987" y="9125"/>
                  <a:pt x="19987" y="9137"/>
                </a:cubicBezTo>
                <a:cubicBezTo>
                  <a:pt x="19987" y="9161"/>
                  <a:pt x="20008" y="9180"/>
                  <a:pt x="20034" y="9180"/>
                </a:cubicBezTo>
                <a:cubicBezTo>
                  <a:pt x="20060" y="9180"/>
                  <a:pt x="20082" y="9172"/>
                  <a:pt x="20082" y="9162"/>
                </a:cubicBezTo>
                <a:cubicBezTo>
                  <a:pt x="20082" y="9152"/>
                  <a:pt x="20060" y="9134"/>
                  <a:pt x="20034" y="9120"/>
                </a:cubicBezTo>
                <a:cubicBezTo>
                  <a:pt x="20021" y="9113"/>
                  <a:pt x="20010" y="9111"/>
                  <a:pt x="20002" y="9114"/>
                </a:cubicBezTo>
                <a:close/>
                <a:moveTo>
                  <a:pt x="14390" y="11855"/>
                </a:moveTo>
                <a:cubicBezTo>
                  <a:pt x="14355" y="11852"/>
                  <a:pt x="14312" y="11858"/>
                  <a:pt x="14256" y="11870"/>
                </a:cubicBezTo>
                <a:cubicBezTo>
                  <a:pt x="14124" y="11899"/>
                  <a:pt x="14117" y="11975"/>
                  <a:pt x="14186" y="12706"/>
                </a:cubicBezTo>
                <a:cubicBezTo>
                  <a:pt x="14230" y="13159"/>
                  <a:pt x="14214" y="13218"/>
                  <a:pt x="14027" y="13278"/>
                </a:cubicBezTo>
                <a:cubicBezTo>
                  <a:pt x="13969" y="13297"/>
                  <a:pt x="13931" y="13346"/>
                  <a:pt x="13930" y="13406"/>
                </a:cubicBezTo>
                <a:cubicBezTo>
                  <a:pt x="13929" y="13497"/>
                  <a:pt x="13905" y="13508"/>
                  <a:pt x="13603" y="13539"/>
                </a:cubicBezTo>
                <a:cubicBezTo>
                  <a:pt x="13199" y="13581"/>
                  <a:pt x="13152" y="13544"/>
                  <a:pt x="13152" y="13175"/>
                </a:cubicBezTo>
                <a:cubicBezTo>
                  <a:pt x="13152" y="12768"/>
                  <a:pt x="13115" y="12665"/>
                  <a:pt x="12969" y="12665"/>
                </a:cubicBezTo>
                <a:cubicBezTo>
                  <a:pt x="12797" y="12666"/>
                  <a:pt x="12634" y="12708"/>
                  <a:pt x="12634" y="12751"/>
                </a:cubicBezTo>
                <a:cubicBezTo>
                  <a:pt x="12634" y="12771"/>
                  <a:pt x="12659" y="12783"/>
                  <a:pt x="12692" y="12777"/>
                </a:cubicBezTo>
                <a:cubicBezTo>
                  <a:pt x="12786" y="12761"/>
                  <a:pt x="12797" y="13040"/>
                  <a:pt x="12705" y="13099"/>
                </a:cubicBezTo>
                <a:cubicBezTo>
                  <a:pt x="12662" y="13127"/>
                  <a:pt x="12634" y="13181"/>
                  <a:pt x="12642" y="13220"/>
                </a:cubicBezTo>
                <a:cubicBezTo>
                  <a:pt x="12653" y="13270"/>
                  <a:pt x="12615" y="13302"/>
                  <a:pt x="12520" y="13325"/>
                </a:cubicBezTo>
                <a:cubicBezTo>
                  <a:pt x="12373" y="13360"/>
                  <a:pt x="12286" y="13338"/>
                  <a:pt x="12329" y="13277"/>
                </a:cubicBezTo>
                <a:cubicBezTo>
                  <a:pt x="12344" y="13256"/>
                  <a:pt x="12322" y="13251"/>
                  <a:pt x="12282" y="13264"/>
                </a:cubicBezTo>
                <a:cubicBezTo>
                  <a:pt x="12242" y="13278"/>
                  <a:pt x="12209" y="13315"/>
                  <a:pt x="12209" y="13348"/>
                </a:cubicBezTo>
                <a:cubicBezTo>
                  <a:pt x="12209" y="13380"/>
                  <a:pt x="12230" y="13396"/>
                  <a:pt x="12257" y="13382"/>
                </a:cubicBezTo>
                <a:cubicBezTo>
                  <a:pt x="12283" y="13368"/>
                  <a:pt x="12318" y="13386"/>
                  <a:pt x="12333" y="13422"/>
                </a:cubicBezTo>
                <a:cubicBezTo>
                  <a:pt x="12367" y="13499"/>
                  <a:pt x="12218" y="13659"/>
                  <a:pt x="12137" y="13633"/>
                </a:cubicBezTo>
                <a:cubicBezTo>
                  <a:pt x="12108" y="13623"/>
                  <a:pt x="12053" y="13631"/>
                  <a:pt x="12016" y="13651"/>
                </a:cubicBezTo>
                <a:cubicBezTo>
                  <a:pt x="11962" y="13680"/>
                  <a:pt x="11961" y="13702"/>
                  <a:pt x="12009" y="13769"/>
                </a:cubicBezTo>
                <a:cubicBezTo>
                  <a:pt x="12081" y="13870"/>
                  <a:pt x="12085" y="14002"/>
                  <a:pt x="12018" y="14038"/>
                </a:cubicBezTo>
                <a:cubicBezTo>
                  <a:pt x="11991" y="14053"/>
                  <a:pt x="11980" y="14127"/>
                  <a:pt x="11994" y="14203"/>
                </a:cubicBezTo>
                <a:cubicBezTo>
                  <a:pt x="12008" y="14279"/>
                  <a:pt x="12000" y="14351"/>
                  <a:pt x="11977" y="14364"/>
                </a:cubicBezTo>
                <a:cubicBezTo>
                  <a:pt x="11911" y="14399"/>
                  <a:pt x="11341" y="14405"/>
                  <a:pt x="11277" y="14371"/>
                </a:cubicBezTo>
                <a:cubicBezTo>
                  <a:pt x="11246" y="14354"/>
                  <a:pt x="11206" y="14268"/>
                  <a:pt x="11190" y="14179"/>
                </a:cubicBezTo>
                <a:cubicBezTo>
                  <a:pt x="11160" y="14018"/>
                  <a:pt x="11146" y="14008"/>
                  <a:pt x="10913" y="13998"/>
                </a:cubicBezTo>
                <a:cubicBezTo>
                  <a:pt x="10827" y="13994"/>
                  <a:pt x="10817" y="13963"/>
                  <a:pt x="10810" y="13667"/>
                </a:cubicBezTo>
                <a:cubicBezTo>
                  <a:pt x="10806" y="13488"/>
                  <a:pt x="10792" y="13313"/>
                  <a:pt x="10778" y="13279"/>
                </a:cubicBezTo>
                <a:cubicBezTo>
                  <a:pt x="10763" y="13245"/>
                  <a:pt x="10744" y="13107"/>
                  <a:pt x="10737" y="12972"/>
                </a:cubicBezTo>
                <a:lnTo>
                  <a:pt x="10725" y="12726"/>
                </a:lnTo>
                <a:lnTo>
                  <a:pt x="10566" y="12713"/>
                </a:lnTo>
                <a:cubicBezTo>
                  <a:pt x="10350" y="12695"/>
                  <a:pt x="10250" y="12731"/>
                  <a:pt x="10318" y="12802"/>
                </a:cubicBezTo>
                <a:cubicBezTo>
                  <a:pt x="10347" y="12832"/>
                  <a:pt x="10356" y="12869"/>
                  <a:pt x="10339" y="12883"/>
                </a:cubicBezTo>
                <a:cubicBezTo>
                  <a:pt x="10284" y="12932"/>
                  <a:pt x="10299" y="13155"/>
                  <a:pt x="10359" y="13175"/>
                </a:cubicBezTo>
                <a:cubicBezTo>
                  <a:pt x="10442" y="13203"/>
                  <a:pt x="10440" y="13725"/>
                  <a:pt x="10357" y="13753"/>
                </a:cubicBezTo>
                <a:cubicBezTo>
                  <a:pt x="10324" y="13764"/>
                  <a:pt x="10294" y="13811"/>
                  <a:pt x="10290" y="13857"/>
                </a:cubicBezTo>
                <a:cubicBezTo>
                  <a:pt x="10286" y="13903"/>
                  <a:pt x="10227" y="13987"/>
                  <a:pt x="10159" y="14041"/>
                </a:cubicBezTo>
                <a:cubicBezTo>
                  <a:pt x="10091" y="14096"/>
                  <a:pt x="10047" y="14157"/>
                  <a:pt x="10061" y="14177"/>
                </a:cubicBezTo>
                <a:cubicBezTo>
                  <a:pt x="10104" y="14238"/>
                  <a:pt x="9960" y="14311"/>
                  <a:pt x="9822" y="14297"/>
                </a:cubicBezTo>
                <a:cubicBezTo>
                  <a:pt x="9661" y="14281"/>
                  <a:pt x="9628" y="14193"/>
                  <a:pt x="9621" y="13765"/>
                </a:cubicBezTo>
                <a:cubicBezTo>
                  <a:pt x="9616" y="13427"/>
                  <a:pt x="9578" y="13378"/>
                  <a:pt x="9357" y="13427"/>
                </a:cubicBezTo>
                <a:cubicBezTo>
                  <a:pt x="9237" y="13453"/>
                  <a:pt x="9169" y="13549"/>
                  <a:pt x="9242" y="13588"/>
                </a:cubicBezTo>
                <a:cubicBezTo>
                  <a:pt x="9267" y="13601"/>
                  <a:pt x="9287" y="13695"/>
                  <a:pt x="9287" y="13796"/>
                </a:cubicBezTo>
                <a:cubicBezTo>
                  <a:pt x="9287" y="13948"/>
                  <a:pt x="9269" y="13985"/>
                  <a:pt x="9181" y="14014"/>
                </a:cubicBezTo>
                <a:cubicBezTo>
                  <a:pt x="9123" y="14033"/>
                  <a:pt x="9064" y="14043"/>
                  <a:pt x="9050" y="14037"/>
                </a:cubicBezTo>
                <a:cubicBezTo>
                  <a:pt x="9037" y="14030"/>
                  <a:pt x="9033" y="14097"/>
                  <a:pt x="9043" y="14186"/>
                </a:cubicBezTo>
                <a:cubicBezTo>
                  <a:pt x="9053" y="14276"/>
                  <a:pt x="9035" y="14374"/>
                  <a:pt x="9003" y="14408"/>
                </a:cubicBezTo>
                <a:cubicBezTo>
                  <a:pt x="8930" y="14484"/>
                  <a:pt x="8540" y="14490"/>
                  <a:pt x="8507" y="14416"/>
                </a:cubicBezTo>
                <a:cubicBezTo>
                  <a:pt x="8495" y="14387"/>
                  <a:pt x="8479" y="14208"/>
                  <a:pt x="8473" y="14016"/>
                </a:cubicBezTo>
                <a:lnTo>
                  <a:pt x="8462" y="13668"/>
                </a:lnTo>
                <a:lnTo>
                  <a:pt x="8262" y="13668"/>
                </a:lnTo>
                <a:cubicBezTo>
                  <a:pt x="8107" y="13668"/>
                  <a:pt x="8066" y="13683"/>
                  <a:pt x="8082" y="13731"/>
                </a:cubicBezTo>
                <a:cubicBezTo>
                  <a:pt x="8092" y="13764"/>
                  <a:pt x="8116" y="14052"/>
                  <a:pt x="8133" y="14370"/>
                </a:cubicBezTo>
                <a:cubicBezTo>
                  <a:pt x="8168" y="14997"/>
                  <a:pt x="8149" y="15056"/>
                  <a:pt x="7939" y="14958"/>
                </a:cubicBezTo>
                <a:cubicBezTo>
                  <a:pt x="7850" y="14917"/>
                  <a:pt x="7800" y="14916"/>
                  <a:pt x="7701" y="14956"/>
                </a:cubicBezTo>
                <a:cubicBezTo>
                  <a:pt x="7534" y="15022"/>
                  <a:pt x="7445" y="14953"/>
                  <a:pt x="7558" y="14845"/>
                </a:cubicBezTo>
                <a:cubicBezTo>
                  <a:pt x="7652" y="14754"/>
                  <a:pt x="7612" y="14700"/>
                  <a:pt x="7491" y="14757"/>
                </a:cubicBezTo>
                <a:cubicBezTo>
                  <a:pt x="7384" y="14806"/>
                  <a:pt x="7293" y="14684"/>
                  <a:pt x="7313" y="14517"/>
                </a:cubicBezTo>
                <a:cubicBezTo>
                  <a:pt x="7331" y="14369"/>
                  <a:pt x="7274" y="14293"/>
                  <a:pt x="7179" y="14339"/>
                </a:cubicBezTo>
                <a:cubicBezTo>
                  <a:pt x="7068" y="14393"/>
                  <a:pt x="6877" y="14289"/>
                  <a:pt x="6785" y="14125"/>
                </a:cubicBezTo>
                <a:cubicBezTo>
                  <a:pt x="6741" y="14046"/>
                  <a:pt x="6723" y="13968"/>
                  <a:pt x="6745" y="13949"/>
                </a:cubicBezTo>
                <a:cubicBezTo>
                  <a:pt x="6767" y="13930"/>
                  <a:pt x="6765" y="13887"/>
                  <a:pt x="6742" y="13854"/>
                </a:cubicBezTo>
                <a:cubicBezTo>
                  <a:pt x="6706" y="13805"/>
                  <a:pt x="6682" y="13804"/>
                  <a:pt x="6586" y="13849"/>
                </a:cubicBezTo>
                <a:cubicBezTo>
                  <a:pt x="6523" y="13878"/>
                  <a:pt x="6431" y="13895"/>
                  <a:pt x="6382" y="13887"/>
                </a:cubicBezTo>
                <a:cubicBezTo>
                  <a:pt x="6302" y="13874"/>
                  <a:pt x="6291" y="13814"/>
                  <a:pt x="6259" y="13241"/>
                </a:cubicBezTo>
                <a:cubicBezTo>
                  <a:pt x="6234" y="12777"/>
                  <a:pt x="6239" y="12593"/>
                  <a:pt x="6280" y="12545"/>
                </a:cubicBezTo>
                <a:cubicBezTo>
                  <a:pt x="6327" y="12491"/>
                  <a:pt x="6325" y="12489"/>
                  <a:pt x="6270" y="12531"/>
                </a:cubicBezTo>
                <a:cubicBezTo>
                  <a:pt x="6233" y="12560"/>
                  <a:pt x="6138" y="12583"/>
                  <a:pt x="6058" y="12583"/>
                </a:cubicBezTo>
                <a:cubicBezTo>
                  <a:pt x="5977" y="12583"/>
                  <a:pt x="5883" y="12560"/>
                  <a:pt x="5848" y="12531"/>
                </a:cubicBezTo>
                <a:cubicBezTo>
                  <a:pt x="5796" y="12489"/>
                  <a:pt x="5792" y="12498"/>
                  <a:pt x="5818" y="12583"/>
                </a:cubicBezTo>
                <a:cubicBezTo>
                  <a:pt x="5836" y="12639"/>
                  <a:pt x="5863" y="12948"/>
                  <a:pt x="5879" y="13270"/>
                </a:cubicBezTo>
                <a:cubicBezTo>
                  <a:pt x="5904" y="13798"/>
                  <a:pt x="5899" y="13862"/>
                  <a:pt x="5822" y="13936"/>
                </a:cubicBezTo>
                <a:cubicBezTo>
                  <a:pt x="5769" y="13987"/>
                  <a:pt x="5702" y="14009"/>
                  <a:pt x="5649" y="13995"/>
                </a:cubicBezTo>
                <a:cubicBezTo>
                  <a:pt x="5580" y="13976"/>
                  <a:pt x="5566" y="13991"/>
                  <a:pt x="5575" y="14066"/>
                </a:cubicBezTo>
                <a:cubicBezTo>
                  <a:pt x="5585" y="14143"/>
                  <a:pt x="5564" y="14161"/>
                  <a:pt x="5469" y="14161"/>
                </a:cubicBezTo>
                <a:cubicBezTo>
                  <a:pt x="5351" y="14161"/>
                  <a:pt x="5350" y="14158"/>
                  <a:pt x="5337" y="13741"/>
                </a:cubicBezTo>
                <a:lnTo>
                  <a:pt x="5323" y="13320"/>
                </a:lnTo>
                <a:lnTo>
                  <a:pt x="5188" y="13320"/>
                </a:lnTo>
                <a:cubicBezTo>
                  <a:pt x="5113" y="13320"/>
                  <a:pt x="5015" y="13308"/>
                  <a:pt x="4970" y="13293"/>
                </a:cubicBezTo>
                <a:cubicBezTo>
                  <a:pt x="4921" y="13276"/>
                  <a:pt x="4899" y="13282"/>
                  <a:pt x="4916" y="13307"/>
                </a:cubicBezTo>
                <a:cubicBezTo>
                  <a:pt x="4932" y="13329"/>
                  <a:pt x="4950" y="13539"/>
                  <a:pt x="4956" y="13773"/>
                </a:cubicBezTo>
                <a:lnTo>
                  <a:pt x="4968" y="14198"/>
                </a:lnTo>
                <a:lnTo>
                  <a:pt x="4807" y="14235"/>
                </a:lnTo>
                <a:cubicBezTo>
                  <a:pt x="4694" y="14260"/>
                  <a:pt x="4615" y="14255"/>
                  <a:pt x="4549" y="14219"/>
                </a:cubicBezTo>
                <a:cubicBezTo>
                  <a:pt x="4466" y="14174"/>
                  <a:pt x="4462" y="14175"/>
                  <a:pt x="4516" y="14232"/>
                </a:cubicBezTo>
                <a:cubicBezTo>
                  <a:pt x="4597" y="14317"/>
                  <a:pt x="4540" y="14345"/>
                  <a:pt x="4218" y="14374"/>
                </a:cubicBezTo>
                <a:cubicBezTo>
                  <a:pt x="3969" y="14396"/>
                  <a:pt x="3960" y="14402"/>
                  <a:pt x="3960" y="14520"/>
                </a:cubicBezTo>
                <a:cubicBezTo>
                  <a:pt x="3960" y="14588"/>
                  <a:pt x="3996" y="14667"/>
                  <a:pt x="4039" y="14694"/>
                </a:cubicBezTo>
                <a:cubicBezTo>
                  <a:pt x="4111" y="14740"/>
                  <a:pt x="4108" y="14749"/>
                  <a:pt x="4003" y="14795"/>
                </a:cubicBezTo>
                <a:cubicBezTo>
                  <a:pt x="3940" y="14823"/>
                  <a:pt x="3858" y="14881"/>
                  <a:pt x="3819" y="14923"/>
                </a:cubicBezTo>
                <a:cubicBezTo>
                  <a:pt x="3759" y="14988"/>
                  <a:pt x="3714" y="14995"/>
                  <a:pt x="3535" y="14968"/>
                </a:cubicBezTo>
                <a:lnTo>
                  <a:pt x="3324" y="14935"/>
                </a:lnTo>
                <a:lnTo>
                  <a:pt x="3338" y="14768"/>
                </a:lnTo>
                <a:cubicBezTo>
                  <a:pt x="3353" y="14601"/>
                  <a:pt x="3351" y="14599"/>
                  <a:pt x="3197" y="14606"/>
                </a:cubicBezTo>
                <a:lnTo>
                  <a:pt x="3041" y="14611"/>
                </a:lnTo>
                <a:lnTo>
                  <a:pt x="3007" y="14366"/>
                </a:lnTo>
                <a:cubicBezTo>
                  <a:pt x="2988" y="14230"/>
                  <a:pt x="2974" y="13942"/>
                  <a:pt x="2977" y="13724"/>
                </a:cubicBezTo>
                <a:cubicBezTo>
                  <a:pt x="2979" y="13507"/>
                  <a:pt x="2968" y="13310"/>
                  <a:pt x="2952" y="13286"/>
                </a:cubicBezTo>
                <a:cubicBezTo>
                  <a:pt x="2925" y="13250"/>
                  <a:pt x="2856" y="13248"/>
                  <a:pt x="2624" y="13275"/>
                </a:cubicBezTo>
                <a:cubicBezTo>
                  <a:pt x="2602" y="13278"/>
                  <a:pt x="2598" y="13592"/>
                  <a:pt x="2613" y="13974"/>
                </a:cubicBezTo>
                <a:cubicBezTo>
                  <a:pt x="2644" y="14727"/>
                  <a:pt x="2645" y="14721"/>
                  <a:pt x="2381" y="14761"/>
                </a:cubicBezTo>
                <a:cubicBezTo>
                  <a:pt x="2294" y="14775"/>
                  <a:pt x="2285" y="14748"/>
                  <a:pt x="2263" y="14407"/>
                </a:cubicBezTo>
                <a:lnTo>
                  <a:pt x="2240" y="14038"/>
                </a:lnTo>
                <a:lnTo>
                  <a:pt x="2091" y="14025"/>
                </a:lnTo>
                <a:lnTo>
                  <a:pt x="1944" y="14013"/>
                </a:lnTo>
                <a:lnTo>
                  <a:pt x="1936" y="14434"/>
                </a:lnTo>
                <a:cubicBezTo>
                  <a:pt x="1933" y="14666"/>
                  <a:pt x="1913" y="14871"/>
                  <a:pt x="1891" y="14890"/>
                </a:cubicBezTo>
                <a:cubicBezTo>
                  <a:pt x="1870" y="14908"/>
                  <a:pt x="1745" y="14927"/>
                  <a:pt x="1615" y="14932"/>
                </a:cubicBezTo>
                <a:cubicBezTo>
                  <a:pt x="1484" y="14936"/>
                  <a:pt x="1387" y="14953"/>
                  <a:pt x="1399" y="14970"/>
                </a:cubicBezTo>
                <a:cubicBezTo>
                  <a:pt x="1426" y="15009"/>
                  <a:pt x="1357" y="15029"/>
                  <a:pt x="1073" y="15062"/>
                </a:cubicBezTo>
                <a:cubicBezTo>
                  <a:pt x="861" y="15086"/>
                  <a:pt x="849" y="15094"/>
                  <a:pt x="849" y="15214"/>
                </a:cubicBezTo>
                <a:cubicBezTo>
                  <a:pt x="849" y="15283"/>
                  <a:pt x="881" y="15361"/>
                  <a:pt x="920" y="15386"/>
                </a:cubicBezTo>
                <a:cubicBezTo>
                  <a:pt x="984" y="15426"/>
                  <a:pt x="979" y="15458"/>
                  <a:pt x="874" y="15647"/>
                </a:cubicBezTo>
                <a:cubicBezTo>
                  <a:pt x="808" y="15765"/>
                  <a:pt x="737" y="15862"/>
                  <a:pt x="715" y="15862"/>
                </a:cubicBezTo>
                <a:cubicBezTo>
                  <a:pt x="693" y="15862"/>
                  <a:pt x="651" y="15910"/>
                  <a:pt x="620" y="15969"/>
                </a:cubicBezTo>
                <a:cubicBezTo>
                  <a:pt x="582" y="16042"/>
                  <a:pt x="540" y="16067"/>
                  <a:pt x="487" y="16049"/>
                </a:cubicBezTo>
                <a:cubicBezTo>
                  <a:pt x="428" y="16030"/>
                  <a:pt x="423" y="16037"/>
                  <a:pt x="462" y="16078"/>
                </a:cubicBezTo>
                <a:cubicBezTo>
                  <a:pt x="493" y="16110"/>
                  <a:pt x="497" y="16154"/>
                  <a:pt x="472" y="16189"/>
                </a:cubicBezTo>
                <a:cubicBezTo>
                  <a:pt x="449" y="16222"/>
                  <a:pt x="449" y="16276"/>
                  <a:pt x="473" y="16315"/>
                </a:cubicBezTo>
                <a:cubicBezTo>
                  <a:pt x="497" y="16353"/>
                  <a:pt x="500" y="16396"/>
                  <a:pt x="482" y="16412"/>
                </a:cubicBezTo>
                <a:cubicBezTo>
                  <a:pt x="464" y="16428"/>
                  <a:pt x="450" y="16472"/>
                  <a:pt x="449" y="16510"/>
                </a:cubicBezTo>
                <a:cubicBezTo>
                  <a:pt x="449" y="16549"/>
                  <a:pt x="404" y="16584"/>
                  <a:pt x="347" y="16591"/>
                </a:cubicBezTo>
                <a:cubicBezTo>
                  <a:pt x="252" y="16602"/>
                  <a:pt x="247" y="16626"/>
                  <a:pt x="252" y="16933"/>
                </a:cubicBezTo>
                <a:cubicBezTo>
                  <a:pt x="257" y="17212"/>
                  <a:pt x="244" y="17271"/>
                  <a:pt x="169" y="17319"/>
                </a:cubicBezTo>
                <a:cubicBezTo>
                  <a:pt x="120" y="17350"/>
                  <a:pt x="63" y="17365"/>
                  <a:pt x="40" y="17353"/>
                </a:cubicBezTo>
                <a:cubicBezTo>
                  <a:pt x="-5" y="17329"/>
                  <a:pt x="-3" y="17702"/>
                  <a:pt x="42" y="17767"/>
                </a:cubicBezTo>
                <a:cubicBezTo>
                  <a:pt x="58" y="17790"/>
                  <a:pt x="61" y="18569"/>
                  <a:pt x="48" y="19498"/>
                </a:cubicBezTo>
                <a:lnTo>
                  <a:pt x="23" y="21186"/>
                </a:lnTo>
                <a:lnTo>
                  <a:pt x="259" y="21207"/>
                </a:lnTo>
                <a:cubicBezTo>
                  <a:pt x="389" y="21218"/>
                  <a:pt x="897" y="21239"/>
                  <a:pt x="1387" y="21253"/>
                </a:cubicBezTo>
                <a:cubicBezTo>
                  <a:pt x="2099" y="21273"/>
                  <a:pt x="2303" y="21291"/>
                  <a:pt x="2400" y="21345"/>
                </a:cubicBezTo>
                <a:cubicBezTo>
                  <a:pt x="2513" y="21408"/>
                  <a:pt x="2518" y="21409"/>
                  <a:pt x="2461" y="21346"/>
                </a:cubicBezTo>
                <a:cubicBezTo>
                  <a:pt x="2376" y="21252"/>
                  <a:pt x="2446" y="21226"/>
                  <a:pt x="2770" y="21228"/>
                </a:cubicBezTo>
                <a:cubicBezTo>
                  <a:pt x="2919" y="21229"/>
                  <a:pt x="3285" y="21213"/>
                  <a:pt x="3583" y="21192"/>
                </a:cubicBezTo>
                <a:cubicBezTo>
                  <a:pt x="4221" y="21149"/>
                  <a:pt x="5348" y="21145"/>
                  <a:pt x="5516" y="21185"/>
                </a:cubicBezTo>
                <a:cubicBezTo>
                  <a:pt x="5588" y="21202"/>
                  <a:pt x="5638" y="21249"/>
                  <a:pt x="5648" y="21304"/>
                </a:cubicBezTo>
                <a:cubicBezTo>
                  <a:pt x="5661" y="21386"/>
                  <a:pt x="5692" y="21395"/>
                  <a:pt x="5954" y="21399"/>
                </a:cubicBezTo>
                <a:cubicBezTo>
                  <a:pt x="6115" y="21402"/>
                  <a:pt x="6480" y="21417"/>
                  <a:pt x="6765" y="21431"/>
                </a:cubicBezTo>
                <a:cubicBezTo>
                  <a:pt x="7220" y="21453"/>
                  <a:pt x="7282" y="21465"/>
                  <a:pt x="7276" y="21528"/>
                </a:cubicBezTo>
                <a:cubicBezTo>
                  <a:pt x="7270" y="21591"/>
                  <a:pt x="7319" y="21599"/>
                  <a:pt x="7689" y="21599"/>
                </a:cubicBezTo>
                <a:cubicBezTo>
                  <a:pt x="8073" y="21599"/>
                  <a:pt x="8189" y="21566"/>
                  <a:pt x="8056" y="21495"/>
                </a:cubicBezTo>
                <a:cubicBezTo>
                  <a:pt x="7943" y="21434"/>
                  <a:pt x="8112" y="21401"/>
                  <a:pt x="8674" y="21371"/>
                </a:cubicBezTo>
                <a:cubicBezTo>
                  <a:pt x="9319" y="21337"/>
                  <a:pt x="9348" y="21337"/>
                  <a:pt x="10748" y="21348"/>
                </a:cubicBezTo>
                <a:cubicBezTo>
                  <a:pt x="11692" y="21355"/>
                  <a:pt x="12128" y="21343"/>
                  <a:pt x="12798" y="21290"/>
                </a:cubicBezTo>
                <a:cubicBezTo>
                  <a:pt x="13277" y="21253"/>
                  <a:pt x="13353" y="21257"/>
                  <a:pt x="13412" y="21326"/>
                </a:cubicBezTo>
                <a:cubicBezTo>
                  <a:pt x="13470" y="21395"/>
                  <a:pt x="13590" y="21356"/>
                  <a:pt x="13567" y="21275"/>
                </a:cubicBezTo>
                <a:cubicBezTo>
                  <a:pt x="13547" y="21205"/>
                  <a:pt x="14338" y="21032"/>
                  <a:pt x="14475" y="21076"/>
                </a:cubicBezTo>
                <a:cubicBezTo>
                  <a:pt x="14535" y="21095"/>
                  <a:pt x="14603" y="21091"/>
                  <a:pt x="14637" y="21067"/>
                </a:cubicBezTo>
                <a:cubicBezTo>
                  <a:pt x="14668" y="21044"/>
                  <a:pt x="14797" y="21028"/>
                  <a:pt x="14924" y="21030"/>
                </a:cubicBezTo>
                <a:cubicBezTo>
                  <a:pt x="15051" y="21033"/>
                  <a:pt x="15335" y="21020"/>
                  <a:pt x="15556" y="21002"/>
                </a:cubicBezTo>
                <a:cubicBezTo>
                  <a:pt x="15975" y="20968"/>
                  <a:pt x="16778" y="20957"/>
                  <a:pt x="17654" y="20974"/>
                </a:cubicBezTo>
                <a:cubicBezTo>
                  <a:pt x="18266" y="20986"/>
                  <a:pt x="18958" y="20968"/>
                  <a:pt x="19022" y="20939"/>
                </a:cubicBezTo>
                <a:cubicBezTo>
                  <a:pt x="19122" y="20893"/>
                  <a:pt x="19619" y="20900"/>
                  <a:pt x="19684" y="20947"/>
                </a:cubicBezTo>
                <a:cubicBezTo>
                  <a:pt x="19738" y="20986"/>
                  <a:pt x="19772" y="20982"/>
                  <a:pt x="19839" y="20929"/>
                </a:cubicBezTo>
                <a:cubicBezTo>
                  <a:pt x="19922" y="20864"/>
                  <a:pt x="19962" y="20857"/>
                  <a:pt x="20314" y="20862"/>
                </a:cubicBezTo>
                <a:cubicBezTo>
                  <a:pt x="20403" y="20863"/>
                  <a:pt x="20640" y="20835"/>
                  <a:pt x="20841" y="20799"/>
                </a:cubicBezTo>
                <a:cubicBezTo>
                  <a:pt x="21143" y="20746"/>
                  <a:pt x="21224" y="20744"/>
                  <a:pt x="21304" y="20787"/>
                </a:cubicBezTo>
                <a:cubicBezTo>
                  <a:pt x="21374" y="20825"/>
                  <a:pt x="21424" y="20828"/>
                  <a:pt x="21479" y="20798"/>
                </a:cubicBezTo>
                <a:cubicBezTo>
                  <a:pt x="21595" y="20734"/>
                  <a:pt x="21578" y="20395"/>
                  <a:pt x="21378" y="18758"/>
                </a:cubicBezTo>
                <a:cubicBezTo>
                  <a:pt x="21216" y="17430"/>
                  <a:pt x="21203" y="17179"/>
                  <a:pt x="21295" y="17228"/>
                </a:cubicBezTo>
                <a:cubicBezTo>
                  <a:pt x="21315" y="17239"/>
                  <a:pt x="21329" y="17180"/>
                  <a:pt x="21327" y="17097"/>
                </a:cubicBezTo>
                <a:cubicBezTo>
                  <a:pt x="21320" y="16828"/>
                  <a:pt x="21310" y="16800"/>
                  <a:pt x="21225" y="16812"/>
                </a:cubicBezTo>
                <a:cubicBezTo>
                  <a:pt x="21155" y="16823"/>
                  <a:pt x="21136" y="16761"/>
                  <a:pt x="21086" y="16353"/>
                </a:cubicBezTo>
                <a:cubicBezTo>
                  <a:pt x="21054" y="16094"/>
                  <a:pt x="20994" y="15598"/>
                  <a:pt x="20951" y="15251"/>
                </a:cubicBezTo>
                <a:cubicBezTo>
                  <a:pt x="20909" y="14905"/>
                  <a:pt x="20884" y="14570"/>
                  <a:pt x="20899" y="14508"/>
                </a:cubicBezTo>
                <a:cubicBezTo>
                  <a:pt x="20922" y="14405"/>
                  <a:pt x="20911" y="14393"/>
                  <a:pt x="20774" y="14376"/>
                </a:cubicBezTo>
                <a:cubicBezTo>
                  <a:pt x="20691" y="14365"/>
                  <a:pt x="20523" y="14360"/>
                  <a:pt x="20399" y="14365"/>
                </a:cubicBezTo>
                <a:cubicBezTo>
                  <a:pt x="20275" y="14369"/>
                  <a:pt x="20156" y="14352"/>
                  <a:pt x="20134" y="14328"/>
                </a:cubicBezTo>
                <a:cubicBezTo>
                  <a:pt x="20064" y="14248"/>
                  <a:pt x="19976" y="13238"/>
                  <a:pt x="20034" y="13177"/>
                </a:cubicBezTo>
                <a:cubicBezTo>
                  <a:pt x="20071" y="13139"/>
                  <a:pt x="20071" y="13114"/>
                  <a:pt x="20035" y="13095"/>
                </a:cubicBezTo>
                <a:cubicBezTo>
                  <a:pt x="20008" y="13080"/>
                  <a:pt x="19990" y="13093"/>
                  <a:pt x="19997" y="13123"/>
                </a:cubicBezTo>
                <a:cubicBezTo>
                  <a:pt x="20013" y="13190"/>
                  <a:pt x="19677" y="13222"/>
                  <a:pt x="19593" y="13162"/>
                </a:cubicBezTo>
                <a:cubicBezTo>
                  <a:pt x="19551" y="13131"/>
                  <a:pt x="19533" y="13146"/>
                  <a:pt x="19526" y="13219"/>
                </a:cubicBezTo>
                <a:cubicBezTo>
                  <a:pt x="19521" y="13280"/>
                  <a:pt x="19540" y="13316"/>
                  <a:pt x="19575" y="13310"/>
                </a:cubicBezTo>
                <a:cubicBezTo>
                  <a:pt x="19614" y="13303"/>
                  <a:pt x="19650" y="13440"/>
                  <a:pt x="19692" y="13751"/>
                </a:cubicBezTo>
                <a:cubicBezTo>
                  <a:pt x="19784" y="14443"/>
                  <a:pt x="19739" y="14621"/>
                  <a:pt x="19522" y="14432"/>
                </a:cubicBezTo>
                <a:cubicBezTo>
                  <a:pt x="19471" y="14388"/>
                  <a:pt x="19418" y="14361"/>
                  <a:pt x="19404" y="14373"/>
                </a:cubicBezTo>
                <a:cubicBezTo>
                  <a:pt x="19365" y="14407"/>
                  <a:pt x="18767" y="14442"/>
                  <a:pt x="18454" y="14430"/>
                </a:cubicBezTo>
                <a:cubicBezTo>
                  <a:pt x="17756" y="14401"/>
                  <a:pt x="17702" y="14405"/>
                  <a:pt x="17702" y="14466"/>
                </a:cubicBezTo>
                <a:cubicBezTo>
                  <a:pt x="17701" y="14539"/>
                  <a:pt x="17512" y="14587"/>
                  <a:pt x="17332" y="14559"/>
                </a:cubicBezTo>
                <a:cubicBezTo>
                  <a:pt x="17221" y="14542"/>
                  <a:pt x="17202" y="14552"/>
                  <a:pt x="17215" y="14617"/>
                </a:cubicBezTo>
                <a:cubicBezTo>
                  <a:pt x="17224" y="14663"/>
                  <a:pt x="17202" y="14693"/>
                  <a:pt x="17161" y="14693"/>
                </a:cubicBezTo>
                <a:cubicBezTo>
                  <a:pt x="17086" y="14693"/>
                  <a:pt x="17000" y="14423"/>
                  <a:pt x="17029" y="14282"/>
                </a:cubicBezTo>
                <a:cubicBezTo>
                  <a:pt x="17043" y="14217"/>
                  <a:pt x="17023" y="14200"/>
                  <a:pt x="16929" y="14201"/>
                </a:cubicBezTo>
                <a:cubicBezTo>
                  <a:pt x="16829" y="14202"/>
                  <a:pt x="16805" y="14176"/>
                  <a:pt x="16771" y="14038"/>
                </a:cubicBezTo>
                <a:cubicBezTo>
                  <a:pt x="16714" y="13803"/>
                  <a:pt x="16742" y="13502"/>
                  <a:pt x="16821" y="13516"/>
                </a:cubicBezTo>
                <a:cubicBezTo>
                  <a:pt x="16855" y="13522"/>
                  <a:pt x="16871" y="13511"/>
                  <a:pt x="16857" y="13492"/>
                </a:cubicBezTo>
                <a:cubicBezTo>
                  <a:pt x="16844" y="13472"/>
                  <a:pt x="16712" y="13453"/>
                  <a:pt x="16564" y="13448"/>
                </a:cubicBezTo>
                <a:cubicBezTo>
                  <a:pt x="16417" y="13444"/>
                  <a:pt x="16283" y="13434"/>
                  <a:pt x="16266" y="13425"/>
                </a:cubicBezTo>
                <a:cubicBezTo>
                  <a:pt x="16249" y="13416"/>
                  <a:pt x="16232" y="13442"/>
                  <a:pt x="16228" y="13483"/>
                </a:cubicBezTo>
                <a:cubicBezTo>
                  <a:pt x="16224" y="13527"/>
                  <a:pt x="16262" y="13567"/>
                  <a:pt x="16317" y="13580"/>
                </a:cubicBezTo>
                <a:cubicBezTo>
                  <a:pt x="16391" y="13596"/>
                  <a:pt x="16408" y="13629"/>
                  <a:pt x="16396" y="13737"/>
                </a:cubicBezTo>
                <a:cubicBezTo>
                  <a:pt x="16382" y="13858"/>
                  <a:pt x="16366" y="13874"/>
                  <a:pt x="16240" y="13874"/>
                </a:cubicBezTo>
                <a:cubicBezTo>
                  <a:pt x="16108" y="13874"/>
                  <a:pt x="16095" y="13861"/>
                  <a:pt x="16066" y="13689"/>
                </a:cubicBezTo>
                <a:cubicBezTo>
                  <a:pt x="16048" y="13588"/>
                  <a:pt x="16033" y="13407"/>
                  <a:pt x="16031" y="13289"/>
                </a:cubicBezTo>
                <a:lnTo>
                  <a:pt x="16028" y="13074"/>
                </a:lnTo>
                <a:lnTo>
                  <a:pt x="15834" y="13074"/>
                </a:lnTo>
                <a:lnTo>
                  <a:pt x="15639" y="13074"/>
                </a:lnTo>
                <a:lnTo>
                  <a:pt x="15672" y="13423"/>
                </a:lnTo>
                <a:lnTo>
                  <a:pt x="15705" y="13770"/>
                </a:lnTo>
                <a:lnTo>
                  <a:pt x="15581" y="13811"/>
                </a:lnTo>
                <a:cubicBezTo>
                  <a:pt x="15439" y="13858"/>
                  <a:pt x="15249" y="13797"/>
                  <a:pt x="15303" y="13721"/>
                </a:cubicBezTo>
                <a:cubicBezTo>
                  <a:pt x="15321" y="13696"/>
                  <a:pt x="15314" y="13688"/>
                  <a:pt x="15287" y="13702"/>
                </a:cubicBezTo>
                <a:cubicBezTo>
                  <a:pt x="15191" y="13754"/>
                  <a:pt x="15076" y="13579"/>
                  <a:pt x="15087" y="13395"/>
                </a:cubicBezTo>
                <a:cubicBezTo>
                  <a:pt x="15092" y="13298"/>
                  <a:pt x="15081" y="13186"/>
                  <a:pt x="15062" y="13146"/>
                </a:cubicBezTo>
                <a:cubicBezTo>
                  <a:pt x="15023" y="13064"/>
                  <a:pt x="14937" y="13048"/>
                  <a:pt x="14955" y="13126"/>
                </a:cubicBezTo>
                <a:cubicBezTo>
                  <a:pt x="14963" y="13159"/>
                  <a:pt x="14909" y="13176"/>
                  <a:pt x="14802" y="13176"/>
                </a:cubicBezTo>
                <a:lnTo>
                  <a:pt x="14637" y="13176"/>
                </a:lnTo>
                <a:lnTo>
                  <a:pt x="14607" y="12931"/>
                </a:lnTo>
                <a:cubicBezTo>
                  <a:pt x="14591" y="12796"/>
                  <a:pt x="14562" y="12507"/>
                  <a:pt x="14544" y="12289"/>
                </a:cubicBezTo>
                <a:cubicBezTo>
                  <a:pt x="14517" y="11971"/>
                  <a:pt x="14494" y="11867"/>
                  <a:pt x="14390" y="11855"/>
                </a:cubicBezTo>
                <a:close/>
                <a:moveTo>
                  <a:pt x="5774" y="21524"/>
                </a:moveTo>
                <a:cubicBezTo>
                  <a:pt x="5658" y="21522"/>
                  <a:pt x="5562" y="21538"/>
                  <a:pt x="5562" y="21560"/>
                </a:cubicBezTo>
                <a:cubicBezTo>
                  <a:pt x="5562" y="21584"/>
                  <a:pt x="5653" y="21598"/>
                  <a:pt x="5748" y="21599"/>
                </a:cubicBezTo>
                <a:cubicBezTo>
                  <a:pt x="5843" y="21600"/>
                  <a:pt x="5942" y="21588"/>
                  <a:pt x="5960" y="21563"/>
                </a:cubicBezTo>
                <a:cubicBezTo>
                  <a:pt x="5974" y="21544"/>
                  <a:pt x="5890" y="21526"/>
                  <a:pt x="5774" y="21524"/>
                </a:cubicBezTo>
                <a:close/>
                <a:moveTo>
                  <a:pt x="6190" y="21532"/>
                </a:moveTo>
                <a:cubicBezTo>
                  <a:pt x="6181" y="21536"/>
                  <a:pt x="6176" y="21544"/>
                  <a:pt x="6176" y="21556"/>
                </a:cubicBezTo>
                <a:cubicBezTo>
                  <a:pt x="6176" y="21580"/>
                  <a:pt x="6196" y="21599"/>
                  <a:pt x="6222" y="21599"/>
                </a:cubicBezTo>
                <a:cubicBezTo>
                  <a:pt x="6248" y="21599"/>
                  <a:pt x="6270" y="21591"/>
                  <a:pt x="6270" y="21581"/>
                </a:cubicBezTo>
                <a:cubicBezTo>
                  <a:pt x="6270" y="21571"/>
                  <a:pt x="6248" y="21552"/>
                  <a:pt x="6222" y="21538"/>
                </a:cubicBezTo>
                <a:cubicBezTo>
                  <a:pt x="6209" y="21531"/>
                  <a:pt x="6198" y="21529"/>
                  <a:pt x="6190" y="21532"/>
                </a:cubicBezTo>
                <a:close/>
                <a:moveTo>
                  <a:pt x="6500" y="21563"/>
                </a:moveTo>
                <a:cubicBezTo>
                  <a:pt x="6475" y="21563"/>
                  <a:pt x="6446" y="21566"/>
                  <a:pt x="6424" y="21571"/>
                </a:cubicBezTo>
                <a:cubicBezTo>
                  <a:pt x="6378" y="21581"/>
                  <a:pt x="6404" y="21591"/>
                  <a:pt x="6481" y="21592"/>
                </a:cubicBezTo>
                <a:cubicBezTo>
                  <a:pt x="6559" y="21593"/>
                  <a:pt x="6598" y="21584"/>
                  <a:pt x="6566" y="21573"/>
                </a:cubicBezTo>
                <a:cubicBezTo>
                  <a:pt x="6550" y="21567"/>
                  <a:pt x="6526" y="21564"/>
                  <a:pt x="6500" y="21563"/>
                </a:cubicBezTo>
                <a:close/>
                <a:moveTo>
                  <a:pt x="7161" y="21563"/>
                </a:moveTo>
                <a:cubicBezTo>
                  <a:pt x="7145" y="21563"/>
                  <a:pt x="7127" y="21566"/>
                  <a:pt x="7110" y="21572"/>
                </a:cubicBezTo>
                <a:cubicBezTo>
                  <a:pt x="7072" y="21585"/>
                  <a:pt x="7083" y="21594"/>
                  <a:pt x="7138" y="21596"/>
                </a:cubicBezTo>
                <a:cubicBezTo>
                  <a:pt x="7188" y="21598"/>
                  <a:pt x="7215" y="21588"/>
                  <a:pt x="7199" y="21574"/>
                </a:cubicBezTo>
                <a:cubicBezTo>
                  <a:pt x="7191" y="21568"/>
                  <a:pt x="7178" y="21564"/>
                  <a:pt x="7161" y="21563"/>
                </a:cubicBezTo>
                <a:close/>
              </a:path>
            </a:pathLst>
          </a:custGeom>
          <a:ln w="12700">
            <a:miter lim="400000"/>
          </a:ln>
        </p:spPr>
      </p:pic>
      <p:pic>
        <p:nvPicPr>
          <p:cNvPr id="8" name="Obrázok 7">
            <a:extLst>
              <a:ext uri="{FF2B5EF4-FFF2-40B4-BE49-F238E27FC236}">
                <a16:creationId xmlns:a16="http://schemas.microsoft.com/office/drawing/2014/main" id="{74B968E9-62A2-65F9-8508-320345B8DC40}"/>
              </a:ext>
            </a:extLst>
          </p:cNvPr>
          <p:cNvPicPr>
            <a:picLocks noChangeAspect="1"/>
          </p:cNvPicPr>
          <p:nvPr/>
        </p:nvPicPr>
        <p:blipFill>
          <a:blip r:embed="rId5"/>
          <a:stretch>
            <a:fillRect/>
          </a:stretch>
        </p:blipFill>
        <p:spPr>
          <a:xfrm>
            <a:off x="9642792" y="146663"/>
            <a:ext cx="2471681" cy="1924319"/>
          </a:xfrm>
          <a:prstGeom prst="rect">
            <a:avLst/>
          </a:prstGeom>
        </p:spPr>
      </p:pic>
      <p:sp>
        <p:nvSpPr>
          <p:cNvPr id="10" name="Obdĺžnik: zaoblené rohy 9">
            <a:extLst>
              <a:ext uri="{FF2B5EF4-FFF2-40B4-BE49-F238E27FC236}">
                <a16:creationId xmlns:a16="http://schemas.microsoft.com/office/drawing/2014/main" id="{9B390C84-120D-4D03-0148-9D00007BF592}"/>
              </a:ext>
            </a:extLst>
          </p:cNvPr>
          <p:cNvSpPr/>
          <p:nvPr/>
        </p:nvSpPr>
        <p:spPr>
          <a:xfrm>
            <a:off x="6826118" y="2186292"/>
            <a:ext cx="2613603" cy="1087526"/>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k-SK" sz="1600" b="1" dirty="0" err="1">
                <a:solidFill>
                  <a:schemeClr val="accent1">
                    <a:lumMod val="50000"/>
                  </a:schemeClr>
                </a:solidFill>
              </a:rPr>
              <a:t>Hollow</a:t>
            </a:r>
            <a:r>
              <a:rPr lang="sk-SK" sz="1600" b="1" dirty="0">
                <a:solidFill>
                  <a:schemeClr val="accent1">
                    <a:lumMod val="50000"/>
                  </a:schemeClr>
                </a:solidFill>
              </a:rPr>
              <a:t> </a:t>
            </a:r>
            <a:r>
              <a:rPr lang="sk-SK" sz="1600" b="1" dirty="0" err="1">
                <a:solidFill>
                  <a:schemeClr val="accent1">
                    <a:lumMod val="50000"/>
                  </a:schemeClr>
                </a:solidFill>
              </a:rPr>
              <a:t>light</a:t>
            </a:r>
            <a:r>
              <a:rPr lang="sk-SK" sz="1600" b="1" dirty="0">
                <a:solidFill>
                  <a:schemeClr val="accent1">
                    <a:lumMod val="50000"/>
                  </a:schemeClr>
                </a:solidFill>
              </a:rPr>
              <a:t> </a:t>
            </a:r>
            <a:r>
              <a:rPr lang="sk-SK" sz="1600" b="1" dirty="0" err="1">
                <a:solidFill>
                  <a:schemeClr val="accent1">
                    <a:lumMod val="50000"/>
                  </a:schemeClr>
                </a:solidFill>
              </a:rPr>
              <a:t>guides</a:t>
            </a:r>
            <a:r>
              <a:rPr lang="sk-SK" sz="1600" b="1" dirty="0">
                <a:solidFill>
                  <a:schemeClr val="accent1">
                    <a:lumMod val="50000"/>
                  </a:schemeClr>
                </a:solidFill>
              </a:rPr>
              <a:t>:</a:t>
            </a:r>
          </a:p>
          <a:p>
            <a:pPr marL="285750" indent="-285750">
              <a:buFont typeface="Arial" panose="020B0604020202020204" pitchFamily="34" charset="0"/>
              <a:buChar char="•"/>
            </a:pPr>
            <a:r>
              <a:rPr lang="sk-SK" sz="1600" dirty="0" err="1">
                <a:solidFill>
                  <a:schemeClr val="accent1">
                    <a:lumMod val="50000"/>
                  </a:schemeClr>
                </a:solidFill>
              </a:rPr>
              <a:t>Cut-off</a:t>
            </a:r>
            <a:r>
              <a:rPr lang="sk-SK" sz="1600" dirty="0">
                <a:solidFill>
                  <a:schemeClr val="accent1">
                    <a:lumMod val="50000"/>
                  </a:schemeClr>
                </a:solidFill>
              </a:rPr>
              <a:t> at 24°</a:t>
            </a:r>
          </a:p>
          <a:p>
            <a:pPr marL="285750" indent="-285750">
              <a:buFont typeface="Arial" panose="020B0604020202020204" pitchFamily="34" charset="0"/>
              <a:buChar char="•"/>
            </a:pPr>
            <a:r>
              <a:rPr lang="sk-SK" sz="1600" dirty="0">
                <a:solidFill>
                  <a:schemeClr val="accent1">
                    <a:lumMod val="50000"/>
                  </a:schemeClr>
                </a:solidFill>
              </a:rPr>
              <a:t>2.32 cm </a:t>
            </a:r>
            <a:r>
              <a:rPr lang="sk-SK" sz="1600" dirty="0" err="1">
                <a:solidFill>
                  <a:schemeClr val="accent1">
                    <a:lumMod val="50000"/>
                  </a:schemeClr>
                </a:solidFill>
              </a:rPr>
              <a:t>linear</a:t>
            </a:r>
            <a:r>
              <a:rPr lang="sk-SK" sz="1600" dirty="0">
                <a:solidFill>
                  <a:schemeClr val="accent1">
                    <a:lumMod val="50000"/>
                  </a:schemeClr>
                </a:solidFill>
              </a:rPr>
              <a:t> </a:t>
            </a:r>
            <a:r>
              <a:rPr lang="sk-SK" sz="1600" dirty="0" err="1">
                <a:solidFill>
                  <a:schemeClr val="accent1">
                    <a:lumMod val="50000"/>
                  </a:schemeClr>
                </a:solidFill>
              </a:rPr>
              <a:t>size</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Compression</a:t>
            </a:r>
            <a:r>
              <a:rPr lang="sk-SK" sz="1600" dirty="0">
                <a:solidFill>
                  <a:schemeClr val="accent1">
                    <a:lumMod val="50000"/>
                  </a:schemeClr>
                </a:solidFill>
              </a:rPr>
              <a:t> </a:t>
            </a:r>
            <a:r>
              <a:rPr lang="sk-SK" sz="1600" dirty="0" err="1">
                <a:solidFill>
                  <a:schemeClr val="accent1">
                    <a:lumMod val="50000"/>
                  </a:schemeClr>
                </a:solidFill>
              </a:rPr>
              <a:t>factor</a:t>
            </a:r>
            <a:r>
              <a:rPr lang="sk-SK" sz="1600" dirty="0">
                <a:solidFill>
                  <a:schemeClr val="accent1">
                    <a:lumMod val="50000"/>
                  </a:schemeClr>
                </a:solidFill>
              </a:rPr>
              <a:t> of 6</a:t>
            </a:r>
          </a:p>
        </p:txBody>
      </p:sp>
      <p:sp>
        <p:nvSpPr>
          <p:cNvPr id="13" name="Line">
            <a:extLst>
              <a:ext uri="{FF2B5EF4-FFF2-40B4-BE49-F238E27FC236}">
                <a16:creationId xmlns:a16="http://schemas.microsoft.com/office/drawing/2014/main" id="{6C5E6E94-7156-C51D-A4AB-5A9D36CD5D03}"/>
              </a:ext>
            </a:extLst>
          </p:cNvPr>
          <p:cNvSpPr/>
          <p:nvPr/>
        </p:nvSpPr>
        <p:spPr>
          <a:xfrm flipH="1" flipV="1">
            <a:off x="9642792" y="2552005"/>
            <a:ext cx="431650" cy="365124"/>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19" name="Obdĺžnik: zaoblené rohy 18">
            <a:extLst>
              <a:ext uri="{FF2B5EF4-FFF2-40B4-BE49-F238E27FC236}">
                <a16:creationId xmlns:a16="http://schemas.microsoft.com/office/drawing/2014/main" id="{153DBB78-5FD7-30E7-A55F-3CDA8D6BD1DC}"/>
              </a:ext>
            </a:extLst>
          </p:cNvPr>
          <p:cNvSpPr/>
          <p:nvPr/>
        </p:nvSpPr>
        <p:spPr>
          <a:xfrm>
            <a:off x="4806583" y="3533546"/>
            <a:ext cx="4445211" cy="775460"/>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sk-SK" sz="1600" b="1" dirty="0">
              <a:solidFill>
                <a:schemeClr val="accent1">
                  <a:lumMod val="50000"/>
                </a:schemeClr>
              </a:solidFill>
            </a:endParaRPr>
          </a:p>
          <a:p>
            <a:r>
              <a:rPr lang="sk-SK" sz="1600" b="1" dirty="0" err="1">
                <a:solidFill>
                  <a:schemeClr val="accent1">
                    <a:lumMod val="50000"/>
                  </a:schemeClr>
                </a:solidFill>
              </a:rPr>
              <a:t>Sensor</a:t>
            </a:r>
            <a:r>
              <a:rPr lang="sk-SK" sz="1600" b="1" dirty="0">
                <a:solidFill>
                  <a:schemeClr val="accent1">
                    <a:lumMod val="50000"/>
                  </a:schemeClr>
                </a:solidFill>
              </a:rPr>
              <a:t>:</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Custom</a:t>
            </a:r>
            <a:r>
              <a:rPr lang="sk-SK" sz="1600" dirty="0">
                <a:solidFill>
                  <a:schemeClr val="accent1">
                    <a:lumMod val="50000"/>
                  </a:schemeClr>
                </a:solidFill>
              </a:rPr>
              <a:t> </a:t>
            </a:r>
            <a:r>
              <a:rPr lang="sk-SK" sz="1600" dirty="0" err="1">
                <a:solidFill>
                  <a:schemeClr val="accent1">
                    <a:lumMod val="50000"/>
                  </a:schemeClr>
                </a:solidFill>
              </a:rPr>
              <a:t>hexagonal</a:t>
            </a:r>
            <a:r>
              <a:rPr lang="sk-SK" sz="1600" dirty="0">
                <a:solidFill>
                  <a:schemeClr val="accent1">
                    <a:lumMod val="50000"/>
                  </a:schemeClr>
                </a:solidFill>
              </a:rPr>
              <a:t> </a:t>
            </a:r>
            <a:r>
              <a:rPr lang="sk-SK" sz="1600" dirty="0" err="1">
                <a:solidFill>
                  <a:schemeClr val="accent1">
                    <a:lumMod val="50000"/>
                  </a:schemeClr>
                </a:solidFill>
              </a:rPr>
              <a:t>Hamamatsu</a:t>
            </a:r>
            <a:r>
              <a:rPr lang="sk-SK" sz="1600" dirty="0">
                <a:solidFill>
                  <a:schemeClr val="accent1">
                    <a:lumMod val="50000"/>
                  </a:schemeClr>
                </a:solidFill>
              </a:rPr>
              <a:t> MPPC</a:t>
            </a:r>
          </a:p>
          <a:p>
            <a:pPr marL="285750" indent="-285750">
              <a:buFont typeface="Arial" panose="020B0604020202020204" pitchFamily="34" charset="0"/>
              <a:buChar char="•"/>
            </a:pPr>
            <a:r>
              <a:rPr lang="sk-SK" sz="1600" dirty="0">
                <a:solidFill>
                  <a:schemeClr val="accent1">
                    <a:lumMod val="50000"/>
                  </a:schemeClr>
                </a:solidFill>
              </a:rPr>
              <a:t>4 </a:t>
            </a:r>
            <a:r>
              <a:rPr lang="sk-SK" sz="1600" dirty="0" err="1">
                <a:solidFill>
                  <a:schemeClr val="accent1">
                    <a:lumMod val="50000"/>
                  </a:schemeClr>
                </a:solidFill>
              </a:rPr>
              <a:t>anodes</a:t>
            </a:r>
            <a:r>
              <a:rPr lang="sk-SK" sz="1600" dirty="0">
                <a:solidFill>
                  <a:schemeClr val="accent1">
                    <a:lumMod val="50000"/>
                  </a:schemeClr>
                </a:solidFill>
              </a:rPr>
              <a:t> per pixel </a:t>
            </a:r>
            <a:r>
              <a:rPr lang="sk-SK" sz="1600" dirty="0" err="1">
                <a:solidFill>
                  <a:schemeClr val="accent1">
                    <a:lumMod val="50000"/>
                  </a:schemeClr>
                </a:solidFill>
              </a:rPr>
              <a:t>with</a:t>
            </a:r>
            <a:r>
              <a:rPr lang="sk-SK" sz="1600" dirty="0">
                <a:solidFill>
                  <a:schemeClr val="accent1">
                    <a:lumMod val="50000"/>
                  </a:schemeClr>
                </a:solidFill>
              </a:rPr>
              <a:t> </a:t>
            </a:r>
            <a:r>
              <a:rPr lang="sk-SK" sz="1600" dirty="0" err="1">
                <a:solidFill>
                  <a:schemeClr val="accent1">
                    <a:lumMod val="50000"/>
                  </a:schemeClr>
                </a:solidFill>
              </a:rPr>
              <a:t>one</a:t>
            </a:r>
            <a:r>
              <a:rPr lang="sk-SK" sz="1600" dirty="0">
                <a:solidFill>
                  <a:schemeClr val="accent1">
                    <a:lumMod val="50000"/>
                  </a:schemeClr>
                </a:solidFill>
              </a:rPr>
              <a:t> </a:t>
            </a:r>
            <a:r>
              <a:rPr lang="sk-SK" sz="1600" dirty="0" err="1">
                <a:solidFill>
                  <a:schemeClr val="accent1">
                    <a:lumMod val="50000"/>
                  </a:schemeClr>
                </a:solidFill>
              </a:rPr>
              <a:t>common</a:t>
            </a:r>
            <a:r>
              <a:rPr lang="sk-SK" sz="1600" dirty="0">
                <a:solidFill>
                  <a:schemeClr val="accent1">
                    <a:lumMod val="50000"/>
                  </a:schemeClr>
                </a:solidFill>
              </a:rPr>
              <a:t> </a:t>
            </a:r>
            <a:r>
              <a:rPr lang="sk-SK" sz="1600" dirty="0" err="1">
                <a:solidFill>
                  <a:schemeClr val="accent1">
                    <a:lumMod val="50000"/>
                  </a:schemeClr>
                </a:solidFill>
              </a:rPr>
              <a:t>cathode</a:t>
            </a:r>
            <a:endParaRPr lang="sk-SK" sz="1600" dirty="0">
              <a:solidFill>
                <a:schemeClr val="accent1">
                  <a:lumMod val="50000"/>
                </a:schemeClr>
              </a:solidFill>
            </a:endParaRPr>
          </a:p>
          <a:p>
            <a:endParaRPr lang="sk-SK" sz="1600" dirty="0">
              <a:solidFill>
                <a:schemeClr val="accent1">
                  <a:lumMod val="50000"/>
                </a:schemeClr>
              </a:solidFill>
            </a:endParaRPr>
          </a:p>
        </p:txBody>
      </p:sp>
      <p:sp>
        <p:nvSpPr>
          <p:cNvPr id="20" name="Line">
            <a:extLst>
              <a:ext uri="{FF2B5EF4-FFF2-40B4-BE49-F238E27FC236}">
                <a16:creationId xmlns:a16="http://schemas.microsoft.com/office/drawing/2014/main" id="{1AEABE15-5504-7261-A438-3B08114F7B1E}"/>
              </a:ext>
            </a:extLst>
          </p:cNvPr>
          <p:cNvSpPr/>
          <p:nvPr/>
        </p:nvSpPr>
        <p:spPr>
          <a:xfrm flipH="1">
            <a:off x="9139203" y="3935299"/>
            <a:ext cx="708055" cy="89532"/>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21" name="Obdĺžnik: zaoblené rohy 20">
            <a:extLst>
              <a:ext uri="{FF2B5EF4-FFF2-40B4-BE49-F238E27FC236}">
                <a16:creationId xmlns:a16="http://schemas.microsoft.com/office/drawing/2014/main" id="{2F505A26-B5B0-A2E2-8D47-CC1E775C9E69}"/>
              </a:ext>
            </a:extLst>
          </p:cNvPr>
          <p:cNvSpPr/>
          <p:nvPr/>
        </p:nvSpPr>
        <p:spPr>
          <a:xfrm>
            <a:off x="5957502" y="4477533"/>
            <a:ext cx="3181701" cy="1154262"/>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sk-SK" sz="1600" b="1" dirty="0">
              <a:solidFill>
                <a:schemeClr val="accent1">
                  <a:lumMod val="50000"/>
                </a:schemeClr>
              </a:solidFill>
            </a:endParaRPr>
          </a:p>
          <a:p>
            <a:r>
              <a:rPr lang="sk-SK" sz="1600" b="1" dirty="0" err="1">
                <a:solidFill>
                  <a:schemeClr val="accent1">
                    <a:lumMod val="50000"/>
                  </a:schemeClr>
                </a:solidFill>
              </a:rPr>
              <a:t>Preamplifier</a:t>
            </a:r>
            <a:r>
              <a:rPr lang="sk-SK" sz="1600" b="1" dirty="0">
                <a:solidFill>
                  <a:schemeClr val="accent1">
                    <a:lumMod val="50000"/>
                  </a:schemeClr>
                </a:solidFill>
              </a:rPr>
              <a:t> </a:t>
            </a:r>
            <a:r>
              <a:rPr lang="sk-SK" sz="1600" b="1" dirty="0" err="1">
                <a:solidFill>
                  <a:schemeClr val="accent1">
                    <a:lumMod val="50000"/>
                  </a:schemeClr>
                </a:solidFill>
              </a:rPr>
              <a:t>board</a:t>
            </a:r>
            <a:r>
              <a:rPr lang="sk-SK" sz="1600" b="1" dirty="0">
                <a:solidFill>
                  <a:schemeClr val="accent1">
                    <a:lumMod val="50000"/>
                  </a:schemeClr>
                </a:solidFill>
              </a:rPr>
              <a:t>:</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a:solidFill>
                  <a:schemeClr val="accent1">
                    <a:lumMod val="50000"/>
                  </a:schemeClr>
                </a:solidFill>
              </a:rPr>
              <a:t>2 </a:t>
            </a:r>
            <a:r>
              <a:rPr lang="sk-SK" sz="1600" dirty="0" err="1">
                <a:solidFill>
                  <a:schemeClr val="accent1">
                    <a:lumMod val="50000"/>
                  </a:schemeClr>
                </a:solidFill>
              </a:rPr>
              <a:t>operational</a:t>
            </a:r>
            <a:r>
              <a:rPr lang="sk-SK" sz="1600" dirty="0">
                <a:solidFill>
                  <a:schemeClr val="accent1">
                    <a:lumMod val="50000"/>
                  </a:schemeClr>
                </a:solidFill>
              </a:rPr>
              <a:t> </a:t>
            </a:r>
            <a:r>
              <a:rPr lang="sk-SK" sz="1600" dirty="0" err="1">
                <a:solidFill>
                  <a:schemeClr val="accent1">
                    <a:lumMod val="50000"/>
                  </a:schemeClr>
                </a:solidFill>
              </a:rPr>
              <a:t>amplifiers</a:t>
            </a:r>
            <a:r>
              <a:rPr lang="sk-SK" sz="1600" dirty="0">
                <a:solidFill>
                  <a:schemeClr val="accent1">
                    <a:lumMod val="50000"/>
                  </a:schemeClr>
                </a:solidFill>
              </a:rPr>
              <a:t> per </a:t>
            </a:r>
            <a:r>
              <a:rPr lang="sk-SK" sz="1600" dirty="0" err="1">
                <a:solidFill>
                  <a:schemeClr val="accent1">
                    <a:lumMod val="50000"/>
                  </a:schemeClr>
                </a:solidFill>
              </a:rPr>
              <a:t>sensor</a:t>
            </a:r>
            <a:r>
              <a:rPr lang="sk-SK" sz="1600" dirty="0">
                <a:solidFill>
                  <a:schemeClr val="accent1">
                    <a:lumMod val="50000"/>
                  </a:schemeClr>
                </a:solidFill>
              </a:rPr>
              <a:t> to </a:t>
            </a:r>
            <a:r>
              <a:rPr lang="sk-SK" sz="1600" dirty="0" err="1">
                <a:solidFill>
                  <a:schemeClr val="accent1">
                    <a:lumMod val="50000"/>
                  </a:schemeClr>
                </a:solidFill>
              </a:rPr>
              <a:t>reduce</a:t>
            </a:r>
            <a:r>
              <a:rPr lang="sk-SK" sz="1600" dirty="0">
                <a:solidFill>
                  <a:schemeClr val="accent1">
                    <a:lumMod val="50000"/>
                  </a:schemeClr>
                </a:solidFill>
              </a:rPr>
              <a:t> </a:t>
            </a:r>
            <a:r>
              <a:rPr lang="sk-SK" sz="1600" dirty="0" err="1">
                <a:solidFill>
                  <a:schemeClr val="accent1">
                    <a:lumMod val="50000"/>
                  </a:schemeClr>
                </a:solidFill>
              </a:rPr>
              <a:t>pulse</a:t>
            </a:r>
            <a:r>
              <a:rPr lang="sk-SK" sz="1600" dirty="0">
                <a:solidFill>
                  <a:schemeClr val="accent1">
                    <a:lumMod val="50000"/>
                  </a:schemeClr>
                </a:solidFill>
              </a:rPr>
              <a:t> </a:t>
            </a:r>
            <a:r>
              <a:rPr lang="sk-SK" sz="1600" dirty="0" err="1">
                <a:solidFill>
                  <a:schemeClr val="accent1">
                    <a:lumMod val="50000"/>
                  </a:schemeClr>
                </a:solidFill>
              </a:rPr>
              <a:t>length</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a:solidFill>
                  <a:schemeClr val="accent1">
                    <a:lumMod val="50000"/>
                  </a:schemeClr>
                </a:solidFill>
              </a:rPr>
              <a:t>DC </a:t>
            </a:r>
            <a:r>
              <a:rPr lang="sk-SK" sz="1600" dirty="0" err="1">
                <a:solidFill>
                  <a:schemeClr val="accent1">
                    <a:lumMod val="50000"/>
                  </a:schemeClr>
                </a:solidFill>
              </a:rPr>
              <a:t>coupling</a:t>
            </a:r>
            <a:endParaRPr lang="sk-SK" sz="1600" dirty="0">
              <a:solidFill>
                <a:schemeClr val="accent1">
                  <a:lumMod val="50000"/>
                </a:schemeClr>
              </a:solidFill>
            </a:endParaRPr>
          </a:p>
          <a:p>
            <a:endParaRPr lang="sk-SK" sz="1600" dirty="0">
              <a:solidFill>
                <a:schemeClr val="accent1">
                  <a:lumMod val="50000"/>
                </a:schemeClr>
              </a:solidFill>
            </a:endParaRPr>
          </a:p>
        </p:txBody>
      </p:sp>
      <p:sp>
        <p:nvSpPr>
          <p:cNvPr id="22" name="Line">
            <a:extLst>
              <a:ext uri="{FF2B5EF4-FFF2-40B4-BE49-F238E27FC236}">
                <a16:creationId xmlns:a16="http://schemas.microsoft.com/office/drawing/2014/main" id="{C5616E33-5001-DBD2-652E-FBB4ABD3B20D}"/>
              </a:ext>
            </a:extLst>
          </p:cNvPr>
          <p:cNvSpPr/>
          <p:nvPr/>
        </p:nvSpPr>
        <p:spPr>
          <a:xfrm flipH="1">
            <a:off x="9127434" y="4216549"/>
            <a:ext cx="947008" cy="871000"/>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23" name="Obdĺžnik: zaoblené rohy 22">
            <a:extLst>
              <a:ext uri="{FF2B5EF4-FFF2-40B4-BE49-F238E27FC236}">
                <a16:creationId xmlns:a16="http://schemas.microsoft.com/office/drawing/2014/main" id="{7D782DBF-BE65-CB26-7234-C41EF6575277}"/>
              </a:ext>
            </a:extLst>
          </p:cNvPr>
          <p:cNvSpPr/>
          <p:nvPr/>
        </p:nvSpPr>
        <p:spPr>
          <a:xfrm>
            <a:off x="6096000" y="5789120"/>
            <a:ext cx="4468292" cy="851145"/>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sk-SK" sz="1600" b="1" dirty="0">
              <a:solidFill>
                <a:schemeClr val="accent1">
                  <a:lumMod val="50000"/>
                </a:schemeClr>
              </a:solidFill>
            </a:endParaRPr>
          </a:p>
          <a:p>
            <a:r>
              <a:rPr lang="sk-SK" sz="1600" b="1" dirty="0" err="1">
                <a:solidFill>
                  <a:schemeClr val="accent1">
                    <a:lumMod val="50000"/>
                  </a:schemeClr>
                </a:solidFill>
              </a:rPr>
              <a:t>Slow</a:t>
            </a:r>
            <a:r>
              <a:rPr lang="sk-SK" sz="1600" b="1" dirty="0">
                <a:solidFill>
                  <a:schemeClr val="accent1">
                    <a:lumMod val="50000"/>
                  </a:schemeClr>
                </a:solidFill>
              </a:rPr>
              <a:t> </a:t>
            </a:r>
            <a:r>
              <a:rPr lang="sk-SK" sz="1600" b="1" dirty="0" err="1">
                <a:solidFill>
                  <a:schemeClr val="accent1">
                    <a:lumMod val="50000"/>
                  </a:schemeClr>
                </a:solidFill>
              </a:rPr>
              <a:t>control</a:t>
            </a:r>
            <a:r>
              <a:rPr lang="sk-SK" sz="1600" b="1" dirty="0">
                <a:solidFill>
                  <a:schemeClr val="accent1">
                    <a:lumMod val="50000"/>
                  </a:schemeClr>
                </a:solidFill>
              </a:rPr>
              <a:t> </a:t>
            </a:r>
            <a:r>
              <a:rPr lang="sk-SK" sz="1600" b="1" dirty="0" err="1">
                <a:solidFill>
                  <a:schemeClr val="accent1">
                    <a:lumMod val="50000"/>
                  </a:schemeClr>
                </a:solidFill>
              </a:rPr>
              <a:t>board</a:t>
            </a:r>
            <a:r>
              <a:rPr lang="sk-SK" sz="1600" b="1" dirty="0">
                <a:solidFill>
                  <a:schemeClr val="accent1">
                    <a:lumMod val="50000"/>
                  </a:schemeClr>
                </a:solidFill>
              </a:rPr>
              <a:t>:</a:t>
            </a:r>
          </a:p>
          <a:p>
            <a:pPr marL="285750" indent="-285750">
              <a:buFont typeface="Arial" panose="020B0604020202020204" pitchFamily="34" charset="0"/>
              <a:buChar char="•"/>
            </a:pPr>
            <a:r>
              <a:rPr lang="sk-SK" sz="1600" dirty="0" err="1">
                <a:solidFill>
                  <a:schemeClr val="accent1">
                    <a:lumMod val="50000"/>
                  </a:schemeClr>
                </a:solidFill>
              </a:rPr>
              <a:t>Temperature</a:t>
            </a:r>
            <a:r>
              <a:rPr lang="sk-SK" sz="1600" dirty="0">
                <a:solidFill>
                  <a:schemeClr val="accent1">
                    <a:lumMod val="50000"/>
                  </a:schemeClr>
                </a:solidFill>
              </a:rPr>
              <a:t> </a:t>
            </a:r>
            <a:r>
              <a:rPr lang="sk-SK" sz="1600" dirty="0" err="1">
                <a:solidFill>
                  <a:schemeClr val="accent1">
                    <a:lumMod val="50000"/>
                  </a:schemeClr>
                </a:solidFill>
              </a:rPr>
              <a:t>compensation</a:t>
            </a:r>
            <a:r>
              <a:rPr lang="sk-SK" sz="1600" dirty="0">
                <a:solidFill>
                  <a:schemeClr val="accent1">
                    <a:lumMod val="50000"/>
                  </a:schemeClr>
                </a:solidFill>
              </a:rPr>
              <a:t> </a:t>
            </a:r>
            <a:r>
              <a:rPr lang="sk-SK" sz="1600" dirty="0" err="1">
                <a:solidFill>
                  <a:schemeClr val="accent1">
                    <a:lumMod val="50000"/>
                  </a:schemeClr>
                </a:solidFill>
              </a:rPr>
              <a:t>loop</a:t>
            </a:r>
            <a:r>
              <a:rPr lang="sk-SK" sz="1600" dirty="0">
                <a:solidFill>
                  <a:schemeClr val="accent1">
                    <a:lumMod val="50000"/>
                  </a:schemeClr>
                </a:solidFill>
              </a:rPr>
              <a:t> (2 Hz)</a:t>
            </a:r>
          </a:p>
          <a:p>
            <a:pPr marL="285750" indent="-285750">
              <a:buFont typeface="Arial" panose="020B0604020202020204" pitchFamily="34" charset="0"/>
              <a:buChar char="•"/>
            </a:pPr>
            <a:r>
              <a:rPr lang="sk-SK" sz="1600" dirty="0">
                <a:solidFill>
                  <a:schemeClr val="accent1">
                    <a:lumMod val="50000"/>
                  </a:schemeClr>
                </a:solidFill>
              </a:rPr>
              <a:t>HV </a:t>
            </a:r>
            <a:r>
              <a:rPr lang="sk-SK" sz="1600" dirty="0" err="1">
                <a:solidFill>
                  <a:schemeClr val="accent1">
                    <a:lumMod val="50000"/>
                  </a:schemeClr>
                </a:solidFill>
              </a:rPr>
              <a:t>generation</a:t>
            </a:r>
            <a:r>
              <a:rPr lang="sk-SK" sz="1600" dirty="0">
                <a:solidFill>
                  <a:schemeClr val="accent1">
                    <a:lumMod val="50000"/>
                  </a:schemeClr>
                </a:solidFill>
              </a:rPr>
              <a:t>, </a:t>
            </a:r>
            <a:r>
              <a:rPr lang="sk-SK" sz="1600" dirty="0" err="1">
                <a:solidFill>
                  <a:schemeClr val="accent1">
                    <a:lumMod val="50000"/>
                  </a:schemeClr>
                </a:solidFill>
              </a:rPr>
              <a:t>Differential</a:t>
            </a:r>
            <a:r>
              <a:rPr lang="sk-SK" sz="1600" dirty="0">
                <a:solidFill>
                  <a:schemeClr val="accent1">
                    <a:lumMod val="50000"/>
                  </a:schemeClr>
                </a:solidFill>
              </a:rPr>
              <a:t> output to </a:t>
            </a:r>
            <a:r>
              <a:rPr lang="sk-SK" sz="1600" dirty="0" err="1">
                <a:solidFill>
                  <a:schemeClr val="accent1">
                    <a:lumMod val="50000"/>
                  </a:schemeClr>
                </a:solidFill>
              </a:rPr>
              <a:t>DigiCam</a:t>
            </a:r>
            <a:endParaRPr lang="sk-SK" sz="1600" dirty="0">
              <a:solidFill>
                <a:schemeClr val="accent1">
                  <a:lumMod val="50000"/>
                </a:schemeClr>
              </a:solidFill>
            </a:endParaRPr>
          </a:p>
          <a:p>
            <a:endParaRPr lang="sk-SK" sz="1600" dirty="0">
              <a:solidFill>
                <a:schemeClr val="accent1">
                  <a:lumMod val="50000"/>
                </a:schemeClr>
              </a:solidFill>
            </a:endParaRPr>
          </a:p>
        </p:txBody>
      </p:sp>
      <p:sp>
        <p:nvSpPr>
          <p:cNvPr id="24" name="Line">
            <a:extLst>
              <a:ext uri="{FF2B5EF4-FFF2-40B4-BE49-F238E27FC236}">
                <a16:creationId xmlns:a16="http://schemas.microsoft.com/office/drawing/2014/main" id="{6C1C3309-03C3-A283-EBF5-3C6E846082B3}"/>
              </a:ext>
            </a:extLst>
          </p:cNvPr>
          <p:cNvSpPr/>
          <p:nvPr/>
        </p:nvSpPr>
        <p:spPr>
          <a:xfrm flipH="1">
            <a:off x="9289944" y="5397451"/>
            <a:ext cx="557314" cy="395194"/>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Tree>
    <p:extLst>
      <p:ext uri="{BB962C8B-B14F-4D97-AF65-F5344CB8AC3E}">
        <p14:creationId xmlns:p14="http://schemas.microsoft.com/office/powerpoint/2010/main" val="2048093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objekt pre číslo snímky 6">
            <a:extLst>
              <a:ext uri="{FF2B5EF4-FFF2-40B4-BE49-F238E27FC236}">
                <a16:creationId xmlns:a16="http://schemas.microsoft.com/office/drawing/2014/main" id="{19085AB2-A81B-CDE1-316A-F560D0415599}"/>
              </a:ext>
            </a:extLst>
          </p:cNvPr>
          <p:cNvSpPr txBox="1">
            <a:spLocks/>
          </p:cNvSpPr>
          <p:nvPr/>
        </p:nvSpPr>
        <p:spPr>
          <a:xfrm>
            <a:off x="9108961" y="636691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12</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B9D3BB0B-1E2D-66E0-11A2-410D674E45CE}"/>
              </a:ext>
            </a:extLst>
          </p:cNvPr>
          <p:cNvSpPr txBox="1"/>
          <p:nvPr/>
        </p:nvSpPr>
        <p:spPr>
          <a:xfrm>
            <a:off x="126813" y="6524549"/>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8" name="Obrázok 7">
            <a:extLst>
              <a:ext uri="{FF2B5EF4-FFF2-40B4-BE49-F238E27FC236}">
                <a16:creationId xmlns:a16="http://schemas.microsoft.com/office/drawing/2014/main" id="{E03499B9-8D1F-9AFB-9D20-04B2A03010B0}"/>
              </a:ext>
            </a:extLst>
          </p:cNvPr>
          <p:cNvPicPr>
            <a:picLocks noChangeAspect="1"/>
          </p:cNvPicPr>
          <p:nvPr/>
        </p:nvPicPr>
        <p:blipFill>
          <a:blip r:embed="rId2"/>
          <a:stretch>
            <a:fillRect/>
          </a:stretch>
        </p:blipFill>
        <p:spPr>
          <a:xfrm>
            <a:off x="530727" y="-1"/>
            <a:ext cx="11661274" cy="3546901"/>
          </a:xfrm>
          <a:prstGeom prst="rect">
            <a:avLst/>
          </a:prstGeom>
        </p:spPr>
      </p:pic>
      <p:sp>
        <p:nvSpPr>
          <p:cNvPr id="9" name="BlokTextu 8">
            <a:extLst>
              <a:ext uri="{FF2B5EF4-FFF2-40B4-BE49-F238E27FC236}">
                <a16:creationId xmlns:a16="http://schemas.microsoft.com/office/drawing/2014/main" id="{5AABA232-B537-75CB-DDA8-6E00A1BCC44E}"/>
              </a:ext>
            </a:extLst>
          </p:cNvPr>
          <p:cNvSpPr txBox="1"/>
          <p:nvPr/>
        </p:nvSpPr>
        <p:spPr>
          <a:xfrm>
            <a:off x="126813" y="101467"/>
            <a:ext cx="3827566" cy="830997"/>
          </a:xfrm>
          <a:prstGeom prst="rect">
            <a:avLst/>
          </a:prstGeom>
          <a:noFill/>
        </p:spPr>
        <p:txBody>
          <a:bodyPr wrap="square" rtlCol="0">
            <a:spAutoFit/>
          </a:bodyPr>
          <a:lstStyle/>
          <a:p>
            <a:r>
              <a:rPr lang="sk-SK" sz="2400" b="1" u="sng" dirty="0" err="1">
                <a:solidFill>
                  <a:schemeClr val="accent1">
                    <a:lumMod val="50000"/>
                  </a:schemeClr>
                </a:solidFill>
                <a:latin typeface="+mj-lt"/>
              </a:rPr>
              <a:t>DigiCam</a:t>
            </a:r>
            <a:r>
              <a:rPr lang="sk-SK" sz="2400" b="1" u="sng" dirty="0">
                <a:solidFill>
                  <a:schemeClr val="accent1">
                    <a:lumMod val="50000"/>
                  </a:schemeClr>
                </a:solidFill>
                <a:latin typeface="+mj-lt"/>
              </a:rPr>
              <a:t>, </a:t>
            </a:r>
            <a:r>
              <a:rPr lang="sk-SK" sz="2400" b="1" u="sng" dirty="0" err="1">
                <a:solidFill>
                  <a:schemeClr val="accent1">
                    <a:lumMod val="50000"/>
                  </a:schemeClr>
                </a:solidFill>
                <a:latin typeface="+mj-lt"/>
              </a:rPr>
              <a:t>digital</a:t>
            </a:r>
            <a:r>
              <a:rPr lang="sk-SK" sz="2400" b="1" u="sng" dirty="0">
                <a:solidFill>
                  <a:schemeClr val="accent1">
                    <a:lumMod val="50000"/>
                  </a:schemeClr>
                </a:solidFill>
                <a:latin typeface="+mj-lt"/>
              </a:rPr>
              <a:t> </a:t>
            </a:r>
            <a:r>
              <a:rPr lang="sk-SK" sz="2400" b="1" u="sng" dirty="0" err="1">
                <a:solidFill>
                  <a:schemeClr val="accent1">
                    <a:lumMod val="50000"/>
                  </a:schemeClr>
                </a:solidFill>
                <a:latin typeface="+mj-lt"/>
              </a:rPr>
              <a:t>electronic</a:t>
            </a:r>
            <a:r>
              <a:rPr lang="sk-SK" sz="2400" b="1" u="sng" dirty="0">
                <a:solidFill>
                  <a:schemeClr val="accent1">
                    <a:lumMod val="50000"/>
                  </a:schemeClr>
                </a:solidFill>
                <a:latin typeface="+mj-lt"/>
              </a:rPr>
              <a:t> </a:t>
            </a:r>
            <a:r>
              <a:rPr lang="sk-SK" sz="2400" b="1" u="sng" dirty="0" err="1">
                <a:solidFill>
                  <a:schemeClr val="accent1">
                    <a:lumMod val="50000"/>
                  </a:schemeClr>
                </a:solidFill>
                <a:latin typeface="+mj-lt"/>
              </a:rPr>
              <a:t>readout</a:t>
            </a:r>
            <a:endParaRPr lang="sk-SK" sz="2400" b="1" u="sng" dirty="0">
              <a:solidFill>
                <a:schemeClr val="accent1">
                  <a:lumMod val="50000"/>
                </a:schemeClr>
              </a:solidFill>
              <a:latin typeface="+mj-lt"/>
            </a:endParaRPr>
          </a:p>
        </p:txBody>
      </p:sp>
      <p:sp>
        <p:nvSpPr>
          <p:cNvPr id="10" name="BlokTextu 9">
            <a:extLst>
              <a:ext uri="{FF2B5EF4-FFF2-40B4-BE49-F238E27FC236}">
                <a16:creationId xmlns:a16="http://schemas.microsoft.com/office/drawing/2014/main" id="{BF6A9122-DC48-DE3A-9FE9-E0FA92D8AC02}"/>
              </a:ext>
            </a:extLst>
          </p:cNvPr>
          <p:cNvSpPr txBox="1"/>
          <p:nvPr/>
        </p:nvSpPr>
        <p:spPr>
          <a:xfrm>
            <a:off x="9450204" y="352020"/>
            <a:ext cx="5229966" cy="338554"/>
          </a:xfrm>
          <a:prstGeom prst="rect">
            <a:avLst/>
          </a:prstGeom>
          <a:noFill/>
        </p:spPr>
        <p:txBody>
          <a:bodyPr wrap="square" rtlCol="0">
            <a:spAutoFit/>
          </a:bodyPr>
          <a:lstStyle/>
          <a:p>
            <a:r>
              <a:rPr lang="sk-SK" sz="1600" b="1" dirty="0" err="1">
                <a:solidFill>
                  <a:schemeClr val="accent1">
                    <a:lumMod val="50000"/>
                  </a:schemeClr>
                </a:solidFill>
                <a:latin typeface="+mj-lt"/>
              </a:rPr>
              <a:t>Alispach</a:t>
            </a:r>
            <a:r>
              <a:rPr lang="sk-SK" sz="1600" b="1" dirty="0">
                <a:solidFill>
                  <a:schemeClr val="accent1">
                    <a:lumMod val="50000"/>
                  </a:schemeClr>
                </a:solidFill>
                <a:latin typeface="+mj-lt"/>
              </a:rPr>
              <a:t> et al., in press</a:t>
            </a:r>
          </a:p>
        </p:txBody>
      </p:sp>
      <p:pic>
        <p:nvPicPr>
          <p:cNvPr id="12" name="Obrázok 11">
            <a:extLst>
              <a:ext uri="{FF2B5EF4-FFF2-40B4-BE49-F238E27FC236}">
                <a16:creationId xmlns:a16="http://schemas.microsoft.com/office/drawing/2014/main" id="{3C9E2A3B-C368-938A-2D09-A7761EFB59D2}"/>
              </a:ext>
            </a:extLst>
          </p:cNvPr>
          <p:cNvPicPr>
            <a:picLocks noChangeAspect="1"/>
          </p:cNvPicPr>
          <p:nvPr/>
        </p:nvPicPr>
        <p:blipFill>
          <a:blip r:embed="rId3"/>
          <a:stretch>
            <a:fillRect/>
          </a:stretch>
        </p:blipFill>
        <p:spPr>
          <a:xfrm>
            <a:off x="397375" y="3333706"/>
            <a:ext cx="3500250" cy="3133495"/>
          </a:xfrm>
          <a:prstGeom prst="rect">
            <a:avLst/>
          </a:prstGeom>
        </p:spPr>
      </p:pic>
      <p:sp>
        <p:nvSpPr>
          <p:cNvPr id="14" name="BlokTextu 13">
            <a:extLst>
              <a:ext uri="{FF2B5EF4-FFF2-40B4-BE49-F238E27FC236}">
                <a16:creationId xmlns:a16="http://schemas.microsoft.com/office/drawing/2014/main" id="{F3A09F79-52C8-4D5D-FE09-55A3910E44D3}"/>
              </a:ext>
            </a:extLst>
          </p:cNvPr>
          <p:cNvSpPr txBox="1"/>
          <p:nvPr/>
        </p:nvSpPr>
        <p:spPr>
          <a:xfrm>
            <a:off x="4668253" y="3685727"/>
            <a:ext cx="7396934" cy="254236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Fully</a:t>
            </a:r>
            <a:r>
              <a:rPr lang="sk-SK" dirty="0">
                <a:solidFill>
                  <a:schemeClr val="accent1">
                    <a:lumMod val="50000"/>
                  </a:schemeClr>
                </a:solidFill>
              </a:rPr>
              <a:t> </a:t>
            </a:r>
            <a:r>
              <a:rPr lang="sk-SK" dirty="0" err="1">
                <a:solidFill>
                  <a:schemeClr val="accent1">
                    <a:lumMod val="50000"/>
                  </a:schemeClr>
                </a:solidFill>
              </a:rPr>
              <a:t>digital</a:t>
            </a:r>
            <a:r>
              <a:rPr lang="sk-SK" dirty="0">
                <a:solidFill>
                  <a:schemeClr val="accent1">
                    <a:lumMod val="50000"/>
                  </a:schemeClr>
                </a:solidFill>
              </a:rPr>
              <a:t> </a:t>
            </a:r>
            <a:r>
              <a:rPr lang="sk-SK" dirty="0" err="1">
                <a:solidFill>
                  <a:schemeClr val="accent1">
                    <a:lumMod val="50000"/>
                  </a:schemeClr>
                </a:solidFill>
              </a:rPr>
              <a:t>trigger</a:t>
            </a:r>
            <a:r>
              <a:rPr lang="sk-SK" dirty="0">
                <a:solidFill>
                  <a:schemeClr val="accent1">
                    <a:lumMod val="50000"/>
                  </a:schemeClr>
                </a:solidFill>
              </a:rPr>
              <a:t> – </a:t>
            </a:r>
            <a:r>
              <a:rPr lang="sk-SK" dirty="0" err="1">
                <a:solidFill>
                  <a:schemeClr val="accent1">
                    <a:lumMod val="50000"/>
                  </a:schemeClr>
                </a:solidFill>
              </a:rPr>
              <a:t>path</a:t>
            </a:r>
            <a:r>
              <a:rPr lang="sk-SK" dirty="0">
                <a:solidFill>
                  <a:schemeClr val="accent1">
                    <a:lumMod val="50000"/>
                  </a:schemeClr>
                </a:solidFill>
              </a:rPr>
              <a:t> </a:t>
            </a:r>
            <a:r>
              <a:rPr lang="sk-SK" dirty="0" err="1">
                <a:solidFill>
                  <a:schemeClr val="accent1">
                    <a:lumMod val="50000"/>
                  </a:schemeClr>
                </a:solidFill>
              </a:rPr>
              <a:t>with</a:t>
            </a:r>
            <a:r>
              <a:rPr lang="sk-SK" dirty="0">
                <a:solidFill>
                  <a:schemeClr val="accent1">
                    <a:lumMod val="50000"/>
                  </a:schemeClr>
                </a:solidFill>
              </a:rPr>
              <a:t> </a:t>
            </a:r>
            <a:r>
              <a:rPr lang="sk-SK" dirty="0" err="1">
                <a:solidFill>
                  <a:schemeClr val="accent1">
                    <a:lumMod val="50000"/>
                  </a:schemeClr>
                </a:solidFill>
              </a:rPr>
              <a:t>reconfigurable</a:t>
            </a:r>
            <a:r>
              <a:rPr lang="sk-SK" dirty="0">
                <a:solidFill>
                  <a:schemeClr val="accent1">
                    <a:lumMod val="50000"/>
                  </a:schemeClr>
                </a:solidFill>
              </a:rPr>
              <a:t> </a:t>
            </a:r>
            <a:r>
              <a:rPr lang="sk-SK" dirty="0" err="1">
                <a:solidFill>
                  <a:schemeClr val="accent1">
                    <a:lumMod val="50000"/>
                  </a:schemeClr>
                </a:solidFill>
              </a:rPr>
              <a:t>algorithms</a:t>
            </a:r>
            <a:r>
              <a:rPr lang="sk-SK" dirty="0">
                <a:solidFill>
                  <a:schemeClr val="accent1">
                    <a:lumMod val="50000"/>
                  </a:schemeClr>
                </a:solidFill>
              </a:rPr>
              <a:t> and </a:t>
            </a:r>
            <a:r>
              <a:rPr lang="sk-SK" dirty="0" err="1">
                <a:solidFill>
                  <a:schemeClr val="accent1">
                    <a:lumMod val="50000"/>
                  </a:schemeClr>
                </a:solidFill>
              </a:rPr>
              <a:t>signal</a:t>
            </a:r>
            <a:r>
              <a:rPr lang="sk-SK" dirty="0">
                <a:solidFill>
                  <a:schemeClr val="accent1">
                    <a:lumMod val="50000"/>
                  </a:schemeClr>
                </a:solidFill>
              </a:rPr>
              <a:t> </a:t>
            </a:r>
            <a:r>
              <a:rPr lang="sk-SK" dirty="0" err="1">
                <a:solidFill>
                  <a:schemeClr val="accent1">
                    <a:lumMod val="50000"/>
                  </a:schemeClr>
                </a:solidFill>
              </a:rPr>
              <a:t>processing</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Camera</a:t>
            </a:r>
            <a:r>
              <a:rPr lang="sk-SK" dirty="0">
                <a:solidFill>
                  <a:schemeClr val="accent1">
                    <a:lumMod val="50000"/>
                  </a:schemeClr>
                </a:solidFill>
              </a:rPr>
              <a:t> </a:t>
            </a:r>
            <a:r>
              <a:rPr lang="sk-SK" dirty="0" err="1">
                <a:solidFill>
                  <a:schemeClr val="accent1">
                    <a:lumMod val="50000"/>
                  </a:schemeClr>
                </a:solidFill>
              </a:rPr>
              <a:t>is</a:t>
            </a:r>
            <a:r>
              <a:rPr lang="sk-SK" dirty="0">
                <a:solidFill>
                  <a:schemeClr val="accent1">
                    <a:lumMod val="50000"/>
                  </a:schemeClr>
                </a:solidFill>
              </a:rPr>
              <a:t> </a:t>
            </a:r>
            <a:r>
              <a:rPr lang="sk-SK" dirty="0" err="1">
                <a:solidFill>
                  <a:schemeClr val="accent1">
                    <a:lumMod val="50000"/>
                  </a:schemeClr>
                </a:solidFill>
              </a:rPr>
              <a:t>using</a:t>
            </a:r>
            <a:r>
              <a:rPr lang="sk-SK" dirty="0">
                <a:solidFill>
                  <a:schemeClr val="accent1">
                    <a:lumMod val="50000"/>
                  </a:schemeClr>
                </a:solidFill>
              </a:rPr>
              <a:t> 10G Ethernet interface and </a:t>
            </a:r>
            <a:r>
              <a:rPr lang="sk-SK" dirty="0" err="1">
                <a:solidFill>
                  <a:schemeClr val="accent1">
                    <a:lumMod val="50000"/>
                  </a:schemeClr>
                </a:solidFill>
              </a:rPr>
              <a:t>optimized</a:t>
            </a:r>
            <a:r>
              <a:rPr lang="sk-SK" dirty="0">
                <a:solidFill>
                  <a:schemeClr val="accent1">
                    <a:lumMod val="50000"/>
                  </a:schemeClr>
                </a:solidFill>
              </a:rPr>
              <a:t> FPGA</a:t>
            </a:r>
          </a:p>
          <a:p>
            <a:pPr marL="285750" indent="-285750">
              <a:lnSpc>
                <a:spcPct val="150000"/>
              </a:lnSpc>
              <a:buFont typeface="Arial" panose="020B0604020202020204" pitchFamily="34" charset="0"/>
              <a:buChar char="•"/>
            </a:pPr>
            <a:r>
              <a:rPr lang="sk-SK" dirty="0" err="1">
                <a:solidFill>
                  <a:schemeClr val="accent1">
                    <a:lumMod val="50000"/>
                  </a:schemeClr>
                </a:solidFill>
              </a:rPr>
              <a:t>Readout</a:t>
            </a:r>
            <a:r>
              <a:rPr lang="sk-SK" dirty="0">
                <a:solidFill>
                  <a:schemeClr val="accent1">
                    <a:lumMod val="50000"/>
                  </a:schemeClr>
                </a:solidFill>
              </a:rPr>
              <a:t> di</a:t>
            </a:r>
            <a:r>
              <a:rPr lang="en-GB" dirty="0">
                <a:solidFill>
                  <a:schemeClr val="accent1">
                    <a:lumMod val="50000"/>
                  </a:schemeClr>
                </a:solidFill>
              </a:rPr>
              <a:t>s</a:t>
            </a:r>
            <a:r>
              <a:rPr lang="sk-SK" dirty="0" err="1">
                <a:solidFill>
                  <a:schemeClr val="accent1">
                    <a:lumMod val="50000"/>
                  </a:schemeClr>
                </a:solidFill>
              </a:rPr>
              <a:t>tributed</a:t>
            </a:r>
            <a:r>
              <a:rPr lang="sk-SK" dirty="0">
                <a:solidFill>
                  <a:schemeClr val="accent1">
                    <a:lumMod val="50000"/>
                  </a:schemeClr>
                </a:solidFill>
              </a:rPr>
              <a:t> in 3 </a:t>
            </a:r>
            <a:r>
              <a:rPr lang="sk-SK" dirty="0" err="1">
                <a:solidFill>
                  <a:schemeClr val="accent1">
                    <a:lumMod val="50000"/>
                  </a:schemeClr>
                </a:solidFill>
              </a:rPr>
              <a:t>micro-crates</a:t>
            </a:r>
            <a:r>
              <a:rPr lang="sk-SK" dirty="0">
                <a:solidFill>
                  <a:schemeClr val="accent1">
                    <a:lumMod val="50000"/>
                  </a:schemeClr>
                </a:solidFill>
              </a:rPr>
              <a:t> </a:t>
            </a:r>
            <a:r>
              <a:rPr lang="sk-SK" dirty="0" err="1">
                <a:solidFill>
                  <a:schemeClr val="accent1">
                    <a:lumMod val="50000"/>
                  </a:schemeClr>
                </a:solidFill>
              </a:rPr>
              <a:t>each</a:t>
            </a:r>
            <a:r>
              <a:rPr lang="sk-SK" dirty="0">
                <a:solidFill>
                  <a:schemeClr val="accent1">
                    <a:lumMod val="50000"/>
                  </a:schemeClr>
                </a:solidFill>
              </a:rPr>
              <a:t> </a:t>
            </a:r>
            <a:r>
              <a:rPr lang="sk-SK" dirty="0" err="1">
                <a:solidFill>
                  <a:schemeClr val="accent1">
                    <a:lumMod val="50000"/>
                  </a:schemeClr>
                </a:solidFill>
              </a:rPr>
              <a:t>equipped</a:t>
            </a:r>
            <a:r>
              <a:rPr lang="sk-SK" dirty="0">
                <a:solidFill>
                  <a:schemeClr val="accent1">
                    <a:lumMod val="50000"/>
                  </a:schemeClr>
                </a:solidFill>
              </a:rPr>
              <a:t> </a:t>
            </a:r>
            <a:r>
              <a:rPr lang="sk-SK" dirty="0" err="1">
                <a:solidFill>
                  <a:schemeClr val="accent1">
                    <a:lumMod val="50000"/>
                  </a:schemeClr>
                </a:solidFill>
              </a:rPr>
              <a:t>with</a:t>
            </a:r>
            <a:r>
              <a:rPr lang="sk-SK" dirty="0">
                <a:solidFill>
                  <a:schemeClr val="accent1">
                    <a:lumMod val="50000"/>
                  </a:schemeClr>
                </a:solidFill>
              </a:rPr>
              <a:t> 9 FADC </a:t>
            </a:r>
            <a:r>
              <a:rPr lang="sk-SK" dirty="0" err="1">
                <a:solidFill>
                  <a:schemeClr val="accent1">
                    <a:lumMod val="50000"/>
                  </a:schemeClr>
                </a:solidFill>
              </a:rPr>
              <a:t>boards</a:t>
            </a:r>
            <a:r>
              <a:rPr lang="sk-SK" dirty="0">
                <a:solidFill>
                  <a:schemeClr val="accent1">
                    <a:lumMod val="50000"/>
                  </a:schemeClr>
                </a:solidFill>
              </a:rPr>
              <a:t> (27 in </a:t>
            </a:r>
            <a:r>
              <a:rPr lang="sk-SK" dirty="0" err="1">
                <a:solidFill>
                  <a:schemeClr val="accent1">
                    <a:lumMod val="50000"/>
                  </a:schemeClr>
                </a:solidFill>
              </a:rPr>
              <a:t>total</a:t>
            </a:r>
            <a:r>
              <a:rPr lang="sk-SK" dirty="0">
                <a:solidFill>
                  <a:schemeClr val="accent1">
                    <a:lumMod val="50000"/>
                  </a:schemeClr>
                </a:solidFill>
              </a:rPr>
              <a:t>) and 1 </a:t>
            </a:r>
            <a:r>
              <a:rPr lang="sk-SK" dirty="0" err="1">
                <a:solidFill>
                  <a:schemeClr val="accent1">
                    <a:lumMod val="50000"/>
                  </a:schemeClr>
                </a:solidFill>
              </a:rPr>
              <a:t>trigger</a:t>
            </a:r>
            <a:r>
              <a:rPr lang="sk-SK" dirty="0">
                <a:solidFill>
                  <a:schemeClr val="accent1">
                    <a:lumMod val="50000"/>
                  </a:schemeClr>
                </a:solidFill>
              </a:rPr>
              <a:t> </a:t>
            </a:r>
            <a:r>
              <a:rPr lang="sk-SK" dirty="0" err="1">
                <a:solidFill>
                  <a:schemeClr val="accent1">
                    <a:lumMod val="50000"/>
                  </a:schemeClr>
                </a:solidFill>
              </a:rPr>
              <a:t>board</a:t>
            </a:r>
            <a:r>
              <a:rPr lang="sk-SK" dirty="0">
                <a:solidFill>
                  <a:schemeClr val="accent1">
                    <a:lumMod val="50000"/>
                  </a:schemeClr>
                </a:solidFill>
              </a:rPr>
              <a:t> (3 in </a:t>
            </a:r>
            <a:r>
              <a:rPr lang="sk-SK" dirty="0" err="1">
                <a:solidFill>
                  <a:schemeClr val="accent1">
                    <a:lumMod val="50000"/>
                  </a:schemeClr>
                </a:solidFill>
              </a:rPr>
              <a:t>total</a:t>
            </a:r>
            <a:r>
              <a:rPr lang="sk-SK" dirty="0">
                <a:solidFill>
                  <a:schemeClr val="accent1">
                    <a:lumMod val="50000"/>
                  </a:schemeClr>
                </a:solidFill>
              </a:rPr>
              <a:t>, </a:t>
            </a:r>
            <a:r>
              <a:rPr lang="sk-SK" dirty="0" err="1">
                <a:solidFill>
                  <a:schemeClr val="accent1">
                    <a:lumMod val="50000"/>
                  </a:schemeClr>
                </a:solidFill>
              </a:rPr>
              <a:t>connecting</a:t>
            </a:r>
            <a:r>
              <a:rPr lang="sk-SK" dirty="0">
                <a:solidFill>
                  <a:schemeClr val="accent1">
                    <a:lumMod val="50000"/>
                  </a:schemeClr>
                </a:solidFill>
              </a:rPr>
              <a:t> </a:t>
            </a:r>
            <a:r>
              <a:rPr lang="sk-SK" dirty="0" err="1">
                <a:solidFill>
                  <a:schemeClr val="accent1">
                    <a:lumMod val="50000"/>
                  </a:schemeClr>
                </a:solidFill>
              </a:rPr>
              <a:t>micro-crates</a:t>
            </a:r>
            <a:r>
              <a:rPr lang="sk-SK" dirty="0">
                <a:solidFill>
                  <a:schemeClr val="accent1">
                    <a:lumMod val="50000"/>
                  </a:schemeClr>
                </a:solidFill>
              </a:rPr>
              <a:t>)</a:t>
            </a:r>
          </a:p>
          <a:p>
            <a:pPr marL="285750" indent="-285750">
              <a:lnSpc>
                <a:spcPct val="150000"/>
              </a:lnSpc>
              <a:buFont typeface="Arial" panose="020B0604020202020204" pitchFamily="34" charset="0"/>
              <a:buChar char="•"/>
            </a:pPr>
            <a:r>
              <a:rPr lang="sk-SK" dirty="0" err="1">
                <a:solidFill>
                  <a:schemeClr val="accent1">
                    <a:lumMod val="50000"/>
                  </a:schemeClr>
                </a:solidFill>
              </a:rPr>
              <a:t>Digitisation</a:t>
            </a:r>
            <a:r>
              <a:rPr lang="sk-SK" dirty="0">
                <a:solidFill>
                  <a:schemeClr val="accent1">
                    <a:lumMod val="50000"/>
                  </a:schemeClr>
                </a:solidFill>
              </a:rPr>
              <a:t> of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signal</a:t>
            </a:r>
            <a:r>
              <a:rPr lang="sk-SK" dirty="0">
                <a:solidFill>
                  <a:schemeClr val="accent1">
                    <a:lumMod val="50000"/>
                  </a:schemeClr>
                </a:solidFill>
              </a:rPr>
              <a:t> by FADC and </a:t>
            </a:r>
            <a:r>
              <a:rPr lang="sk-SK" dirty="0" err="1">
                <a:solidFill>
                  <a:schemeClr val="accent1">
                    <a:lumMod val="50000"/>
                  </a:schemeClr>
                </a:solidFill>
              </a:rPr>
              <a:t>stored</a:t>
            </a:r>
            <a:r>
              <a:rPr lang="sk-SK" dirty="0">
                <a:solidFill>
                  <a:schemeClr val="accent1">
                    <a:lumMod val="50000"/>
                  </a:schemeClr>
                </a:solidFill>
              </a:rPr>
              <a:t> in ring </a:t>
            </a:r>
            <a:r>
              <a:rPr lang="sk-SK" dirty="0" err="1">
                <a:solidFill>
                  <a:schemeClr val="accent1">
                    <a:lumMod val="50000"/>
                  </a:schemeClr>
                </a:solidFill>
              </a:rPr>
              <a:t>buffers</a:t>
            </a:r>
            <a:endParaRPr lang="sk-SK" dirty="0">
              <a:solidFill>
                <a:schemeClr val="accent1">
                  <a:lumMod val="50000"/>
                </a:schemeClr>
              </a:solidFill>
            </a:endParaRPr>
          </a:p>
        </p:txBody>
      </p:sp>
    </p:spTree>
    <p:extLst>
      <p:ext uri="{BB962C8B-B14F-4D97-AF65-F5344CB8AC3E}">
        <p14:creationId xmlns:p14="http://schemas.microsoft.com/office/powerpoint/2010/main" val="1845323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objekt pre číslo snímky 6">
            <a:extLst>
              <a:ext uri="{FF2B5EF4-FFF2-40B4-BE49-F238E27FC236}">
                <a16:creationId xmlns:a16="http://schemas.microsoft.com/office/drawing/2014/main" id="{7C65546E-2616-21F0-CDC7-6758AD6B5375}"/>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13</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F2155918-74AB-A6AF-D6CF-DD767E253230}"/>
              </a:ext>
            </a:extLst>
          </p:cNvPr>
          <p:cNvSpPr txBox="1"/>
          <p:nvPr/>
        </p:nvSpPr>
        <p:spPr>
          <a:xfrm>
            <a:off x="126813" y="6403560"/>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12" name="Image" descr="Image">
            <a:extLst>
              <a:ext uri="{FF2B5EF4-FFF2-40B4-BE49-F238E27FC236}">
                <a16:creationId xmlns:a16="http://schemas.microsoft.com/office/drawing/2014/main" id="{7940FFEF-E857-55FF-0552-4FCDE79AD393}"/>
              </a:ext>
            </a:extLst>
          </p:cNvPr>
          <p:cNvPicPr>
            <a:picLocks noChangeAspect="1"/>
          </p:cNvPicPr>
          <p:nvPr/>
        </p:nvPicPr>
        <p:blipFill>
          <a:blip r:embed="rId2"/>
          <a:stretch>
            <a:fillRect/>
          </a:stretch>
        </p:blipFill>
        <p:spPr>
          <a:xfrm>
            <a:off x="439831" y="1457794"/>
            <a:ext cx="5506641" cy="3842825"/>
          </a:xfrm>
          <a:prstGeom prst="rect">
            <a:avLst/>
          </a:prstGeom>
          <a:ln w="12700">
            <a:miter lim="400000"/>
          </a:ln>
        </p:spPr>
      </p:pic>
      <p:sp>
        <p:nvSpPr>
          <p:cNvPr id="13" name="BlokTextu 12">
            <a:extLst>
              <a:ext uri="{FF2B5EF4-FFF2-40B4-BE49-F238E27FC236}">
                <a16:creationId xmlns:a16="http://schemas.microsoft.com/office/drawing/2014/main" id="{ABF115B8-922E-6924-3DD1-9DAEBA6F3992}"/>
              </a:ext>
            </a:extLst>
          </p:cNvPr>
          <p:cNvSpPr txBox="1"/>
          <p:nvPr/>
        </p:nvSpPr>
        <p:spPr>
          <a:xfrm>
            <a:off x="6222597" y="318592"/>
            <a:ext cx="5809673" cy="5450851"/>
          </a:xfrm>
          <a:prstGeom prst="rect">
            <a:avLst/>
          </a:prstGeom>
          <a:noFill/>
        </p:spPr>
        <p:txBody>
          <a:bodyPr wrap="square" rtlCol="0">
            <a:spAutoFit/>
          </a:bodyPr>
          <a:lstStyle/>
          <a:p>
            <a:pPr algn="just">
              <a:lnSpc>
                <a:spcPct val="150000"/>
              </a:lnSpc>
            </a:pPr>
            <a:endParaRPr lang="sk-SK" dirty="0">
              <a:solidFill>
                <a:schemeClr val="accent1">
                  <a:lumMod val="50000"/>
                </a:schemeClr>
              </a:solidFill>
            </a:endParaRPr>
          </a:p>
          <a:p>
            <a:pPr marL="285750" indent="-285750" algn="just">
              <a:lnSpc>
                <a:spcPct val="150000"/>
              </a:lnSpc>
              <a:buFont typeface="Arial" panose="020B0604020202020204" pitchFamily="34" charset="0"/>
              <a:buChar char="•"/>
            </a:pPr>
            <a:r>
              <a:rPr lang="sk-SK" dirty="0" err="1">
                <a:solidFill>
                  <a:schemeClr val="accent1">
                    <a:lumMod val="50000"/>
                  </a:schemeClr>
                </a:solidFill>
              </a:rPr>
              <a:t>From</a:t>
            </a:r>
            <a:r>
              <a:rPr lang="sk-SK" dirty="0">
                <a:solidFill>
                  <a:schemeClr val="accent1">
                    <a:lumMod val="50000"/>
                  </a:schemeClr>
                </a:solidFill>
              </a:rPr>
              <a:t> </a:t>
            </a:r>
            <a:r>
              <a:rPr lang="sk-SK" dirty="0" err="1">
                <a:solidFill>
                  <a:schemeClr val="accent1">
                    <a:lumMod val="50000"/>
                  </a:schemeClr>
                </a:solidFill>
              </a:rPr>
              <a:t>readout</a:t>
            </a:r>
            <a:r>
              <a:rPr lang="sk-SK" dirty="0">
                <a:solidFill>
                  <a:schemeClr val="accent1">
                    <a:lumMod val="50000"/>
                  </a:schemeClr>
                </a:solidFill>
              </a:rPr>
              <a:t> </a:t>
            </a:r>
            <a:r>
              <a:rPr lang="sk-SK" dirty="0" err="1">
                <a:solidFill>
                  <a:schemeClr val="accent1">
                    <a:lumMod val="50000"/>
                  </a:schemeClr>
                </a:solidFill>
              </a:rPr>
              <a:t>view</a:t>
            </a:r>
            <a:r>
              <a:rPr lang="sk-SK" dirty="0">
                <a:solidFill>
                  <a:schemeClr val="accent1">
                    <a:lumMod val="50000"/>
                  </a:schemeClr>
                </a:solidFill>
              </a:rPr>
              <a:t> – PDP </a:t>
            </a:r>
            <a:r>
              <a:rPr lang="sk-SK" b="1" dirty="0" err="1">
                <a:solidFill>
                  <a:schemeClr val="accent1">
                    <a:lumMod val="50000"/>
                  </a:schemeClr>
                </a:solidFill>
              </a:rPr>
              <a:t>divided</a:t>
            </a:r>
            <a:r>
              <a:rPr lang="sk-SK" b="1" dirty="0">
                <a:solidFill>
                  <a:schemeClr val="accent1">
                    <a:lumMod val="50000"/>
                  </a:schemeClr>
                </a:solidFill>
              </a:rPr>
              <a:t> </a:t>
            </a:r>
            <a:r>
              <a:rPr lang="sk-SK" b="1" dirty="0" err="1">
                <a:solidFill>
                  <a:schemeClr val="accent1">
                    <a:lumMod val="50000"/>
                  </a:schemeClr>
                </a:solidFill>
              </a:rPr>
              <a:t>into</a:t>
            </a:r>
            <a:r>
              <a:rPr lang="sk-SK" b="1" dirty="0">
                <a:solidFill>
                  <a:schemeClr val="accent1">
                    <a:lumMod val="50000"/>
                  </a:schemeClr>
                </a:solidFill>
              </a:rPr>
              <a:t> 3 </a:t>
            </a:r>
            <a:r>
              <a:rPr lang="sk-SK" b="1" dirty="0" err="1">
                <a:solidFill>
                  <a:schemeClr val="accent1">
                    <a:lumMod val="50000"/>
                  </a:schemeClr>
                </a:solidFill>
              </a:rPr>
              <a:t>sectors</a:t>
            </a:r>
            <a:r>
              <a:rPr lang="sk-SK" b="1" dirty="0">
                <a:solidFill>
                  <a:schemeClr val="accent1">
                    <a:lumMod val="50000"/>
                  </a:schemeClr>
                </a:solidFill>
              </a:rPr>
              <a:t> </a:t>
            </a:r>
            <a:r>
              <a:rPr lang="sk-SK" dirty="0">
                <a:solidFill>
                  <a:schemeClr val="accent1">
                    <a:lumMod val="50000"/>
                  </a:schemeClr>
                </a:solidFill>
              </a:rPr>
              <a:t>of 432 </a:t>
            </a:r>
            <a:r>
              <a:rPr lang="sk-SK" dirty="0" err="1">
                <a:solidFill>
                  <a:schemeClr val="accent1">
                    <a:lumMod val="50000"/>
                  </a:schemeClr>
                </a:solidFill>
              </a:rPr>
              <a:t>pixels</a:t>
            </a:r>
            <a:r>
              <a:rPr lang="sk-SK" dirty="0">
                <a:solidFill>
                  <a:schemeClr val="accent1">
                    <a:lumMod val="50000"/>
                  </a:schemeClr>
                </a:solidFill>
              </a:rPr>
              <a:t> (36 </a:t>
            </a:r>
            <a:r>
              <a:rPr lang="sk-SK" dirty="0" err="1">
                <a:solidFill>
                  <a:schemeClr val="accent1">
                    <a:lumMod val="50000"/>
                  </a:schemeClr>
                </a:solidFill>
              </a:rPr>
              <a:t>modules</a:t>
            </a:r>
            <a:r>
              <a:rPr lang="sk-SK" dirty="0">
                <a:solidFill>
                  <a:schemeClr val="accent1">
                    <a:lumMod val="50000"/>
                  </a:schemeClr>
                </a:solidFill>
              </a:rPr>
              <a:t>) </a:t>
            </a:r>
            <a:r>
              <a:rPr lang="sk-SK" dirty="0" err="1">
                <a:solidFill>
                  <a:schemeClr val="accent1">
                    <a:lumMod val="50000"/>
                  </a:schemeClr>
                </a:solidFill>
              </a:rPr>
              <a:t>each</a:t>
            </a:r>
            <a:r>
              <a:rPr lang="sk-SK" dirty="0">
                <a:solidFill>
                  <a:schemeClr val="accent1">
                    <a:lumMod val="50000"/>
                  </a:schemeClr>
                </a:solidFill>
              </a:rPr>
              <a:t> </a:t>
            </a:r>
            <a:r>
              <a:rPr lang="sk-SK" dirty="0" err="1">
                <a:solidFill>
                  <a:schemeClr val="accent1">
                    <a:lumMod val="50000"/>
                  </a:schemeClr>
                </a:solidFill>
              </a:rPr>
              <a:t>connected</a:t>
            </a:r>
            <a:r>
              <a:rPr lang="sk-SK" dirty="0">
                <a:solidFill>
                  <a:schemeClr val="accent1">
                    <a:lumMod val="50000"/>
                  </a:schemeClr>
                </a:solidFill>
              </a:rPr>
              <a:t> to </a:t>
            </a:r>
            <a:r>
              <a:rPr lang="sk-SK" dirty="0" err="1">
                <a:solidFill>
                  <a:schemeClr val="accent1">
                    <a:lumMod val="50000"/>
                  </a:schemeClr>
                </a:solidFill>
              </a:rPr>
              <a:t>one</a:t>
            </a:r>
            <a:r>
              <a:rPr lang="sk-SK" dirty="0">
                <a:solidFill>
                  <a:schemeClr val="accent1">
                    <a:lumMod val="50000"/>
                  </a:schemeClr>
                </a:solidFill>
              </a:rPr>
              <a:t> </a:t>
            </a:r>
            <a:r>
              <a:rPr lang="sk-SK" dirty="0" err="1">
                <a:solidFill>
                  <a:schemeClr val="accent1">
                    <a:lumMod val="50000"/>
                  </a:schemeClr>
                </a:solidFill>
              </a:rPr>
              <a:t>micro-crate</a:t>
            </a:r>
            <a:endParaRPr lang="sk-SK" dirty="0">
              <a:solidFill>
                <a:schemeClr val="accent1">
                  <a:lumMod val="50000"/>
                </a:schemeClr>
              </a:solidFill>
            </a:endParaRPr>
          </a:p>
          <a:p>
            <a:pPr marL="285750" indent="-285750" algn="just">
              <a:lnSpc>
                <a:spcPct val="150000"/>
              </a:lnSpc>
              <a:buFont typeface="Arial" panose="020B0604020202020204" pitchFamily="34" charset="0"/>
              <a:buChar char="•"/>
            </a:pPr>
            <a:r>
              <a:rPr lang="sk-SK" dirty="0">
                <a:solidFill>
                  <a:schemeClr val="accent1">
                    <a:lumMod val="50000"/>
                  </a:schemeClr>
                </a:solidFill>
              </a:rPr>
              <a:t>To </a:t>
            </a:r>
            <a:r>
              <a:rPr lang="sk-SK" dirty="0" err="1">
                <a:solidFill>
                  <a:schemeClr val="accent1">
                    <a:lumMod val="50000"/>
                  </a:schemeClr>
                </a:solidFill>
              </a:rPr>
              <a:t>reduce</a:t>
            </a:r>
            <a:r>
              <a:rPr lang="sk-SK" dirty="0">
                <a:solidFill>
                  <a:schemeClr val="accent1">
                    <a:lumMod val="50000"/>
                  </a:schemeClr>
                </a:solidFill>
              </a:rPr>
              <a:t>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size</a:t>
            </a:r>
            <a:r>
              <a:rPr lang="sk-SK" dirty="0">
                <a:solidFill>
                  <a:schemeClr val="accent1">
                    <a:lumMod val="50000"/>
                  </a:schemeClr>
                </a:solidFill>
              </a:rPr>
              <a:t> of </a:t>
            </a:r>
            <a:r>
              <a:rPr lang="sk-SK" dirty="0" err="1">
                <a:solidFill>
                  <a:schemeClr val="accent1">
                    <a:lumMod val="50000"/>
                  </a:schemeClr>
                </a:solidFill>
              </a:rPr>
              <a:t>data</a:t>
            </a:r>
            <a:r>
              <a:rPr lang="sk-SK" dirty="0">
                <a:solidFill>
                  <a:schemeClr val="accent1">
                    <a:lumMod val="50000"/>
                  </a:schemeClr>
                </a:solidFill>
              </a:rPr>
              <a:t> </a:t>
            </a:r>
            <a:r>
              <a:rPr lang="sk-SK" dirty="0" err="1">
                <a:solidFill>
                  <a:schemeClr val="accent1">
                    <a:lumMod val="50000"/>
                  </a:schemeClr>
                </a:solidFill>
              </a:rPr>
              <a:t>processed</a:t>
            </a:r>
            <a:r>
              <a:rPr lang="sk-SK" dirty="0">
                <a:solidFill>
                  <a:schemeClr val="accent1">
                    <a:lumMod val="50000"/>
                  </a:schemeClr>
                </a:solidFill>
              </a:rPr>
              <a:t> by </a:t>
            </a:r>
            <a:r>
              <a:rPr lang="sk-SK" dirty="0" err="1">
                <a:solidFill>
                  <a:schemeClr val="accent1">
                    <a:lumMod val="50000"/>
                  </a:schemeClr>
                </a:solidFill>
              </a:rPr>
              <a:t>trigger</a:t>
            </a:r>
            <a:r>
              <a:rPr lang="sk-SK" dirty="0">
                <a:solidFill>
                  <a:schemeClr val="accent1">
                    <a:lumMod val="50000"/>
                  </a:schemeClr>
                </a:solidFill>
              </a:rPr>
              <a:t> </a:t>
            </a:r>
            <a:r>
              <a:rPr lang="sk-SK" dirty="0" err="1">
                <a:solidFill>
                  <a:schemeClr val="accent1">
                    <a:lumMod val="50000"/>
                  </a:schemeClr>
                </a:solidFill>
              </a:rPr>
              <a:t>board</a:t>
            </a:r>
            <a:r>
              <a:rPr lang="sk-SK" dirty="0">
                <a:solidFill>
                  <a:schemeClr val="accent1">
                    <a:lumMod val="50000"/>
                  </a:schemeClr>
                </a:solidFill>
              </a:rPr>
              <a:t> – </a:t>
            </a:r>
            <a:r>
              <a:rPr lang="sk-SK" b="1" dirty="0" err="1">
                <a:solidFill>
                  <a:schemeClr val="accent1">
                    <a:lumMod val="50000"/>
                  </a:schemeClr>
                </a:solidFill>
              </a:rPr>
              <a:t>coupling</a:t>
            </a:r>
            <a:r>
              <a:rPr lang="sk-SK" b="1" dirty="0">
                <a:solidFill>
                  <a:schemeClr val="accent1">
                    <a:lumMod val="50000"/>
                  </a:schemeClr>
                </a:solidFill>
              </a:rPr>
              <a:t> </a:t>
            </a:r>
            <a:r>
              <a:rPr lang="sk-SK" b="1" dirty="0" err="1">
                <a:solidFill>
                  <a:schemeClr val="accent1">
                    <a:lumMod val="50000"/>
                  </a:schemeClr>
                </a:solidFill>
              </a:rPr>
              <a:t>into</a:t>
            </a:r>
            <a:r>
              <a:rPr lang="sk-SK" b="1" dirty="0">
                <a:solidFill>
                  <a:schemeClr val="accent1">
                    <a:lumMod val="50000"/>
                  </a:schemeClr>
                </a:solidFill>
              </a:rPr>
              <a:t> </a:t>
            </a:r>
            <a:r>
              <a:rPr lang="sk-SK" b="1" dirty="0" err="1">
                <a:solidFill>
                  <a:schemeClr val="accent1">
                    <a:lumMod val="50000"/>
                  </a:schemeClr>
                </a:solidFill>
              </a:rPr>
              <a:t>triplets</a:t>
            </a:r>
            <a:r>
              <a:rPr lang="sk-SK" b="1" dirty="0">
                <a:solidFill>
                  <a:schemeClr val="accent1">
                    <a:lumMod val="50000"/>
                  </a:schemeClr>
                </a:solidFill>
              </a:rPr>
              <a:t> </a:t>
            </a:r>
            <a:r>
              <a:rPr lang="sk-SK" dirty="0">
                <a:solidFill>
                  <a:schemeClr val="accent1">
                    <a:lumMod val="50000"/>
                  </a:schemeClr>
                </a:solidFill>
              </a:rPr>
              <a:t>and re-</a:t>
            </a:r>
            <a:r>
              <a:rPr lang="sk-SK" dirty="0" err="1">
                <a:solidFill>
                  <a:schemeClr val="accent1">
                    <a:lumMod val="50000"/>
                  </a:schemeClr>
                </a:solidFill>
              </a:rPr>
              <a:t>binned</a:t>
            </a:r>
            <a:r>
              <a:rPr lang="sk-SK" dirty="0">
                <a:solidFill>
                  <a:schemeClr val="accent1">
                    <a:lumMod val="50000"/>
                  </a:schemeClr>
                </a:solidFill>
              </a:rPr>
              <a:t> to </a:t>
            </a:r>
            <a:r>
              <a:rPr lang="sk-SK" b="1" dirty="0">
                <a:solidFill>
                  <a:schemeClr val="accent1">
                    <a:lumMod val="50000"/>
                  </a:schemeClr>
                </a:solidFill>
              </a:rPr>
              <a:t>8 </a:t>
            </a:r>
            <a:r>
              <a:rPr lang="sk-SK" b="1" dirty="0" err="1">
                <a:solidFill>
                  <a:schemeClr val="accent1">
                    <a:lumMod val="50000"/>
                  </a:schemeClr>
                </a:solidFill>
              </a:rPr>
              <a:t>bits</a:t>
            </a:r>
            <a:endParaRPr lang="sk-SK" b="1" dirty="0">
              <a:solidFill>
                <a:schemeClr val="accent1">
                  <a:lumMod val="50000"/>
                </a:schemeClr>
              </a:solidFill>
            </a:endParaRPr>
          </a:p>
          <a:p>
            <a:pPr marL="285750" indent="-285750" algn="just">
              <a:lnSpc>
                <a:spcPct val="150000"/>
              </a:lnSpc>
              <a:buFont typeface="Arial" panose="020B0604020202020204" pitchFamily="34" charset="0"/>
              <a:buChar char="•"/>
            </a:pPr>
            <a:r>
              <a:rPr lang="sk-SK" b="1" dirty="0" err="1">
                <a:solidFill>
                  <a:schemeClr val="accent1">
                    <a:lumMod val="50000"/>
                  </a:schemeClr>
                </a:solidFill>
              </a:rPr>
              <a:t>Each</a:t>
            </a:r>
            <a:r>
              <a:rPr lang="sk-SK" b="1" dirty="0">
                <a:solidFill>
                  <a:schemeClr val="accent1">
                    <a:lumMod val="50000"/>
                  </a:schemeClr>
                </a:solidFill>
              </a:rPr>
              <a:t> </a:t>
            </a:r>
            <a:r>
              <a:rPr lang="sk-SK" b="1" dirty="0" err="1">
                <a:solidFill>
                  <a:schemeClr val="accent1">
                    <a:lumMod val="50000"/>
                  </a:schemeClr>
                </a:solidFill>
              </a:rPr>
              <a:t>trigger</a:t>
            </a:r>
            <a:r>
              <a:rPr lang="sk-SK" b="1" dirty="0">
                <a:solidFill>
                  <a:schemeClr val="accent1">
                    <a:lumMod val="50000"/>
                  </a:schemeClr>
                </a:solidFill>
              </a:rPr>
              <a:t> </a:t>
            </a:r>
            <a:r>
              <a:rPr lang="sk-SK" dirty="0" err="1">
                <a:solidFill>
                  <a:schemeClr val="accent1">
                    <a:lumMod val="50000"/>
                  </a:schemeClr>
                </a:solidFill>
              </a:rPr>
              <a:t>board</a:t>
            </a:r>
            <a:r>
              <a:rPr lang="sk-SK" dirty="0">
                <a:solidFill>
                  <a:schemeClr val="accent1">
                    <a:lumMod val="50000"/>
                  </a:schemeClr>
                </a:solidFill>
              </a:rPr>
              <a:t> </a:t>
            </a:r>
            <a:r>
              <a:rPr lang="sk-SK" dirty="0" err="1">
                <a:solidFill>
                  <a:schemeClr val="accent1">
                    <a:lumMod val="50000"/>
                  </a:schemeClr>
                </a:solidFill>
              </a:rPr>
              <a:t>processing</a:t>
            </a:r>
            <a:r>
              <a:rPr lang="sk-SK" dirty="0">
                <a:solidFill>
                  <a:schemeClr val="accent1">
                    <a:lumMod val="50000"/>
                  </a:schemeClr>
                </a:solidFill>
              </a:rPr>
              <a:t> </a:t>
            </a:r>
            <a:r>
              <a:rPr lang="sk-SK" b="1" dirty="0" err="1">
                <a:solidFill>
                  <a:schemeClr val="accent1">
                    <a:lumMod val="50000"/>
                  </a:schemeClr>
                </a:solidFill>
              </a:rPr>
              <a:t>one</a:t>
            </a:r>
            <a:r>
              <a:rPr lang="sk-SK" b="1" dirty="0">
                <a:solidFill>
                  <a:schemeClr val="accent1">
                    <a:lumMod val="50000"/>
                  </a:schemeClr>
                </a:solidFill>
              </a:rPr>
              <a:t> </a:t>
            </a:r>
            <a:r>
              <a:rPr lang="sk-SK" b="1" dirty="0" err="1">
                <a:solidFill>
                  <a:schemeClr val="accent1">
                    <a:lumMod val="50000"/>
                  </a:schemeClr>
                </a:solidFill>
              </a:rPr>
              <a:t>sector</a:t>
            </a:r>
            <a:r>
              <a:rPr lang="sk-SK" b="1" dirty="0">
                <a:solidFill>
                  <a:schemeClr val="accent1">
                    <a:lumMod val="50000"/>
                  </a:schemeClr>
                </a:solidFill>
              </a:rPr>
              <a:t> </a:t>
            </a:r>
            <a:r>
              <a:rPr lang="sk-SK" dirty="0">
                <a:solidFill>
                  <a:schemeClr val="accent1">
                    <a:lumMod val="50000"/>
                  </a:schemeClr>
                </a:solidFill>
              </a:rPr>
              <a:t>of PDP (144 </a:t>
            </a:r>
            <a:r>
              <a:rPr lang="sk-SK" dirty="0" err="1">
                <a:solidFill>
                  <a:schemeClr val="accent1">
                    <a:lumMod val="50000"/>
                  </a:schemeClr>
                </a:solidFill>
              </a:rPr>
              <a:t>triplets</a:t>
            </a:r>
            <a:r>
              <a:rPr lang="sk-SK" dirty="0">
                <a:solidFill>
                  <a:schemeClr val="accent1">
                    <a:lumMod val="50000"/>
                  </a:schemeClr>
                </a:solidFill>
              </a:rPr>
              <a:t>) + </a:t>
            </a:r>
            <a:r>
              <a:rPr lang="sk-SK" dirty="0" err="1">
                <a:solidFill>
                  <a:schemeClr val="accent1">
                    <a:lumMod val="50000"/>
                  </a:schemeClr>
                </a:solidFill>
              </a:rPr>
              <a:t>border</a:t>
            </a:r>
            <a:r>
              <a:rPr lang="sk-SK" dirty="0">
                <a:solidFill>
                  <a:schemeClr val="accent1">
                    <a:lumMod val="50000"/>
                  </a:schemeClr>
                </a:solidFill>
              </a:rPr>
              <a:t> (48) </a:t>
            </a:r>
            <a:r>
              <a:rPr lang="sk-SK" dirty="0" err="1">
                <a:solidFill>
                  <a:schemeClr val="accent1">
                    <a:lumMod val="50000"/>
                  </a:schemeClr>
                </a:solidFill>
              </a:rPr>
              <a:t>triplets</a:t>
            </a:r>
            <a:endParaRPr lang="sk-SK" dirty="0">
              <a:solidFill>
                <a:schemeClr val="accent1">
                  <a:lumMod val="50000"/>
                </a:schemeClr>
              </a:solidFill>
            </a:endParaRPr>
          </a:p>
          <a:p>
            <a:pPr marL="285750" indent="-285750" algn="just">
              <a:lnSpc>
                <a:spcPct val="150000"/>
              </a:lnSpc>
              <a:buFont typeface="Arial" panose="020B0604020202020204" pitchFamily="34" charset="0"/>
              <a:buChar char="•"/>
            </a:pPr>
            <a:r>
              <a:rPr lang="sk-SK" dirty="0" err="1">
                <a:solidFill>
                  <a:schemeClr val="accent1">
                    <a:lumMod val="50000"/>
                  </a:schemeClr>
                </a:solidFill>
              </a:rPr>
              <a:t>Possibility</a:t>
            </a:r>
            <a:r>
              <a:rPr lang="sk-SK" dirty="0">
                <a:solidFill>
                  <a:schemeClr val="accent1">
                    <a:lumMod val="50000"/>
                  </a:schemeClr>
                </a:solidFill>
              </a:rPr>
              <a:t> to </a:t>
            </a:r>
            <a:r>
              <a:rPr lang="sk-SK" dirty="0" err="1">
                <a:solidFill>
                  <a:schemeClr val="accent1">
                    <a:lumMod val="50000"/>
                  </a:schemeClr>
                </a:solidFill>
              </a:rPr>
              <a:t>modify</a:t>
            </a:r>
            <a:r>
              <a:rPr lang="sk-SK" dirty="0">
                <a:solidFill>
                  <a:schemeClr val="accent1">
                    <a:lumMod val="50000"/>
                  </a:schemeClr>
                </a:solidFill>
              </a:rPr>
              <a:t> </a:t>
            </a:r>
            <a:r>
              <a:rPr lang="sk-SK" dirty="0" err="1">
                <a:solidFill>
                  <a:schemeClr val="accent1">
                    <a:lumMod val="50000"/>
                  </a:schemeClr>
                </a:solidFill>
              </a:rPr>
              <a:t>tresholds</a:t>
            </a:r>
            <a:r>
              <a:rPr lang="sk-SK" dirty="0">
                <a:solidFill>
                  <a:schemeClr val="accent1">
                    <a:lumMod val="50000"/>
                  </a:schemeClr>
                </a:solidFill>
              </a:rPr>
              <a:t> per </a:t>
            </a:r>
            <a:r>
              <a:rPr lang="sk-SK" dirty="0" err="1">
                <a:solidFill>
                  <a:schemeClr val="accent1">
                    <a:lumMod val="50000"/>
                  </a:schemeClr>
                </a:solidFill>
              </a:rPr>
              <a:t>triplet</a:t>
            </a:r>
            <a:r>
              <a:rPr lang="sk-SK" dirty="0">
                <a:solidFill>
                  <a:schemeClr val="accent1">
                    <a:lumMod val="50000"/>
                  </a:schemeClr>
                </a:solidFill>
              </a:rPr>
              <a:t> and </a:t>
            </a:r>
            <a:r>
              <a:rPr lang="sk-SK" dirty="0" err="1">
                <a:solidFill>
                  <a:schemeClr val="accent1">
                    <a:lumMod val="50000"/>
                  </a:schemeClr>
                </a:solidFill>
              </a:rPr>
              <a:t>algorithm</a:t>
            </a:r>
            <a:endParaRPr lang="sk-SK" dirty="0">
              <a:solidFill>
                <a:schemeClr val="accent1">
                  <a:lumMod val="50000"/>
                </a:schemeClr>
              </a:solidFill>
            </a:endParaRPr>
          </a:p>
          <a:p>
            <a:pPr marL="285750" indent="-285750" algn="just">
              <a:lnSpc>
                <a:spcPct val="150000"/>
              </a:lnSpc>
              <a:buFont typeface="Arial" panose="020B0604020202020204" pitchFamily="34" charset="0"/>
              <a:buChar char="•"/>
            </a:pPr>
            <a:r>
              <a:rPr lang="sk-SK" dirty="0" err="1">
                <a:solidFill>
                  <a:schemeClr val="accent1">
                    <a:lumMod val="50000"/>
                  </a:schemeClr>
                </a:solidFill>
              </a:rPr>
              <a:t>Application</a:t>
            </a:r>
            <a:r>
              <a:rPr lang="sk-SK" dirty="0">
                <a:solidFill>
                  <a:schemeClr val="accent1">
                    <a:lumMod val="50000"/>
                  </a:schemeClr>
                </a:solidFill>
              </a:rPr>
              <a:t> of </a:t>
            </a:r>
            <a:r>
              <a:rPr lang="sk-SK" b="1" dirty="0" err="1">
                <a:solidFill>
                  <a:schemeClr val="accent1">
                    <a:lumMod val="50000"/>
                  </a:schemeClr>
                </a:solidFill>
              </a:rPr>
              <a:t>White</a:t>
            </a:r>
            <a:r>
              <a:rPr lang="sk-SK" b="1" dirty="0">
                <a:solidFill>
                  <a:schemeClr val="accent1">
                    <a:lumMod val="50000"/>
                  </a:schemeClr>
                </a:solidFill>
              </a:rPr>
              <a:t> </a:t>
            </a:r>
            <a:r>
              <a:rPr lang="sk-SK" b="1" dirty="0" err="1">
                <a:solidFill>
                  <a:schemeClr val="accent1">
                    <a:lumMod val="50000"/>
                  </a:schemeClr>
                </a:solidFill>
              </a:rPr>
              <a:t>Rabbit</a:t>
            </a:r>
            <a:r>
              <a:rPr lang="sk-SK" b="1"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clock</a:t>
            </a:r>
            <a:r>
              <a:rPr lang="sk-SK" dirty="0">
                <a:solidFill>
                  <a:schemeClr val="accent1">
                    <a:lumMod val="50000"/>
                  </a:schemeClr>
                </a:solidFill>
              </a:rPr>
              <a:t> </a:t>
            </a:r>
            <a:r>
              <a:rPr lang="sk-SK" dirty="0" err="1">
                <a:solidFill>
                  <a:schemeClr val="accent1">
                    <a:lumMod val="50000"/>
                  </a:schemeClr>
                </a:solidFill>
              </a:rPr>
              <a:t>synchronisation</a:t>
            </a:r>
            <a:r>
              <a:rPr lang="sk-SK" dirty="0">
                <a:solidFill>
                  <a:schemeClr val="accent1">
                    <a:lumMod val="50000"/>
                  </a:schemeClr>
                </a:solidFill>
              </a:rPr>
              <a:t> and </a:t>
            </a:r>
            <a:r>
              <a:rPr lang="sk-SK" dirty="0" err="1">
                <a:solidFill>
                  <a:schemeClr val="accent1">
                    <a:lumMod val="50000"/>
                  </a:schemeClr>
                </a:solidFill>
              </a:rPr>
              <a:t>time</a:t>
            </a:r>
            <a:r>
              <a:rPr lang="sk-SK" dirty="0">
                <a:solidFill>
                  <a:schemeClr val="accent1">
                    <a:lumMod val="50000"/>
                  </a:schemeClr>
                </a:solidFill>
              </a:rPr>
              <a:t> management</a:t>
            </a:r>
          </a:p>
          <a:p>
            <a:pPr marL="285750" indent="-285750" algn="just">
              <a:lnSpc>
                <a:spcPct val="150000"/>
              </a:lnSpc>
              <a:buFont typeface="Arial" panose="020B0604020202020204" pitchFamily="34" charset="0"/>
              <a:buChar char="•"/>
            </a:pPr>
            <a:r>
              <a:rPr lang="en-US" dirty="0">
                <a:solidFill>
                  <a:schemeClr val="accent1">
                    <a:lumMod val="50000"/>
                  </a:schemeClr>
                </a:solidFill>
              </a:rPr>
              <a:t>Clocked trigger generator with programmable frequency and pulse length</a:t>
            </a:r>
          </a:p>
          <a:p>
            <a:pPr marL="285750" indent="-285750" algn="just">
              <a:lnSpc>
                <a:spcPct val="150000"/>
              </a:lnSpc>
              <a:buFont typeface="Arial" panose="020B0604020202020204" pitchFamily="34" charset="0"/>
              <a:buChar char="•"/>
            </a:pPr>
            <a:endParaRPr lang="sk-SK" dirty="0">
              <a:solidFill>
                <a:schemeClr val="accent1">
                  <a:lumMod val="50000"/>
                </a:schemeClr>
              </a:solidFill>
            </a:endParaRPr>
          </a:p>
        </p:txBody>
      </p:sp>
      <p:sp>
        <p:nvSpPr>
          <p:cNvPr id="14" name="BlokTextu 13">
            <a:extLst>
              <a:ext uri="{FF2B5EF4-FFF2-40B4-BE49-F238E27FC236}">
                <a16:creationId xmlns:a16="http://schemas.microsoft.com/office/drawing/2014/main" id="{1150243E-0D80-E7C8-0EE1-5DE22065BDE7}"/>
              </a:ext>
            </a:extLst>
          </p:cNvPr>
          <p:cNvSpPr txBox="1"/>
          <p:nvPr/>
        </p:nvSpPr>
        <p:spPr>
          <a:xfrm>
            <a:off x="126813" y="26205"/>
            <a:ext cx="4214599" cy="584775"/>
          </a:xfrm>
          <a:prstGeom prst="rect">
            <a:avLst/>
          </a:prstGeom>
          <a:noFill/>
        </p:spPr>
        <p:txBody>
          <a:bodyPr wrap="square" rtlCol="0">
            <a:spAutoFit/>
          </a:bodyPr>
          <a:lstStyle/>
          <a:p>
            <a:r>
              <a:rPr lang="sk-SK" sz="3200" b="1" u="sng" dirty="0" err="1">
                <a:solidFill>
                  <a:schemeClr val="accent1">
                    <a:lumMod val="50000"/>
                  </a:schemeClr>
                </a:solidFill>
              </a:rPr>
              <a:t>DigiCam</a:t>
            </a:r>
            <a:r>
              <a:rPr lang="sk-SK" sz="3200" b="1" u="sng" dirty="0">
                <a:solidFill>
                  <a:schemeClr val="accent1">
                    <a:lumMod val="50000"/>
                  </a:schemeClr>
                </a:solidFill>
              </a:rPr>
              <a:t>, </a:t>
            </a:r>
            <a:r>
              <a:rPr lang="sk-SK" sz="3200" b="1" u="sng" dirty="0" err="1">
                <a:solidFill>
                  <a:schemeClr val="accent1">
                    <a:lumMod val="50000"/>
                  </a:schemeClr>
                </a:solidFill>
              </a:rPr>
              <a:t>trigger</a:t>
            </a:r>
            <a:endParaRPr lang="sk-SK" sz="3200" b="1" u="sng" dirty="0">
              <a:solidFill>
                <a:schemeClr val="accent1">
                  <a:lumMod val="50000"/>
                </a:schemeClr>
              </a:solidFill>
            </a:endParaRPr>
          </a:p>
        </p:txBody>
      </p:sp>
    </p:spTree>
    <p:extLst>
      <p:ext uri="{BB962C8B-B14F-4D97-AF65-F5344CB8AC3E}">
        <p14:creationId xmlns:p14="http://schemas.microsoft.com/office/powerpoint/2010/main" val="1271050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3" name="Group"/>
          <p:cNvGrpSpPr/>
          <p:nvPr/>
        </p:nvGrpSpPr>
        <p:grpSpPr>
          <a:xfrm>
            <a:off x="125397" y="2877933"/>
            <a:ext cx="574509" cy="567012"/>
            <a:chOff x="0" y="44039"/>
            <a:chExt cx="1149016" cy="1134023"/>
          </a:xfrm>
        </p:grpSpPr>
        <p:sp>
          <p:nvSpPr>
            <p:cNvPr id="500" name="Polygon"/>
            <p:cNvSpPr/>
            <p:nvPr/>
          </p:nvSpPr>
          <p:spPr>
            <a:xfrm rot="16200000">
              <a:off x="44039" y="280803"/>
              <a:ext cx="569358" cy="6574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47A2BE"/>
            </a:solidFill>
            <a:ln w="25400" cap="flat">
              <a:solidFill>
                <a:srgbClr val="000000"/>
              </a:solidFill>
              <a:prstDash val="solid"/>
              <a:miter lim="400000"/>
            </a:ln>
            <a:effectLst/>
          </p:spPr>
          <p:txBody>
            <a:bodyPr wrap="square" lIns="35719" tIns="35719" rIns="35719" bIns="35719" numCol="1" anchor="ctr">
              <a:noAutofit/>
            </a:bodyPr>
            <a:lstStyle/>
            <a:p>
              <a:pPr defTabSz="609600">
                <a:defRPr sz="2000" b="1">
                  <a:solidFill>
                    <a:srgbClr val="111D3A"/>
                  </a:solidFill>
                  <a:latin typeface="Helvetica"/>
                  <a:ea typeface="Helvetica"/>
                  <a:cs typeface="Helvetica"/>
                  <a:sym typeface="Helvetica"/>
                </a:defRPr>
              </a:pPr>
              <a:endParaRPr sz="1000"/>
            </a:p>
          </p:txBody>
        </p:sp>
        <p:sp>
          <p:nvSpPr>
            <p:cNvPr id="501" name="Polygon"/>
            <p:cNvSpPr/>
            <p:nvPr/>
          </p:nvSpPr>
          <p:spPr>
            <a:xfrm rot="16200000">
              <a:off x="535619" y="0"/>
              <a:ext cx="569358" cy="6574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47A2BE"/>
            </a:solidFill>
            <a:ln w="25400" cap="flat">
              <a:solidFill>
                <a:srgbClr val="000000"/>
              </a:solidFill>
              <a:prstDash val="solid"/>
              <a:miter lim="400000"/>
            </a:ln>
            <a:effectLst/>
          </p:spPr>
          <p:txBody>
            <a:bodyPr wrap="square" lIns="35719" tIns="35719" rIns="35719" bIns="35719" numCol="1" anchor="ctr">
              <a:noAutofit/>
            </a:bodyPr>
            <a:lstStyle/>
            <a:p>
              <a:pPr defTabSz="609600">
                <a:defRPr sz="8400" b="1">
                  <a:solidFill>
                    <a:srgbClr val="111D3A"/>
                  </a:solidFill>
                  <a:latin typeface="Helvetica"/>
                  <a:ea typeface="Helvetica"/>
                  <a:cs typeface="Helvetica"/>
                  <a:sym typeface="Helvetica"/>
                </a:defRPr>
              </a:pPr>
              <a:endParaRPr sz="4200"/>
            </a:p>
          </p:txBody>
        </p:sp>
        <p:sp>
          <p:nvSpPr>
            <p:cNvPr id="502" name="Polygon"/>
            <p:cNvSpPr/>
            <p:nvPr/>
          </p:nvSpPr>
          <p:spPr>
            <a:xfrm rot="16200000">
              <a:off x="535619" y="564666"/>
              <a:ext cx="569358" cy="6574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47A2BE"/>
            </a:solidFill>
            <a:ln w="25400" cap="flat">
              <a:solidFill>
                <a:srgbClr val="000000"/>
              </a:solidFill>
              <a:prstDash val="solid"/>
              <a:miter lim="400000"/>
            </a:ln>
            <a:effectLst/>
          </p:spPr>
          <p:txBody>
            <a:bodyPr wrap="square" lIns="35719" tIns="35719" rIns="35719" bIns="35719" numCol="1" anchor="ctr">
              <a:noAutofit/>
            </a:bodyPr>
            <a:lstStyle/>
            <a:p>
              <a:pPr defTabSz="609600">
                <a:defRPr sz="8400" b="1">
                  <a:solidFill>
                    <a:srgbClr val="111D3A"/>
                  </a:solidFill>
                  <a:latin typeface="Helvetica"/>
                  <a:ea typeface="Helvetica"/>
                  <a:cs typeface="Helvetica"/>
                  <a:sym typeface="Helvetica"/>
                </a:defRPr>
              </a:pPr>
              <a:endParaRPr sz="4200"/>
            </a:p>
          </p:txBody>
        </p:sp>
      </p:grpSp>
      <p:sp>
        <p:nvSpPr>
          <p:cNvPr id="50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14</a:t>
            </a:fld>
            <a:endParaRPr/>
          </a:p>
        </p:txBody>
      </p:sp>
      <p:sp>
        <p:nvSpPr>
          <p:cNvPr id="507" name="Line"/>
          <p:cNvSpPr/>
          <p:nvPr/>
        </p:nvSpPr>
        <p:spPr>
          <a:xfrm>
            <a:off x="6078778" y="2391970"/>
            <a:ext cx="574275" cy="288806"/>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grpSp>
        <p:nvGrpSpPr>
          <p:cNvPr id="511" name="Group"/>
          <p:cNvGrpSpPr/>
          <p:nvPr/>
        </p:nvGrpSpPr>
        <p:grpSpPr>
          <a:xfrm>
            <a:off x="6964767" y="2578482"/>
            <a:ext cx="910947" cy="857513"/>
            <a:chOff x="135466" y="-117507"/>
            <a:chExt cx="1821891" cy="1715025"/>
          </a:xfrm>
        </p:grpSpPr>
        <p:sp>
          <p:nvSpPr>
            <p:cNvPr id="508" name="Line"/>
            <p:cNvSpPr/>
            <p:nvPr/>
          </p:nvSpPr>
          <p:spPr>
            <a:xfrm flipV="1">
              <a:off x="153664" y="-117508"/>
              <a:ext cx="1" cy="1704466"/>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09" name="Line"/>
            <p:cNvSpPr/>
            <p:nvPr/>
          </p:nvSpPr>
          <p:spPr>
            <a:xfrm>
              <a:off x="169346" y="1581431"/>
              <a:ext cx="1788013" cy="1"/>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10" name="Line"/>
            <p:cNvSpPr/>
            <p:nvPr/>
          </p:nvSpPr>
          <p:spPr>
            <a:xfrm>
              <a:off x="135466" y="0"/>
              <a:ext cx="1634823" cy="1597518"/>
            </a:xfrm>
            <a:custGeom>
              <a:avLst/>
              <a:gdLst/>
              <a:ahLst/>
              <a:cxnLst>
                <a:cxn ang="0">
                  <a:pos x="wd2" y="hd2"/>
                </a:cxn>
                <a:cxn ang="5400000">
                  <a:pos x="wd2" y="hd2"/>
                </a:cxn>
                <a:cxn ang="10800000">
                  <a:pos x="wd2" y="hd2"/>
                </a:cxn>
                <a:cxn ang="16200000">
                  <a:pos x="wd2" y="hd2"/>
                </a:cxn>
              </a:cxnLst>
              <a:rect l="0" t="0" r="r" b="b"/>
              <a:pathLst>
                <a:path w="21600" h="21421" extrusionOk="0">
                  <a:moveTo>
                    <a:pt x="0" y="21007"/>
                  </a:moveTo>
                  <a:lnTo>
                    <a:pt x="6326" y="21027"/>
                  </a:lnTo>
                  <a:cubicBezTo>
                    <a:pt x="6840" y="17468"/>
                    <a:pt x="7217" y="13875"/>
                    <a:pt x="7454" y="10258"/>
                  </a:cubicBezTo>
                  <a:cubicBezTo>
                    <a:pt x="7603" y="7984"/>
                    <a:pt x="7698" y="5692"/>
                    <a:pt x="7983" y="3497"/>
                  </a:cubicBezTo>
                  <a:cubicBezTo>
                    <a:pt x="8141" y="2283"/>
                    <a:pt x="8355"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noFill/>
            <a:ln w="25400" cap="flat">
              <a:solidFill>
                <a:srgbClr val="000000"/>
              </a:solidFill>
              <a:prstDash val="solid"/>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grpSp>
      <p:sp>
        <p:nvSpPr>
          <p:cNvPr id="512" name="sum of the three pixels  and possible division"/>
          <p:cNvSpPr txBox="1"/>
          <p:nvPr/>
        </p:nvSpPr>
        <p:spPr>
          <a:xfrm>
            <a:off x="6376650" y="4482266"/>
            <a:ext cx="1782167" cy="4962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7625" tIns="47625" rIns="47625" bIns="47625" anchor="ctr">
            <a:spAutoFit/>
          </a:bodyPr>
          <a:lstStyle>
            <a:lvl1pPr algn="ctr" defTabSz="1095375">
              <a:lnSpc>
                <a:spcPct val="100000"/>
              </a:lnSpc>
              <a:spcBef>
                <a:spcPts val="0"/>
              </a:spcBef>
              <a:defRPr sz="2600" b="1">
                <a:latin typeface="Helvetica"/>
                <a:ea typeface="Helvetica"/>
                <a:cs typeface="Helvetica"/>
                <a:sym typeface="Helvetica"/>
              </a:defRPr>
            </a:lvl1pPr>
          </a:lstStyle>
          <a:p>
            <a:r>
              <a:rPr sz="1300">
                <a:solidFill>
                  <a:schemeClr val="accent1">
                    <a:lumMod val="50000"/>
                  </a:schemeClr>
                </a:solidFill>
                <a:latin typeface="+mn-lt"/>
              </a:rPr>
              <a:t>sum of the three pixels  and possible division</a:t>
            </a:r>
          </a:p>
        </p:txBody>
      </p:sp>
      <p:sp>
        <p:nvSpPr>
          <p:cNvPr id="513" name="Line"/>
          <p:cNvSpPr/>
          <p:nvPr/>
        </p:nvSpPr>
        <p:spPr>
          <a:xfrm flipV="1">
            <a:off x="7267733" y="2537532"/>
            <a:ext cx="1" cy="944680"/>
          </a:xfrm>
          <a:prstGeom prst="line">
            <a:avLst/>
          </a:prstGeom>
          <a:ln w="25400">
            <a:solidFill>
              <a:srgbClr val="C82506"/>
            </a:solidFill>
            <a:prstDash val="sysDot"/>
            <a:miter lim="400000"/>
            <a:headEnd type="triangle" len="sm"/>
            <a:tailEnd type="triangle" len="sm"/>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14" name="Line"/>
          <p:cNvSpPr/>
          <p:nvPr/>
        </p:nvSpPr>
        <p:spPr>
          <a:xfrm flipV="1">
            <a:off x="6116250" y="3696611"/>
            <a:ext cx="534518" cy="271048"/>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15" name="Line"/>
          <p:cNvSpPr/>
          <p:nvPr/>
        </p:nvSpPr>
        <p:spPr>
          <a:xfrm>
            <a:off x="6074908" y="3178658"/>
            <a:ext cx="574509"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16" name="255"/>
          <p:cNvSpPr txBox="1"/>
          <p:nvPr/>
        </p:nvSpPr>
        <p:spPr>
          <a:xfrm>
            <a:off x="12409588" y="1893433"/>
            <a:ext cx="543418" cy="419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7625" tIns="47625" rIns="47625" bIns="47625" anchor="ctr">
            <a:spAutoFit/>
          </a:bodyPr>
          <a:lstStyle>
            <a:lvl1pPr algn="ctr" defTabSz="1095375">
              <a:lnSpc>
                <a:spcPct val="100000"/>
              </a:lnSpc>
              <a:spcBef>
                <a:spcPts val="0"/>
              </a:spcBef>
              <a:defRPr sz="4200" b="1">
                <a:latin typeface="Helvetica"/>
                <a:ea typeface="Helvetica"/>
                <a:cs typeface="Helvetica"/>
                <a:sym typeface="Helvetica"/>
              </a:defRPr>
            </a:lvl1pPr>
          </a:lstStyle>
          <a:p>
            <a:r>
              <a:rPr sz="2100" dirty="0"/>
              <a:t>255</a:t>
            </a:r>
          </a:p>
        </p:txBody>
      </p:sp>
      <p:sp>
        <p:nvSpPr>
          <p:cNvPr id="517" name="0"/>
          <p:cNvSpPr txBox="1"/>
          <p:nvPr/>
        </p:nvSpPr>
        <p:spPr>
          <a:xfrm>
            <a:off x="12546760" y="2615055"/>
            <a:ext cx="245260" cy="419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7625" tIns="47625" rIns="47625" bIns="47625" anchor="ctr">
            <a:spAutoFit/>
          </a:bodyPr>
          <a:lstStyle>
            <a:lvl1pPr algn="ctr" defTabSz="1095375">
              <a:lnSpc>
                <a:spcPct val="100000"/>
              </a:lnSpc>
              <a:spcBef>
                <a:spcPts val="0"/>
              </a:spcBef>
              <a:defRPr sz="4200" b="1">
                <a:latin typeface="Helvetica"/>
                <a:ea typeface="Helvetica"/>
                <a:cs typeface="Helvetica"/>
                <a:sym typeface="Helvetica"/>
              </a:defRPr>
            </a:lvl1pPr>
          </a:lstStyle>
          <a:p>
            <a:r>
              <a:rPr sz="2100"/>
              <a:t>0</a:t>
            </a:r>
          </a:p>
        </p:txBody>
      </p:sp>
      <p:sp>
        <p:nvSpPr>
          <p:cNvPr id="518" name="clipping to 8 bits…"/>
          <p:cNvSpPr txBox="1"/>
          <p:nvPr/>
        </p:nvSpPr>
        <p:spPr>
          <a:xfrm>
            <a:off x="8152630" y="4390390"/>
            <a:ext cx="1490646" cy="4962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7625" tIns="47625" rIns="47625" bIns="47625" anchor="ctr">
            <a:spAutoFit/>
          </a:bodyPr>
          <a:lstStyle/>
          <a:p>
            <a:pPr algn="ctr" defTabSz="547688">
              <a:defRPr sz="2600" b="1">
                <a:latin typeface="Helvetica"/>
                <a:ea typeface="Helvetica"/>
                <a:cs typeface="Helvetica"/>
                <a:sym typeface="Helvetica"/>
              </a:defRPr>
            </a:pPr>
            <a:r>
              <a:rPr sz="1300">
                <a:solidFill>
                  <a:schemeClr val="accent1">
                    <a:lumMod val="50000"/>
                  </a:schemeClr>
                </a:solidFill>
              </a:rPr>
              <a:t>clipping to 8 bits</a:t>
            </a:r>
          </a:p>
          <a:p>
            <a:pPr algn="ctr" defTabSz="547688">
              <a:defRPr sz="2600" b="1">
                <a:latin typeface="Helvetica"/>
                <a:ea typeface="Helvetica"/>
                <a:cs typeface="Helvetica"/>
                <a:sym typeface="Helvetica"/>
              </a:defRPr>
            </a:pPr>
            <a:r>
              <a:rPr sz="1300">
                <a:solidFill>
                  <a:schemeClr val="accent1">
                    <a:lumMod val="50000"/>
                  </a:schemeClr>
                </a:solidFill>
              </a:rPr>
              <a:t>0 ≤ </a:t>
            </a:r>
            <a:r>
              <a:rPr sz="1300">
                <a:solidFill>
                  <a:schemeClr val="accent1">
                    <a:lumMod val="50000"/>
                  </a:schemeClr>
                </a:solidFill>
                <a:ea typeface="Lucida Grande"/>
                <a:cs typeface="Lucida Grande"/>
                <a:sym typeface="Lucida Grande"/>
              </a:rPr>
              <a:t>Σ</a:t>
            </a:r>
            <a:r>
              <a:rPr sz="1300">
                <a:solidFill>
                  <a:schemeClr val="accent1">
                    <a:lumMod val="50000"/>
                  </a:schemeClr>
                </a:solidFill>
              </a:rPr>
              <a:t> ≤ 255</a:t>
            </a:r>
          </a:p>
        </p:txBody>
      </p:sp>
      <p:grpSp>
        <p:nvGrpSpPr>
          <p:cNvPr id="525" name="Group"/>
          <p:cNvGrpSpPr/>
          <p:nvPr/>
        </p:nvGrpSpPr>
        <p:grpSpPr>
          <a:xfrm>
            <a:off x="8384928" y="2756882"/>
            <a:ext cx="1092610" cy="756455"/>
            <a:chOff x="-18352" y="0"/>
            <a:chExt cx="2185218" cy="1512908"/>
          </a:xfrm>
        </p:grpSpPr>
        <p:sp>
          <p:nvSpPr>
            <p:cNvPr id="519" name="Line"/>
            <p:cNvSpPr/>
            <p:nvPr/>
          </p:nvSpPr>
          <p:spPr>
            <a:xfrm flipV="1">
              <a:off x="10861" y="-1"/>
              <a:ext cx="1" cy="1406699"/>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20" name="Line"/>
            <p:cNvSpPr/>
            <p:nvPr/>
          </p:nvSpPr>
          <p:spPr>
            <a:xfrm>
              <a:off x="27980" y="1400087"/>
              <a:ext cx="2138887" cy="1"/>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21" name="Line"/>
            <p:cNvSpPr/>
            <p:nvPr/>
          </p:nvSpPr>
          <p:spPr>
            <a:xfrm>
              <a:off x="0" y="398368"/>
              <a:ext cx="1955635" cy="1005282"/>
            </a:xfrm>
            <a:custGeom>
              <a:avLst/>
              <a:gdLst/>
              <a:ahLst/>
              <a:cxnLst>
                <a:cxn ang="0">
                  <a:pos x="wd2" y="hd2"/>
                </a:cxn>
                <a:cxn ang="5400000">
                  <a:pos x="wd2" y="hd2"/>
                </a:cxn>
                <a:cxn ang="10800000">
                  <a:pos x="wd2" y="hd2"/>
                </a:cxn>
                <a:cxn ang="16200000">
                  <a:pos x="wd2" y="hd2"/>
                </a:cxn>
              </a:cxnLst>
              <a:rect l="0" t="0" r="r" b="b"/>
              <a:pathLst>
                <a:path w="21600" h="21583" extrusionOk="0">
                  <a:moveTo>
                    <a:pt x="0" y="21445"/>
                  </a:moveTo>
                  <a:lnTo>
                    <a:pt x="6326" y="21485"/>
                  </a:lnTo>
                  <a:lnTo>
                    <a:pt x="7202" y="12058"/>
                  </a:lnTo>
                  <a:cubicBezTo>
                    <a:pt x="7390" y="8883"/>
                    <a:pt x="7475" y="5688"/>
                    <a:pt x="7454" y="2492"/>
                  </a:cubicBezTo>
                  <a:cubicBezTo>
                    <a:pt x="7449" y="1697"/>
                    <a:pt x="7438" y="902"/>
                    <a:pt x="7420" y="107"/>
                  </a:cubicBezTo>
                  <a:lnTo>
                    <a:pt x="9840" y="0"/>
                  </a:lnTo>
                  <a:cubicBezTo>
                    <a:pt x="9789" y="2238"/>
                    <a:pt x="9838" y="4482"/>
                    <a:pt x="9990" y="6713"/>
                  </a:cubicBezTo>
                  <a:cubicBezTo>
                    <a:pt x="10148" y="9042"/>
                    <a:pt x="10446" y="11405"/>
                    <a:pt x="10652" y="13668"/>
                  </a:cubicBezTo>
                  <a:cubicBezTo>
                    <a:pt x="10847" y="15809"/>
                    <a:pt x="11008" y="17971"/>
                    <a:pt x="11827" y="19511"/>
                  </a:cubicBezTo>
                  <a:cubicBezTo>
                    <a:pt x="12781" y="21307"/>
                    <a:pt x="13866" y="21520"/>
                    <a:pt x="14966" y="21485"/>
                  </a:cubicBezTo>
                  <a:cubicBezTo>
                    <a:pt x="16058" y="21449"/>
                    <a:pt x="17169" y="21537"/>
                    <a:pt x="18281" y="21568"/>
                  </a:cubicBezTo>
                  <a:cubicBezTo>
                    <a:pt x="19392" y="21600"/>
                    <a:pt x="20505" y="21577"/>
                    <a:pt x="21600" y="21533"/>
                  </a:cubicBezTo>
                </a:path>
              </a:pathLst>
            </a:custGeom>
            <a:noFill/>
            <a:ln w="25400" cap="flat">
              <a:solidFill>
                <a:srgbClr val="000000"/>
              </a:solidFill>
              <a:prstDash val="solid"/>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pic>
          <p:nvPicPr>
            <p:cNvPr id="522" name="Line Line" descr="Line Line"/>
            <p:cNvPicPr>
              <a:picLocks/>
            </p:cNvPicPr>
            <p:nvPr/>
          </p:nvPicPr>
          <p:blipFill>
            <a:blip r:embed="rId2"/>
            <a:stretch>
              <a:fillRect/>
            </a:stretch>
          </p:blipFill>
          <p:spPr>
            <a:xfrm>
              <a:off x="-18353" y="362060"/>
              <a:ext cx="2181518" cy="63501"/>
            </a:xfrm>
            <a:prstGeom prst="rect">
              <a:avLst/>
            </a:prstGeom>
            <a:effectLst/>
          </p:spPr>
        </p:pic>
        <p:sp>
          <p:nvSpPr>
            <p:cNvPr id="524" name="Line"/>
            <p:cNvSpPr/>
            <p:nvPr/>
          </p:nvSpPr>
          <p:spPr>
            <a:xfrm flipV="1">
              <a:off x="704957" y="25244"/>
              <a:ext cx="1" cy="1487665"/>
            </a:xfrm>
            <a:prstGeom prst="line">
              <a:avLst/>
            </a:prstGeom>
            <a:noFill/>
            <a:ln w="25400" cap="flat">
              <a:solidFill>
                <a:srgbClr val="C82506"/>
              </a:solidFill>
              <a:prstDash val="sysDot"/>
              <a:miter lim="400000"/>
              <a:headEnd type="triangle" w="med" len="sm"/>
              <a:tailEnd type="triangle" w="med" len="sm"/>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grpSp>
      <p:sp>
        <p:nvSpPr>
          <p:cNvPr id="526" name="Line"/>
          <p:cNvSpPr/>
          <p:nvPr/>
        </p:nvSpPr>
        <p:spPr>
          <a:xfrm>
            <a:off x="7684515" y="3159525"/>
            <a:ext cx="574509"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27" name="Line"/>
          <p:cNvSpPr/>
          <p:nvPr/>
        </p:nvSpPr>
        <p:spPr>
          <a:xfrm flipV="1">
            <a:off x="2811004" y="2153205"/>
            <a:ext cx="1" cy="591507"/>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28" name="Line"/>
          <p:cNvSpPr/>
          <p:nvPr/>
        </p:nvSpPr>
        <p:spPr>
          <a:xfrm>
            <a:off x="3475328" y="2741837"/>
            <a:ext cx="894013" cy="1"/>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29" name="Line"/>
          <p:cNvSpPr/>
          <p:nvPr/>
        </p:nvSpPr>
        <p:spPr>
          <a:xfrm>
            <a:off x="3476620" y="2404460"/>
            <a:ext cx="822330" cy="340346"/>
          </a:xfrm>
          <a:custGeom>
            <a:avLst/>
            <a:gdLst/>
            <a:ahLst/>
            <a:cxnLst>
              <a:cxn ang="0">
                <a:pos x="wd2" y="hd2"/>
              </a:cxn>
              <a:cxn ang="5400000">
                <a:pos x="wd2" y="hd2"/>
              </a:cxn>
              <a:cxn ang="10800000">
                <a:pos x="wd2" y="hd2"/>
              </a:cxn>
              <a:cxn ang="16200000">
                <a:pos x="wd2" y="hd2"/>
              </a:cxn>
            </a:cxnLst>
            <a:rect l="0" t="0" r="r" b="b"/>
            <a:pathLst>
              <a:path w="21600" h="21421" extrusionOk="0">
                <a:moveTo>
                  <a:pt x="0" y="20705"/>
                </a:moveTo>
                <a:lnTo>
                  <a:pt x="6739" y="20516"/>
                </a:lnTo>
                <a:cubicBezTo>
                  <a:pt x="7021" y="17114"/>
                  <a:pt x="7260" y="13693"/>
                  <a:pt x="7454" y="10258"/>
                </a:cubicBezTo>
                <a:cubicBezTo>
                  <a:pt x="7583" y="7983"/>
                  <a:pt x="7693" y="5692"/>
                  <a:pt x="7983" y="3497"/>
                </a:cubicBezTo>
                <a:cubicBezTo>
                  <a:pt x="8143" y="2283"/>
                  <a:pt x="8357"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ln w="25400">
            <a:solidFill>
              <a:srgbClr val="000000"/>
            </a:solidFill>
            <a:miter lim="400000"/>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0" name="Line"/>
          <p:cNvSpPr/>
          <p:nvPr/>
        </p:nvSpPr>
        <p:spPr>
          <a:xfrm flipV="1">
            <a:off x="2811004" y="2852007"/>
            <a:ext cx="1" cy="574762"/>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1" name="Line"/>
          <p:cNvSpPr/>
          <p:nvPr/>
        </p:nvSpPr>
        <p:spPr>
          <a:xfrm>
            <a:off x="3489435" y="3418725"/>
            <a:ext cx="899673" cy="1"/>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2" name="Line"/>
          <p:cNvSpPr/>
          <p:nvPr/>
        </p:nvSpPr>
        <p:spPr>
          <a:xfrm>
            <a:off x="3489428" y="3197178"/>
            <a:ext cx="822592" cy="222243"/>
          </a:xfrm>
          <a:custGeom>
            <a:avLst/>
            <a:gdLst/>
            <a:ahLst/>
            <a:cxnLst>
              <a:cxn ang="0">
                <a:pos x="wd2" y="hd2"/>
              </a:cxn>
              <a:cxn ang="5400000">
                <a:pos x="wd2" y="hd2"/>
              </a:cxn>
              <a:cxn ang="10800000">
                <a:pos x="wd2" y="hd2"/>
              </a:cxn>
              <a:cxn ang="16200000">
                <a:pos x="wd2" y="hd2"/>
              </a:cxn>
            </a:cxnLst>
            <a:rect l="0" t="0" r="r" b="b"/>
            <a:pathLst>
              <a:path w="21600" h="21421" extrusionOk="0">
                <a:moveTo>
                  <a:pt x="0" y="20705"/>
                </a:moveTo>
                <a:lnTo>
                  <a:pt x="6739" y="20516"/>
                </a:lnTo>
                <a:cubicBezTo>
                  <a:pt x="7021" y="17114"/>
                  <a:pt x="7260" y="13693"/>
                  <a:pt x="7454" y="10258"/>
                </a:cubicBezTo>
                <a:cubicBezTo>
                  <a:pt x="7583" y="7983"/>
                  <a:pt x="7693" y="5692"/>
                  <a:pt x="7983" y="3497"/>
                </a:cubicBezTo>
                <a:cubicBezTo>
                  <a:pt x="8143" y="2283"/>
                  <a:pt x="8357"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ln w="25400">
            <a:solidFill>
              <a:srgbClr val="000000"/>
            </a:solidFill>
            <a:miter lim="400000"/>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3" name="Line"/>
          <p:cNvSpPr/>
          <p:nvPr/>
        </p:nvSpPr>
        <p:spPr>
          <a:xfrm flipV="1">
            <a:off x="2811004" y="3580972"/>
            <a:ext cx="1" cy="586954"/>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4" name="Line"/>
          <p:cNvSpPr/>
          <p:nvPr/>
        </p:nvSpPr>
        <p:spPr>
          <a:xfrm>
            <a:off x="3485042" y="4165167"/>
            <a:ext cx="887133" cy="1"/>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5" name="Line"/>
          <p:cNvSpPr/>
          <p:nvPr/>
        </p:nvSpPr>
        <p:spPr>
          <a:xfrm>
            <a:off x="3491087" y="3897737"/>
            <a:ext cx="816001" cy="274930"/>
          </a:xfrm>
          <a:custGeom>
            <a:avLst/>
            <a:gdLst/>
            <a:ahLst/>
            <a:cxnLst>
              <a:cxn ang="0">
                <a:pos x="wd2" y="hd2"/>
              </a:cxn>
              <a:cxn ang="5400000">
                <a:pos x="wd2" y="hd2"/>
              </a:cxn>
              <a:cxn ang="10800000">
                <a:pos x="wd2" y="hd2"/>
              </a:cxn>
              <a:cxn ang="16200000">
                <a:pos x="wd2" y="hd2"/>
              </a:cxn>
            </a:cxnLst>
            <a:rect l="0" t="0" r="r" b="b"/>
            <a:pathLst>
              <a:path w="21600" h="21421" extrusionOk="0">
                <a:moveTo>
                  <a:pt x="0" y="20705"/>
                </a:moveTo>
                <a:lnTo>
                  <a:pt x="6739" y="20516"/>
                </a:lnTo>
                <a:cubicBezTo>
                  <a:pt x="7021" y="17114"/>
                  <a:pt x="7260" y="13693"/>
                  <a:pt x="7454" y="10258"/>
                </a:cubicBezTo>
                <a:cubicBezTo>
                  <a:pt x="7583" y="7983"/>
                  <a:pt x="7693" y="5692"/>
                  <a:pt x="7983" y="3497"/>
                </a:cubicBezTo>
                <a:cubicBezTo>
                  <a:pt x="8143" y="2283"/>
                  <a:pt x="8357"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ln w="25400">
            <a:solidFill>
              <a:srgbClr val="000000"/>
            </a:solidFill>
            <a:miter lim="400000"/>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6" name="baseline subtraction (average of 1024 pre-samples, i.e. ~4 μs)"/>
          <p:cNvSpPr txBox="1"/>
          <p:nvPr/>
        </p:nvSpPr>
        <p:spPr>
          <a:xfrm>
            <a:off x="2340223" y="4382239"/>
            <a:ext cx="2184566" cy="696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7625" tIns="47625" rIns="47625" bIns="47625" anchor="ctr">
            <a:spAutoFit/>
          </a:bodyPr>
          <a:lstStyle/>
          <a:p>
            <a:pPr algn="ctr" defTabSz="547688">
              <a:defRPr sz="2600" b="1">
                <a:latin typeface="Helvetica"/>
                <a:ea typeface="Helvetica"/>
                <a:cs typeface="Helvetica"/>
                <a:sym typeface="Helvetica"/>
              </a:defRPr>
            </a:pPr>
            <a:r>
              <a:rPr sz="1300">
                <a:solidFill>
                  <a:schemeClr val="accent1">
                    <a:lumMod val="50000"/>
                  </a:schemeClr>
                </a:solidFill>
              </a:rPr>
              <a:t>baseline subtraction (average of 1024 pre-samples, i.e. ~4 </a:t>
            </a:r>
            <a:r>
              <a:rPr sz="1300">
                <a:solidFill>
                  <a:schemeClr val="accent1">
                    <a:lumMod val="50000"/>
                  </a:schemeClr>
                </a:solidFill>
                <a:sym typeface="Helvetica Neue"/>
              </a:rPr>
              <a:t>μs</a:t>
            </a:r>
            <a:r>
              <a:rPr sz="1300">
                <a:solidFill>
                  <a:schemeClr val="accent1">
                    <a:lumMod val="50000"/>
                  </a:schemeClr>
                </a:solidFill>
              </a:rPr>
              <a:t>)</a:t>
            </a:r>
          </a:p>
        </p:txBody>
      </p:sp>
      <p:sp>
        <p:nvSpPr>
          <p:cNvPr id="537" name="Line"/>
          <p:cNvSpPr/>
          <p:nvPr/>
        </p:nvSpPr>
        <p:spPr>
          <a:xfrm flipV="1">
            <a:off x="3794631" y="2082188"/>
            <a:ext cx="1" cy="2217202"/>
          </a:xfrm>
          <a:prstGeom prst="line">
            <a:avLst/>
          </a:prstGeom>
          <a:ln w="25400">
            <a:solidFill>
              <a:srgbClr val="C82506"/>
            </a:solidFill>
            <a:prstDash val="sysDot"/>
            <a:miter lim="400000"/>
            <a:headEnd type="triangle" len="sm"/>
            <a:tailEnd type="triangle" len="sm"/>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8" name="Line"/>
          <p:cNvSpPr/>
          <p:nvPr/>
        </p:nvSpPr>
        <p:spPr>
          <a:xfrm>
            <a:off x="2161219" y="3178030"/>
            <a:ext cx="486197"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39" name="Line"/>
          <p:cNvSpPr/>
          <p:nvPr/>
        </p:nvSpPr>
        <p:spPr>
          <a:xfrm>
            <a:off x="2161219" y="2448958"/>
            <a:ext cx="486197"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40" name="Line"/>
          <p:cNvSpPr/>
          <p:nvPr/>
        </p:nvSpPr>
        <p:spPr>
          <a:xfrm>
            <a:off x="2134167" y="3907101"/>
            <a:ext cx="486198"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41" name="every sample s of 4 ns of the 12 bits waveforms"/>
          <p:cNvSpPr txBox="1"/>
          <p:nvPr/>
        </p:nvSpPr>
        <p:spPr>
          <a:xfrm>
            <a:off x="795164" y="4382450"/>
            <a:ext cx="1574634" cy="696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7625" tIns="47625" rIns="47625" bIns="47625" anchor="ctr">
            <a:spAutoFit/>
          </a:bodyPr>
          <a:lstStyle/>
          <a:p>
            <a:pPr algn="ctr" defTabSz="547688">
              <a:defRPr sz="2600" b="1">
                <a:latin typeface="Helvetica"/>
                <a:ea typeface="Helvetica"/>
                <a:cs typeface="Helvetica"/>
                <a:sym typeface="Helvetica"/>
              </a:defRPr>
            </a:pPr>
            <a:r>
              <a:rPr sz="1300" dirty="0">
                <a:solidFill>
                  <a:schemeClr val="accent1">
                    <a:lumMod val="50000"/>
                  </a:schemeClr>
                </a:solidFill>
              </a:rPr>
              <a:t>every sample s of 4 ns of the 12 bits waveforms</a:t>
            </a:r>
          </a:p>
        </p:txBody>
      </p:sp>
      <p:grpSp>
        <p:nvGrpSpPr>
          <p:cNvPr id="546" name="Group"/>
          <p:cNvGrpSpPr/>
          <p:nvPr/>
        </p:nvGrpSpPr>
        <p:grpSpPr>
          <a:xfrm>
            <a:off x="1135332" y="2153111"/>
            <a:ext cx="894298" cy="591695"/>
            <a:chOff x="0" y="0"/>
            <a:chExt cx="1788594" cy="1183388"/>
          </a:xfrm>
        </p:grpSpPr>
        <p:sp>
          <p:nvSpPr>
            <p:cNvPr id="542" name="Line"/>
            <p:cNvSpPr/>
            <p:nvPr/>
          </p:nvSpPr>
          <p:spPr>
            <a:xfrm flipV="1">
              <a:off x="6644" y="0"/>
              <a:ext cx="1" cy="1183389"/>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43" name="Line"/>
            <p:cNvSpPr/>
            <p:nvPr/>
          </p:nvSpPr>
          <p:spPr>
            <a:xfrm>
              <a:off x="0" y="1177827"/>
              <a:ext cx="1788595" cy="1"/>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44" name="Line"/>
            <p:cNvSpPr/>
            <p:nvPr/>
          </p:nvSpPr>
          <p:spPr>
            <a:xfrm>
              <a:off x="2583" y="236491"/>
              <a:ext cx="1645184" cy="700420"/>
            </a:xfrm>
            <a:custGeom>
              <a:avLst/>
              <a:gdLst/>
              <a:ahLst/>
              <a:cxnLst>
                <a:cxn ang="0">
                  <a:pos x="wd2" y="hd2"/>
                </a:cxn>
                <a:cxn ang="5400000">
                  <a:pos x="wd2" y="hd2"/>
                </a:cxn>
                <a:cxn ang="10800000">
                  <a:pos x="wd2" y="hd2"/>
                </a:cxn>
                <a:cxn ang="16200000">
                  <a:pos x="wd2" y="hd2"/>
                </a:cxn>
              </a:cxnLst>
              <a:rect l="0" t="0" r="r" b="b"/>
              <a:pathLst>
                <a:path w="21600" h="21421" extrusionOk="0">
                  <a:moveTo>
                    <a:pt x="0" y="20705"/>
                  </a:moveTo>
                  <a:lnTo>
                    <a:pt x="6739" y="20516"/>
                  </a:lnTo>
                  <a:cubicBezTo>
                    <a:pt x="7021" y="17114"/>
                    <a:pt x="7260" y="13693"/>
                    <a:pt x="7454" y="10258"/>
                  </a:cubicBezTo>
                  <a:cubicBezTo>
                    <a:pt x="7583" y="7983"/>
                    <a:pt x="7693" y="5692"/>
                    <a:pt x="7983" y="3497"/>
                  </a:cubicBezTo>
                  <a:cubicBezTo>
                    <a:pt x="8143" y="2283"/>
                    <a:pt x="8357"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noFill/>
            <a:ln w="25400" cap="flat">
              <a:solidFill>
                <a:srgbClr val="000000"/>
              </a:solidFill>
              <a:prstDash val="solid"/>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45" name="Line"/>
            <p:cNvSpPr/>
            <p:nvPr/>
          </p:nvSpPr>
          <p:spPr>
            <a:xfrm>
              <a:off x="10680" y="909617"/>
              <a:ext cx="1777915" cy="1"/>
            </a:xfrm>
            <a:prstGeom prst="line">
              <a:avLst/>
            </a:prstGeom>
            <a:noFill/>
            <a:ln w="25400" cap="flat">
              <a:solidFill>
                <a:srgbClr val="000000"/>
              </a:solidFill>
              <a:prstDash val="sysDot"/>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grpSp>
      <p:grpSp>
        <p:nvGrpSpPr>
          <p:cNvPr id="551" name="Group"/>
          <p:cNvGrpSpPr/>
          <p:nvPr/>
        </p:nvGrpSpPr>
        <p:grpSpPr>
          <a:xfrm>
            <a:off x="1126672" y="2878257"/>
            <a:ext cx="911618" cy="599547"/>
            <a:chOff x="0" y="0"/>
            <a:chExt cx="1823234" cy="1199091"/>
          </a:xfrm>
        </p:grpSpPr>
        <p:sp>
          <p:nvSpPr>
            <p:cNvPr id="547" name="Line"/>
            <p:cNvSpPr/>
            <p:nvPr/>
          </p:nvSpPr>
          <p:spPr>
            <a:xfrm flipV="1">
              <a:off x="6745" y="0"/>
              <a:ext cx="1" cy="1199092"/>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48" name="Line"/>
            <p:cNvSpPr/>
            <p:nvPr/>
          </p:nvSpPr>
          <p:spPr>
            <a:xfrm>
              <a:off x="13" y="1193456"/>
              <a:ext cx="1823222" cy="1"/>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49" name="Line"/>
            <p:cNvSpPr/>
            <p:nvPr/>
          </p:nvSpPr>
          <p:spPr>
            <a:xfrm>
              <a:off x="43456" y="1051320"/>
              <a:ext cx="1779779" cy="1"/>
            </a:xfrm>
            <a:prstGeom prst="line">
              <a:avLst/>
            </a:prstGeom>
            <a:noFill/>
            <a:ln w="25400" cap="flat">
              <a:solidFill>
                <a:srgbClr val="000000"/>
              </a:solidFill>
              <a:prstDash val="sysDot"/>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50" name="Line"/>
            <p:cNvSpPr/>
            <p:nvPr/>
          </p:nvSpPr>
          <p:spPr>
            <a:xfrm>
              <a:off x="0" y="624526"/>
              <a:ext cx="1667014" cy="450383"/>
            </a:xfrm>
            <a:custGeom>
              <a:avLst/>
              <a:gdLst/>
              <a:ahLst/>
              <a:cxnLst>
                <a:cxn ang="0">
                  <a:pos x="wd2" y="hd2"/>
                </a:cxn>
                <a:cxn ang="5400000">
                  <a:pos x="wd2" y="hd2"/>
                </a:cxn>
                <a:cxn ang="10800000">
                  <a:pos x="wd2" y="hd2"/>
                </a:cxn>
                <a:cxn ang="16200000">
                  <a:pos x="wd2" y="hd2"/>
                </a:cxn>
              </a:cxnLst>
              <a:rect l="0" t="0" r="r" b="b"/>
              <a:pathLst>
                <a:path w="21600" h="21421" extrusionOk="0">
                  <a:moveTo>
                    <a:pt x="0" y="20705"/>
                  </a:moveTo>
                  <a:lnTo>
                    <a:pt x="6739" y="20516"/>
                  </a:lnTo>
                  <a:cubicBezTo>
                    <a:pt x="7021" y="17114"/>
                    <a:pt x="7260" y="13693"/>
                    <a:pt x="7454" y="10258"/>
                  </a:cubicBezTo>
                  <a:cubicBezTo>
                    <a:pt x="7583" y="7983"/>
                    <a:pt x="7693" y="5692"/>
                    <a:pt x="7983" y="3497"/>
                  </a:cubicBezTo>
                  <a:cubicBezTo>
                    <a:pt x="8143" y="2283"/>
                    <a:pt x="8357"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noFill/>
            <a:ln w="25400" cap="flat">
              <a:solidFill>
                <a:srgbClr val="000000"/>
              </a:solidFill>
              <a:prstDash val="solid"/>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grpSp>
      <p:grpSp>
        <p:nvGrpSpPr>
          <p:cNvPr id="556" name="Group"/>
          <p:cNvGrpSpPr/>
          <p:nvPr/>
        </p:nvGrpSpPr>
        <p:grpSpPr>
          <a:xfrm>
            <a:off x="1135332" y="3603402"/>
            <a:ext cx="894298" cy="591695"/>
            <a:chOff x="0" y="0"/>
            <a:chExt cx="1788594" cy="1183388"/>
          </a:xfrm>
        </p:grpSpPr>
        <p:sp>
          <p:nvSpPr>
            <p:cNvPr id="552" name="Line"/>
            <p:cNvSpPr/>
            <p:nvPr/>
          </p:nvSpPr>
          <p:spPr>
            <a:xfrm flipV="1">
              <a:off x="6644" y="0"/>
              <a:ext cx="1" cy="1183389"/>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53" name="Line"/>
            <p:cNvSpPr/>
            <p:nvPr/>
          </p:nvSpPr>
          <p:spPr>
            <a:xfrm>
              <a:off x="0" y="1177828"/>
              <a:ext cx="1788595" cy="1"/>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54" name="Line"/>
            <p:cNvSpPr/>
            <p:nvPr/>
          </p:nvSpPr>
          <p:spPr>
            <a:xfrm>
              <a:off x="10680" y="710925"/>
              <a:ext cx="1777915" cy="1"/>
            </a:xfrm>
            <a:prstGeom prst="line">
              <a:avLst/>
            </a:prstGeom>
            <a:noFill/>
            <a:ln w="25400" cap="flat">
              <a:solidFill>
                <a:srgbClr val="000000"/>
              </a:solidFill>
              <a:prstDash val="sysDot"/>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555" name="Line"/>
            <p:cNvSpPr/>
            <p:nvPr/>
          </p:nvSpPr>
          <p:spPr>
            <a:xfrm>
              <a:off x="12187" y="179905"/>
              <a:ext cx="1645184" cy="554300"/>
            </a:xfrm>
            <a:custGeom>
              <a:avLst/>
              <a:gdLst/>
              <a:ahLst/>
              <a:cxnLst>
                <a:cxn ang="0">
                  <a:pos x="wd2" y="hd2"/>
                </a:cxn>
                <a:cxn ang="5400000">
                  <a:pos x="wd2" y="hd2"/>
                </a:cxn>
                <a:cxn ang="10800000">
                  <a:pos x="wd2" y="hd2"/>
                </a:cxn>
                <a:cxn ang="16200000">
                  <a:pos x="wd2" y="hd2"/>
                </a:cxn>
              </a:cxnLst>
              <a:rect l="0" t="0" r="r" b="b"/>
              <a:pathLst>
                <a:path w="21600" h="21421" extrusionOk="0">
                  <a:moveTo>
                    <a:pt x="0" y="20705"/>
                  </a:moveTo>
                  <a:lnTo>
                    <a:pt x="6739" y="20516"/>
                  </a:lnTo>
                  <a:cubicBezTo>
                    <a:pt x="7021" y="17114"/>
                    <a:pt x="7260" y="13693"/>
                    <a:pt x="7454" y="10258"/>
                  </a:cubicBezTo>
                  <a:cubicBezTo>
                    <a:pt x="7583" y="7983"/>
                    <a:pt x="7693" y="5692"/>
                    <a:pt x="7983" y="3497"/>
                  </a:cubicBezTo>
                  <a:cubicBezTo>
                    <a:pt x="8143" y="2283"/>
                    <a:pt x="8357"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noFill/>
            <a:ln w="25400" cap="flat">
              <a:solidFill>
                <a:srgbClr val="000000"/>
              </a:solidFill>
              <a:prstDash val="solid"/>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grpSp>
      <p:sp>
        <p:nvSpPr>
          <p:cNvPr id="557" name="Line"/>
          <p:cNvSpPr/>
          <p:nvPr/>
        </p:nvSpPr>
        <p:spPr>
          <a:xfrm>
            <a:off x="357426" y="3159525"/>
            <a:ext cx="709876"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58" name="Line"/>
          <p:cNvSpPr/>
          <p:nvPr/>
        </p:nvSpPr>
        <p:spPr>
          <a:xfrm>
            <a:off x="703044" y="3430699"/>
            <a:ext cx="244158" cy="244158"/>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59" name="Line"/>
          <p:cNvSpPr/>
          <p:nvPr/>
        </p:nvSpPr>
        <p:spPr>
          <a:xfrm flipV="1">
            <a:off x="1468215" y="2085864"/>
            <a:ext cx="1" cy="2209851"/>
          </a:xfrm>
          <a:prstGeom prst="line">
            <a:avLst/>
          </a:prstGeom>
          <a:ln w="25400">
            <a:solidFill>
              <a:srgbClr val="C82506"/>
            </a:solidFill>
            <a:prstDash val="sysDot"/>
            <a:miter lim="400000"/>
            <a:headEnd type="triangle" len="sm"/>
            <a:tailEnd type="triangle" len="sm"/>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60" name="Line"/>
          <p:cNvSpPr/>
          <p:nvPr/>
        </p:nvSpPr>
        <p:spPr>
          <a:xfrm flipV="1">
            <a:off x="707219" y="2634231"/>
            <a:ext cx="235807" cy="235807"/>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61" name="Line"/>
          <p:cNvSpPr/>
          <p:nvPr/>
        </p:nvSpPr>
        <p:spPr>
          <a:xfrm>
            <a:off x="3125532" y="2741837"/>
            <a:ext cx="365919" cy="1"/>
          </a:xfrm>
          <a:prstGeom prst="line">
            <a:avLst/>
          </a:prstGeom>
          <a:ln w="25400">
            <a:solidFill>
              <a:srgbClr val="000000"/>
            </a:solidFill>
            <a:prstDash val="sysDot"/>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62" name="Line"/>
          <p:cNvSpPr/>
          <p:nvPr/>
        </p:nvSpPr>
        <p:spPr>
          <a:xfrm>
            <a:off x="3142465" y="3418725"/>
            <a:ext cx="365919" cy="1"/>
          </a:xfrm>
          <a:prstGeom prst="line">
            <a:avLst/>
          </a:prstGeom>
          <a:ln w="25400">
            <a:solidFill>
              <a:srgbClr val="000000"/>
            </a:solidFill>
            <a:prstDash val="sysDot"/>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63" name="Line"/>
          <p:cNvSpPr/>
          <p:nvPr/>
        </p:nvSpPr>
        <p:spPr>
          <a:xfrm>
            <a:off x="3125532" y="4165167"/>
            <a:ext cx="365919" cy="1"/>
          </a:xfrm>
          <a:prstGeom prst="line">
            <a:avLst/>
          </a:prstGeom>
          <a:ln w="25400">
            <a:solidFill>
              <a:srgbClr val="000000"/>
            </a:solidFill>
            <a:prstDash val="sysDot"/>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64" name="Line"/>
          <p:cNvSpPr/>
          <p:nvPr/>
        </p:nvSpPr>
        <p:spPr>
          <a:xfrm>
            <a:off x="2803798" y="4165167"/>
            <a:ext cx="313664" cy="1"/>
          </a:xfrm>
          <a:prstGeom prst="line">
            <a:avLst/>
          </a:prstGeom>
          <a:ln w="25400">
            <a:solidFill>
              <a:srgbClr val="000000"/>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65" name="Line"/>
          <p:cNvSpPr/>
          <p:nvPr/>
        </p:nvSpPr>
        <p:spPr>
          <a:xfrm>
            <a:off x="2803798" y="3425353"/>
            <a:ext cx="313664" cy="1"/>
          </a:xfrm>
          <a:prstGeom prst="line">
            <a:avLst/>
          </a:prstGeom>
          <a:ln w="25400">
            <a:solidFill>
              <a:srgbClr val="000000"/>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66" name="Line"/>
          <p:cNvSpPr/>
          <p:nvPr/>
        </p:nvSpPr>
        <p:spPr>
          <a:xfrm>
            <a:off x="2803798" y="2741837"/>
            <a:ext cx="313664" cy="1"/>
          </a:xfrm>
          <a:prstGeom prst="line">
            <a:avLst/>
          </a:prstGeom>
          <a:ln w="25400">
            <a:solidFill>
              <a:srgbClr val="000000"/>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67" name="Rectangle"/>
          <p:cNvSpPr/>
          <p:nvPr/>
        </p:nvSpPr>
        <p:spPr>
          <a:xfrm>
            <a:off x="2813120" y="2297496"/>
            <a:ext cx="309431" cy="1880483"/>
          </a:xfrm>
          <a:prstGeom prst="rect">
            <a:avLst/>
          </a:prstGeom>
          <a:solidFill>
            <a:srgbClr val="558DD6">
              <a:alpha val="35858"/>
            </a:srgbClr>
          </a:solidFill>
          <a:ln w="3175">
            <a:solidFill>
              <a:srgbClr val="558DD6">
                <a:alpha val="35858"/>
              </a:srgbClr>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68" name="Rectangle"/>
          <p:cNvSpPr/>
          <p:nvPr/>
        </p:nvSpPr>
        <p:spPr>
          <a:xfrm>
            <a:off x="3487158" y="2297496"/>
            <a:ext cx="309431" cy="1880483"/>
          </a:xfrm>
          <a:prstGeom prst="rect">
            <a:avLst/>
          </a:prstGeom>
          <a:solidFill>
            <a:srgbClr val="558DD6">
              <a:alpha val="35858"/>
            </a:srgbClr>
          </a:solidFill>
          <a:ln w="3175">
            <a:solidFill>
              <a:srgbClr val="558DD6">
                <a:alpha val="35858"/>
              </a:srgbClr>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69" name="Rectangle"/>
          <p:cNvSpPr/>
          <p:nvPr/>
        </p:nvSpPr>
        <p:spPr>
          <a:xfrm>
            <a:off x="3170881" y="2297496"/>
            <a:ext cx="29237" cy="1880483"/>
          </a:xfrm>
          <a:prstGeom prst="rect">
            <a:avLst/>
          </a:prstGeom>
          <a:solidFill>
            <a:srgbClr val="558DD6">
              <a:alpha val="35858"/>
            </a:srgbClr>
          </a:solidFill>
          <a:ln w="3175">
            <a:solidFill>
              <a:srgbClr val="558DD6">
                <a:alpha val="35858"/>
              </a:srgbClr>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70" name="Rectangle"/>
          <p:cNvSpPr/>
          <p:nvPr/>
        </p:nvSpPr>
        <p:spPr>
          <a:xfrm>
            <a:off x="3238720" y="2298599"/>
            <a:ext cx="29237" cy="1880483"/>
          </a:xfrm>
          <a:prstGeom prst="rect">
            <a:avLst/>
          </a:prstGeom>
          <a:solidFill>
            <a:srgbClr val="558DD6">
              <a:alpha val="35858"/>
            </a:srgbClr>
          </a:solidFill>
          <a:ln w="3175">
            <a:solidFill>
              <a:srgbClr val="558DD6">
                <a:alpha val="35858"/>
              </a:srgbClr>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71" name="Rectangle"/>
          <p:cNvSpPr/>
          <p:nvPr/>
        </p:nvSpPr>
        <p:spPr>
          <a:xfrm>
            <a:off x="3293820" y="2298599"/>
            <a:ext cx="29237" cy="1880483"/>
          </a:xfrm>
          <a:prstGeom prst="rect">
            <a:avLst/>
          </a:prstGeom>
          <a:solidFill>
            <a:srgbClr val="558DD6">
              <a:alpha val="35858"/>
            </a:srgbClr>
          </a:solidFill>
          <a:ln w="3175">
            <a:solidFill>
              <a:srgbClr val="558DD6">
                <a:alpha val="35858"/>
              </a:srgbClr>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72" name="Rectangle"/>
          <p:cNvSpPr/>
          <p:nvPr/>
        </p:nvSpPr>
        <p:spPr>
          <a:xfrm>
            <a:off x="3361659" y="2299701"/>
            <a:ext cx="29237" cy="1880483"/>
          </a:xfrm>
          <a:prstGeom prst="rect">
            <a:avLst/>
          </a:prstGeom>
          <a:solidFill>
            <a:srgbClr val="558DD6">
              <a:alpha val="35858"/>
            </a:srgbClr>
          </a:solidFill>
          <a:ln w="3175">
            <a:solidFill>
              <a:srgbClr val="558DD6">
                <a:alpha val="35858"/>
              </a:srgbClr>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73" name="Rectangle"/>
          <p:cNvSpPr/>
          <p:nvPr/>
        </p:nvSpPr>
        <p:spPr>
          <a:xfrm>
            <a:off x="3417887" y="2296945"/>
            <a:ext cx="29237" cy="1880483"/>
          </a:xfrm>
          <a:prstGeom prst="rect">
            <a:avLst/>
          </a:prstGeom>
          <a:solidFill>
            <a:srgbClr val="558DD6">
              <a:alpha val="35858"/>
            </a:srgbClr>
          </a:solidFill>
          <a:ln w="3175">
            <a:solidFill>
              <a:srgbClr val="558DD6">
                <a:alpha val="35858"/>
              </a:srgbClr>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574" name="clipping at pixel level [0, 4096]"/>
          <p:cNvSpPr txBox="1"/>
          <p:nvPr/>
        </p:nvSpPr>
        <p:spPr>
          <a:xfrm>
            <a:off x="4772092" y="4399899"/>
            <a:ext cx="1574634" cy="4962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7625" tIns="47625" rIns="47625" bIns="47625" anchor="ctr">
            <a:spAutoFit/>
          </a:bodyPr>
          <a:lstStyle>
            <a:lvl1pPr algn="ctr" defTabSz="1095375">
              <a:lnSpc>
                <a:spcPct val="100000"/>
              </a:lnSpc>
              <a:spcBef>
                <a:spcPts val="0"/>
              </a:spcBef>
              <a:defRPr sz="2600" b="1">
                <a:latin typeface="Helvetica"/>
                <a:ea typeface="Helvetica"/>
                <a:cs typeface="Helvetica"/>
                <a:sym typeface="Helvetica"/>
              </a:defRPr>
            </a:lvl1pPr>
          </a:lstStyle>
          <a:p>
            <a:r>
              <a:rPr sz="1300">
                <a:solidFill>
                  <a:schemeClr val="accent1">
                    <a:lumMod val="50000"/>
                  </a:schemeClr>
                </a:solidFill>
                <a:latin typeface="+mn-lt"/>
              </a:rPr>
              <a:t>clipping at pixel level [0, 4096]</a:t>
            </a:r>
          </a:p>
        </p:txBody>
      </p:sp>
      <p:sp>
        <p:nvSpPr>
          <p:cNvPr id="575" name="Line"/>
          <p:cNvSpPr/>
          <p:nvPr/>
        </p:nvSpPr>
        <p:spPr>
          <a:xfrm flipV="1">
            <a:off x="5154661" y="2155710"/>
            <a:ext cx="1" cy="591695"/>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76" name="Line"/>
          <p:cNvSpPr/>
          <p:nvPr/>
        </p:nvSpPr>
        <p:spPr>
          <a:xfrm>
            <a:off x="5151339" y="2744624"/>
            <a:ext cx="894298" cy="1"/>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77" name="Line"/>
          <p:cNvSpPr/>
          <p:nvPr/>
        </p:nvSpPr>
        <p:spPr>
          <a:xfrm flipV="1">
            <a:off x="5146052" y="2880856"/>
            <a:ext cx="1" cy="599546"/>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78" name="Line"/>
          <p:cNvSpPr/>
          <p:nvPr/>
        </p:nvSpPr>
        <p:spPr>
          <a:xfrm>
            <a:off x="5142686" y="3477584"/>
            <a:ext cx="911611" cy="1"/>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79" name="Line"/>
          <p:cNvSpPr/>
          <p:nvPr/>
        </p:nvSpPr>
        <p:spPr>
          <a:xfrm>
            <a:off x="5142680" y="3260853"/>
            <a:ext cx="833507" cy="225191"/>
          </a:xfrm>
          <a:custGeom>
            <a:avLst/>
            <a:gdLst/>
            <a:ahLst/>
            <a:cxnLst>
              <a:cxn ang="0">
                <a:pos x="wd2" y="hd2"/>
              </a:cxn>
              <a:cxn ang="5400000">
                <a:pos x="wd2" y="hd2"/>
              </a:cxn>
              <a:cxn ang="10800000">
                <a:pos x="wd2" y="hd2"/>
              </a:cxn>
              <a:cxn ang="16200000">
                <a:pos x="wd2" y="hd2"/>
              </a:cxn>
            </a:cxnLst>
            <a:rect l="0" t="0" r="r" b="b"/>
            <a:pathLst>
              <a:path w="21600" h="21421" extrusionOk="0">
                <a:moveTo>
                  <a:pt x="0" y="20705"/>
                </a:moveTo>
                <a:lnTo>
                  <a:pt x="6739" y="20516"/>
                </a:lnTo>
                <a:cubicBezTo>
                  <a:pt x="7021" y="17114"/>
                  <a:pt x="7260" y="13693"/>
                  <a:pt x="7454" y="10258"/>
                </a:cubicBezTo>
                <a:cubicBezTo>
                  <a:pt x="7583" y="7983"/>
                  <a:pt x="7693" y="5692"/>
                  <a:pt x="7983" y="3497"/>
                </a:cubicBezTo>
                <a:cubicBezTo>
                  <a:pt x="8143" y="2283"/>
                  <a:pt x="8357"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ln w="25400">
            <a:solidFill>
              <a:srgbClr val="000000"/>
            </a:solidFill>
            <a:miter lim="400000"/>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80" name="Line"/>
          <p:cNvSpPr/>
          <p:nvPr/>
        </p:nvSpPr>
        <p:spPr>
          <a:xfrm flipV="1">
            <a:off x="5154661" y="3606001"/>
            <a:ext cx="1" cy="591695"/>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81" name="Line"/>
          <p:cNvSpPr/>
          <p:nvPr/>
        </p:nvSpPr>
        <p:spPr>
          <a:xfrm>
            <a:off x="5151339" y="4194915"/>
            <a:ext cx="894298" cy="1"/>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82" name="Line"/>
          <p:cNvSpPr/>
          <p:nvPr/>
        </p:nvSpPr>
        <p:spPr>
          <a:xfrm>
            <a:off x="5157433" y="3956192"/>
            <a:ext cx="822592" cy="237045"/>
          </a:xfrm>
          <a:custGeom>
            <a:avLst/>
            <a:gdLst/>
            <a:ahLst/>
            <a:cxnLst>
              <a:cxn ang="0">
                <a:pos x="wd2" y="hd2"/>
              </a:cxn>
              <a:cxn ang="5400000">
                <a:pos x="wd2" y="hd2"/>
              </a:cxn>
              <a:cxn ang="10800000">
                <a:pos x="wd2" y="hd2"/>
              </a:cxn>
              <a:cxn ang="16200000">
                <a:pos x="wd2" y="hd2"/>
              </a:cxn>
            </a:cxnLst>
            <a:rect l="0" t="0" r="r" b="b"/>
            <a:pathLst>
              <a:path w="21600" h="21421" extrusionOk="0">
                <a:moveTo>
                  <a:pt x="0" y="20705"/>
                </a:moveTo>
                <a:lnTo>
                  <a:pt x="6739" y="20516"/>
                </a:lnTo>
                <a:cubicBezTo>
                  <a:pt x="7021" y="17114"/>
                  <a:pt x="7260" y="13693"/>
                  <a:pt x="7454" y="10258"/>
                </a:cubicBezTo>
                <a:cubicBezTo>
                  <a:pt x="7583" y="7983"/>
                  <a:pt x="7693" y="5692"/>
                  <a:pt x="7983" y="3497"/>
                </a:cubicBezTo>
                <a:cubicBezTo>
                  <a:pt x="8143" y="2283"/>
                  <a:pt x="8357"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ln w="25400">
            <a:solidFill>
              <a:srgbClr val="000000"/>
            </a:solidFill>
            <a:miter lim="400000"/>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83" name="Line"/>
          <p:cNvSpPr/>
          <p:nvPr/>
        </p:nvSpPr>
        <p:spPr>
          <a:xfrm flipV="1">
            <a:off x="5467288" y="2093153"/>
            <a:ext cx="1" cy="2205160"/>
          </a:xfrm>
          <a:prstGeom prst="line">
            <a:avLst/>
          </a:prstGeom>
          <a:ln w="25400">
            <a:solidFill>
              <a:srgbClr val="C82506"/>
            </a:solidFill>
            <a:prstDash val="sysDot"/>
            <a:miter lim="400000"/>
            <a:headEnd type="triangle" len="sm"/>
            <a:tailEnd type="triangle" len="sm"/>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84" name="Line"/>
          <p:cNvSpPr/>
          <p:nvPr/>
        </p:nvSpPr>
        <p:spPr>
          <a:xfrm>
            <a:off x="4409116" y="3190789"/>
            <a:ext cx="486197"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85" name="Line"/>
          <p:cNvSpPr/>
          <p:nvPr/>
        </p:nvSpPr>
        <p:spPr>
          <a:xfrm>
            <a:off x="4409116" y="2461717"/>
            <a:ext cx="486197"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86" name="Line"/>
          <p:cNvSpPr/>
          <p:nvPr/>
        </p:nvSpPr>
        <p:spPr>
          <a:xfrm>
            <a:off x="4382064" y="3919860"/>
            <a:ext cx="486197" cy="1"/>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587" name="Line"/>
          <p:cNvSpPr/>
          <p:nvPr/>
        </p:nvSpPr>
        <p:spPr>
          <a:xfrm>
            <a:off x="5164381" y="2531047"/>
            <a:ext cx="817677" cy="206471"/>
          </a:xfrm>
          <a:custGeom>
            <a:avLst/>
            <a:gdLst/>
            <a:ahLst/>
            <a:cxnLst>
              <a:cxn ang="0">
                <a:pos x="wd2" y="hd2"/>
              </a:cxn>
              <a:cxn ang="5400000">
                <a:pos x="wd2" y="hd2"/>
              </a:cxn>
              <a:cxn ang="10800000">
                <a:pos x="wd2" y="hd2"/>
              </a:cxn>
              <a:cxn ang="16200000">
                <a:pos x="wd2" y="hd2"/>
              </a:cxn>
            </a:cxnLst>
            <a:rect l="0" t="0" r="r" b="b"/>
            <a:pathLst>
              <a:path w="21600" h="21583" extrusionOk="0">
                <a:moveTo>
                  <a:pt x="0" y="21445"/>
                </a:moveTo>
                <a:lnTo>
                  <a:pt x="6326" y="21485"/>
                </a:lnTo>
                <a:lnTo>
                  <a:pt x="7202" y="12058"/>
                </a:lnTo>
                <a:cubicBezTo>
                  <a:pt x="7390" y="8883"/>
                  <a:pt x="7475" y="5688"/>
                  <a:pt x="7454" y="2492"/>
                </a:cubicBezTo>
                <a:cubicBezTo>
                  <a:pt x="7449" y="1697"/>
                  <a:pt x="7438" y="902"/>
                  <a:pt x="7420" y="107"/>
                </a:cubicBezTo>
                <a:lnTo>
                  <a:pt x="9840" y="0"/>
                </a:lnTo>
                <a:cubicBezTo>
                  <a:pt x="9789" y="2238"/>
                  <a:pt x="9838" y="4482"/>
                  <a:pt x="9990" y="6713"/>
                </a:cubicBezTo>
                <a:cubicBezTo>
                  <a:pt x="10148" y="9042"/>
                  <a:pt x="10446" y="11405"/>
                  <a:pt x="10652" y="13668"/>
                </a:cubicBezTo>
                <a:cubicBezTo>
                  <a:pt x="10847" y="15809"/>
                  <a:pt x="11008" y="17971"/>
                  <a:pt x="11827" y="19511"/>
                </a:cubicBezTo>
                <a:cubicBezTo>
                  <a:pt x="12781" y="21307"/>
                  <a:pt x="13866" y="21520"/>
                  <a:pt x="14966" y="21485"/>
                </a:cubicBezTo>
                <a:cubicBezTo>
                  <a:pt x="16058" y="21449"/>
                  <a:pt x="17169" y="21537"/>
                  <a:pt x="18281" y="21568"/>
                </a:cubicBezTo>
                <a:cubicBezTo>
                  <a:pt x="19392" y="21600"/>
                  <a:pt x="20505" y="21577"/>
                  <a:pt x="21600" y="21533"/>
                </a:cubicBezTo>
              </a:path>
            </a:pathLst>
          </a:custGeom>
          <a:ln w="25400">
            <a:solidFill>
              <a:srgbClr val="000000"/>
            </a:solidFill>
            <a:miter lim="400000"/>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pic>
        <p:nvPicPr>
          <p:cNvPr id="588" name="Line Line" descr="Line Line"/>
          <p:cNvPicPr>
            <a:picLocks/>
          </p:cNvPicPr>
          <p:nvPr/>
        </p:nvPicPr>
        <p:blipFill>
          <a:blip r:embed="rId3"/>
          <a:stretch>
            <a:fillRect/>
          </a:stretch>
        </p:blipFill>
        <p:spPr>
          <a:xfrm>
            <a:off x="5148311" y="2508847"/>
            <a:ext cx="884696" cy="12701"/>
          </a:xfrm>
          <a:prstGeom prst="rect">
            <a:avLst/>
          </a:prstGeom>
        </p:spPr>
      </p:pic>
      <p:pic>
        <p:nvPicPr>
          <p:cNvPr id="590" name="Line Line" descr="Line Line"/>
          <p:cNvPicPr>
            <a:picLocks/>
          </p:cNvPicPr>
          <p:nvPr/>
        </p:nvPicPr>
        <p:blipFill>
          <a:blip r:embed="rId3"/>
          <a:stretch>
            <a:fillRect/>
          </a:stretch>
        </p:blipFill>
        <p:spPr>
          <a:xfrm>
            <a:off x="5148311" y="3231387"/>
            <a:ext cx="884696" cy="12701"/>
          </a:xfrm>
          <a:prstGeom prst="rect">
            <a:avLst/>
          </a:prstGeom>
        </p:spPr>
      </p:pic>
      <p:pic>
        <p:nvPicPr>
          <p:cNvPr id="592" name="Line Line" descr="Line Line"/>
          <p:cNvPicPr>
            <a:picLocks/>
          </p:cNvPicPr>
          <p:nvPr/>
        </p:nvPicPr>
        <p:blipFill>
          <a:blip r:embed="rId3"/>
          <a:stretch>
            <a:fillRect/>
          </a:stretch>
        </p:blipFill>
        <p:spPr>
          <a:xfrm>
            <a:off x="5158017" y="3918898"/>
            <a:ext cx="884696" cy="12701"/>
          </a:xfrm>
          <a:prstGeom prst="rect">
            <a:avLst/>
          </a:prstGeom>
        </p:spPr>
      </p:pic>
      <p:pic>
        <p:nvPicPr>
          <p:cNvPr id="594" name="image33.png" descr="image33.png"/>
          <p:cNvPicPr>
            <a:picLocks noChangeAspect="1"/>
          </p:cNvPicPr>
          <p:nvPr/>
        </p:nvPicPr>
        <p:blipFill>
          <a:blip r:embed="rId4"/>
          <a:stretch>
            <a:fillRect/>
          </a:stretch>
        </p:blipFill>
        <p:spPr>
          <a:xfrm>
            <a:off x="45352" y="5176919"/>
            <a:ext cx="1490647" cy="1353350"/>
          </a:xfrm>
          <a:prstGeom prst="rect">
            <a:avLst/>
          </a:prstGeom>
          <a:ln w="12700">
            <a:miter lim="400000"/>
          </a:ln>
        </p:spPr>
      </p:pic>
      <p:grpSp>
        <p:nvGrpSpPr>
          <p:cNvPr id="607" name="Group"/>
          <p:cNvGrpSpPr/>
          <p:nvPr/>
        </p:nvGrpSpPr>
        <p:grpSpPr>
          <a:xfrm>
            <a:off x="345466" y="5305227"/>
            <a:ext cx="473037" cy="458086"/>
            <a:chOff x="0" y="0"/>
            <a:chExt cx="946072" cy="916170"/>
          </a:xfrm>
        </p:grpSpPr>
        <p:sp>
          <p:nvSpPr>
            <p:cNvPr id="595" name="Line"/>
            <p:cNvSpPr/>
            <p:nvPr/>
          </p:nvSpPr>
          <p:spPr>
            <a:xfrm flipV="1">
              <a:off x="-1" y="223354"/>
              <a:ext cx="150700" cy="261017"/>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596" name="Line"/>
            <p:cNvSpPr/>
            <p:nvPr/>
          </p:nvSpPr>
          <p:spPr>
            <a:xfrm flipV="1">
              <a:off x="372533" y="3220"/>
              <a:ext cx="150699" cy="261018"/>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597" name="Line"/>
            <p:cNvSpPr/>
            <p:nvPr/>
          </p:nvSpPr>
          <p:spPr>
            <a:xfrm flipV="1">
              <a:off x="761507" y="223354"/>
              <a:ext cx="150699" cy="261017"/>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598" name="Line"/>
            <p:cNvSpPr/>
            <p:nvPr/>
          </p:nvSpPr>
          <p:spPr>
            <a:xfrm flipV="1">
              <a:off x="795374" y="655154"/>
              <a:ext cx="150699" cy="261017"/>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599" name="Line"/>
            <p:cNvSpPr/>
            <p:nvPr/>
          </p:nvSpPr>
          <p:spPr>
            <a:xfrm flipH="1" flipV="1">
              <a:off x="372533" y="655154"/>
              <a:ext cx="150699" cy="261017"/>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600" name="Line"/>
            <p:cNvSpPr/>
            <p:nvPr/>
          </p:nvSpPr>
          <p:spPr>
            <a:xfrm flipH="1" flipV="1">
              <a:off x="0" y="451954"/>
              <a:ext cx="150699" cy="261017"/>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601" name="Line"/>
            <p:cNvSpPr/>
            <p:nvPr/>
          </p:nvSpPr>
          <p:spPr>
            <a:xfrm flipH="1" flipV="1">
              <a:off x="767383" y="0"/>
              <a:ext cx="138947" cy="267459"/>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602" name="Line"/>
            <p:cNvSpPr/>
            <p:nvPr/>
          </p:nvSpPr>
          <p:spPr>
            <a:xfrm flipH="1" flipV="1">
              <a:off x="788153" y="451954"/>
              <a:ext cx="150699" cy="261017"/>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603" name="Line"/>
            <p:cNvSpPr/>
            <p:nvPr/>
          </p:nvSpPr>
          <p:spPr>
            <a:xfrm flipH="1">
              <a:off x="507398" y="899237"/>
              <a:ext cx="304305" cy="1"/>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604" name="Line"/>
            <p:cNvSpPr/>
            <p:nvPr/>
          </p:nvSpPr>
          <p:spPr>
            <a:xfrm flipH="1">
              <a:off x="100998" y="683695"/>
              <a:ext cx="304305" cy="1"/>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605" name="Line"/>
            <p:cNvSpPr/>
            <p:nvPr/>
          </p:nvSpPr>
          <p:spPr>
            <a:xfrm flipH="1" flipV="1">
              <a:off x="100998" y="240811"/>
              <a:ext cx="304305" cy="1"/>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sp>
          <p:nvSpPr>
            <p:cNvPr id="606" name="Line"/>
            <p:cNvSpPr/>
            <p:nvPr/>
          </p:nvSpPr>
          <p:spPr>
            <a:xfrm flipH="1" flipV="1">
              <a:off x="507398" y="24029"/>
              <a:ext cx="304305" cy="1"/>
            </a:xfrm>
            <a:prstGeom prst="line">
              <a:avLst/>
            </a:prstGeom>
            <a:noFill/>
            <a:ln w="25400" cap="flat">
              <a:solidFill>
                <a:srgbClr val="E02134"/>
              </a:solidFill>
              <a:prstDash val="solid"/>
              <a:round/>
            </a:ln>
            <a:effectLst>
              <a:outerShdw blurRad="101600" dist="50800" dir="5400000" rotWithShape="0">
                <a:srgbClr val="000000">
                  <a:alpha val="38000"/>
                </a:srgbClr>
              </a:outerShdw>
            </a:effectLst>
          </p:spPr>
          <p:txBody>
            <a:bodyPr wrap="square" lIns="0" tIns="0" rIns="0" bIns="0" numCol="1" anchor="t">
              <a:noAutofit/>
            </a:bodyPr>
            <a:lstStyle/>
            <a:p>
              <a:pPr defTabSz="609600">
                <a:defRPr sz="8400" b="1">
                  <a:solidFill>
                    <a:srgbClr val="111D3A"/>
                  </a:solidFill>
                  <a:latin typeface="Helvetica"/>
                  <a:ea typeface="Helvetica"/>
                  <a:cs typeface="Helvetica"/>
                  <a:sym typeface="Helvetica"/>
                </a:defRPr>
              </a:pPr>
              <a:endParaRPr sz="4200"/>
            </a:p>
          </p:txBody>
        </p:sp>
      </p:grpSp>
      <p:sp>
        <p:nvSpPr>
          <p:cNvPr id="608" name="Line"/>
          <p:cNvSpPr/>
          <p:nvPr/>
        </p:nvSpPr>
        <p:spPr>
          <a:xfrm flipV="1">
            <a:off x="552159" y="3575385"/>
            <a:ext cx="1" cy="1518027"/>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609" name="x 6"/>
          <p:cNvSpPr/>
          <p:nvPr/>
        </p:nvSpPr>
        <p:spPr>
          <a:xfrm>
            <a:off x="1665993" y="5333302"/>
            <a:ext cx="7845624" cy="1143154"/>
          </a:xfrm>
          <a:prstGeom prst="rightArrow">
            <a:avLst>
              <a:gd name="adj1" fmla="val 64596"/>
              <a:gd name="adj2" fmla="val 58059"/>
            </a:avLst>
          </a:prstGeom>
          <a:ln w="63500">
            <a:solidFill>
              <a:srgbClr val="85888D"/>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733" tIns="67733" rIns="67733" bIns="67733" anchor="ctr"/>
          <a:lstStyle>
            <a:lvl1pPr algn="ctr" defTabSz="1219200">
              <a:lnSpc>
                <a:spcPct val="100000"/>
              </a:lnSpc>
              <a:spcBef>
                <a:spcPts val="0"/>
              </a:spcBef>
              <a:defRPr sz="4400" b="1">
                <a:solidFill>
                  <a:srgbClr val="111D3A"/>
                </a:solidFill>
                <a:latin typeface="Helvetica"/>
                <a:ea typeface="Helvetica"/>
                <a:cs typeface="Helvetica"/>
                <a:sym typeface="Helvetica"/>
              </a:defRPr>
            </a:lvl1pPr>
          </a:lstStyle>
          <a:p>
            <a:r>
              <a:rPr sz="2200" dirty="0">
                <a:solidFill>
                  <a:schemeClr val="accent1">
                    <a:lumMod val="50000"/>
                  </a:schemeClr>
                </a:solidFill>
                <a:latin typeface="Lucida Calligraphy" panose="03010101010101010101" pitchFamily="66" charset="0"/>
              </a:rPr>
              <a:t>x 6 </a:t>
            </a:r>
          </a:p>
        </p:txBody>
      </p:sp>
      <p:sp>
        <p:nvSpPr>
          <p:cNvPr id="610" name="Line"/>
          <p:cNvSpPr/>
          <p:nvPr/>
        </p:nvSpPr>
        <p:spPr>
          <a:xfrm>
            <a:off x="9592065" y="3185598"/>
            <a:ext cx="559779" cy="1053599"/>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611" name="Line"/>
          <p:cNvSpPr/>
          <p:nvPr/>
        </p:nvSpPr>
        <p:spPr>
          <a:xfrm flipV="1">
            <a:off x="9665582" y="4764756"/>
            <a:ext cx="559779" cy="1053599"/>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612" name="Raw data"/>
          <p:cNvSpPr/>
          <p:nvPr/>
        </p:nvSpPr>
        <p:spPr>
          <a:xfrm>
            <a:off x="1167838" y="1410865"/>
            <a:ext cx="829286" cy="352233"/>
          </a:xfrm>
          <a:prstGeom prst="rect">
            <a:avLst/>
          </a:prstGeom>
          <a:solidFill>
            <a:schemeClr val="accent1">
              <a:lumMod val="20000"/>
              <a:lumOff val="80000"/>
            </a:schemeClr>
          </a:solidFill>
          <a:ln w="25400">
            <a:no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733" tIns="67733" rIns="67733" bIns="67733" anchor="ctr">
            <a:spAutoFit/>
          </a:bodyPr>
          <a:lstStyle>
            <a:lvl1pPr algn="ctr" defTabSz="1219200">
              <a:lnSpc>
                <a:spcPct val="100000"/>
              </a:lnSpc>
              <a:spcBef>
                <a:spcPts val="0"/>
              </a:spcBef>
              <a:defRPr sz="2400" b="1">
                <a:solidFill>
                  <a:srgbClr val="111D3A"/>
                </a:solidFill>
                <a:latin typeface="Helvetica"/>
                <a:ea typeface="Helvetica"/>
                <a:cs typeface="Helvetica"/>
                <a:sym typeface="Helvetica"/>
              </a:defRPr>
            </a:lvl1pPr>
          </a:lstStyle>
          <a:p>
            <a:r>
              <a:rPr sz="1400" dirty="0">
                <a:solidFill>
                  <a:schemeClr val="accent1">
                    <a:lumMod val="50000"/>
                  </a:schemeClr>
                </a:solidFill>
                <a:latin typeface="+mn-lt"/>
              </a:rPr>
              <a:t>Raw data</a:t>
            </a:r>
          </a:p>
        </p:txBody>
      </p:sp>
      <p:sp>
        <p:nvSpPr>
          <p:cNvPr id="613" name="Baseline subtraction"/>
          <p:cNvSpPr/>
          <p:nvPr/>
        </p:nvSpPr>
        <p:spPr>
          <a:xfrm>
            <a:off x="2724731" y="1401297"/>
            <a:ext cx="1138138" cy="567676"/>
          </a:xfrm>
          <a:prstGeom prst="rect">
            <a:avLst/>
          </a:prstGeom>
          <a:solidFill>
            <a:schemeClr val="accent1">
              <a:lumMod val="20000"/>
              <a:lumOff val="80000"/>
            </a:schemeClr>
          </a:solidFill>
          <a:ln w="25400">
            <a:no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7733" tIns="67733" rIns="67733" bIns="67733" anchor="ctr">
            <a:spAutoFit/>
          </a:bodyPr>
          <a:lstStyle>
            <a:lvl1pPr algn="ctr" defTabSz="1219200">
              <a:lnSpc>
                <a:spcPct val="100000"/>
              </a:lnSpc>
              <a:spcBef>
                <a:spcPts val="0"/>
              </a:spcBef>
              <a:defRPr sz="2400" b="1">
                <a:solidFill>
                  <a:srgbClr val="111D3A"/>
                </a:solidFill>
                <a:latin typeface="Helvetica"/>
                <a:ea typeface="Helvetica"/>
                <a:cs typeface="Helvetica"/>
                <a:sym typeface="Helvetica"/>
              </a:defRPr>
            </a:lvl1pPr>
          </a:lstStyle>
          <a:p>
            <a:r>
              <a:rPr sz="1400">
                <a:solidFill>
                  <a:schemeClr val="accent1">
                    <a:lumMod val="50000"/>
                  </a:schemeClr>
                </a:solidFill>
                <a:latin typeface="+mn-lt"/>
              </a:rPr>
              <a:t>Baseline subtraction</a:t>
            </a:r>
          </a:p>
        </p:txBody>
      </p:sp>
      <p:sp>
        <p:nvSpPr>
          <p:cNvPr id="614" name="Pixel clipping"/>
          <p:cNvSpPr/>
          <p:nvPr/>
        </p:nvSpPr>
        <p:spPr>
          <a:xfrm>
            <a:off x="5002644" y="1410865"/>
            <a:ext cx="1113531" cy="352233"/>
          </a:xfrm>
          <a:prstGeom prst="rect">
            <a:avLst/>
          </a:prstGeom>
          <a:solidFill>
            <a:schemeClr val="accent1">
              <a:lumMod val="20000"/>
              <a:lumOff val="80000"/>
            </a:schemeClr>
          </a:solidFill>
          <a:ln w="25400">
            <a:no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733" tIns="67733" rIns="67733" bIns="67733" anchor="ctr">
            <a:spAutoFit/>
          </a:bodyPr>
          <a:lstStyle>
            <a:lvl1pPr algn="ctr" defTabSz="1219200">
              <a:lnSpc>
                <a:spcPct val="100000"/>
              </a:lnSpc>
              <a:spcBef>
                <a:spcPts val="0"/>
              </a:spcBef>
              <a:defRPr sz="2400" b="1">
                <a:solidFill>
                  <a:srgbClr val="111D3A"/>
                </a:solidFill>
                <a:latin typeface="Helvetica"/>
                <a:ea typeface="Helvetica"/>
                <a:cs typeface="Helvetica"/>
                <a:sym typeface="Helvetica"/>
              </a:defRPr>
            </a:lvl1pPr>
          </a:lstStyle>
          <a:p>
            <a:r>
              <a:rPr sz="1400">
                <a:solidFill>
                  <a:schemeClr val="accent1">
                    <a:lumMod val="50000"/>
                  </a:schemeClr>
                </a:solidFill>
                <a:latin typeface="+mn-lt"/>
              </a:rPr>
              <a:t>Pixel clipping</a:t>
            </a:r>
          </a:p>
        </p:txBody>
      </p:sp>
      <p:sp>
        <p:nvSpPr>
          <p:cNvPr id="615" name="Pixel sum"/>
          <p:cNvSpPr/>
          <p:nvPr/>
        </p:nvSpPr>
        <p:spPr>
          <a:xfrm>
            <a:off x="6845620" y="1410865"/>
            <a:ext cx="844227" cy="352233"/>
          </a:xfrm>
          <a:prstGeom prst="rect">
            <a:avLst/>
          </a:prstGeom>
          <a:solidFill>
            <a:schemeClr val="accent1">
              <a:lumMod val="20000"/>
              <a:lumOff val="80000"/>
            </a:schemeClr>
          </a:solidFill>
          <a:ln w="25400">
            <a:no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733" tIns="67733" rIns="67733" bIns="67733" anchor="ctr">
            <a:spAutoFit/>
          </a:bodyPr>
          <a:lstStyle>
            <a:lvl1pPr algn="ctr" defTabSz="1219200">
              <a:lnSpc>
                <a:spcPct val="100000"/>
              </a:lnSpc>
              <a:spcBef>
                <a:spcPts val="0"/>
              </a:spcBef>
              <a:defRPr sz="2400" b="1">
                <a:solidFill>
                  <a:srgbClr val="111D3A"/>
                </a:solidFill>
                <a:latin typeface="Helvetica"/>
                <a:ea typeface="Helvetica"/>
                <a:cs typeface="Helvetica"/>
                <a:sym typeface="Helvetica"/>
              </a:defRPr>
            </a:lvl1pPr>
          </a:lstStyle>
          <a:p>
            <a:r>
              <a:rPr sz="1400">
                <a:solidFill>
                  <a:schemeClr val="accent1">
                    <a:lumMod val="50000"/>
                  </a:schemeClr>
                </a:solidFill>
                <a:latin typeface="+mn-lt"/>
              </a:rPr>
              <a:t>Pixel sum</a:t>
            </a:r>
          </a:p>
        </p:txBody>
      </p:sp>
      <p:sp>
        <p:nvSpPr>
          <p:cNvPr id="616" name="Patch clipping"/>
          <p:cNvSpPr/>
          <p:nvPr/>
        </p:nvSpPr>
        <p:spPr>
          <a:xfrm>
            <a:off x="8312365" y="1410865"/>
            <a:ext cx="1171176" cy="352233"/>
          </a:xfrm>
          <a:prstGeom prst="rect">
            <a:avLst/>
          </a:prstGeom>
          <a:solidFill>
            <a:schemeClr val="accent1">
              <a:lumMod val="20000"/>
              <a:lumOff val="80000"/>
            </a:schemeClr>
          </a:solidFill>
          <a:ln w="25400">
            <a:no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733" tIns="67733" rIns="67733" bIns="67733" anchor="ctr">
            <a:spAutoFit/>
          </a:bodyPr>
          <a:lstStyle>
            <a:lvl1pPr algn="ctr" defTabSz="1219200">
              <a:lnSpc>
                <a:spcPct val="100000"/>
              </a:lnSpc>
              <a:spcBef>
                <a:spcPts val="0"/>
              </a:spcBef>
              <a:defRPr sz="2400" b="1">
                <a:solidFill>
                  <a:srgbClr val="111D3A"/>
                </a:solidFill>
                <a:latin typeface="Helvetica"/>
                <a:ea typeface="Helvetica"/>
                <a:cs typeface="Helvetica"/>
                <a:sym typeface="Helvetica"/>
              </a:defRPr>
            </a:lvl1pPr>
          </a:lstStyle>
          <a:p>
            <a:r>
              <a:rPr sz="1400">
                <a:solidFill>
                  <a:schemeClr val="accent1">
                    <a:lumMod val="50000"/>
                  </a:schemeClr>
                </a:solidFill>
                <a:latin typeface="+mn-lt"/>
              </a:rPr>
              <a:t>Patch clipping</a:t>
            </a:r>
          </a:p>
        </p:txBody>
      </p:sp>
      <p:sp>
        <p:nvSpPr>
          <p:cNvPr id="617" name="Patch sum &amp;…"/>
          <p:cNvSpPr/>
          <p:nvPr/>
        </p:nvSpPr>
        <p:spPr>
          <a:xfrm>
            <a:off x="10460265" y="1401296"/>
            <a:ext cx="1478503" cy="567676"/>
          </a:xfrm>
          <a:prstGeom prst="rect">
            <a:avLst/>
          </a:prstGeom>
          <a:solidFill>
            <a:schemeClr val="accent1">
              <a:lumMod val="20000"/>
              <a:lumOff val="80000"/>
            </a:schemeClr>
          </a:solidFill>
          <a:ln w="25400">
            <a:no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733" tIns="67733" rIns="67733" bIns="67733" anchor="ctr">
            <a:spAutoFit/>
          </a:bodyPr>
          <a:lstStyle/>
          <a:p>
            <a:pPr algn="ctr" defTabSz="609600">
              <a:defRPr sz="2400" b="1">
                <a:solidFill>
                  <a:srgbClr val="111D3A"/>
                </a:solidFill>
                <a:latin typeface="Helvetica"/>
                <a:ea typeface="Helvetica"/>
                <a:cs typeface="Helvetica"/>
                <a:sym typeface="Helvetica"/>
              </a:defRPr>
            </a:pPr>
            <a:r>
              <a:rPr sz="1400">
                <a:solidFill>
                  <a:schemeClr val="accent1">
                    <a:lumMod val="50000"/>
                  </a:schemeClr>
                </a:solidFill>
              </a:rPr>
              <a:t>Patch sum &amp;</a:t>
            </a:r>
          </a:p>
          <a:p>
            <a:pPr algn="ctr" defTabSz="609600">
              <a:defRPr sz="2400" b="1">
                <a:solidFill>
                  <a:srgbClr val="111D3A"/>
                </a:solidFill>
                <a:latin typeface="Helvetica"/>
                <a:ea typeface="Helvetica"/>
                <a:cs typeface="Helvetica"/>
                <a:sym typeface="Helvetica"/>
              </a:defRPr>
            </a:pPr>
            <a:r>
              <a:rPr sz="1400">
                <a:solidFill>
                  <a:schemeClr val="accent1">
                    <a:lumMod val="50000"/>
                  </a:schemeClr>
                </a:solidFill>
              </a:rPr>
              <a:t>trigger decision</a:t>
            </a:r>
          </a:p>
        </p:txBody>
      </p:sp>
      <p:grpSp>
        <p:nvGrpSpPr>
          <p:cNvPr id="621" name="Group"/>
          <p:cNvGrpSpPr/>
          <p:nvPr/>
        </p:nvGrpSpPr>
        <p:grpSpPr>
          <a:xfrm>
            <a:off x="10561481" y="3027647"/>
            <a:ext cx="1276071" cy="1184153"/>
            <a:chOff x="189764" y="-130469"/>
            <a:chExt cx="2552141" cy="2368303"/>
          </a:xfrm>
        </p:grpSpPr>
        <p:sp>
          <p:nvSpPr>
            <p:cNvPr id="618" name="Line"/>
            <p:cNvSpPr/>
            <p:nvPr/>
          </p:nvSpPr>
          <p:spPr>
            <a:xfrm flipV="1">
              <a:off x="215256" y="-130470"/>
              <a:ext cx="1" cy="2353512"/>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619" name="Line"/>
            <p:cNvSpPr/>
            <p:nvPr/>
          </p:nvSpPr>
          <p:spPr>
            <a:xfrm>
              <a:off x="237224" y="2215300"/>
              <a:ext cx="2504683" cy="1"/>
            </a:xfrm>
            <a:prstGeom prst="line">
              <a:avLst/>
            </a:prstGeom>
            <a:noFill/>
            <a:ln w="25400" cap="flat">
              <a:solidFill>
                <a:srgbClr val="000000"/>
              </a:solidFill>
              <a:prstDash val="solid"/>
              <a:miter lim="400000"/>
              <a:tailEnd type="triangle" w="med" len="med"/>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sp>
          <p:nvSpPr>
            <p:cNvPr id="620" name="Line"/>
            <p:cNvSpPr/>
            <p:nvPr/>
          </p:nvSpPr>
          <p:spPr>
            <a:xfrm>
              <a:off x="189764" y="0"/>
              <a:ext cx="2290091" cy="2237834"/>
            </a:xfrm>
            <a:custGeom>
              <a:avLst/>
              <a:gdLst/>
              <a:ahLst/>
              <a:cxnLst>
                <a:cxn ang="0">
                  <a:pos x="wd2" y="hd2"/>
                </a:cxn>
                <a:cxn ang="5400000">
                  <a:pos x="wd2" y="hd2"/>
                </a:cxn>
                <a:cxn ang="10800000">
                  <a:pos x="wd2" y="hd2"/>
                </a:cxn>
                <a:cxn ang="16200000">
                  <a:pos x="wd2" y="hd2"/>
                </a:cxn>
              </a:cxnLst>
              <a:rect l="0" t="0" r="r" b="b"/>
              <a:pathLst>
                <a:path w="21600" h="21421" extrusionOk="0">
                  <a:moveTo>
                    <a:pt x="0" y="21007"/>
                  </a:moveTo>
                  <a:lnTo>
                    <a:pt x="6326" y="21027"/>
                  </a:lnTo>
                  <a:cubicBezTo>
                    <a:pt x="6840" y="17468"/>
                    <a:pt x="7217" y="13875"/>
                    <a:pt x="7454" y="10258"/>
                  </a:cubicBezTo>
                  <a:cubicBezTo>
                    <a:pt x="7603" y="7984"/>
                    <a:pt x="7698" y="5692"/>
                    <a:pt x="7983" y="3497"/>
                  </a:cubicBezTo>
                  <a:cubicBezTo>
                    <a:pt x="8141" y="2283"/>
                    <a:pt x="8355" y="1111"/>
                    <a:pt x="8621" y="0"/>
                  </a:cubicBezTo>
                  <a:cubicBezTo>
                    <a:pt x="9201" y="3359"/>
                    <a:pt x="9622" y="6852"/>
                    <a:pt x="9879" y="10421"/>
                  </a:cubicBezTo>
                  <a:cubicBezTo>
                    <a:pt x="10137" y="13999"/>
                    <a:pt x="10333" y="17927"/>
                    <a:pt x="11608" y="19997"/>
                  </a:cubicBezTo>
                  <a:cubicBezTo>
                    <a:pt x="12595" y="21600"/>
                    <a:pt x="13822" y="21474"/>
                    <a:pt x="14966" y="21360"/>
                  </a:cubicBezTo>
                  <a:cubicBezTo>
                    <a:pt x="17164" y="21142"/>
                    <a:pt x="19370" y="21036"/>
                    <a:pt x="21600" y="21053"/>
                  </a:cubicBezTo>
                </a:path>
              </a:pathLst>
            </a:custGeom>
            <a:noFill/>
            <a:ln w="25400" cap="flat">
              <a:solidFill>
                <a:srgbClr val="000000"/>
              </a:solidFill>
              <a:prstDash val="solid"/>
              <a:miter lim="400000"/>
            </a:ln>
            <a:effectLst/>
          </p:spPr>
          <p:txBody>
            <a:bodyPr wrap="square" lIns="47625" tIns="47625" rIns="47625" bIns="47625" numCol="1" anchor="ctr">
              <a:noAutofit/>
            </a:bodyPr>
            <a:lstStyle/>
            <a:p>
              <a:pPr algn="ctr" defTabSz="547688">
                <a:defRPr sz="4200">
                  <a:latin typeface="Helvetica Light"/>
                  <a:ea typeface="Helvetica Light"/>
                  <a:cs typeface="Helvetica Light"/>
                  <a:sym typeface="Helvetica Light"/>
                </a:defRPr>
              </a:pPr>
              <a:endParaRPr sz="2100"/>
            </a:p>
          </p:txBody>
        </p:sp>
      </p:grpSp>
      <p:sp>
        <p:nvSpPr>
          <p:cNvPr id="622" name="Line"/>
          <p:cNvSpPr/>
          <p:nvPr/>
        </p:nvSpPr>
        <p:spPr>
          <a:xfrm flipV="1">
            <a:off x="10981783" y="2975106"/>
            <a:ext cx="1" cy="1363918"/>
          </a:xfrm>
          <a:prstGeom prst="line">
            <a:avLst/>
          </a:prstGeom>
          <a:ln w="25400">
            <a:solidFill>
              <a:srgbClr val="C82506"/>
            </a:solidFill>
            <a:prstDash val="sysDot"/>
            <a:miter lim="400000"/>
            <a:headEnd type="triangle" len="sm"/>
            <a:tailEnd type="triangle" len="sm"/>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623" name="Line"/>
          <p:cNvSpPr/>
          <p:nvPr/>
        </p:nvSpPr>
        <p:spPr>
          <a:xfrm>
            <a:off x="10566386" y="3471333"/>
            <a:ext cx="1354667" cy="1"/>
          </a:xfrm>
          <a:prstGeom prst="line">
            <a:avLst/>
          </a:prstGeom>
          <a:ln w="63500">
            <a:solidFill>
              <a:srgbClr val="E02134"/>
            </a:solidFill>
          </a:ln>
          <a:effectLst>
            <a:outerShdw blurRad="101600" dist="50800" dir="5400000" rotWithShape="0">
              <a:srgbClr val="000000">
                <a:alpha val="38000"/>
              </a:srgbClr>
            </a:outerShdw>
          </a:effectLst>
        </p:spPr>
        <p:txBody>
          <a:bodyPr lIns="0" tIns="0" rIns="0" bIns="0"/>
          <a:lstStyle/>
          <a:p>
            <a:pPr defTabSz="609600">
              <a:defRPr sz="8400" b="1">
                <a:solidFill>
                  <a:srgbClr val="111D3A"/>
                </a:solidFill>
                <a:latin typeface="Helvetica"/>
                <a:ea typeface="Helvetica"/>
                <a:cs typeface="Helvetica"/>
                <a:sym typeface="Helvetica"/>
              </a:defRPr>
            </a:pPr>
            <a:endParaRPr sz="4200"/>
          </a:p>
        </p:txBody>
      </p:sp>
      <p:sp>
        <p:nvSpPr>
          <p:cNvPr id="624" name="Line"/>
          <p:cNvSpPr/>
          <p:nvPr/>
        </p:nvSpPr>
        <p:spPr>
          <a:xfrm flipV="1">
            <a:off x="10576679" y="5041188"/>
            <a:ext cx="1" cy="704851"/>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625" name="Line"/>
          <p:cNvSpPr/>
          <p:nvPr/>
        </p:nvSpPr>
        <p:spPr>
          <a:xfrm>
            <a:off x="10570730" y="5742168"/>
            <a:ext cx="1252342" cy="1"/>
          </a:xfrm>
          <a:prstGeom prst="line">
            <a:avLst/>
          </a:prstGeom>
          <a:ln w="25400">
            <a:solidFill>
              <a:srgbClr val="000000"/>
            </a:solidFill>
            <a:miter lim="400000"/>
            <a:tailEnd type="triangle"/>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626" name="Line"/>
          <p:cNvSpPr/>
          <p:nvPr/>
        </p:nvSpPr>
        <p:spPr>
          <a:xfrm flipV="1">
            <a:off x="10984235" y="5049459"/>
            <a:ext cx="1" cy="831200"/>
          </a:xfrm>
          <a:prstGeom prst="line">
            <a:avLst/>
          </a:prstGeom>
          <a:ln w="25400">
            <a:solidFill>
              <a:srgbClr val="C82506"/>
            </a:solidFill>
            <a:prstDash val="sysDot"/>
            <a:miter lim="400000"/>
            <a:headEnd type="triangle" len="sm"/>
            <a:tailEnd type="triangle" len="sm"/>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627" name="1"/>
          <p:cNvSpPr txBox="1"/>
          <p:nvPr/>
        </p:nvSpPr>
        <p:spPr>
          <a:xfrm>
            <a:off x="10317718" y="5115271"/>
            <a:ext cx="250603" cy="3830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733" tIns="67733" rIns="67733" bIns="67733" anchor="ctr">
            <a:spAutoFit/>
          </a:bodyPr>
          <a:lstStyle>
            <a:lvl1pPr defTabSz="1219200">
              <a:lnSpc>
                <a:spcPct val="100000"/>
              </a:lnSpc>
              <a:spcBef>
                <a:spcPts val="0"/>
              </a:spcBef>
              <a:defRPr sz="3200" b="1">
                <a:solidFill>
                  <a:srgbClr val="111D3A"/>
                </a:solidFill>
                <a:latin typeface="Helvetica"/>
                <a:ea typeface="Helvetica"/>
                <a:cs typeface="Helvetica"/>
                <a:sym typeface="Helvetica"/>
              </a:defRPr>
            </a:lvl1pPr>
          </a:lstStyle>
          <a:p>
            <a:r>
              <a:rPr sz="1600"/>
              <a:t>1</a:t>
            </a:r>
          </a:p>
        </p:txBody>
      </p:sp>
      <p:sp>
        <p:nvSpPr>
          <p:cNvPr id="628" name="0"/>
          <p:cNvSpPr txBox="1"/>
          <p:nvPr/>
        </p:nvSpPr>
        <p:spPr>
          <a:xfrm>
            <a:off x="10340563" y="5507390"/>
            <a:ext cx="250603" cy="3830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733" tIns="67733" rIns="67733" bIns="67733" anchor="ctr">
            <a:spAutoFit/>
          </a:bodyPr>
          <a:lstStyle>
            <a:lvl1pPr defTabSz="1219200">
              <a:lnSpc>
                <a:spcPct val="100000"/>
              </a:lnSpc>
              <a:spcBef>
                <a:spcPts val="0"/>
              </a:spcBef>
              <a:defRPr sz="3200" b="1">
                <a:solidFill>
                  <a:srgbClr val="111D3A"/>
                </a:solidFill>
                <a:latin typeface="Helvetica"/>
                <a:ea typeface="Helvetica"/>
                <a:cs typeface="Helvetica"/>
                <a:sym typeface="Helvetica"/>
              </a:defRPr>
            </a:lvl1pPr>
          </a:lstStyle>
          <a:p>
            <a:r>
              <a:rPr sz="1600"/>
              <a:t>0</a:t>
            </a:r>
          </a:p>
        </p:txBody>
      </p:sp>
      <p:sp>
        <p:nvSpPr>
          <p:cNvPr id="629" name="Line"/>
          <p:cNvSpPr/>
          <p:nvPr/>
        </p:nvSpPr>
        <p:spPr>
          <a:xfrm>
            <a:off x="10576680" y="5742168"/>
            <a:ext cx="399786" cy="1"/>
          </a:xfrm>
          <a:prstGeom prst="line">
            <a:avLst/>
          </a:prstGeom>
          <a:ln w="25400">
            <a:solidFill>
              <a:srgbClr val="558DD6"/>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630" name="Line"/>
          <p:cNvSpPr/>
          <p:nvPr/>
        </p:nvSpPr>
        <p:spPr>
          <a:xfrm>
            <a:off x="10974613" y="5340643"/>
            <a:ext cx="162561" cy="1"/>
          </a:xfrm>
          <a:prstGeom prst="line">
            <a:avLst/>
          </a:prstGeom>
          <a:ln w="25400">
            <a:solidFill>
              <a:srgbClr val="558DD6"/>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631" name="Line"/>
          <p:cNvSpPr/>
          <p:nvPr/>
        </p:nvSpPr>
        <p:spPr>
          <a:xfrm>
            <a:off x="11149426" y="5742168"/>
            <a:ext cx="399786" cy="1"/>
          </a:xfrm>
          <a:prstGeom prst="line">
            <a:avLst/>
          </a:prstGeom>
          <a:ln w="25400">
            <a:solidFill>
              <a:srgbClr val="558DD6"/>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632" name="Line"/>
          <p:cNvSpPr/>
          <p:nvPr/>
        </p:nvSpPr>
        <p:spPr>
          <a:xfrm>
            <a:off x="11132655" y="5333310"/>
            <a:ext cx="1" cy="401921"/>
          </a:xfrm>
          <a:prstGeom prst="line">
            <a:avLst/>
          </a:prstGeom>
          <a:ln w="25400">
            <a:solidFill>
              <a:srgbClr val="558DD6"/>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633" name="Line"/>
          <p:cNvSpPr/>
          <p:nvPr/>
        </p:nvSpPr>
        <p:spPr>
          <a:xfrm>
            <a:off x="10981783" y="5355694"/>
            <a:ext cx="1" cy="401921"/>
          </a:xfrm>
          <a:prstGeom prst="line">
            <a:avLst/>
          </a:prstGeom>
          <a:ln w="25400">
            <a:solidFill>
              <a:srgbClr val="558DD6"/>
            </a:solidFill>
            <a:miter lim="400000"/>
          </a:ln>
        </p:spPr>
        <p:txBody>
          <a:bodyPr lIns="67733" tIns="67733" rIns="67733" bIns="67733" anchor="ctr"/>
          <a:lstStyle/>
          <a:p>
            <a:pPr defTabSz="609600">
              <a:defRPr sz="8400" b="1">
                <a:solidFill>
                  <a:srgbClr val="111D3A"/>
                </a:solidFill>
                <a:latin typeface="Helvetica"/>
                <a:ea typeface="Helvetica"/>
                <a:cs typeface="Helvetica"/>
                <a:sym typeface="Helvetica"/>
              </a:defRPr>
            </a:pPr>
            <a:endParaRPr sz="4200"/>
          </a:p>
        </p:txBody>
      </p:sp>
      <p:sp>
        <p:nvSpPr>
          <p:cNvPr id="634" name="Line"/>
          <p:cNvSpPr/>
          <p:nvPr/>
        </p:nvSpPr>
        <p:spPr>
          <a:xfrm>
            <a:off x="11132655" y="4406552"/>
            <a:ext cx="1" cy="416984"/>
          </a:xfrm>
          <a:prstGeom prst="line">
            <a:avLst/>
          </a:prstGeom>
          <a:ln w="63500">
            <a:solidFill>
              <a:srgbClr val="0365C0"/>
            </a:solidFill>
            <a:miter lim="400000"/>
            <a:tailEnd type="stealth"/>
          </a:ln>
        </p:spPr>
        <p:txBody>
          <a:bodyPr lIns="47625" tIns="47625" rIns="47625" bIns="47625" anchor="ctr"/>
          <a:lstStyle/>
          <a:p>
            <a:pPr algn="ctr" defTabSz="547688">
              <a:defRPr sz="4200">
                <a:latin typeface="Helvetica Light"/>
                <a:ea typeface="Helvetica Light"/>
                <a:cs typeface="Helvetica Light"/>
                <a:sym typeface="Helvetica Light"/>
              </a:defRPr>
            </a:pPr>
            <a:endParaRPr sz="2100"/>
          </a:p>
        </p:txBody>
      </p:sp>
      <p:sp>
        <p:nvSpPr>
          <p:cNvPr id="635" name="sum of 7 patches and trigger decision with…"/>
          <p:cNvSpPr txBox="1"/>
          <p:nvPr/>
        </p:nvSpPr>
        <p:spPr>
          <a:xfrm>
            <a:off x="10229816" y="5979301"/>
            <a:ext cx="1805679" cy="696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7625" tIns="47625" rIns="47625" bIns="47625" anchor="ctr">
            <a:spAutoFit/>
          </a:bodyPr>
          <a:lstStyle/>
          <a:p>
            <a:pPr algn="ctr" defTabSz="547688">
              <a:defRPr sz="2600" b="1">
                <a:latin typeface="Helvetica"/>
                <a:ea typeface="Helvetica"/>
                <a:cs typeface="Helvetica"/>
                <a:sym typeface="Helvetica"/>
              </a:defRPr>
            </a:pPr>
            <a:r>
              <a:rPr sz="1300" dirty="0">
                <a:solidFill>
                  <a:schemeClr val="accent1">
                    <a:lumMod val="50000"/>
                  </a:schemeClr>
                </a:solidFill>
              </a:rPr>
              <a:t>sum of 7 patches and trigger decision with </a:t>
            </a:r>
          </a:p>
          <a:p>
            <a:pPr algn="ctr" defTabSz="547688">
              <a:defRPr sz="2600" b="1">
                <a:latin typeface="Helvetica"/>
                <a:ea typeface="Helvetica"/>
                <a:cs typeface="Helvetica"/>
                <a:sym typeface="Helvetica"/>
              </a:defRPr>
            </a:pPr>
            <a:r>
              <a:rPr sz="1300" dirty="0">
                <a:solidFill>
                  <a:schemeClr val="accent1">
                    <a:lumMod val="50000"/>
                  </a:schemeClr>
                </a:solidFill>
              </a:rPr>
              <a:t>threshold [0, 1785]</a:t>
            </a:r>
          </a:p>
        </p:txBody>
      </p:sp>
      <p:sp>
        <p:nvSpPr>
          <p:cNvPr id="2" name="Obdĺžnik 1">
            <a:extLst>
              <a:ext uri="{FF2B5EF4-FFF2-40B4-BE49-F238E27FC236}">
                <a16:creationId xmlns:a16="http://schemas.microsoft.com/office/drawing/2014/main" id="{AC7E6F40-476E-544D-1636-05080329B485}"/>
              </a:ext>
            </a:extLst>
          </p:cNvPr>
          <p:cNvSpPr/>
          <p:nvPr/>
        </p:nvSpPr>
        <p:spPr>
          <a:xfrm>
            <a:off x="9371922" y="10178"/>
            <a:ext cx="2820078" cy="6921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7" name="BlokTextu 6">
            <a:extLst>
              <a:ext uri="{FF2B5EF4-FFF2-40B4-BE49-F238E27FC236}">
                <a16:creationId xmlns:a16="http://schemas.microsoft.com/office/drawing/2014/main" id="{190183A7-043B-BAE1-EC2E-2CAB2D97415C}"/>
              </a:ext>
            </a:extLst>
          </p:cNvPr>
          <p:cNvSpPr txBox="1"/>
          <p:nvPr/>
        </p:nvSpPr>
        <p:spPr>
          <a:xfrm>
            <a:off x="126813" y="101467"/>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The</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DigiCam</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trigger</a:t>
            </a:r>
            <a:endParaRPr lang="sk-SK" sz="3200" b="1" u="sng" dirty="0">
              <a:solidFill>
                <a:schemeClr val="accent1">
                  <a:lumMod val="50000"/>
                </a:schemeClr>
              </a:solidFill>
              <a:latin typeface="+mj-lt"/>
            </a:endParaRPr>
          </a:p>
        </p:txBody>
      </p:sp>
      <p:sp>
        <p:nvSpPr>
          <p:cNvPr id="8" name="Zástupný objekt pre číslo snímky 6">
            <a:extLst>
              <a:ext uri="{FF2B5EF4-FFF2-40B4-BE49-F238E27FC236}">
                <a16:creationId xmlns:a16="http://schemas.microsoft.com/office/drawing/2014/main" id="{43AC3E7A-222B-2527-81FF-49B6BB3D52A1}"/>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sk-SK" sz="2000" b="1" dirty="0">
              <a:solidFill>
                <a:schemeClr val="accent1">
                  <a:lumMod val="50000"/>
                </a:schemeClr>
              </a:solidFill>
              <a:latin typeface="+mj-lt"/>
            </a:endParaRPr>
          </a:p>
        </p:txBody>
      </p:sp>
      <p:sp>
        <p:nvSpPr>
          <p:cNvPr id="9" name="BlokTextu 8">
            <a:extLst>
              <a:ext uri="{FF2B5EF4-FFF2-40B4-BE49-F238E27FC236}">
                <a16:creationId xmlns:a16="http://schemas.microsoft.com/office/drawing/2014/main" id="{C69D7C06-9B77-34E7-0CE8-E07B74A59126}"/>
              </a:ext>
            </a:extLst>
          </p:cNvPr>
          <p:cNvSpPr txBox="1"/>
          <p:nvPr/>
        </p:nvSpPr>
        <p:spPr>
          <a:xfrm>
            <a:off x="126813" y="6403560"/>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rázok 11">
            <a:extLst>
              <a:ext uri="{FF2B5EF4-FFF2-40B4-BE49-F238E27FC236}">
                <a16:creationId xmlns:a16="http://schemas.microsoft.com/office/drawing/2014/main" id="{C3DF5C40-68E6-3D23-25A2-794DD89B1546}"/>
              </a:ext>
            </a:extLst>
          </p:cNvPr>
          <p:cNvPicPr>
            <a:picLocks noChangeAspect="1"/>
          </p:cNvPicPr>
          <p:nvPr/>
        </p:nvPicPr>
        <p:blipFill>
          <a:blip r:embed="rId2"/>
          <a:stretch>
            <a:fillRect/>
          </a:stretch>
        </p:blipFill>
        <p:spPr>
          <a:xfrm>
            <a:off x="0" y="3990325"/>
            <a:ext cx="2780348" cy="2384770"/>
          </a:xfrm>
          <a:prstGeom prst="rect">
            <a:avLst/>
          </a:prstGeom>
        </p:spPr>
      </p:pic>
      <p:pic>
        <p:nvPicPr>
          <p:cNvPr id="6" name="Obrázok 5">
            <a:extLst>
              <a:ext uri="{FF2B5EF4-FFF2-40B4-BE49-F238E27FC236}">
                <a16:creationId xmlns:a16="http://schemas.microsoft.com/office/drawing/2014/main" id="{65F08B5F-9457-A4EC-CF53-E58E9BB01CB1}"/>
              </a:ext>
            </a:extLst>
          </p:cNvPr>
          <p:cNvPicPr>
            <a:picLocks noChangeAspect="1"/>
          </p:cNvPicPr>
          <p:nvPr/>
        </p:nvPicPr>
        <p:blipFill>
          <a:blip r:embed="rId3"/>
          <a:stretch>
            <a:fillRect/>
          </a:stretch>
        </p:blipFill>
        <p:spPr>
          <a:xfrm>
            <a:off x="588240" y="646719"/>
            <a:ext cx="4016172" cy="1276971"/>
          </a:xfrm>
          <a:prstGeom prst="rect">
            <a:avLst/>
          </a:prstGeom>
        </p:spPr>
      </p:pic>
      <p:pic>
        <p:nvPicPr>
          <p:cNvPr id="8" name="Obrázok 7">
            <a:extLst>
              <a:ext uri="{FF2B5EF4-FFF2-40B4-BE49-F238E27FC236}">
                <a16:creationId xmlns:a16="http://schemas.microsoft.com/office/drawing/2014/main" id="{DE640451-1D05-F294-D3AE-F04BDB801786}"/>
              </a:ext>
            </a:extLst>
          </p:cNvPr>
          <p:cNvPicPr>
            <a:picLocks noChangeAspect="1"/>
          </p:cNvPicPr>
          <p:nvPr/>
        </p:nvPicPr>
        <p:blipFill>
          <a:blip r:embed="rId4"/>
          <a:stretch>
            <a:fillRect/>
          </a:stretch>
        </p:blipFill>
        <p:spPr>
          <a:xfrm>
            <a:off x="184022" y="1867193"/>
            <a:ext cx="2412304" cy="2123132"/>
          </a:xfrm>
          <a:prstGeom prst="rect">
            <a:avLst/>
          </a:prstGeom>
        </p:spPr>
      </p:pic>
      <p:pic>
        <p:nvPicPr>
          <p:cNvPr id="10" name="Obrázok 9">
            <a:extLst>
              <a:ext uri="{FF2B5EF4-FFF2-40B4-BE49-F238E27FC236}">
                <a16:creationId xmlns:a16="http://schemas.microsoft.com/office/drawing/2014/main" id="{9B3E47EA-D884-77F0-2A3E-39D98872DC0B}"/>
              </a:ext>
            </a:extLst>
          </p:cNvPr>
          <p:cNvPicPr>
            <a:picLocks noChangeAspect="1"/>
          </p:cNvPicPr>
          <p:nvPr/>
        </p:nvPicPr>
        <p:blipFill>
          <a:blip r:embed="rId5"/>
          <a:stretch>
            <a:fillRect/>
          </a:stretch>
        </p:blipFill>
        <p:spPr>
          <a:xfrm>
            <a:off x="2596326" y="2444028"/>
            <a:ext cx="4296617" cy="694113"/>
          </a:xfrm>
          <a:prstGeom prst="rect">
            <a:avLst/>
          </a:prstGeom>
        </p:spPr>
      </p:pic>
      <p:sp>
        <p:nvSpPr>
          <p:cNvPr id="14" name="Šípka: nahor 13">
            <a:extLst>
              <a:ext uri="{FF2B5EF4-FFF2-40B4-BE49-F238E27FC236}">
                <a16:creationId xmlns:a16="http://schemas.microsoft.com/office/drawing/2014/main" id="{8D781CE1-1479-74FD-7F98-26E7F187BDC4}"/>
              </a:ext>
            </a:extLst>
          </p:cNvPr>
          <p:cNvSpPr/>
          <p:nvPr/>
        </p:nvSpPr>
        <p:spPr>
          <a:xfrm rot="14093049">
            <a:off x="2606295" y="4171989"/>
            <a:ext cx="161697" cy="643519"/>
          </a:xfrm>
          <a:prstGeom prst="upArrow">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16" name="Obrázok 15">
            <a:extLst>
              <a:ext uri="{FF2B5EF4-FFF2-40B4-BE49-F238E27FC236}">
                <a16:creationId xmlns:a16="http://schemas.microsoft.com/office/drawing/2014/main" id="{A2FDC0E3-F4DC-8777-D077-D862C0D64FFC}"/>
              </a:ext>
            </a:extLst>
          </p:cNvPr>
          <p:cNvPicPr>
            <a:picLocks noChangeAspect="1"/>
          </p:cNvPicPr>
          <p:nvPr/>
        </p:nvPicPr>
        <p:blipFill>
          <a:blip r:embed="rId6"/>
          <a:stretch>
            <a:fillRect/>
          </a:stretch>
        </p:blipFill>
        <p:spPr>
          <a:xfrm>
            <a:off x="2780348" y="4744969"/>
            <a:ext cx="2260478" cy="905513"/>
          </a:xfrm>
          <a:prstGeom prst="rect">
            <a:avLst/>
          </a:prstGeom>
        </p:spPr>
      </p:pic>
      <p:sp>
        <p:nvSpPr>
          <p:cNvPr id="17" name="Zástupný objekt pre číslo snímky 6">
            <a:extLst>
              <a:ext uri="{FF2B5EF4-FFF2-40B4-BE49-F238E27FC236}">
                <a16:creationId xmlns:a16="http://schemas.microsoft.com/office/drawing/2014/main" id="{501BDF72-89E0-B926-3EF5-BDC7651ACB14}"/>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15</a:t>
            </a:fld>
            <a:endParaRPr lang="sk-SK" sz="2000" b="1" dirty="0">
              <a:solidFill>
                <a:schemeClr val="accent1">
                  <a:lumMod val="50000"/>
                </a:schemeClr>
              </a:solidFill>
              <a:latin typeface="+mj-lt"/>
            </a:endParaRPr>
          </a:p>
        </p:txBody>
      </p:sp>
      <p:sp>
        <p:nvSpPr>
          <p:cNvPr id="18" name="BlokTextu 17">
            <a:extLst>
              <a:ext uri="{FF2B5EF4-FFF2-40B4-BE49-F238E27FC236}">
                <a16:creationId xmlns:a16="http://schemas.microsoft.com/office/drawing/2014/main" id="{8745FF3C-FC5C-2B4D-278D-6E7CB4D85940}"/>
              </a:ext>
            </a:extLst>
          </p:cNvPr>
          <p:cNvSpPr txBox="1"/>
          <p:nvPr/>
        </p:nvSpPr>
        <p:spPr>
          <a:xfrm>
            <a:off x="126813" y="6403560"/>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19" name="BlokTextu 18">
            <a:extLst>
              <a:ext uri="{FF2B5EF4-FFF2-40B4-BE49-F238E27FC236}">
                <a16:creationId xmlns:a16="http://schemas.microsoft.com/office/drawing/2014/main" id="{CA6072B3-7821-78ED-4E4E-38C726C54457}"/>
              </a:ext>
            </a:extLst>
          </p:cNvPr>
          <p:cNvSpPr txBox="1"/>
          <p:nvPr/>
        </p:nvSpPr>
        <p:spPr>
          <a:xfrm>
            <a:off x="283831" y="102128"/>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DigiCam</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trigger</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algorithms</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implemented</a:t>
            </a:r>
            <a:endParaRPr lang="sk-SK" sz="3200" b="1" u="sng" dirty="0">
              <a:solidFill>
                <a:schemeClr val="accent1">
                  <a:lumMod val="50000"/>
                </a:schemeClr>
              </a:solidFill>
              <a:latin typeface="+mj-lt"/>
            </a:endParaRPr>
          </a:p>
        </p:txBody>
      </p:sp>
      <p:pic>
        <p:nvPicPr>
          <p:cNvPr id="21" name="Obrázok 20">
            <a:extLst>
              <a:ext uri="{FF2B5EF4-FFF2-40B4-BE49-F238E27FC236}">
                <a16:creationId xmlns:a16="http://schemas.microsoft.com/office/drawing/2014/main" id="{695F567A-6A7A-A71A-1FC5-36918E46FA5B}"/>
              </a:ext>
            </a:extLst>
          </p:cNvPr>
          <p:cNvPicPr>
            <a:picLocks noChangeAspect="1"/>
          </p:cNvPicPr>
          <p:nvPr/>
        </p:nvPicPr>
        <p:blipFill>
          <a:blip r:embed="rId7"/>
          <a:stretch>
            <a:fillRect/>
          </a:stretch>
        </p:blipFill>
        <p:spPr>
          <a:xfrm>
            <a:off x="6892943" y="783766"/>
            <a:ext cx="4131139" cy="2166853"/>
          </a:xfrm>
          <a:prstGeom prst="rect">
            <a:avLst/>
          </a:prstGeom>
        </p:spPr>
      </p:pic>
      <p:sp>
        <p:nvSpPr>
          <p:cNvPr id="22" name="Obdĺžnik 21">
            <a:extLst>
              <a:ext uri="{FF2B5EF4-FFF2-40B4-BE49-F238E27FC236}">
                <a16:creationId xmlns:a16="http://schemas.microsoft.com/office/drawing/2014/main" id="{9EF1079C-E554-1381-35DE-B2F5BA6CB70F}"/>
              </a:ext>
            </a:extLst>
          </p:cNvPr>
          <p:cNvSpPr/>
          <p:nvPr/>
        </p:nvSpPr>
        <p:spPr>
          <a:xfrm>
            <a:off x="6783834" y="1149439"/>
            <a:ext cx="1333543" cy="5024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3" name="Obdĺžnik 22">
            <a:extLst>
              <a:ext uri="{FF2B5EF4-FFF2-40B4-BE49-F238E27FC236}">
                <a16:creationId xmlns:a16="http://schemas.microsoft.com/office/drawing/2014/main" id="{C6022696-C844-78B9-921D-D1A4F0EF4C1F}"/>
              </a:ext>
            </a:extLst>
          </p:cNvPr>
          <p:cNvSpPr/>
          <p:nvPr/>
        </p:nvSpPr>
        <p:spPr>
          <a:xfrm>
            <a:off x="10286965" y="2349111"/>
            <a:ext cx="1221546" cy="58034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5" name="BlokTextu 24">
            <a:extLst>
              <a:ext uri="{FF2B5EF4-FFF2-40B4-BE49-F238E27FC236}">
                <a16:creationId xmlns:a16="http://schemas.microsoft.com/office/drawing/2014/main" id="{A35E2711-7486-375E-52D8-DDE656D4F539}"/>
              </a:ext>
            </a:extLst>
          </p:cNvPr>
          <p:cNvSpPr txBox="1"/>
          <p:nvPr/>
        </p:nvSpPr>
        <p:spPr>
          <a:xfrm>
            <a:off x="4604412" y="3328286"/>
            <a:ext cx="6021250" cy="88036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solidFill>
                  <a:schemeClr val="accent1">
                    <a:lumMod val="50000"/>
                  </a:schemeClr>
                </a:solidFill>
              </a:rPr>
              <a:t> several trigger algorithms can run in parallel</a:t>
            </a:r>
            <a:r>
              <a:rPr lang="sk-SK" dirty="0">
                <a:solidFill>
                  <a:schemeClr val="accent1">
                    <a:lumMod val="50000"/>
                  </a:schemeClr>
                </a:solidFill>
              </a:rPr>
              <a:t> (</a:t>
            </a:r>
            <a:r>
              <a:rPr lang="en-US" dirty="0">
                <a:solidFill>
                  <a:schemeClr val="accent1">
                    <a:lumMod val="50000"/>
                  </a:schemeClr>
                </a:solidFill>
              </a:rPr>
              <a:t>diff</a:t>
            </a:r>
            <a:r>
              <a:rPr lang="sk-SK" dirty="0" err="1">
                <a:solidFill>
                  <a:schemeClr val="accent1">
                    <a:lumMod val="50000"/>
                  </a:schemeClr>
                </a:solidFill>
              </a:rPr>
              <a:t>erent</a:t>
            </a:r>
            <a:r>
              <a:rPr lang="en-US" dirty="0">
                <a:solidFill>
                  <a:schemeClr val="accent1">
                    <a:lumMod val="50000"/>
                  </a:schemeClr>
                </a:solidFill>
              </a:rPr>
              <a:t> size, shape,</a:t>
            </a:r>
            <a:r>
              <a:rPr lang="sk-SK" dirty="0">
                <a:solidFill>
                  <a:schemeClr val="accent1">
                    <a:lumMod val="50000"/>
                  </a:schemeClr>
                </a:solidFill>
              </a:rPr>
              <a:t> ...)</a:t>
            </a:r>
          </a:p>
        </p:txBody>
      </p:sp>
      <p:sp>
        <p:nvSpPr>
          <p:cNvPr id="2" name="BlokTextu 1">
            <a:extLst>
              <a:ext uri="{FF2B5EF4-FFF2-40B4-BE49-F238E27FC236}">
                <a16:creationId xmlns:a16="http://schemas.microsoft.com/office/drawing/2014/main" id="{582719AD-FE52-2A0A-AF75-E1B6B72A9605}"/>
              </a:ext>
            </a:extLst>
          </p:cNvPr>
          <p:cNvSpPr txBox="1"/>
          <p:nvPr/>
        </p:nvSpPr>
        <p:spPr>
          <a:xfrm>
            <a:off x="4656479" y="4367302"/>
            <a:ext cx="7510525" cy="212686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Future</a:t>
            </a:r>
            <a:r>
              <a:rPr lang="sk-SK" dirty="0">
                <a:solidFill>
                  <a:schemeClr val="accent1">
                    <a:lumMod val="50000"/>
                  </a:schemeClr>
                </a:solidFill>
              </a:rPr>
              <a:t> </a:t>
            </a:r>
            <a:r>
              <a:rPr lang="sk-SK" dirty="0" err="1">
                <a:solidFill>
                  <a:schemeClr val="accent1">
                    <a:lumMod val="50000"/>
                  </a:schemeClr>
                </a:solidFill>
              </a:rPr>
              <a:t>prospects</a:t>
            </a:r>
            <a:endParaRPr lang="sk-SK" dirty="0">
              <a:solidFill>
                <a:schemeClr val="accent1">
                  <a:lumMod val="50000"/>
                </a:schemeClr>
              </a:solidFill>
            </a:endParaRPr>
          </a:p>
          <a:p>
            <a:pPr marL="1200150" lvl="2" indent="-285750">
              <a:lnSpc>
                <a:spcPct val="150000"/>
              </a:lnSpc>
              <a:buFont typeface="Arial" panose="020B0604020202020204" pitchFamily="34" charset="0"/>
              <a:buChar char="•"/>
            </a:pPr>
            <a:r>
              <a:rPr lang="sk-SK" dirty="0" err="1">
                <a:solidFill>
                  <a:schemeClr val="accent1">
                    <a:lumMod val="50000"/>
                  </a:schemeClr>
                </a:solidFill>
              </a:rPr>
              <a:t>possibility</a:t>
            </a:r>
            <a:r>
              <a:rPr lang="sk-SK" dirty="0">
                <a:solidFill>
                  <a:schemeClr val="accent1">
                    <a:lumMod val="50000"/>
                  </a:schemeClr>
                </a:solidFill>
              </a:rPr>
              <a:t> of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involvement</a:t>
            </a:r>
            <a:r>
              <a:rPr lang="sk-SK" dirty="0">
                <a:solidFill>
                  <a:schemeClr val="accent1">
                    <a:lumMod val="50000"/>
                  </a:schemeClr>
                </a:solidFill>
              </a:rPr>
              <a:t> of </a:t>
            </a:r>
            <a:r>
              <a:rPr lang="sk-SK" dirty="0" err="1">
                <a:solidFill>
                  <a:schemeClr val="accent1">
                    <a:lumMod val="50000"/>
                  </a:schemeClr>
                </a:solidFill>
              </a:rPr>
              <a:t>convolutional</a:t>
            </a:r>
            <a:r>
              <a:rPr lang="sk-SK" dirty="0">
                <a:solidFill>
                  <a:schemeClr val="accent1">
                    <a:lumMod val="50000"/>
                  </a:schemeClr>
                </a:solidFill>
              </a:rPr>
              <a:t> </a:t>
            </a:r>
            <a:r>
              <a:rPr lang="sk-SK" dirty="0" err="1">
                <a:solidFill>
                  <a:schemeClr val="accent1">
                    <a:lumMod val="50000"/>
                  </a:schemeClr>
                </a:solidFill>
              </a:rPr>
              <a:t>neural</a:t>
            </a:r>
            <a:r>
              <a:rPr lang="sk-SK" dirty="0">
                <a:solidFill>
                  <a:schemeClr val="accent1">
                    <a:lumMod val="50000"/>
                  </a:schemeClr>
                </a:solidFill>
              </a:rPr>
              <a:t> </a:t>
            </a:r>
            <a:r>
              <a:rPr lang="sk-SK" dirty="0" err="1">
                <a:solidFill>
                  <a:schemeClr val="accent1">
                    <a:lumMod val="50000"/>
                  </a:schemeClr>
                </a:solidFill>
              </a:rPr>
              <a:t>network</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improvement</a:t>
            </a:r>
            <a:r>
              <a:rPr lang="sk-SK" dirty="0">
                <a:solidFill>
                  <a:schemeClr val="accent1">
                    <a:lumMod val="50000"/>
                  </a:schemeClr>
                </a:solidFill>
              </a:rPr>
              <a:t> of </a:t>
            </a:r>
            <a:r>
              <a:rPr lang="sk-SK" dirty="0" err="1">
                <a:solidFill>
                  <a:schemeClr val="accent1">
                    <a:lumMod val="50000"/>
                  </a:schemeClr>
                </a:solidFill>
              </a:rPr>
              <a:t>shower</a:t>
            </a:r>
            <a:r>
              <a:rPr lang="sk-SK" dirty="0">
                <a:solidFill>
                  <a:schemeClr val="accent1">
                    <a:lumMod val="50000"/>
                  </a:schemeClr>
                </a:solidFill>
              </a:rPr>
              <a:t>/</a:t>
            </a:r>
            <a:r>
              <a:rPr lang="sk-SK" dirty="0" err="1">
                <a:solidFill>
                  <a:schemeClr val="accent1">
                    <a:lumMod val="50000"/>
                  </a:schemeClr>
                </a:solidFill>
              </a:rPr>
              <a:t>nigh-sky</a:t>
            </a:r>
            <a:r>
              <a:rPr lang="sk-SK" dirty="0">
                <a:solidFill>
                  <a:schemeClr val="accent1">
                    <a:lumMod val="50000"/>
                  </a:schemeClr>
                </a:solidFill>
              </a:rPr>
              <a:t> </a:t>
            </a:r>
            <a:r>
              <a:rPr lang="sk-SK" dirty="0" err="1">
                <a:solidFill>
                  <a:schemeClr val="accent1">
                    <a:lumMod val="50000"/>
                  </a:schemeClr>
                </a:solidFill>
              </a:rPr>
              <a:t>background</a:t>
            </a:r>
            <a:r>
              <a:rPr lang="sk-SK" dirty="0">
                <a:solidFill>
                  <a:schemeClr val="accent1">
                    <a:lumMod val="50000"/>
                  </a:schemeClr>
                </a:solidFill>
              </a:rPr>
              <a:t> </a:t>
            </a:r>
            <a:r>
              <a:rPr lang="sk-SK" dirty="0" err="1">
                <a:solidFill>
                  <a:schemeClr val="accent1">
                    <a:lumMod val="50000"/>
                  </a:schemeClr>
                </a:solidFill>
              </a:rPr>
              <a:t>discrimination</a:t>
            </a:r>
            <a:endParaRPr lang="sk-SK" dirty="0">
              <a:solidFill>
                <a:schemeClr val="accent1">
                  <a:lumMod val="50000"/>
                </a:schemeClr>
              </a:solidFill>
            </a:endParaRPr>
          </a:p>
          <a:p>
            <a:pPr marL="1200150" lvl="2" indent="-285750">
              <a:lnSpc>
                <a:spcPct val="150000"/>
              </a:lnSpc>
              <a:buFont typeface="Arial" panose="020B0604020202020204" pitchFamily="34" charset="0"/>
              <a:buChar char="•"/>
            </a:pPr>
            <a:r>
              <a:rPr lang="sk-SK" dirty="0" err="1">
                <a:solidFill>
                  <a:schemeClr val="accent1">
                    <a:lumMod val="50000"/>
                  </a:schemeClr>
                </a:solidFill>
              </a:rPr>
              <a:t>real-time</a:t>
            </a:r>
            <a:r>
              <a:rPr lang="sk-SK" dirty="0">
                <a:solidFill>
                  <a:schemeClr val="accent1">
                    <a:lumMod val="50000"/>
                  </a:schemeClr>
                </a:solidFill>
              </a:rPr>
              <a:t> </a:t>
            </a:r>
            <a:r>
              <a:rPr lang="sk-SK" dirty="0" err="1">
                <a:solidFill>
                  <a:schemeClr val="accent1">
                    <a:lumMod val="50000"/>
                  </a:schemeClr>
                </a:solidFill>
              </a:rPr>
              <a:t>analysis</a:t>
            </a:r>
            <a:r>
              <a:rPr lang="sk-SK" dirty="0">
                <a:solidFill>
                  <a:schemeClr val="accent1">
                    <a:lumMod val="50000"/>
                  </a:schemeClr>
                </a:solidFill>
              </a:rPr>
              <a:t> </a:t>
            </a:r>
            <a:r>
              <a:rPr lang="sk-SK" dirty="0" err="1">
                <a:solidFill>
                  <a:schemeClr val="accent1">
                    <a:lumMod val="50000"/>
                  </a:schemeClr>
                </a:solidFill>
              </a:rPr>
              <a:t>pipeline</a:t>
            </a:r>
            <a:r>
              <a:rPr lang="sk-SK" dirty="0">
                <a:solidFill>
                  <a:schemeClr val="accent1">
                    <a:lumMod val="50000"/>
                  </a:schemeClr>
                </a:solidFill>
              </a:rPr>
              <a:t> – </a:t>
            </a:r>
            <a:r>
              <a:rPr lang="sk-SK" dirty="0" err="1">
                <a:solidFill>
                  <a:schemeClr val="accent1">
                    <a:lumMod val="50000"/>
                  </a:schemeClr>
                </a:solidFill>
              </a:rPr>
              <a:t>reaction</a:t>
            </a:r>
            <a:r>
              <a:rPr lang="sk-SK" dirty="0">
                <a:solidFill>
                  <a:schemeClr val="accent1">
                    <a:lumMod val="50000"/>
                  </a:schemeClr>
                </a:solidFill>
              </a:rPr>
              <a:t> to </a:t>
            </a:r>
            <a:r>
              <a:rPr lang="sk-SK" dirty="0" err="1">
                <a:solidFill>
                  <a:schemeClr val="accent1">
                    <a:lumMod val="50000"/>
                  </a:schemeClr>
                </a:solidFill>
              </a:rPr>
              <a:t>alerts</a:t>
            </a:r>
            <a:r>
              <a:rPr lang="sk-SK" dirty="0">
                <a:solidFill>
                  <a:schemeClr val="accent1">
                    <a:lumMod val="50000"/>
                  </a:schemeClr>
                </a:solidFill>
              </a:rPr>
              <a:t> and </a:t>
            </a:r>
            <a:r>
              <a:rPr lang="sk-SK" dirty="0" err="1">
                <a:solidFill>
                  <a:schemeClr val="accent1">
                    <a:lumMod val="50000"/>
                  </a:schemeClr>
                </a:solidFill>
              </a:rPr>
              <a:t>fast-evolving</a:t>
            </a:r>
            <a:r>
              <a:rPr lang="sk-SK" dirty="0">
                <a:solidFill>
                  <a:schemeClr val="accent1">
                    <a:lumMod val="50000"/>
                  </a:schemeClr>
                </a:solidFill>
              </a:rPr>
              <a:t> </a:t>
            </a:r>
            <a:r>
              <a:rPr lang="sk-SK" dirty="0" err="1">
                <a:solidFill>
                  <a:schemeClr val="accent1">
                    <a:lumMod val="50000"/>
                  </a:schemeClr>
                </a:solidFill>
              </a:rPr>
              <a:t>processes</a:t>
            </a:r>
            <a:endParaRPr lang="sk-SK" dirty="0">
              <a:solidFill>
                <a:schemeClr val="accent1">
                  <a:lumMod val="50000"/>
                </a:schemeClr>
              </a:solidFill>
            </a:endParaRPr>
          </a:p>
        </p:txBody>
      </p:sp>
    </p:spTree>
    <p:extLst>
      <p:ext uri="{BB962C8B-B14F-4D97-AF65-F5344CB8AC3E}">
        <p14:creationId xmlns:p14="http://schemas.microsoft.com/office/powerpoint/2010/main" val="2983735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ázok 5">
            <a:extLst>
              <a:ext uri="{FF2B5EF4-FFF2-40B4-BE49-F238E27FC236}">
                <a16:creationId xmlns:a16="http://schemas.microsoft.com/office/drawing/2014/main" id="{2CEC55C0-F16E-F77D-17BA-CD63233FB0EE}"/>
              </a:ext>
            </a:extLst>
          </p:cNvPr>
          <p:cNvPicPr>
            <a:picLocks noChangeAspect="1"/>
          </p:cNvPicPr>
          <p:nvPr/>
        </p:nvPicPr>
        <p:blipFill>
          <a:blip r:embed="rId2"/>
          <a:stretch>
            <a:fillRect/>
          </a:stretch>
        </p:blipFill>
        <p:spPr>
          <a:xfrm>
            <a:off x="0" y="503091"/>
            <a:ext cx="12192000" cy="5851817"/>
          </a:xfrm>
          <a:prstGeom prst="rect">
            <a:avLst/>
          </a:prstGeom>
        </p:spPr>
      </p:pic>
      <p:sp>
        <p:nvSpPr>
          <p:cNvPr id="2" name="Zástupný objekt pre číslo snímky 6">
            <a:extLst>
              <a:ext uri="{FF2B5EF4-FFF2-40B4-BE49-F238E27FC236}">
                <a16:creationId xmlns:a16="http://schemas.microsoft.com/office/drawing/2014/main" id="{00D68ECA-23C2-A830-AB1C-9DAA21AAAAF7}"/>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16</a:t>
            </a:fld>
            <a:endParaRPr lang="sk-SK" sz="2000" b="1" dirty="0">
              <a:solidFill>
                <a:schemeClr val="accent1">
                  <a:lumMod val="50000"/>
                </a:schemeClr>
              </a:solidFill>
              <a:latin typeface="+mj-lt"/>
            </a:endParaRPr>
          </a:p>
        </p:txBody>
      </p:sp>
      <p:sp>
        <p:nvSpPr>
          <p:cNvPr id="3" name="BlokTextu 2">
            <a:extLst>
              <a:ext uri="{FF2B5EF4-FFF2-40B4-BE49-F238E27FC236}">
                <a16:creationId xmlns:a16="http://schemas.microsoft.com/office/drawing/2014/main" id="{B5094600-9F85-2093-6FD4-EDD402B96A4B}"/>
              </a:ext>
            </a:extLst>
          </p:cNvPr>
          <p:cNvSpPr txBox="1"/>
          <p:nvPr/>
        </p:nvSpPr>
        <p:spPr>
          <a:xfrm>
            <a:off x="126813" y="6403560"/>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Tree>
    <p:extLst>
      <p:ext uri="{BB962C8B-B14F-4D97-AF65-F5344CB8AC3E}">
        <p14:creationId xmlns:p14="http://schemas.microsoft.com/office/powerpoint/2010/main" val="126639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 name="The DigiCam"/>
          <p:cNvSpPr txBox="1">
            <a:spLocks noGrp="1"/>
          </p:cNvSpPr>
          <p:nvPr>
            <p:ph type="title"/>
          </p:nvPr>
        </p:nvSpPr>
        <p:spPr>
          <a:prstGeom prst="rect">
            <a:avLst/>
          </a:prstGeom>
        </p:spPr>
        <p:txBody>
          <a:bodyPr/>
          <a:lstStyle/>
          <a:p>
            <a:r>
              <a:t>The DigiCam</a:t>
            </a:r>
          </a:p>
        </p:txBody>
      </p:sp>
      <p:sp>
        <p:nvSpPr>
          <p:cNvPr id="638" name="Trigger"/>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62500" lnSpcReduction="20000"/>
          </a:bodyPr>
          <a:lstStyle>
            <a:lvl1pPr defTabSz="1609303">
              <a:lnSpc>
                <a:spcPct val="80000"/>
              </a:lnSpc>
              <a:defRPr sz="5610" spc="-112"/>
            </a:lvl1pPr>
          </a:lstStyle>
          <a:p>
            <a:r>
              <a:t>Trigger</a:t>
            </a:r>
          </a:p>
        </p:txBody>
      </p:sp>
      <p:sp>
        <p:nvSpPr>
          <p:cNvPr id="63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17</a:t>
            </a:fld>
            <a:endParaRPr/>
          </a:p>
        </p:txBody>
      </p:sp>
      <p:sp>
        <p:nvSpPr>
          <p:cNvPr id="640" name="FoV"/>
          <p:cNvSpPr txBox="1"/>
          <p:nvPr/>
        </p:nvSpPr>
        <p:spPr>
          <a:xfrm>
            <a:off x="9367924" y="11043691"/>
            <a:ext cx="859889" cy="542539"/>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733" tIns="67733" rIns="67733" bIns="67733" anchor="ctr"/>
          <a:lstStyle>
            <a:lvl1pPr algn="ctr" defTabSz="1557866">
              <a:lnSpc>
                <a:spcPct val="100000"/>
              </a:lnSpc>
              <a:spcBef>
                <a:spcPts val="0"/>
              </a:spcBef>
              <a:defRPr sz="6400" i="1">
                <a:solidFill>
                  <a:srgbClr val="002E7A"/>
                </a:solidFill>
                <a:latin typeface="Helvetica Neue Light"/>
                <a:ea typeface="Helvetica Neue Light"/>
                <a:cs typeface="Helvetica Neue Light"/>
                <a:sym typeface="Helvetica Neue Light"/>
              </a:defRPr>
            </a:lvl1pPr>
          </a:lstStyle>
          <a:p>
            <a:r>
              <a:rPr sz="3200"/>
              <a:t>FoV</a:t>
            </a:r>
          </a:p>
        </p:txBody>
      </p:sp>
      <p:pic>
        <p:nvPicPr>
          <p:cNvPr id="641" name="media1.mov" descr="media1.mov"/>
          <p:cNvPicPr>
            <a:picLocks/>
          </p:cNvPicPr>
          <p:nvPr>
            <a:videoFile r:link="rId2"/>
            <p:extLst>
              <p:ext uri="{DAA4B4D4-6D71-4841-9C94-3DE7FCFB9230}">
                <p14:media xmlns:p14="http://schemas.microsoft.com/office/powerpoint/2010/main" r:embed="rId1"/>
              </p:ext>
            </p:extLst>
          </p:nvPr>
        </p:nvPicPr>
        <p:blipFill>
          <a:blip r:embed="rId4"/>
          <a:stretch>
            <a:fillRect/>
          </a:stretch>
        </p:blipFill>
        <p:spPr>
          <a:xfrm>
            <a:off x="-24421" y="-10789"/>
            <a:ext cx="12240843" cy="6885475"/>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800" fill="hold"/>
                                        <p:tgtEl>
                                          <p:spTgt spid="641"/>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000" fill="hold"/>
                                        <p:tgtEl>
                                          <p:spTgt spid="64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641"/>
                </p:tgtEl>
              </p:cMediaNode>
            </p:video>
            <p:seq concurrent="1" prevAc="none" nextAc="seek">
              <p:cTn id="12" restart="whenNotActive" fill="hold" evtFilter="cancelBubble" nodeType="interactiveSeq">
                <p:stCondLst>
                  <p:cond evt="onClick" delay="0">
                    <p:tgtEl>
                      <p:spTgt spid="641"/>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41"/>
                                        </p:tgtEl>
                                      </p:cBhvr>
                                    </p:cmd>
                                  </p:childTnLst>
                                </p:cTn>
                              </p:par>
                            </p:childTnLst>
                          </p:cTn>
                        </p:par>
                      </p:childTnLst>
                    </p:cTn>
                  </p:par>
                </p:childTnLst>
              </p:cTn>
              <p:nextCondLst>
                <p:cond evt="onClick" delay="0">
                  <p:tgtEl>
                    <p:spTgt spid="641"/>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ástupný objekt pre číslo snímky 6">
            <a:extLst>
              <a:ext uri="{FF2B5EF4-FFF2-40B4-BE49-F238E27FC236}">
                <a16:creationId xmlns:a16="http://schemas.microsoft.com/office/drawing/2014/main" id="{1FDB030E-0AB6-EA9E-ECA3-56ABA63B3767}"/>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18</a:t>
            </a:fld>
            <a:endParaRPr lang="sk-SK" sz="2000" b="1" dirty="0">
              <a:solidFill>
                <a:schemeClr val="accent1">
                  <a:lumMod val="50000"/>
                </a:schemeClr>
              </a:solidFill>
              <a:latin typeface="+mj-lt"/>
            </a:endParaRPr>
          </a:p>
        </p:txBody>
      </p:sp>
      <p:sp>
        <p:nvSpPr>
          <p:cNvPr id="8" name="BlokTextu 7">
            <a:extLst>
              <a:ext uri="{FF2B5EF4-FFF2-40B4-BE49-F238E27FC236}">
                <a16:creationId xmlns:a16="http://schemas.microsoft.com/office/drawing/2014/main" id="{10D7196A-869B-80E3-46F7-C00F1E9C8D83}"/>
              </a:ext>
            </a:extLst>
          </p:cNvPr>
          <p:cNvSpPr txBox="1"/>
          <p:nvPr/>
        </p:nvSpPr>
        <p:spPr>
          <a:xfrm>
            <a:off x="126813" y="6403560"/>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12" name="Obrázok 11" descr="Obrázok, na ktorom je text, snímka obrazovky, písmo, diagram&#10;&#10;Automaticky generovaný popis">
            <a:extLst>
              <a:ext uri="{FF2B5EF4-FFF2-40B4-BE49-F238E27FC236}">
                <a16:creationId xmlns:a16="http://schemas.microsoft.com/office/drawing/2014/main" id="{0AB9222F-8DD5-B8B2-1100-FDABFD0FAB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2199" y="492464"/>
            <a:ext cx="5046599" cy="5646781"/>
          </a:xfrm>
          <a:prstGeom prst="rect">
            <a:avLst/>
          </a:prstGeom>
        </p:spPr>
      </p:pic>
      <p:sp>
        <p:nvSpPr>
          <p:cNvPr id="16" name="Ovál 15">
            <a:extLst>
              <a:ext uri="{FF2B5EF4-FFF2-40B4-BE49-F238E27FC236}">
                <a16:creationId xmlns:a16="http://schemas.microsoft.com/office/drawing/2014/main" id="{5DF03122-71D3-69B6-40B7-7B8A7AFF1F3D}"/>
              </a:ext>
            </a:extLst>
          </p:cNvPr>
          <p:cNvSpPr/>
          <p:nvPr/>
        </p:nvSpPr>
        <p:spPr>
          <a:xfrm>
            <a:off x="8469745" y="3315855"/>
            <a:ext cx="3491346" cy="748145"/>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7" name="BlokTextu 16">
            <a:extLst>
              <a:ext uri="{FF2B5EF4-FFF2-40B4-BE49-F238E27FC236}">
                <a16:creationId xmlns:a16="http://schemas.microsoft.com/office/drawing/2014/main" id="{5B7E17E6-73DC-5B3A-1709-C4E965B5F70F}"/>
              </a:ext>
            </a:extLst>
          </p:cNvPr>
          <p:cNvSpPr txBox="1"/>
          <p:nvPr/>
        </p:nvSpPr>
        <p:spPr>
          <a:xfrm>
            <a:off x="4299901" y="4026881"/>
            <a:ext cx="5229966" cy="338554"/>
          </a:xfrm>
          <a:prstGeom prst="rect">
            <a:avLst/>
          </a:prstGeom>
          <a:noFill/>
        </p:spPr>
        <p:txBody>
          <a:bodyPr wrap="square" rtlCol="0">
            <a:spAutoFit/>
          </a:bodyPr>
          <a:lstStyle/>
          <a:p>
            <a:r>
              <a:rPr lang="sk-SK" sz="1600" b="1" dirty="0" err="1">
                <a:solidFill>
                  <a:schemeClr val="accent1">
                    <a:lumMod val="50000"/>
                  </a:schemeClr>
                </a:solidFill>
                <a:latin typeface="+mj-lt"/>
              </a:rPr>
              <a:t>Alispach</a:t>
            </a:r>
            <a:r>
              <a:rPr lang="sk-SK" sz="1600" b="1" dirty="0">
                <a:solidFill>
                  <a:schemeClr val="accent1">
                    <a:lumMod val="50000"/>
                  </a:schemeClr>
                </a:solidFill>
                <a:latin typeface="+mj-lt"/>
              </a:rPr>
              <a:t> et al., in press</a:t>
            </a:r>
          </a:p>
        </p:txBody>
      </p:sp>
      <p:sp>
        <p:nvSpPr>
          <p:cNvPr id="18" name="BlokTextu 17">
            <a:extLst>
              <a:ext uri="{FF2B5EF4-FFF2-40B4-BE49-F238E27FC236}">
                <a16:creationId xmlns:a16="http://schemas.microsoft.com/office/drawing/2014/main" id="{9A0301D1-2500-53D3-B0D8-09D341280BEE}"/>
              </a:ext>
            </a:extLst>
          </p:cNvPr>
          <p:cNvSpPr txBox="1"/>
          <p:nvPr/>
        </p:nvSpPr>
        <p:spPr>
          <a:xfrm>
            <a:off x="126813" y="4720462"/>
            <a:ext cx="7823200" cy="129586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Performed</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estimation</a:t>
            </a:r>
            <a:r>
              <a:rPr lang="sk-SK" dirty="0">
                <a:solidFill>
                  <a:schemeClr val="accent1">
                    <a:lumMod val="50000"/>
                  </a:schemeClr>
                </a:solidFill>
              </a:rPr>
              <a:t> of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treshold</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telescope</a:t>
            </a:r>
            <a:r>
              <a:rPr lang="sk-SK" dirty="0">
                <a:solidFill>
                  <a:schemeClr val="accent1">
                    <a:lumMod val="50000"/>
                  </a:schemeClr>
                </a:solidFill>
              </a:rPr>
              <a:t> </a:t>
            </a:r>
            <a:r>
              <a:rPr lang="sk-SK" dirty="0" err="1">
                <a:solidFill>
                  <a:schemeClr val="accent1">
                    <a:lumMod val="50000"/>
                  </a:schemeClr>
                </a:solidFill>
              </a:rPr>
              <a:t>operation</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Performed</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source</a:t>
            </a:r>
            <a:r>
              <a:rPr lang="sk-SK" dirty="0">
                <a:solidFill>
                  <a:schemeClr val="accent1">
                    <a:lumMod val="50000"/>
                  </a:schemeClr>
                </a:solidFill>
              </a:rPr>
              <a:t> </a:t>
            </a:r>
            <a:r>
              <a:rPr lang="sk-SK" dirty="0" err="1">
                <a:solidFill>
                  <a:schemeClr val="accent1">
                    <a:lumMod val="50000"/>
                  </a:schemeClr>
                </a:solidFill>
              </a:rPr>
              <a:t>position</a:t>
            </a:r>
            <a:r>
              <a:rPr lang="sk-SK" dirty="0">
                <a:solidFill>
                  <a:schemeClr val="accent1">
                    <a:lumMod val="50000"/>
                  </a:schemeClr>
                </a:solidFill>
              </a:rPr>
              <a:t> </a:t>
            </a:r>
            <a:r>
              <a:rPr lang="sk-SK" dirty="0" err="1">
                <a:solidFill>
                  <a:schemeClr val="accent1">
                    <a:lumMod val="50000"/>
                  </a:schemeClr>
                </a:solidFill>
              </a:rPr>
              <a:t>but</a:t>
            </a:r>
            <a:r>
              <a:rPr lang="sk-SK" dirty="0">
                <a:solidFill>
                  <a:schemeClr val="accent1">
                    <a:lumMod val="50000"/>
                  </a:schemeClr>
                </a:solidFill>
              </a:rPr>
              <a:t> </a:t>
            </a:r>
            <a:r>
              <a:rPr lang="sk-SK" dirty="0" err="1">
                <a:solidFill>
                  <a:schemeClr val="accent1">
                    <a:lumMod val="50000"/>
                  </a:schemeClr>
                </a:solidFill>
              </a:rPr>
              <a:t>also</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 </a:t>
            </a:r>
            <a:r>
              <a:rPr lang="sk-SK" dirty="0" err="1">
                <a:solidFill>
                  <a:schemeClr val="accent1">
                    <a:lumMod val="50000"/>
                  </a:schemeClr>
                </a:solidFill>
              </a:rPr>
              <a:t>grid</a:t>
            </a:r>
            <a:r>
              <a:rPr lang="sk-SK" dirty="0">
                <a:solidFill>
                  <a:schemeClr val="accent1">
                    <a:lumMod val="50000"/>
                  </a:schemeClr>
                </a:solidFill>
              </a:rPr>
              <a:t> of </a:t>
            </a:r>
            <a:r>
              <a:rPr lang="sk-SK" dirty="0" err="1">
                <a:solidFill>
                  <a:schemeClr val="accent1">
                    <a:lumMod val="50000"/>
                  </a:schemeClr>
                </a:solidFill>
              </a:rPr>
              <a:t>positions</a:t>
            </a:r>
            <a:r>
              <a:rPr lang="sk-SK" dirty="0">
                <a:solidFill>
                  <a:schemeClr val="accent1">
                    <a:lumMod val="50000"/>
                  </a:schemeClr>
                </a:solidFill>
              </a:rPr>
              <a:t> – </a:t>
            </a:r>
            <a:r>
              <a:rPr lang="sk-SK" dirty="0" err="1">
                <a:solidFill>
                  <a:schemeClr val="accent1">
                    <a:lumMod val="50000"/>
                  </a:schemeClr>
                </a:solidFill>
              </a:rPr>
              <a:t>environmental</a:t>
            </a:r>
            <a:r>
              <a:rPr lang="sk-SK" dirty="0">
                <a:solidFill>
                  <a:schemeClr val="accent1">
                    <a:lumMod val="50000"/>
                  </a:schemeClr>
                </a:solidFill>
              </a:rPr>
              <a:t> </a:t>
            </a:r>
            <a:r>
              <a:rPr lang="sk-SK" dirty="0" err="1">
                <a:solidFill>
                  <a:schemeClr val="accent1">
                    <a:lumMod val="50000"/>
                  </a:schemeClr>
                </a:solidFill>
              </a:rPr>
              <a:t>conditions</a:t>
            </a:r>
            <a:r>
              <a:rPr lang="sk-SK" dirty="0">
                <a:solidFill>
                  <a:schemeClr val="accent1">
                    <a:lumMod val="50000"/>
                  </a:schemeClr>
                </a:solidFill>
              </a:rPr>
              <a:t> </a:t>
            </a:r>
            <a:r>
              <a:rPr lang="sk-SK" dirty="0" err="1">
                <a:solidFill>
                  <a:schemeClr val="accent1">
                    <a:lumMod val="50000"/>
                  </a:schemeClr>
                </a:solidFill>
              </a:rPr>
              <a:t>estimation</a:t>
            </a:r>
            <a:r>
              <a:rPr lang="sk-SK" dirty="0">
                <a:solidFill>
                  <a:schemeClr val="accent1">
                    <a:lumMod val="50000"/>
                  </a:schemeClr>
                </a:solidFill>
              </a:rPr>
              <a:t> </a:t>
            </a:r>
          </a:p>
        </p:txBody>
      </p:sp>
      <p:pic>
        <p:nvPicPr>
          <p:cNvPr id="20" name="Obrázok 19">
            <a:extLst>
              <a:ext uri="{FF2B5EF4-FFF2-40B4-BE49-F238E27FC236}">
                <a16:creationId xmlns:a16="http://schemas.microsoft.com/office/drawing/2014/main" id="{A13553E8-D2FC-2B23-C494-484D633DABCF}"/>
              </a:ext>
            </a:extLst>
          </p:cNvPr>
          <p:cNvPicPr>
            <a:picLocks noChangeAspect="1"/>
          </p:cNvPicPr>
          <p:nvPr/>
        </p:nvPicPr>
        <p:blipFill>
          <a:blip r:embed="rId3"/>
          <a:stretch>
            <a:fillRect/>
          </a:stretch>
        </p:blipFill>
        <p:spPr>
          <a:xfrm>
            <a:off x="896295" y="771266"/>
            <a:ext cx="3403606" cy="3625786"/>
          </a:xfrm>
          <a:prstGeom prst="rect">
            <a:avLst/>
          </a:prstGeom>
        </p:spPr>
      </p:pic>
      <p:sp>
        <p:nvSpPr>
          <p:cNvPr id="13" name="BlokTextu 12">
            <a:extLst>
              <a:ext uri="{FF2B5EF4-FFF2-40B4-BE49-F238E27FC236}">
                <a16:creationId xmlns:a16="http://schemas.microsoft.com/office/drawing/2014/main" id="{B5A22A6D-D822-21DE-3737-9CFC08C8F908}"/>
              </a:ext>
            </a:extLst>
          </p:cNvPr>
          <p:cNvSpPr txBox="1"/>
          <p:nvPr/>
        </p:nvSpPr>
        <p:spPr>
          <a:xfrm>
            <a:off x="283831" y="102128"/>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Trigger</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scan</a:t>
            </a:r>
            <a:endParaRPr lang="sk-SK" sz="3200" b="1" u="sng" dirty="0">
              <a:solidFill>
                <a:schemeClr val="accent1">
                  <a:lumMod val="50000"/>
                </a:schemeClr>
              </a:solidFill>
              <a:latin typeface="+mj-lt"/>
            </a:endParaRPr>
          </a:p>
        </p:txBody>
      </p:sp>
      <p:sp>
        <p:nvSpPr>
          <p:cNvPr id="2" name="Line">
            <a:extLst>
              <a:ext uri="{FF2B5EF4-FFF2-40B4-BE49-F238E27FC236}">
                <a16:creationId xmlns:a16="http://schemas.microsoft.com/office/drawing/2014/main" id="{30555F24-6903-14D6-1256-C9ECDCAC87DE}"/>
              </a:ext>
            </a:extLst>
          </p:cNvPr>
          <p:cNvSpPr/>
          <p:nvPr/>
        </p:nvSpPr>
        <p:spPr>
          <a:xfrm>
            <a:off x="2612926" y="1529674"/>
            <a:ext cx="2078344" cy="291175"/>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4" name="Ovál 3">
            <a:extLst>
              <a:ext uri="{FF2B5EF4-FFF2-40B4-BE49-F238E27FC236}">
                <a16:creationId xmlns:a16="http://schemas.microsoft.com/office/drawing/2014/main" id="{A0508C8F-B476-28DF-9E17-1AB5FDF9BB5F}"/>
              </a:ext>
            </a:extLst>
          </p:cNvPr>
          <p:cNvSpPr/>
          <p:nvPr/>
        </p:nvSpPr>
        <p:spPr>
          <a:xfrm>
            <a:off x="1141047" y="1079961"/>
            <a:ext cx="1642306" cy="584775"/>
          </a:xfrm>
          <a:prstGeom prst="ellipse">
            <a:avLst/>
          </a:prstGeom>
          <a:noFill/>
          <a:ln w="508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solidFill>
                <a:schemeClr val="accent2"/>
              </a:solidFill>
            </a:endParaRPr>
          </a:p>
        </p:txBody>
      </p:sp>
      <p:sp>
        <p:nvSpPr>
          <p:cNvPr id="5" name="Line">
            <a:extLst>
              <a:ext uri="{FF2B5EF4-FFF2-40B4-BE49-F238E27FC236}">
                <a16:creationId xmlns:a16="http://schemas.microsoft.com/office/drawing/2014/main" id="{0EB7869E-E2D7-93EC-A311-C7D8D8A45630}"/>
              </a:ext>
            </a:extLst>
          </p:cNvPr>
          <p:cNvSpPr/>
          <p:nvPr/>
        </p:nvSpPr>
        <p:spPr>
          <a:xfrm flipV="1">
            <a:off x="4125946" y="3143520"/>
            <a:ext cx="983856" cy="189250"/>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6" name="Ovál 5">
            <a:extLst>
              <a:ext uri="{FF2B5EF4-FFF2-40B4-BE49-F238E27FC236}">
                <a16:creationId xmlns:a16="http://schemas.microsoft.com/office/drawing/2014/main" id="{D62E2FE6-8514-2D69-18B7-8A1F2D7C1F5D}"/>
              </a:ext>
            </a:extLst>
          </p:cNvPr>
          <p:cNvSpPr/>
          <p:nvPr/>
        </p:nvSpPr>
        <p:spPr>
          <a:xfrm>
            <a:off x="2295764" y="2693807"/>
            <a:ext cx="1966271" cy="890342"/>
          </a:xfrm>
          <a:prstGeom prst="ellipse">
            <a:avLst/>
          </a:prstGeom>
          <a:noFill/>
          <a:ln w="508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solidFill>
                <a:schemeClr val="accent2"/>
              </a:solidFill>
            </a:endParaRPr>
          </a:p>
        </p:txBody>
      </p:sp>
      <p:sp>
        <p:nvSpPr>
          <p:cNvPr id="9" name="BlokTextu 8">
            <a:extLst>
              <a:ext uri="{FF2B5EF4-FFF2-40B4-BE49-F238E27FC236}">
                <a16:creationId xmlns:a16="http://schemas.microsoft.com/office/drawing/2014/main" id="{85F0589A-0063-1830-B6F7-B13CA86CEC13}"/>
              </a:ext>
            </a:extLst>
          </p:cNvPr>
          <p:cNvSpPr txBox="1"/>
          <p:nvPr/>
        </p:nvSpPr>
        <p:spPr>
          <a:xfrm>
            <a:off x="4847690" y="1548436"/>
            <a:ext cx="2337683" cy="461665"/>
          </a:xfrm>
          <a:prstGeom prst="rect">
            <a:avLst/>
          </a:prstGeom>
          <a:noFill/>
        </p:spPr>
        <p:txBody>
          <a:bodyPr wrap="square" rtlCol="0">
            <a:spAutoFit/>
          </a:bodyPr>
          <a:lstStyle/>
          <a:p>
            <a:r>
              <a:rPr lang="sk-SK" sz="2400" b="1" dirty="0" err="1">
                <a:solidFill>
                  <a:schemeClr val="accent1">
                    <a:lumMod val="50000"/>
                  </a:schemeClr>
                </a:solidFill>
              </a:rPr>
              <a:t>background</a:t>
            </a:r>
            <a:endParaRPr lang="sk-SK" sz="2400" b="1" dirty="0">
              <a:solidFill>
                <a:schemeClr val="accent1">
                  <a:lumMod val="50000"/>
                </a:schemeClr>
              </a:solidFill>
            </a:endParaRPr>
          </a:p>
        </p:txBody>
      </p:sp>
      <p:sp>
        <p:nvSpPr>
          <p:cNvPr id="10" name="BlokTextu 9">
            <a:extLst>
              <a:ext uri="{FF2B5EF4-FFF2-40B4-BE49-F238E27FC236}">
                <a16:creationId xmlns:a16="http://schemas.microsoft.com/office/drawing/2014/main" id="{6528CA0C-1A00-5504-7206-7DBBB24B1D2C}"/>
              </a:ext>
            </a:extLst>
          </p:cNvPr>
          <p:cNvSpPr txBox="1"/>
          <p:nvPr/>
        </p:nvSpPr>
        <p:spPr>
          <a:xfrm>
            <a:off x="5103456" y="2831119"/>
            <a:ext cx="2337683" cy="461665"/>
          </a:xfrm>
          <a:prstGeom prst="rect">
            <a:avLst/>
          </a:prstGeom>
          <a:noFill/>
        </p:spPr>
        <p:txBody>
          <a:bodyPr wrap="square" rtlCol="0">
            <a:spAutoFit/>
          </a:bodyPr>
          <a:lstStyle/>
          <a:p>
            <a:r>
              <a:rPr lang="sk-SK" sz="2400" b="1" dirty="0" err="1">
                <a:solidFill>
                  <a:schemeClr val="accent1">
                    <a:lumMod val="50000"/>
                  </a:schemeClr>
                </a:solidFill>
              </a:rPr>
              <a:t>signal</a:t>
            </a:r>
            <a:endParaRPr lang="sk-SK" sz="2400" b="1" dirty="0">
              <a:solidFill>
                <a:schemeClr val="accent1">
                  <a:lumMod val="50000"/>
                </a:schemeClr>
              </a:solidFill>
            </a:endParaRPr>
          </a:p>
        </p:txBody>
      </p:sp>
    </p:spTree>
    <p:extLst>
      <p:ext uri="{BB962C8B-B14F-4D97-AF65-F5344CB8AC3E}">
        <p14:creationId xmlns:p14="http://schemas.microsoft.com/office/powerpoint/2010/main" val="396588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lokTextu 4">
            <a:extLst>
              <a:ext uri="{FF2B5EF4-FFF2-40B4-BE49-F238E27FC236}">
                <a16:creationId xmlns:a16="http://schemas.microsoft.com/office/drawing/2014/main" id="{3981FABC-B7C7-F2A2-8830-A1D564F7E7A5}"/>
              </a:ext>
            </a:extLst>
          </p:cNvPr>
          <p:cNvSpPr txBox="1"/>
          <p:nvPr/>
        </p:nvSpPr>
        <p:spPr>
          <a:xfrm>
            <a:off x="283831" y="102128"/>
            <a:ext cx="11346512" cy="584775"/>
          </a:xfrm>
          <a:prstGeom prst="rect">
            <a:avLst/>
          </a:prstGeom>
          <a:noFill/>
        </p:spPr>
        <p:txBody>
          <a:bodyPr wrap="square" rtlCol="0">
            <a:spAutoFit/>
          </a:bodyPr>
          <a:lstStyle/>
          <a:p>
            <a:r>
              <a:rPr lang="sk-SK" sz="3200" b="1" u="sng" dirty="0">
                <a:solidFill>
                  <a:schemeClr val="accent1">
                    <a:lumMod val="50000"/>
                  </a:schemeClr>
                </a:solidFill>
                <a:latin typeface="+mj-lt"/>
              </a:rPr>
              <a:t>Stereo </a:t>
            </a:r>
            <a:r>
              <a:rPr lang="sk-SK" sz="3200" b="1" u="sng" dirty="0" err="1">
                <a:solidFill>
                  <a:schemeClr val="accent1">
                    <a:lumMod val="50000"/>
                  </a:schemeClr>
                </a:solidFill>
                <a:latin typeface="+mj-lt"/>
              </a:rPr>
              <a:t>trigger</a:t>
            </a:r>
            <a:endParaRPr lang="sk-SK" sz="3200" b="1" u="sng"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3D11B404-8C2E-B1BA-D0EF-F91D228D2182}"/>
              </a:ext>
            </a:extLst>
          </p:cNvPr>
          <p:cNvSpPr txBox="1"/>
          <p:nvPr/>
        </p:nvSpPr>
        <p:spPr>
          <a:xfrm>
            <a:off x="189085" y="808560"/>
            <a:ext cx="5812169" cy="503535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After</a:t>
            </a:r>
            <a:r>
              <a:rPr lang="sk-SK" dirty="0">
                <a:solidFill>
                  <a:schemeClr val="accent1">
                    <a:lumMod val="50000"/>
                  </a:schemeClr>
                </a:solidFill>
              </a:rPr>
              <a:t> </a:t>
            </a:r>
            <a:r>
              <a:rPr lang="sk-SK" dirty="0" err="1">
                <a:solidFill>
                  <a:schemeClr val="accent1">
                    <a:lumMod val="50000"/>
                  </a:schemeClr>
                </a:solidFill>
              </a:rPr>
              <a:t>trigger</a:t>
            </a:r>
            <a:r>
              <a:rPr lang="sk-SK" dirty="0">
                <a:solidFill>
                  <a:schemeClr val="accent1">
                    <a:lumMod val="50000"/>
                  </a:schemeClr>
                </a:solidFill>
              </a:rPr>
              <a:t> – </a:t>
            </a:r>
            <a:r>
              <a:rPr lang="sk-SK" dirty="0" err="1">
                <a:solidFill>
                  <a:schemeClr val="accent1">
                    <a:lumMod val="50000"/>
                  </a:schemeClr>
                </a:solidFill>
              </a:rPr>
              <a:t>data</a:t>
            </a:r>
            <a:r>
              <a:rPr lang="sk-SK" dirty="0">
                <a:solidFill>
                  <a:schemeClr val="accent1">
                    <a:lumMod val="50000"/>
                  </a:schemeClr>
                </a:solidFill>
              </a:rPr>
              <a:t> </a:t>
            </a:r>
            <a:r>
              <a:rPr lang="sk-SK" dirty="0" err="1">
                <a:solidFill>
                  <a:schemeClr val="accent1">
                    <a:lumMod val="50000"/>
                  </a:schemeClr>
                </a:solidFill>
              </a:rPr>
              <a:t>packed</a:t>
            </a:r>
            <a:r>
              <a:rPr lang="sk-SK" dirty="0">
                <a:solidFill>
                  <a:schemeClr val="accent1">
                    <a:lumMod val="50000"/>
                  </a:schemeClr>
                </a:solidFill>
              </a:rPr>
              <a:t> </a:t>
            </a:r>
            <a:r>
              <a:rPr lang="sk-SK" dirty="0" err="1">
                <a:solidFill>
                  <a:schemeClr val="accent1">
                    <a:lumMod val="50000"/>
                  </a:schemeClr>
                </a:solidFill>
              </a:rPr>
              <a:t>into</a:t>
            </a:r>
            <a:r>
              <a:rPr lang="sk-SK" dirty="0">
                <a:solidFill>
                  <a:schemeClr val="accent1">
                    <a:lumMod val="50000"/>
                  </a:schemeClr>
                </a:solidFill>
              </a:rPr>
              <a:t> UDP </a:t>
            </a:r>
            <a:r>
              <a:rPr lang="sk-SK" dirty="0" err="1">
                <a:solidFill>
                  <a:schemeClr val="accent1">
                    <a:lumMod val="50000"/>
                  </a:schemeClr>
                </a:solidFill>
              </a:rPr>
              <a:t>packets</a:t>
            </a:r>
            <a:r>
              <a:rPr lang="sk-SK" dirty="0">
                <a:solidFill>
                  <a:schemeClr val="accent1">
                    <a:lumMod val="50000"/>
                  </a:schemeClr>
                </a:solidFill>
              </a:rPr>
              <a:t> and </a:t>
            </a:r>
            <a:r>
              <a:rPr lang="sk-SK" dirty="0" err="1">
                <a:solidFill>
                  <a:schemeClr val="accent1">
                    <a:lumMod val="50000"/>
                  </a:schemeClr>
                </a:solidFill>
              </a:rPr>
              <a:t>sent</a:t>
            </a:r>
            <a:r>
              <a:rPr lang="sk-SK" dirty="0">
                <a:solidFill>
                  <a:schemeClr val="accent1">
                    <a:lumMod val="50000"/>
                  </a:schemeClr>
                </a:solidFill>
              </a:rPr>
              <a:t> to </a:t>
            </a:r>
            <a:r>
              <a:rPr lang="sk-SK" dirty="0" err="1">
                <a:solidFill>
                  <a:schemeClr val="accent1">
                    <a:lumMod val="50000"/>
                  </a:schemeClr>
                </a:solidFill>
              </a:rPr>
              <a:t>Camera</a:t>
            </a:r>
            <a:r>
              <a:rPr lang="sk-SK" dirty="0">
                <a:solidFill>
                  <a:schemeClr val="accent1">
                    <a:lumMod val="50000"/>
                  </a:schemeClr>
                </a:solidFill>
              </a:rPr>
              <a:t> Server software to </a:t>
            </a:r>
            <a:r>
              <a:rPr lang="sk-SK" dirty="0" err="1">
                <a:solidFill>
                  <a:schemeClr val="accent1">
                    <a:lumMod val="50000"/>
                  </a:schemeClr>
                </a:solidFill>
              </a:rPr>
              <a:t>assemble</a:t>
            </a:r>
            <a:r>
              <a:rPr lang="sk-SK" dirty="0">
                <a:solidFill>
                  <a:schemeClr val="accent1">
                    <a:lumMod val="50000"/>
                  </a:schemeClr>
                </a:solidFill>
              </a:rPr>
              <a:t>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whole</a:t>
            </a:r>
            <a:r>
              <a:rPr lang="sk-SK" dirty="0">
                <a:solidFill>
                  <a:schemeClr val="accent1">
                    <a:lumMod val="50000"/>
                  </a:schemeClr>
                </a:solidFill>
              </a:rPr>
              <a:t> event</a:t>
            </a:r>
          </a:p>
          <a:p>
            <a:pPr marL="285750" indent="-285750">
              <a:lnSpc>
                <a:spcPct val="150000"/>
              </a:lnSpc>
              <a:buFont typeface="Arial" panose="020B0604020202020204" pitchFamily="34" charset="0"/>
              <a:buChar char="•"/>
            </a:pPr>
            <a:r>
              <a:rPr lang="sk-SK" dirty="0">
                <a:solidFill>
                  <a:schemeClr val="accent1">
                    <a:lumMod val="50000"/>
                  </a:schemeClr>
                </a:solidFill>
              </a:rPr>
              <a:t>SST1M </a:t>
            </a:r>
            <a:r>
              <a:rPr lang="sk-SK" dirty="0" err="1">
                <a:solidFill>
                  <a:schemeClr val="accent1">
                    <a:lumMod val="50000"/>
                  </a:schemeClr>
                </a:solidFill>
              </a:rPr>
              <a:t>use</a:t>
            </a:r>
            <a:r>
              <a:rPr lang="sk-SK" dirty="0">
                <a:solidFill>
                  <a:schemeClr val="accent1">
                    <a:lumMod val="50000"/>
                  </a:schemeClr>
                </a:solidFill>
              </a:rPr>
              <a:t> software-</a:t>
            </a:r>
            <a:r>
              <a:rPr lang="sk-SK" dirty="0" err="1">
                <a:solidFill>
                  <a:schemeClr val="accent1">
                    <a:lumMod val="50000"/>
                  </a:schemeClr>
                </a:solidFill>
              </a:rPr>
              <a:t>based</a:t>
            </a:r>
            <a:r>
              <a:rPr lang="sk-SK" dirty="0">
                <a:solidFill>
                  <a:schemeClr val="accent1">
                    <a:lumMod val="50000"/>
                  </a:schemeClr>
                </a:solidFill>
              </a:rPr>
              <a:t> stereo </a:t>
            </a:r>
            <a:r>
              <a:rPr lang="sk-SK" dirty="0" err="1">
                <a:solidFill>
                  <a:schemeClr val="accent1">
                    <a:lumMod val="50000"/>
                  </a:schemeClr>
                </a:solidFill>
              </a:rPr>
              <a:t>trigger</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timestamps</a:t>
            </a:r>
            <a:r>
              <a:rPr lang="sk-SK" dirty="0">
                <a:solidFill>
                  <a:schemeClr val="accent1">
                    <a:lumMod val="50000"/>
                  </a:schemeClr>
                </a:solidFill>
              </a:rPr>
              <a:t> are </a:t>
            </a:r>
            <a:r>
              <a:rPr lang="sk-SK" dirty="0" err="1">
                <a:solidFill>
                  <a:schemeClr val="accent1">
                    <a:lumMod val="50000"/>
                  </a:schemeClr>
                </a:solidFill>
              </a:rPr>
              <a:t>transmitted</a:t>
            </a:r>
            <a:r>
              <a:rPr lang="sk-SK" dirty="0">
                <a:solidFill>
                  <a:schemeClr val="accent1">
                    <a:lumMod val="50000"/>
                  </a:schemeClr>
                </a:solidFill>
              </a:rPr>
              <a:t> to </a:t>
            </a:r>
            <a:r>
              <a:rPr lang="sk-SK" dirty="0" err="1">
                <a:solidFill>
                  <a:schemeClr val="accent1">
                    <a:lumMod val="50000"/>
                  </a:schemeClr>
                </a:solidFill>
              </a:rPr>
              <a:t>the</a:t>
            </a:r>
            <a:r>
              <a:rPr lang="sk-SK" dirty="0">
                <a:solidFill>
                  <a:schemeClr val="accent1">
                    <a:lumMod val="50000"/>
                  </a:schemeClr>
                </a:solidFill>
              </a:rPr>
              <a:t> Software </a:t>
            </a:r>
            <a:r>
              <a:rPr lang="sk-SK" dirty="0" err="1">
                <a:solidFill>
                  <a:schemeClr val="accent1">
                    <a:lumMod val="50000"/>
                  </a:schemeClr>
                </a:solidFill>
              </a:rPr>
              <a:t>Array</a:t>
            </a:r>
            <a:r>
              <a:rPr lang="sk-SK" dirty="0">
                <a:solidFill>
                  <a:schemeClr val="accent1">
                    <a:lumMod val="50000"/>
                  </a:schemeClr>
                </a:solidFill>
              </a:rPr>
              <a:t> </a:t>
            </a:r>
            <a:r>
              <a:rPr lang="sk-SK" dirty="0" err="1">
                <a:solidFill>
                  <a:schemeClr val="accent1">
                    <a:lumMod val="50000"/>
                  </a:schemeClr>
                </a:solidFill>
              </a:rPr>
              <a:t>Trigger</a:t>
            </a:r>
            <a:r>
              <a:rPr lang="sk-SK" dirty="0">
                <a:solidFill>
                  <a:schemeClr val="accent1">
                    <a:lumMod val="50000"/>
                  </a:schemeClr>
                </a:solidFill>
              </a:rPr>
              <a:t> (SWAT) – </a:t>
            </a:r>
            <a:r>
              <a:rPr lang="sk-SK" dirty="0" err="1">
                <a:solidFill>
                  <a:schemeClr val="accent1">
                    <a:lumMod val="50000"/>
                  </a:schemeClr>
                </a:solidFill>
              </a:rPr>
              <a:t>merge</a:t>
            </a:r>
            <a:r>
              <a:rPr lang="sk-SK" dirty="0">
                <a:solidFill>
                  <a:schemeClr val="accent1">
                    <a:lumMod val="50000"/>
                  </a:schemeClr>
                </a:solidFill>
              </a:rPr>
              <a:t>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triggers</a:t>
            </a:r>
            <a:r>
              <a:rPr lang="sk-SK" dirty="0">
                <a:solidFill>
                  <a:schemeClr val="accent1">
                    <a:lumMod val="50000"/>
                  </a:schemeClr>
                </a:solidFill>
              </a:rPr>
              <a:t> </a:t>
            </a:r>
            <a:r>
              <a:rPr lang="sk-SK" dirty="0" err="1">
                <a:solidFill>
                  <a:schemeClr val="accent1">
                    <a:lumMod val="50000"/>
                  </a:schemeClr>
                </a:solidFill>
              </a:rPr>
              <a:t>into</a:t>
            </a:r>
            <a:r>
              <a:rPr lang="sk-SK" dirty="0">
                <a:solidFill>
                  <a:schemeClr val="accent1">
                    <a:lumMod val="50000"/>
                  </a:schemeClr>
                </a:solidFill>
              </a:rPr>
              <a:t> </a:t>
            </a:r>
            <a:r>
              <a:rPr lang="sk-SK" dirty="0" err="1">
                <a:solidFill>
                  <a:schemeClr val="accent1">
                    <a:lumMod val="50000"/>
                  </a:schemeClr>
                </a:solidFill>
              </a:rPr>
              <a:t>one</a:t>
            </a:r>
            <a:r>
              <a:rPr lang="sk-SK" dirty="0">
                <a:solidFill>
                  <a:schemeClr val="accent1">
                    <a:lumMod val="50000"/>
                  </a:schemeClr>
                </a:solidFill>
              </a:rPr>
              <a:t> stream </a:t>
            </a:r>
            <a:r>
              <a:rPr lang="sk-SK" dirty="0" err="1">
                <a:solidFill>
                  <a:schemeClr val="accent1">
                    <a:lumMod val="50000"/>
                  </a:schemeClr>
                </a:solidFill>
              </a:rPr>
              <a:t>sorted</a:t>
            </a:r>
            <a:r>
              <a:rPr lang="sk-SK" dirty="0">
                <a:solidFill>
                  <a:schemeClr val="accent1">
                    <a:lumMod val="50000"/>
                  </a:schemeClr>
                </a:solidFill>
              </a:rPr>
              <a:t> by </a:t>
            </a:r>
            <a:r>
              <a:rPr lang="sk-SK" dirty="0" err="1">
                <a:solidFill>
                  <a:schemeClr val="accent1">
                    <a:lumMod val="50000"/>
                  </a:schemeClr>
                </a:solidFill>
              </a:rPr>
              <a:t>time</a:t>
            </a:r>
            <a:r>
              <a:rPr lang="sk-SK" dirty="0">
                <a:solidFill>
                  <a:schemeClr val="accent1">
                    <a:lumMod val="50000"/>
                  </a:schemeClr>
                </a:solidFill>
              </a:rPr>
              <a:t> and </a:t>
            </a:r>
            <a:r>
              <a:rPr lang="sk-SK" dirty="0" err="1">
                <a:solidFill>
                  <a:schemeClr val="accent1">
                    <a:lumMod val="50000"/>
                  </a:schemeClr>
                </a:solidFill>
              </a:rPr>
              <a:t>application</a:t>
            </a:r>
            <a:r>
              <a:rPr lang="sk-SK" dirty="0">
                <a:solidFill>
                  <a:schemeClr val="accent1">
                    <a:lumMod val="50000"/>
                  </a:schemeClr>
                </a:solidFill>
              </a:rPr>
              <a:t> of </a:t>
            </a:r>
            <a:r>
              <a:rPr lang="sk-SK" dirty="0" err="1">
                <a:solidFill>
                  <a:schemeClr val="accent1">
                    <a:lumMod val="50000"/>
                  </a:schemeClr>
                </a:solidFill>
              </a:rPr>
              <a:t>sliding</a:t>
            </a:r>
            <a:r>
              <a:rPr lang="sk-SK" dirty="0">
                <a:solidFill>
                  <a:schemeClr val="accent1">
                    <a:lumMod val="50000"/>
                  </a:schemeClr>
                </a:solidFill>
              </a:rPr>
              <a:t> </a:t>
            </a:r>
            <a:r>
              <a:rPr lang="sk-SK" dirty="0" err="1">
                <a:solidFill>
                  <a:schemeClr val="accent1">
                    <a:lumMod val="50000"/>
                  </a:schemeClr>
                </a:solidFill>
              </a:rPr>
              <a:t>window</a:t>
            </a:r>
            <a:r>
              <a:rPr lang="sk-SK" dirty="0">
                <a:solidFill>
                  <a:schemeClr val="accent1">
                    <a:lumMod val="50000"/>
                  </a:schemeClr>
                </a:solidFill>
              </a:rPr>
              <a:t> to </a:t>
            </a:r>
            <a:r>
              <a:rPr lang="sk-SK" dirty="0" err="1">
                <a:solidFill>
                  <a:schemeClr val="accent1">
                    <a:lumMod val="50000"/>
                  </a:schemeClr>
                </a:solidFill>
              </a:rPr>
              <a:t>search</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pairs</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Once</a:t>
            </a:r>
            <a:r>
              <a:rPr lang="sk-SK" dirty="0">
                <a:solidFill>
                  <a:schemeClr val="accent1">
                    <a:lumMod val="50000"/>
                  </a:schemeClr>
                </a:solidFill>
              </a:rPr>
              <a:t> </a:t>
            </a:r>
            <a:r>
              <a:rPr lang="sk-SK" dirty="0" err="1">
                <a:solidFill>
                  <a:schemeClr val="accent1">
                    <a:lumMod val="50000"/>
                  </a:schemeClr>
                </a:solidFill>
              </a:rPr>
              <a:t>found</a:t>
            </a:r>
            <a:r>
              <a:rPr lang="sk-SK" dirty="0">
                <a:solidFill>
                  <a:schemeClr val="accent1">
                    <a:lumMod val="50000"/>
                  </a:schemeClr>
                </a:solidFill>
              </a:rPr>
              <a:t> ID </a:t>
            </a:r>
            <a:r>
              <a:rPr lang="sk-SK" dirty="0" err="1">
                <a:solidFill>
                  <a:schemeClr val="accent1">
                    <a:lumMod val="50000"/>
                  </a:schemeClr>
                </a:solidFill>
              </a:rPr>
              <a:t>is</a:t>
            </a:r>
            <a:r>
              <a:rPr lang="sk-SK" dirty="0">
                <a:solidFill>
                  <a:schemeClr val="accent1">
                    <a:lumMod val="50000"/>
                  </a:schemeClr>
                </a:solidFill>
              </a:rPr>
              <a:t> </a:t>
            </a:r>
            <a:r>
              <a:rPr lang="sk-SK" dirty="0" err="1">
                <a:solidFill>
                  <a:schemeClr val="accent1">
                    <a:lumMod val="50000"/>
                  </a:schemeClr>
                </a:solidFill>
              </a:rPr>
              <a:t>attributed</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Internal</a:t>
            </a:r>
            <a:r>
              <a:rPr lang="sk-SK" dirty="0">
                <a:solidFill>
                  <a:schemeClr val="accent1">
                    <a:lumMod val="50000"/>
                  </a:schemeClr>
                </a:solidFill>
              </a:rPr>
              <a:t> </a:t>
            </a:r>
            <a:r>
              <a:rPr lang="sk-SK" dirty="0" err="1">
                <a:solidFill>
                  <a:schemeClr val="accent1">
                    <a:lumMod val="50000"/>
                  </a:schemeClr>
                </a:solidFill>
              </a:rPr>
              <a:t>synchronisation</a:t>
            </a:r>
            <a:r>
              <a:rPr lang="sk-SK" dirty="0">
                <a:solidFill>
                  <a:schemeClr val="accent1">
                    <a:lumMod val="50000"/>
                  </a:schemeClr>
                </a:solidFill>
              </a:rPr>
              <a:t> of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clocks</a:t>
            </a:r>
            <a:r>
              <a:rPr lang="sk-SK" dirty="0">
                <a:solidFill>
                  <a:schemeClr val="accent1">
                    <a:lumMod val="50000"/>
                  </a:schemeClr>
                </a:solidFill>
              </a:rPr>
              <a:t> of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cameras</a:t>
            </a:r>
            <a:r>
              <a:rPr lang="sk-SK" dirty="0">
                <a:solidFill>
                  <a:schemeClr val="accent1">
                    <a:lumMod val="50000"/>
                  </a:schemeClr>
                </a:solidFill>
              </a:rPr>
              <a:t> by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White</a:t>
            </a:r>
            <a:r>
              <a:rPr lang="sk-SK" dirty="0">
                <a:solidFill>
                  <a:schemeClr val="accent1">
                    <a:lumMod val="50000"/>
                  </a:schemeClr>
                </a:solidFill>
              </a:rPr>
              <a:t> </a:t>
            </a:r>
            <a:r>
              <a:rPr lang="sk-SK" dirty="0" err="1">
                <a:solidFill>
                  <a:schemeClr val="accent1">
                    <a:lumMod val="50000"/>
                  </a:schemeClr>
                </a:solidFill>
              </a:rPr>
              <a:t>Rabbit</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Prospective</a:t>
            </a:r>
            <a:r>
              <a:rPr lang="sk-SK" dirty="0">
                <a:solidFill>
                  <a:schemeClr val="accent1">
                    <a:lumMod val="50000"/>
                  </a:schemeClr>
                </a:solidFill>
              </a:rPr>
              <a:t> </a:t>
            </a:r>
            <a:r>
              <a:rPr lang="sk-SK" dirty="0" err="1">
                <a:solidFill>
                  <a:schemeClr val="accent1">
                    <a:lumMod val="50000"/>
                  </a:schemeClr>
                </a:solidFill>
              </a:rPr>
              <a:t>use</a:t>
            </a:r>
            <a:r>
              <a:rPr lang="sk-SK" dirty="0">
                <a:solidFill>
                  <a:schemeClr val="accent1">
                    <a:lumMod val="50000"/>
                  </a:schemeClr>
                </a:solidFill>
              </a:rPr>
              <a:t> of hardware stereo </a:t>
            </a:r>
            <a:r>
              <a:rPr lang="sk-SK" dirty="0" err="1">
                <a:solidFill>
                  <a:schemeClr val="accent1">
                    <a:lumMod val="50000"/>
                  </a:schemeClr>
                </a:solidFill>
              </a:rPr>
              <a:t>trigger</a:t>
            </a:r>
            <a:r>
              <a:rPr lang="sk-SK" dirty="0">
                <a:solidFill>
                  <a:schemeClr val="accent1">
                    <a:lumMod val="50000"/>
                  </a:schemeClr>
                </a:solidFill>
              </a:rPr>
              <a:t> – </a:t>
            </a:r>
            <a:r>
              <a:rPr lang="sk-SK" dirty="0" err="1">
                <a:solidFill>
                  <a:schemeClr val="accent1">
                    <a:lumMod val="50000"/>
                  </a:schemeClr>
                </a:solidFill>
              </a:rPr>
              <a:t>interconnection</a:t>
            </a:r>
            <a:r>
              <a:rPr lang="sk-SK" dirty="0">
                <a:solidFill>
                  <a:schemeClr val="accent1">
                    <a:lumMod val="50000"/>
                  </a:schemeClr>
                </a:solidFill>
              </a:rPr>
              <a:t> of </a:t>
            </a:r>
            <a:r>
              <a:rPr lang="sk-SK" dirty="0" err="1">
                <a:solidFill>
                  <a:schemeClr val="accent1">
                    <a:lumMod val="50000"/>
                  </a:schemeClr>
                </a:solidFill>
              </a:rPr>
              <a:t>cameras</a:t>
            </a:r>
            <a:r>
              <a:rPr lang="sk-SK" dirty="0">
                <a:solidFill>
                  <a:schemeClr val="accent1">
                    <a:lumMod val="50000"/>
                  </a:schemeClr>
                </a:solidFill>
              </a:rPr>
              <a:t> </a:t>
            </a:r>
            <a:r>
              <a:rPr lang="sk-SK" dirty="0" err="1">
                <a:solidFill>
                  <a:schemeClr val="accent1">
                    <a:lumMod val="50000"/>
                  </a:schemeClr>
                </a:solidFill>
              </a:rPr>
              <a:t>with</a:t>
            </a:r>
            <a:r>
              <a:rPr lang="sk-SK" dirty="0">
                <a:solidFill>
                  <a:schemeClr val="accent1">
                    <a:lumMod val="50000"/>
                  </a:schemeClr>
                </a:solidFill>
              </a:rPr>
              <a:t> </a:t>
            </a:r>
            <a:r>
              <a:rPr lang="sk-SK" dirty="0" err="1">
                <a:solidFill>
                  <a:schemeClr val="accent1">
                    <a:lumMod val="50000"/>
                  </a:schemeClr>
                </a:solidFill>
              </a:rPr>
              <a:t>optical</a:t>
            </a:r>
            <a:r>
              <a:rPr lang="sk-SK" dirty="0">
                <a:solidFill>
                  <a:schemeClr val="accent1">
                    <a:lumMod val="50000"/>
                  </a:schemeClr>
                </a:solidFill>
              </a:rPr>
              <a:t> </a:t>
            </a:r>
            <a:r>
              <a:rPr lang="sk-SK" dirty="0" err="1">
                <a:solidFill>
                  <a:schemeClr val="accent1">
                    <a:lumMod val="50000"/>
                  </a:schemeClr>
                </a:solidFill>
              </a:rPr>
              <a:t>fibers</a:t>
            </a:r>
            <a:endParaRPr lang="sk-SK" dirty="0">
              <a:solidFill>
                <a:schemeClr val="accent1">
                  <a:lumMod val="50000"/>
                </a:schemeClr>
              </a:solidFill>
            </a:endParaRPr>
          </a:p>
        </p:txBody>
      </p:sp>
      <p:sp>
        <p:nvSpPr>
          <p:cNvPr id="7" name="Zástupný objekt pre číslo snímky 6">
            <a:extLst>
              <a:ext uri="{FF2B5EF4-FFF2-40B4-BE49-F238E27FC236}">
                <a16:creationId xmlns:a16="http://schemas.microsoft.com/office/drawing/2014/main" id="{A3875229-12D6-0A38-DFB1-CCFA7957DF9C}"/>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19</a:t>
            </a:fld>
            <a:endParaRPr lang="sk-SK" sz="2000" b="1" dirty="0">
              <a:solidFill>
                <a:schemeClr val="accent1">
                  <a:lumMod val="50000"/>
                </a:schemeClr>
              </a:solidFill>
              <a:latin typeface="+mj-lt"/>
            </a:endParaRPr>
          </a:p>
        </p:txBody>
      </p:sp>
      <p:sp>
        <p:nvSpPr>
          <p:cNvPr id="8" name="BlokTextu 7">
            <a:extLst>
              <a:ext uri="{FF2B5EF4-FFF2-40B4-BE49-F238E27FC236}">
                <a16:creationId xmlns:a16="http://schemas.microsoft.com/office/drawing/2014/main" id="{A84A1A3F-81DA-573C-01DA-B3190F801012}"/>
              </a:ext>
            </a:extLst>
          </p:cNvPr>
          <p:cNvSpPr txBox="1"/>
          <p:nvPr/>
        </p:nvSpPr>
        <p:spPr>
          <a:xfrm>
            <a:off x="126813" y="6403560"/>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10" name="Obrázok 9">
            <a:extLst>
              <a:ext uri="{FF2B5EF4-FFF2-40B4-BE49-F238E27FC236}">
                <a16:creationId xmlns:a16="http://schemas.microsoft.com/office/drawing/2014/main" id="{13C1B2AC-A128-B261-F384-87489FBB8BE1}"/>
              </a:ext>
            </a:extLst>
          </p:cNvPr>
          <p:cNvPicPr>
            <a:picLocks noChangeAspect="1"/>
          </p:cNvPicPr>
          <p:nvPr/>
        </p:nvPicPr>
        <p:blipFill>
          <a:blip r:embed="rId2"/>
          <a:stretch>
            <a:fillRect/>
          </a:stretch>
        </p:blipFill>
        <p:spPr>
          <a:xfrm>
            <a:off x="5784868" y="459044"/>
            <a:ext cx="6123301" cy="3086187"/>
          </a:xfrm>
          <a:prstGeom prst="rect">
            <a:avLst/>
          </a:prstGeom>
        </p:spPr>
      </p:pic>
      <p:pic>
        <p:nvPicPr>
          <p:cNvPr id="12" name="Obrázok 11">
            <a:extLst>
              <a:ext uri="{FF2B5EF4-FFF2-40B4-BE49-F238E27FC236}">
                <a16:creationId xmlns:a16="http://schemas.microsoft.com/office/drawing/2014/main" id="{D031C6C3-0882-679E-B88A-D7C7DEE30880}"/>
              </a:ext>
            </a:extLst>
          </p:cNvPr>
          <p:cNvPicPr>
            <a:picLocks noChangeAspect="1"/>
          </p:cNvPicPr>
          <p:nvPr/>
        </p:nvPicPr>
        <p:blipFill>
          <a:blip r:embed="rId3"/>
          <a:stretch>
            <a:fillRect/>
          </a:stretch>
        </p:blipFill>
        <p:spPr>
          <a:xfrm>
            <a:off x="6241545" y="3703722"/>
            <a:ext cx="5388798" cy="2668282"/>
          </a:xfrm>
          <a:prstGeom prst="rect">
            <a:avLst/>
          </a:prstGeom>
        </p:spPr>
      </p:pic>
      <p:sp>
        <p:nvSpPr>
          <p:cNvPr id="13" name="BlokTextu 12">
            <a:extLst>
              <a:ext uri="{FF2B5EF4-FFF2-40B4-BE49-F238E27FC236}">
                <a16:creationId xmlns:a16="http://schemas.microsoft.com/office/drawing/2014/main" id="{59870300-2AE5-88CE-4541-1A91C8B1C2CF}"/>
              </a:ext>
            </a:extLst>
          </p:cNvPr>
          <p:cNvSpPr txBox="1"/>
          <p:nvPr/>
        </p:nvSpPr>
        <p:spPr>
          <a:xfrm>
            <a:off x="6512451" y="158516"/>
            <a:ext cx="5229966" cy="338554"/>
          </a:xfrm>
          <a:prstGeom prst="rect">
            <a:avLst/>
          </a:prstGeom>
          <a:noFill/>
        </p:spPr>
        <p:txBody>
          <a:bodyPr wrap="square" rtlCol="0">
            <a:spAutoFit/>
          </a:bodyPr>
          <a:lstStyle/>
          <a:p>
            <a:r>
              <a:rPr lang="sk-SK" sz="1600" b="1" dirty="0" err="1">
                <a:solidFill>
                  <a:schemeClr val="accent1">
                    <a:lumMod val="50000"/>
                  </a:schemeClr>
                </a:solidFill>
                <a:latin typeface="+mj-lt"/>
              </a:rPr>
              <a:t>Alispach</a:t>
            </a:r>
            <a:r>
              <a:rPr lang="sk-SK" sz="1600" b="1" dirty="0">
                <a:solidFill>
                  <a:schemeClr val="accent1">
                    <a:lumMod val="50000"/>
                  </a:schemeClr>
                </a:solidFill>
                <a:latin typeface="+mj-lt"/>
              </a:rPr>
              <a:t> et al., in press</a:t>
            </a:r>
          </a:p>
        </p:txBody>
      </p:sp>
    </p:spTree>
    <p:extLst>
      <p:ext uri="{BB962C8B-B14F-4D97-AF65-F5344CB8AC3E}">
        <p14:creationId xmlns:p14="http://schemas.microsoft.com/office/powerpoint/2010/main" val="2223429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dĺžnik: zaoblené rohy 5">
            <a:extLst>
              <a:ext uri="{FF2B5EF4-FFF2-40B4-BE49-F238E27FC236}">
                <a16:creationId xmlns:a16="http://schemas.microsoft.com/office/drawing/2014/main" id="{851A6987-6D6B-A555-E894-7C6363250DD2}"/>
              </a:ext>
            </a:extLst>
          </p:cNvPr>
          <p:cNvSpPr/>
          <p:nvPr/>
        </p:nvSpPr>
        <p:spPr>
          <a:xfrm>
            <a:off x="230587" y="1075187"/>
            <a:ext cx="6416702" cy="2083242"/>
          </a:xfrm>
          <a:prstGeom prst="roundRect">
            <a:avLst/>
          </a:prstGeom>
          <a:solidFill>
            <a:schemeClr val="accent1">
              <a:lumMod val="20000"/>
              <a:lumOff val="80000"/>
            </a:schemeClr>
          </a:solidFill>
          <a:ln w="66675">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4" name="BlokTextu 3">
            <a:extLst>
              <a:ext uri="{FF2B5EF4-FFF2-40B4-BE49-F238E27FC236}">
                <a16:creationId xmlns:a16="http://schemas.microsoft.com/office/drawing/2014/main" id="{6FC894B4-E79D-79DA-7420-B7B314A56AAF}"/>
              </a:ext>
            </a:extLst>
          </p:cNvPr>
          <p:cNvSpPr txBox="1"/>
          <p:nvPr/>
        </p:nvSpPr>
        <p:spPr>
          <a:xfrm>
            <a:off x="230587" y="365760"/>
            <a:ext cx="11346512" cy="584775"/>
          </a:xfrm>
          <a:prstGeom prst="rect">
            <a:avLst/>
          </a:prstGeom>
          <a:noFill/>
        </p:spPr>
        <p:txBody>
          <a:bodyPr wrap="square" rtlCol="0">
            <a:spAutoFit/>
          </a:bodyPr>
          <a:lstStyle/>
          <a:p>
            <a:r>
              <a:rPr lang="sk-SK" sz="3200" b="1" dirty="0" err="1">
                <a:solidFill>
                  <a:schemeClr val="accent1">
                    <a:lumMod val="50000"/>
                  </a:schemeClr>
                </a:solidFill>
              </a:rPr>
              <a:t>Outline</a:t>
            </a:r>
            <a:endParaRPr lang="sk-SK" sz="3200" b="1" dirty="0">
              <a:solidFill>
                <a:schemeClr val="accent1">
                  <a:lumMod val="50000"/>
                </a:schemeClr>
              </a:solidFill>
            </a:endParaRPr>
          </a:p>
        </p:txBody>
      </p:sp>
      <p:sp>
        <p:nvSpPr>
          <p:cNvPr id="5" name="BlokTextu 4">
            <a:extLst>
              <a:ext uri="{FF2B5EF4-FFF2-40B4-BE49-F238E27FC236}">
                <a16:creationId xmlns:a16="http://schemas.microsoft.com/office/drawing/2014/main" id="{1BB4A690-7FE3-442D-953E-4FF1E47478EE}"/>
              </a:ext>
            </a:extLst>
          </p:cNvPr>
          <p:cNvSpPr txBox="1"/>
          <p:nvPr/>
        </p:nvSpPr>
        <p:spPr>
          <a:xfrm>
            <a:off x="437321" y="1166548"/>
            <a:ext cx="7156174" cy="190052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sz="2000" b="1" dirty="0">
                <a:solidFill>
                  <a:schemeClr val="accent1">
                    <a:lumMod val="50000"/>
                  </a:schemeClr>
                </a:solidFill>
              </a:rPr>
              <a:t>SST-1M </a:t>
            </a:r>
            <a:r>
              <a:rPr lang="sk-SK" sz="2000" b="1" dirty="0" err="1">
                <a:solidFill>
                  <a:schemeClr val="accent1">
                    <a:lumMod val="50000"/>
                  </a:schemeClr>
                </a:solidFill>
              </a:rPr>
              <a:t>project</a:t>
            </a:r>
            <a:endParaRPr lang="sk-SK" sz="2000" b="1" dirty="0">
              <a:solidFill>
                <a:schemeClr val="accent1">
                  <a:lumMod val="50000"/>
                </a:schemeClr>
              </a:solidFill>
            </a:endParaRPr>
          </a:p>
          <a:p>
            <a:pPr marL="285750" indent="-285750">
              <a:lnSpc>
                <a:spcPct val="150000"/>
              </a:lnSpc>
              <a:buFont typeface="Arial" panose="020B0604020202020204" pitchFamily="34" charset="0"/>
              <a:buChar char="•"/>
            </a:pPr>
            <a:r>
              <a:rPr lang="sk-SK" sz="2000" b="1" dirty="0" err="1">
                <a:solidFill>
                  <a:schemeClr val="accent1">
                    <a:lumMod val="50000"/>
                  </a:schemeClr>
                </a:solidFill>
              </a:rPr>
              <a:t>Camera</a:t>
            </a:r>
            <a:r>
              <a:rPr lang="fr-FR" sz="2000" b="1" dirty="0">
                <a:solidFill>
                  <a:schemeClr val="accent1">
                    <a:lumMod val="50000"/>
                  </a:schemeClr>
                </a:solidFill>
              </a:rPr>
              <a:t> overvie</a:t>
            </a:r>
            <a:r>
              <a:rPr lang="sk-SK" sz="2000" b="1" dirty="0">
                <a:solidFill>
                  <a:schemeClr val="accent1">
                    <a:lumMod val="50000"/>
                  </a:schemeClr>
                </a:solidFill>
              </a:rPr>
              <a:t>w</a:t>
            </a:r>
            <a:r>
              <a:rPr lang="fr-FR" sz="2000" b="1" dirty="0">
                <a:solidFill>
                  <a:schemeClr val="accent1">
                    <a:lumMod val="50000"/>
                  </a:schemeClr>
                </a:solidFill>
              </a:rPr>
              <a:t> and</a:t>
            </a:r>
            <a:r>
              <a:rPr lang="sk-SK" sz="2000" b="1" dirty="0">
                <a:solidFill>
                  <a:schemeClr val="accent1">
                    <a:lumMod val="50000"/>
                  </a:schemeClr>
                </a:solidFill>
              </a:rPr>
              <a:t> </a:t>
            </a:r>
            <a:r>
              <a:rPr lang="sk-SK" sz="2000" b="1" dirty="0" err="1">
                <a:solidFill>
                  <a:schemeClr val="accent1">
                    <a:lumMod val="50000"/>
                  </a:schemeClr>
                </a:solidFill>
              </a:rPr>
              <a:t>trigger</a:t>
            </a:r>
            <a:endParaRPr lang="sk-SK" sz="2000" b="1" dirty="0">
              <a:solidFill>
                <a:schemeClr val="accent1">
                  <a:lumMod val="50000"/>
                </a:schemeClr>
              </a:solidFill>
            </a:endParaRPr>
          </a:p>
          <a:p>
            <a:pPr marL="285750" indent="-285750">
              <a:lnSpc>
                <a:spcPct val="150000"/>
              </a:lnSpc>
              <a:buFont typeface="Arial" panose="020B0604020202020204" pitchFamily="34" charset="0"/>
              <a:buChar char="•"/>
            </a:pPr>
            <a:r>
              <a:rPr lang="sk-SK" sz="2000" b="1" dirty="0">
                <a:solidFill>
                  <a:schemeClr val="accent1">
                    <a:lumMod val="50000"/>
                  </a:schemeClr>
                </a:solidFill>
              </a:rPr>
              <a:t>Stereo </a:t>
            </a:r>
            <a:r>
              <a:rPr lang="sk-SK" sz="2000" b="1" dirty="0" err="1">
                <a:solidFill>
                  <a:schemeClr val="accent1">
                    <a:lumMod val="50000"/>
                  </a:schemeClr>
                </a:solidFill>
              </a:rPr>
              <a:t>trigger</a:t>
            </a:r>
            <a:endParaRPr lang="sk-SK" sz="2000" b="1" dirty="0">
              <a:solidFill>
                <a:schemeClr val="accent1">
                  <a:lumMod val="50000"/>
                </a:schemeClr>
              </a:solidFill>
            </a:endParaRPr>
          </a:p>
          <a:p>
            <a:pPr marL="285750" indent="-285750">
              <a:lnSpc>
                <a:spcPct val="150000"/>
              </a:lnSpc>
              <a:buFont typeface="Arial" panose="020B0604020202020204" pitchFamily="34" charset="0"/>
              <a:buChar char="•"/>
            </a:pPr>
            <a:r>
              <a:rPr lang="sk-SK" sz="2000" b="1" dirty="0" err="1">
                <a:solidFill>
                  <a:schemeClr val="accent1">
                    <a:lumMod val="50000"/>
                  </a:schemeClr>
                </a:solidFill>
              </a:rPr>
              <a:t>Recent</a:t>
            </a:r>
            <a:r>
              <a:rPr lang="sk-SK" sz="2000" b="1" dirty="0">
                <a:solidFill>
                  <a:schemeClr val="accent1">
                    <a:lumMod val="50000"/>
                  </a:schemeClr>
                </a:solidFill>
              </a:rPr>
              <a:t> </a:t>
            </a:r>
            <a:r>
              <a:rPr lang="sk-SK" sz="2000" b="1" dirty="0" err="1">
                <a:solidFill>
                  <a:schemeClr val="accent1">
                    <a:lumMod val="50000"/>
                  </a:schemeClr>
                </a:solidFill>
              </a:rPr>
              <a:t>scientific</a:t>
            </a:r>
            <a:r>
              <a:rPr lang="sk-SK" sz="2000" b="1" dirty="0">
                <a:solidFill>
                  <a:schemeClr val="accent1">
                    <a:lumMod val="50000"/>
                  </a:schemeClr>
                </a:solidFill>
              </a:rPr>
              <a:t> </a:t>
            </a:r>
            <a:r>
              <a:rPr lang="sk-SK" sz="2000" b="1" dirty="0" err="1">
                <a:solidFill>
                  <a:schemeClr val="accent1">
                    <a:lumMod val="50000"/>
                  </a:schemeClr>
                </a:solidFill>
              </a:rPr>
              <a:t>results</a:t>
            </a:r>
            <a:endParaRPr lang="sk-SK" sz="2000" b="1" dirty="0">
              <a:solidFill>
                <a:schemeClr val="accent1">
                  <a:lumMod val="50000"/>
                </a:schemeClr>
              </a:solidFill>
            </a:endParaRPr>
          </a:p>
        </p:txBody>
      </p:sp>
      <p:sp>
        <p:nvSpPr>
          <p:cNvPr id="7" name="Zástupný objekt pre číslo snímky 6">
            <a:extLst>
              <a:ext uri="{FF2B5EF4-FFF2-40B4-BE49-F238E27FC236}">
                <a16:creationId xmlns:a16="http://schemas.microsoft.com/office/drawing/2014/main" id="{DACFD48E-0CC5-77F6-471F-A580A9B7DC86}"/>
              </a:ext>
            </a:extLst>
          </p:cNvPr>
          <p:cNvSpPr>
            <a:spLocks noGrp="1"/>
          </p:cNvSpPr>
          <p:nvPr>
            <p:ph type="sldNum" sz="quarter" idx="12"/>
          </p:nvPr>
        </p:nvSpPr>
        <p:spPr>
          <a:xfrm>
            <a:off x="9175142" y="6388155"/>
            <a:ext cx="2743200" cy="365125"/>
          </a:xfrm>
        </p:spPr>
        <p:txBody>
          <a:bodyPr/>
          <a:lstStyle/>
          <a:p>
            <a:fld id="{2D0043C9-0643-46E0-A151-D15D2B50533B}" type="slidenum">
              <a:rPr lang="sk-SK" sz="2000" b="1" smtClean="0">
                <a:solidFill>
                  <a:schemeClr val="accent1">
                    <a:lumMod val="50000"/>
                  </a:schemeClr>
                </a:solidFill>
                <a:latin typeface="+mj-lt"/>
              </a:rPr>
              <a:t>2</a:t>
            </a:fld>
            <a:endParaRPr lang="sk-SK" sz="2000" b="1" dirty="0">
              <a:solidFill>
                <a:schemeClr val="accent1">
                  <a:lumMod val="50000"/>
                </a:schemeClr>
              </a:solidFill>
              <a:latin typeface="+mj-lt"/>
            </a:endParaRPr>
          </a:p>
        </p:txBody>
      </p:sp>
      <p:sp>
        <p:nvSpPr>
          <p:cNvPr id="8" name="BlokTextu 7">
            <a:extLst>
              <a:ext uri="{FF2B5EF4-FFF2-40B4-BE49-F238E27FC236}">
                <a16:creationId xmlns:a16="http://schemas.microsoft.com/office/drawing/2014/main" id="{FD28AF9C-0BEC-1DE1-5864-FA47CEAAEDCC}"/>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Tree>
    <p:extLst>
      <p:ext uri="{BB962C8B-B14F-4D97-AF65-F5344CB8AC3E}">
        <p14:creationId xmlns:p14="http://schemas.microsoft.com/office/powerpoint/2010/main" val="1563391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14659E23-CB07-5E6B-3A46-96F6B87AEE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0002" y="25147"/>
            <a:ext cx="6038631" cy="3284292"/>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objekt pre číslo snímky 6">
            <a:extLst>
              <a:ext uri="{FF2B5EF4-FFF2-40B4-BE49-F238E27FC236}">
                <a16:creationId xmlns:a16="http://schemas.microsoft.com/office/drawing/2014/main" id="{7B798ACB-AECE-B7D3-AA57-4376742AE62D}"/>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20</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350AD03D-7DEA-26C0-BCD8-645F438FAC5B}"/>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2" name="BlokTextu 1">
            <a:extLst>
              <a:ext uri="{FF2B5EF4-FFF2-40B4-BE49-F238E27FC236}">
                <a16:creationId xmlns:a16="http://schemas.microsoft.com/office/drawing/2014/main" id="{A99537C7-22AE-3593-5F17-C3478AFE108F}"/>
              </a:ext>
            </a:extLst>
          </p:cNvPr>
          <p:cNvSpPr txBox="1"/>
          <p:nvPr/>
        </p:nvSpPr>
        <p:spPr>
          <a:xfrm>
            <a:off x="422744" y="152428"/>
            <a:ext cx="11346512" cy="523220"/>
          </a:xfrm>
          <a:prstGeom prst="rect">
            <a:avLst/>
          </a:prstGeom>
          <a:noFill/>
        </p:spPr>
        <p:txBody>
          <a:bodyPr wrap="square" rtlCol="0">
            <a:spAutoFit/>
          </a:bodyPr>
          <a:lstStyle/>
          <a:p>
            <a:r>
              <a:rPr lang="sk-SK" sz="2800" b="1" u="sng" dirty="0">
                <a:solidFill>
                  <a:schemeClr val="accent1">
                    <a:lumMod val="50000"/>
                  </a:schemeClr>
                </a:solidFill>
                <a:latin typeface="+mj-lt"/>
              </a:rPr>
              <a:t>sst1mpipe</a:t>
            </a:r>
          </a:p>
        </p:txBody>
      </p:sp>
      <p:sp>
        <p:nvSpPr>
          <p:cNvPr id="3" name="BlokTextu 2">
            <a:extLst>
              <a:ext uri="{FF2B5EF4-FFF2-40B4-BE49-F238E27FC236}">
                <a16:creationId xmlns:a16="http://schemas.microsoft.com/office/drawing/2014/main" id="{931A5408-3548-1206-8A9D-30693CE61A2B}"/>
              </a:ext>
            </a:extLst>
          </p:cNvPr>
          <p:cNvSpPr txBox="1"/>
          <p:nvPr/>
        </p:nvSpPr>
        <p:spPr>
          <a:xfrm>
            <a:off x="6740300" y="3305127"/>
            <a:ext cx="6038631" cy="116211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sz="1600" dirty="0" err="1">
                <a:solidFill>
                  <a:schemeClr val="accent1">
                    <a:lumMod val="50000"/>
                  </a:schemeClr>
                </a:solidFill>
              </a:rPr>
              <a:t>Juryšek</a:t>
            </a:r>
            <a:r>
              <a:rPr lang="sk-SK" sz="1600" dirty="0">
                <a:solidFill>
                  <a:schemeClr val="accent1">
                    <a:lumMod val="50000"/>
                  </a:schemeClr>
                </a:solidFill>
              </a:rPr>
              <a:t> et al., </a:t>
            </a:r>
            <a:r>
              <a:rPr lang="sk-SK" sz="1600" dirty="0" err="1">
                <a:solidFill>
                  <a:schemeClr val="accent1">
                    <a:lumMod val="50000"/>
                  </a:schemeClr>
                </a:solidFill>
              </a:rPr>
              <a:t>PoS</a:t>
            </a:r>
            <a:r>
              <a:rPr lang="sk-SK" sz="1600" dirty="0">
                <a:solidFill>
                  <a:schemeClr val="accent1">
                    <a:lumMod val="50000"/>
                  </a:schemeClr>
                </a:solidFill>
              </a:rPr>
              <a:t>(ICRC2023)592</a:t>
            </a:r>
          </a:p>
          <a:p>
            <a:pPr marL="285750" indent="-285750">
              <a:lnSpc>
                <a:spcPct val="150000"/>
              </a:lnSpc>
              <a:buFont typeface="Arial" panose="020B0604020202020204" pitchFamily="34" charset="0"/>
              <a:buChar char="•"/>
            </a:pPr>
            <a:r>
              <a:rPr lang="sk-SK" sz="1600" dirty="0" err="1">
                <a:solidFill>
                  <a:schemeClr val="accent1">
                    <a:lumMod val="50000"/>
                  </a:schemeClr>
                </a:solidFill>
              </a:rPr>
              <a:t>Juryšek</a:t>
            </a:r>
            <a:r>
              <a:rPr lang="sk-SK" sz="1600" dirty="0">
                <a:solidFill>
                  <a:schemeClr val="accent1">
                    <a:lumMod val="50000"/>
                  </a:schemeClr>
                </a:solidFill>
              </a:rPr>
              <a:t> et al., 2024, sst1mpipe v.0.4.1, </a:t>
            </a:r>
            <a:r>
              <a:rPr lang="sk-SK" sz="1600" dirty="0" err="1">
                <a:solidFill>
                  <a:schemeClr val="accent1">
                    <a:lumMod val="50000"/>
                  </a:schemeClr>
                </a:solidFill>
              </a:rPr>
              <a:t>Zenodo</a:t>
            </a:r>
            <a:endParaRPr lang="en-GB" sz="1600" dirty="0">
              <a:solidFill>
                <a:schemeClr val="accent1">
                  <a:lumMod val="50000"/>
                </a:schemeClr>
              </a:solidFill>
            </a:endParaRPr>
          </a:p>
          <a:p>
            <a:pPr marL="285750" indent="-285750">
              <a:lnSpc>
                <a:spcPct val="150000"/>
              </a:lnSpc>
              <a:buFont typeface="Arial" panose="020B0604020202020204" pitchFamily="34" charset="0"/>
              <a:buChar char="•"/>
            </a:pPr>
            <a:r>
              <a:rPr lang="en-GB" sz="1600" dirty="0">
                <a:solidFill>
                  <a:schemeClr val="accent1">
                    <a:lumMod val="50000"/>
                  </a:schemeClr>
                </a:solidFill>
              </a:rPr>
              <a:t>https://github.com/SST-1M-collaboration/sst1mpipe</a:t>
            </a:r>
          </a:p>
        </p:txBody>
      </p:sp>
      <p:pic>
        <p:nvPicPr>
          <p:cNvPr id="7" name="Obrázok 6">
            <a:extLst>
              <a:ext uri="{FF2B5EF4-FFF2-40B4-BE49-F238E27FC236}">
                <a16:creationId xmlns:a16="http://schemas.microsoft.com/office/drawing/2014/main" id="{AD533920-2F05-77D0-9A4B-13B8E8386843}"/>
              </a:ext>
            </a:extLst>
          </p:cNvPr>
          <p:cNvPicPr>
            <a:picLocks noChangeAspect="1"/>
          </p:cNvPicPr>
          <p:nvPr/>
        </p:nvPicPr>
        <p:blipFill>
          <a:blip r:embed="rId3"/>
          <a:stretch>
            <a:fillRect/>
          </a:stretch>
        </p:blipFill>
        <p:spPr>
          <a:xfrm>
            <a:off x="4342695" y="3523482"/>
            <a:ext cx="1591557" cy="519110"/>
          </a:xfrm>
          <a:prstGeom prst="rect">
            <a:avLst/>
          </a:prstGeom>
        </p:spPr>
      </p:pic>
      <p:sp>
        <p:nvSpPr>
          <p:cNvPr id="8" name="BlokTextu 7">
            <a:extLst>
              <a:ext uri="{FF2B5EF4-FFF2-40B4-BE49-F238E27FC236}">
                <a16:creationId xmlns:a16="http://schemas.microsoft.com/office/drawing/2014/main" id="{CDEB0257-7DB1-3407-AC9D-8C0347907CF9}"/>
              </a:ext>
            </a:extLst>
          </p:cNvPr>
          <p:cNvSpPr txBox="1"/>
          <p:nvPr/>
        </p:nvSpPr>
        <p:spPr>
          <a:xfrm>
            <a:off x="103367" y="635357"/>
            <a:ext cx="6038630" cy="5932650"/>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sk-SK" sz="1600" dirty="0" err="1">
                <a:solidFill>
                  <a:schemeClr val="accent1">
                    <a:lumMod val="50000"/>
                  </a:schemeClr>
                </a:solidFill>
              </a:rPr>
              <a:t>Data</a:t>
            </a:r>
            <a:r>
              <a:rPr lang="sk-SK" sz="1600" dirty="0">
                <a:solidFill>
                  <a:schemeClr val="accent1">
                    <a:lumMod val="50000"/>
                  </a:schemeClr>
                </a:solidFill>
              </a:rPr>
              <a:t> and Monte Carlo </a:t>
            </a:r>
            <a:r>
              <a:rPr lang="sk-SK" sz="1600" dirty="0" err="1">
                <a:solidFill>
                  <a:schemeClr val="accent1">
                    <a:lumMod val="50000"/>
                  </a:schemeClr>
                </a:solidFill>
              </a:rPr>
              <a:t>analysis</a:t>
            </a:r>
            <a:r>
              <a:rPr lang="sk-SK" sz="1600" dirty="0">
                <a:solidFill>
                  <a:schemeClr val="accent1">
                    <a:lumMod val="50000"/>
                  </a:schemeClr>
                </a:solidFill>
              </a:rPr>
              <a:t> </a:t>
            </a:r>
            <a:r>
              <a:rPr lang="sk-SK" sz="1600" b="1" dirty="0">
                <a:solidFill>
                  <a:schemeClr val="accent1">
                    <a:lumMod val="50000"/>
                  </a:schemeClr>
                </a:solidFill>
              </a:rPr>
              <a:t>software</a:t>
            </a:r>
            <a:r>
              <a:rPr lang="en-GB" sz="1600" b="1" dirty="0">
                <a:solidFill>
                  <a:schemeClr val="accent1">
                    <a:lumMod val="50000"/>
                  </a:schemeClr>
                </a:solidFill>
              </a:rPr>
              <a:t> for low-level analysis</a:t>
            </a:r>
            <a:r>
              <a:rPr lang="en-GB" sz="1600" dirty="0">
                <a:solidFill>
                  <a:schemeClr val="accent1">
                    <a:lumMod val="50000"/>
                  </a:schemeClr>
                </a:solidFill>
              </a:rPr>
              <a:t> – waveform calibration and integration, shower-image parametrisation, stereo reconstruction, random forest training, instrument response function (IRF) calculation </a:t>
            </a:r>
            <a:endParaRPr lang="sk-SK" sz="1600" dirty="0">
              <a:solidFill>
                <a:schemeClr val="accent1">
                  <a:lumMod val="50000"/>
                </a:schemeClr>
              </a:solidFill>
            </a:endParaRPr>
          </a:p>
          <a:p>
            <a:pPr marL="285750" indent="-285750">
              <a:lnSpc>
                <a:spcPct val="200000"/>
              </a:lnSpc>
              <a:buFont typeface="Arial" panose="020B0604020202020204" pitchFamily="34" charset="0"/>
              <a:buChar char="•"/>
            </a:pPr>
            <a:r>
              <a:rPr lang="sk-SK" sz="1600" dirty="0" err="1">
                <a:solidFill>
                  <a:schemeClr val="accent1">
                    <a:lumMod val="50000"/>
                  </a:schemeClr>
                </a:solidFill>
              </a:rPr>
              <a:t>Pipeline</a:t>
            </a:r>
            <a:r>
              <a:rPr lang="sk-SK" sz="1600" dirty="0">
                <a:solidFill>
                  <a:schemeClr val="accent1">
                    <a:lumMod val="50000"/>
                  </a:schemeClr>
                </a:solidFill>
              </a:rPr>
              <a:t> </a:t>
            </a:r>
            <a:r>
              <a:rPr lang="sk-SK" sz="1600" dirty="0" err="1">
                <a:solidFill>
                  <a:schemeClr val="accent1">
                    <a:lumMod val="50000"/>
                  </a:schemeClr>
                </a:solidFill>
              </a:rPr>
              <a:t>is</a:t>
            </a:r>
            <a:r>
              <a:rPr lang="sk-SK" sz="1600" dirty="0">
                <a:solidFill>
                  <a:schemeClr val="accent1">
                    <a:lumMod val="50000"/>
                  </a:schemeClr>
                </a:solidFill>
              </a:rPr>
              <a:t> </a:t>
            </a:r>
            <a:r>
              <a:rPr lang="sk-SK" sz="1600" dirty="0" err="1">
                <a:solidFill>
                  <a:schemeClr val="accent1">
                    <a:lumMod val="50000"/>
                  </a:schemeClr>
                </a:solidFill>
              </a:rPr>
              <a:t>divided</a:t>
            </a:r>
            <a:r>
              <a:rPr lang="sk-SK" sz="1600" dirty="0">
                <a:solidFill>
                  <a:schemeClr val="accent1">
                    <a:lumMod val="50000"/>
                  </a:schemeClr>
                </a:solidFill>
              </a:rPr>
              <a:t> </a:t>
            </a:r>
            <a:r>
              <a:rPr lang="sk-SK" sz="1600" dirty="0" err="1">
                <a:solidFill>
                  <a:schemeClr val="accent1">
                    <a:lumMod val="50000"/>
                  </a:schemeClr>
                </a:solidFill>
              </a:rPr>
              <a:t>into</a:t>
            </a:r>
            <a:r>
              <a:rPr lang="sk-SK" sz="1600" dirty="0">
                <a:solidFill>
                  <a:schemeClr val="accent1">
                    <a:lumMod val="50000"/>
                  </a:schemeClr>
                </a:solidFill>
              </a:rPr>
              <a:t> </a:t>
            </a:r>
            <a:r>
              <a:rPr lang="sk-SK" sz="1600" dirty="0" err="1">
                <a:solidFill>
                  <a:schemeClr val="accent1">
                    <a:lumMod val="50000"/>
                  </a:schemeClr>
                </a:solidFill>
              </a:rPr>
              <a:t>several</a:t>
            </a:r>
            <a:r>
              <a:rPr lang="sk-SK" sz="1600" dirty="0">
                <a:solidFill>
                  <a:schemeClr val="accent1">
                    <a:lumMod val="50000"/>
                  </a:schemeClr>
                </a:solidFill>
              </a:rPr>
              <a:t> </a:t>
            </a:r>
            <a:r>
              <a:rPr lang="sk-SK" sz="1600" dirty="0" err="1">
                <a:solidFill>
                  <a:schemeClr val="accent1">
                    <a:lumMod val="50000"/>
                  </a:schemeClr>
                </a:solidFill>
              </a:rPr>
              <a:t>steps</a:t>
            </a:r>
            <a:r>
              <a:rPr lang="sk-SK" sz="1600" dirty="0">
                <a:solidFill>
                  <a:schemeClr val="accent1">
                    <a:lumMod val="50000"/>
                  </a:schemeClr>
                </a:solidFill>
              </a:rPr>
              <a:t> (r0</a:t>
            </a:r>
            <a:r>
              <a:rPr lang="en-GB" sz="1600" dirty="0">
                <a:solidFill>
                  <a:schemeClr val="accent1">
                    <a:lumMod val="50000"/>
                  </a:schemeClr>
                </a:solidFill>
              </a:rPr>
              <a:t> -&gt; dl1 -&gt; dl2 -&gt; dl3) – based on </a:t>
            </a:r>
            <a:r>
              <a:rPr lang="en-GB" sz="1600" b="1" dirty="0">
                <a:solidFill>
                  <a:schemeClr val="accent1">
                    <a:lumMod val="50000"/>
                  </a:schemeClr>
                </a:solidFill>
              </a:rPr>
              <a:t>functions adopted from</a:t>
            </a:r>
            <a:r>
              <a:rPr lang="sk-SK" sz="1600" b="1" dirty="0">
                <a:solidFill>
                  <a:schemeClr val="accent1">
                    <a:lumMod val="50000"/>
                  </a:schemeClr>
                </a:solidFill>
              </a:rPr>
              <a:t> </a:t>
            </a:r>
            <a:r>
              <a:rPr lang="sk-SK" sz="1600" b="1" dirty="0" err="1">
                <a:solidFill>
                  <a:schemeClr val="accent1">
                    <a:lumMod val="50000"/>
                  </a:schemeClr>
                </a:solidFill>
              </a:rPr>
              <a:t>ctapipe</a:t>
            </a:r>
            <a:r>
              <a:rPr lang="en-GB" sz="1600" b="1" dirty="0">
                <a:solidFill>
                  <a:schemeClr val="accent1">
                    <a:lumMod val="50000"/>
                  </a:schemeClr>
                </a:solidFill>
              </a:rPr>
              <a:t>  </a:t>
            </a:r>
            <a:r>
              <a:rPr lang="en-GB" sz="1600" dirty="0">
                <a:solidFill>
                  <a:schemeClr val="accent1">
                    <a:lumMod val="50000"/>
                  </a:schemeClr>
                </a:solidFill>
                <a:hlinkClick r:id="rId4"/>
              </a:rPr>
              <a:t>https://github.com/cta-observatory/ctapipe</a:t>
            </a:r>
            <a:r>
              <a:rPr lang="en-GB" sz="1600" dirty="0">
                <a:solidFill>
                  <a:schemeClr val="accent1">
                    <a:lumMod val="50000"/>
                  </a:schemeClr>
                </a:solidFill>
              </a:rPr>
              <a:t>  and </a:t>
            </a:r>
            <a:r>
              <a:rPr lang="en-GB" sz="1600" b="1" dirty="0">
                <a:solidFill>
                  <a:schemeClr val="accent1">
                    <a:lumMod val="50000"/>
                  </a:schemeClr>
                </a:solidFill>
              </a:rPr>
              <a:t>follows </a:t>
            </a:r>
            <a:r>
              <a:rPr lang="en-GB" sz="1600" b="1" dirty="0" err="1">
                <a:solidFill>
                  <a:schemeClr val="accent1">
                    <a:lumMod val="50000"/>
                  </a:schemeClr>
                </a:solidFill>
              </a:rPr>
              <a:t>lstchain</a:t>
            </a:r>
            <a:r>
              <a:rPr lang="en-GB" sz="1600" b="1" dirty="0">
                <a:solidFill>
                  <a:schemeClr val="accent1">
                    <a:lumMod val="50000"/>
                  </a:schemeClr>
                </a:solidFill>
              </a:rPr>
              <a:t> </a:t>
            </a:r>
            <a:r>
              <a:rPr lang="sk-SK" sz="1600" i="0" u="none" strike="noStrike" dirty="0">
                <a:effectLst/>
                <a:hlinkClick r:id="rId5" tooltip="https://cta-observatory.github.io/cta-lstchain/"/>
              </a:rPr>
              <a:t>cta-observatory.github.io/</a:t>
            </a:r>
            <a:r>
              <a:rPr lang="sk-SK" sz="1600" i="0" u="none" strike="noStrike" dirty="0" err="1">
                <a:effectLst/>
                <a:hlinkClick r:id="rId5" tooltip="https://cta-observatory.github.io/cta-lstchain/"/>
              </a:rPr>
              <a:t>cta-lstchain</a:t>
            </a:r>
            <a:r>
              <a:rPr lang="sk-SK" sz="1600" i="0" u="none" strike="noStrike" dirty="0">
                <a:effectLst/>
                <a:hlinkClick r:id="rId5" tooltip="https://cta-observatory.github.io/cta-lstchain/"/>
              </a:rPr>
              <a:t>/</a:t>
            </a:r>
            <a:endParaRPr lang="en-GB" sz="1600" dirty="0">
              <a:solidFill>
                <a:schemeClr val="accent1">
                  <a:lumMod val="50000"/>
                </a:schemeClr>
              </a:solidFill>
            </a:endParaRPr>
          </a:p>
          <a:p>
            <a:pPr marL="285750" indent="-285750">
              <a:lnSpc>
                <a:spcPct val="200000"/>
              </a:lnSpc>
              <a:buFont typeface="Arial" panose="020B0604020202020204" pitchFamily="34" charset="0"/>
              <a:buChar char="•"/>
            </a:pPr>
            <a:r>
              <a:rPr lang="en-GB" sz="1600" dirty="0">
                <a:solidFill>
                  <a:schemeClr val="accent1">
                    <a:lumMod val="50000"/>
                  </a:schemeClr>
                </a:solidFill>
              </a:rPr>
              <a:t>Results </a:t>
            </a:r>
            <a:r>
              <a:rPr lang="sk-SK" sz="1600" dirty="0">
                <a:solidFill>
                  <a:schemeClr val="accent1">
                    <a:lumMod val="50000"/>
                  </a:schemeClr>
                </a:solidFill>
              </a:rPr>
              <a:t>are</a:t>
            </a:r>
            <a:r>
              <a:rPr lang="en-GB" sz="1600" dirty="0">
                <a:solidFill>
                  <a:schemeClr val="accent1">
                    <a:lumMod val="50000"/>
                  </a:schemeClr>
                </a:solidFill>
              </a:rPr>
              <a:t> </a:t>
            </a:r>
            <a:r>
              <a:rPr lang="en-GB" sz="1600" b="1" dirty="0">
                <a:solidFill>
                  <a:schemeClr val="accent1">
                    <a:lumMod val="50000"/>
                  </a:schemeClr>
                </a:solidFill>
              </a:rPr>
              <a:t>compatible with gamma-astro-data-format </a:t>
            </a:r>
            <a:r>
              <a:rPr lang="en-GB" sz="1600" dirty="0">
                <a:solidFill>
                  <a:schemeClr val="accent1">
                    <a:lumMod val="50000"/>
                  </a:schemeClr>
                </a:solidFill>
              </a:rPr>
              <a:t>(GADF) -&gt; can be forwarded for high-level analysis (dl4/dl5/dl6) performed by </a:t>
            </a:r>
            <a:r>
              <a:rPr lang="en-GB" sz="1600" dirty="0" err="1">
                <a:solidFill>
                  <a:schemeClr val="accent1">
                    <a:lumMod val="50000"/>
                  </a:schemeClr>
                </a:solidFill>
              </a:rPr>
              <a:t>gammapy</a:t>
            </a:r>
            <a:endParaRPr lang="en-GB" sz="1600" dirty="0">
              <a:solidFill>
                <a:schemeClr val="accent1">
                  <a:lumMod val="50000"/>
                </a:schemeClr>
              </a:solidFill>
            </a:endParaRPr>
          </a:p>
          <a:p>
            <a:pPr marL="285750" indent="-285750">
              <a:lnSpc>
                <a:spcPct val="200000"/>
              </a:lnSpc>
              <a:buFont typeface="Arial" panose="020B0604020202020204" pitchFamily="34" charset="0"/>
              <a:buChar char="•"/>
            </a:pPr>
            <a:endParaRPr lang="en-GB" sz="1600" dirty="0">
              <a:solidFill>
                <a:schemeClr val="accent1">
                  <a:lumMod val="50000"/>
                </a:schemeClr>
              </a:solidFill>
            </a:endParaRPr>
          </a:p>
        </p:txBody>
      </p:sp>
      <p:pic>
        <p:nvPicPr>
          <p:cNvPr id="10" name="Obrázok 9">
            <a:extLst>
              <a:ext uri="{FF2B5EF4-FFF2-40B4-BE49-F238E27FC236}">
                <a16:creationId xmlns:a16="http://schemas.microsoft.com/office/drawing/2014/main" id="{80269750-F775-6972-7E4D-8EFD2B7AF6DD}"/>
              </a:ext>
            </a:extLst>
          </p:cNvPr>
          <p:cNvPicPr>
            <a:picLocks noChangeAspect="1"/>
          </p:cNvPicPr>
          <p:nvPr/>
        </p:nvPicPr>
        <p:blipFill>
          <a:blip r:embed="rId6"/>
          <a:stretch>
            <a:fillRect/>
          </a:stretch>
        </p:blipFill>
        <p:spPr>
          <a:xfrm>
            <a:off x="6544655" y="4717012"/>
            <a:ext cx="5165558" cy="742571"/>
          </a:xfrm>
          <a:prstGeom prst="rect">
            <a:avLst/>
          </a:prstGeom>
        </p:spPr>
      </p:pic>
    </p:spTree>
    <p:extLst>
      <p:ext uri="{BB962C8B-B14F-4D97-AF65-F5344CB8AC3E}">
        <p14:creationId xmlns:p14="http://schemas.microsoft.com/office/powerpoint/2010/main" val="296027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Obrázok 9">
            <a:extLst>
              <a:ext uri="{FF2B5EF4-FFF2-40B4-BE49-F238E27FC236}">
                <a16:creationId xmlns:a16="http://schemas.microsoft.com/office/drawing/2014/main" id="{0AE9FB16-595B-93A9-668F-E0E55EC5C97E}"/>
              </a:ext>
            </a:extLst>
          </p:cNvPr>
          <p:cNvPicPr>
            <a:picLocks noChangeAspect="1"/>
          </p:cNvPicPr>
          <p:nvPr/>
        </p:nvPicPr>
        <p:blipFill>
          <a:blip r:embed="rId2"/>
          <a:stretch>
            <a:fillRect/>
          </a:stretch>
        </p:blipFill>
        <p:spPr>
          <a:xfrm>
            <a:off x="103367" y="2454494"/>
            <a:ext cx="4485237" cy="4068515"/>
          </a:xfrm>
          <a:prstGeom prst="rect">
            <a:avLst/>
          </a:prstGeom>
        </p:spPr>
      </p:pic>
      <p:pic>
        <p:nvPicPr>
          <p:cNvPr id="10244" name="Picture 4">
            <a:extLst>
              <a:ext uri="{FF2B5EF4-FFF2-40B4-BE49-F238E27FC236}">
                <a16:creationId xmlns:a16="http://schemas.microsoft.com/office/drawing/2014/main" id="{E94CD066-6136-F1ED-CBB7-2F8F9AA7F6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43582" y="240956"/>
            <a:ext cx="2927052" cy="2927052"/>
          </a:xfrm>
          <a:prstGeom prst="rect">
            <a:avLst/>
          </a:prstGeom>
          <a:noFill/>
          <a:extLst>
            <a:ext uri="{909E8E84-426E-40DD-AFC4-6F175D3DCCD1}">
              <a14:hiddenFill xmlns:a14="http://schemas.microsoft.com/office/drawing/2010/main">
                <a:solidFill>
                  <a:srgbClr val="FFFFFF"/>
                </a:solidFill>
              </a14:hiddenFill>
            </a:ext>
          </a:extLst>
        </p:spPr>
      </p:pic>
      <p:sp>
        <p:nvSpPr>
          <p:cNvPr id="11" name="BlokTextu 10">
            <a:extLst>
              <a:ext uri="{FF2B5EF4-FFF2-40B4-BE49-F238E27FC236}">
                <a16:creationId xmlns:a16="http://schemas.microsoft.com/office/drawing/2014/main" id="{20D0E211-5547-3E1C-910C-B51AD4CB2214}"/>
              </a:ext>
            </a:extLst>
          </p:cNvPr>
          <p:cNvSpPr txBox="1"/>
          <p:nvPr/>
        </p:nvSpPr>
        <p:spPr>
          <a:xfrm>
            <a:off x="285868" y="-62735"/>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Crab</a:t>
            </a:r>
            <a:r>
              <a:rPr lang="sk-SK" sz="3200" b="1" u="sng" dirty="0">
                <a:solidFill>
                  <a:schemeClr val="accent1">
                    <a:lumMod val="50000"/>
                  </a:schemeClr>
                </a:solidFill>
                <a:latin typeface="+mj-lt"/>
              </a:rPr>
              <a:t> Nebula (M1) </a:t>
            </a:r>
            <a:r>
              <a:rPr lang="sk-SK" sz="3200" b="1" u="sng" dirty="0" err="1">
                <a:solidFill>
                  <a:schemeClr val="accent1">
                    <a:lumMod val="50000"/>
                  </a:schemeClr>
                </a:solidFill>
                <a:latin typeface="+mj-lt"/>
              </a:rPr>
              <a:t>observation</a:t>
            </a:r>
            <a:endParaRPr lang="sk-SK" sz="3200" b="1" u="sng" dirty="0">
              <a:solidFill>
                <a:schemeClr val="accent1">
                  <a:lumMod val="50000"/>
                </a:schemeClr>
              </a:solidFill>
              <a:latin typeface="+mj-lt"/>
            </a:endParaRPr>
          </a:p>
        </p:txBody>
      </p:sp>
      <p:sp>
        <p:nvSpPr>
          <p:cNvPr id="12" name="Zástupný objekt pre číslo snímky 6">
            <a:extLst>
              <a:ext uri="{FF2B5EF4-FFF2-40B4-BE49-F238E27FC236}">
                <a16:creationId xmlns:a16="http://schemas.microsoft.com/office/drawing/2014/main" id="{5A8A138E-7425-9747-1619-D997A2319178}"/>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21</a:t>
            </a:fld>
            <a:endParaRPr lang="sk-SK" sz="2000" b="1" dirty="0">
              <a:solidFill>
                <a:schemeClr val="accent1">
                  <a:lumMod val="50000"/>
                </a:schemeClr>
              </a:solidFill>
              <a:latin typeface="+mj-lt"/>
            </a:endParaRPr>
          </a:p>
        </p:txBody>
      </p:sp>
      <p:sp>
        <p:nvSpPr>
          <p:cNvPr id="13" name="BlokTextu 12">
            <a:extLst>
              <a:ext uri="{FF2B5EF4-FFF2-40B4-BE49-F238E27FC236}">
                <a16:creationId xmlns:a16="http://schemas.microsoft.com/office/drawing/2014/main" id="{31AC59F5-717B-4ADB-ADCD-BBD15B8D4174}"/>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14" name="BlokTextu 13">
            <a:extLst>
              <a:ext uri="{FF2B5EF4-FFF2-40B4-BE49-F238E27FC236}">
                <a16:creationId xmlns:a16="http://schemas.microsoft.com/office/drawing/2014/main" id="{239913F2-DF20-6F08-793B-15D6DDB2DFC1}"/>
              </a:ext>
            </a:extLst>
          </p:cNvPr>
          <p:cNvSpPr txBox="1"/>
          <p:nvPr/>
        </p:nvSpPr>
        <p:spPr>
          <a:xfrm>
            <a:off x="163354" y="483435"/>
            <a:ext cx="8477417" cy="212686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a:solidFill>
                  <a:schemeClr val="accent1">
                    <a:lumMod val="50000"/>
                  </a:schemeClr>
                </a:solidFill>
              </a:rPr>
              <a:t>Standard </a:t>
            </a:r>
            <a:r>
              <a:rPr lang="sk-SK" dirty="0" err="1">
                <a:solidFill>
                  <a:schemeClr val="accent1">
                    <a:lumMod val="50000"/>
                  </a:schemeClr>
                </a:solidFill>
              </a:rPr>
              <a:t>candle</a:t>
            </a:r>
            <a:r>
              <a:rPr lang="sk-SK" dirty="0">
                <a:solidFill>
                  <a:schemeClr val="accent1">
                    <a:lumMod val="50000"/>
                  </a:schemeClr>
                </a:solidFill>
              </a:rPr>
              <a:t> in </a:t>
            </a:r>
            <a:r>
              <a:rPr lang="sk-SK" dirty="0" err="1">
                <a:solidFill>
                  <a:schemeClr val="accent1">
                    <a:lumMod val="50000"/>
                  </a:schemeClr>
                </a:solidFill>
              </a:rPr>
              <a:t>gamma-ray</a:t>
            </a:r>
            <a:r>
              <a:rPr lang="sk-SK" dirty="0">
                <a:solidFill>
                  <a:schemeClr val="accent1">
                    <a:lumMod val="50000"/>
                  </a:schemeClr>
                </a:solidFill>
              </a:rPr>
              <a:t> </a:t>
            </a:r>
            <a:r>
              <a:rPr lang="sk-SK" dirty="0" err="1">
                <a:solidFill>
                  <a:schemeClr val="accent1">
                    <a:lumMod val="50000"/>
                  </a:schemeClr>
                </a:solidFill>
              </a:rPr>
              <a:t>astronomy</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Obs</a:t>
            </a:r>
            <a:r>
              <a:rPr lang="sk-SK" dirty="0">
                <a:solidFill>
                  <a:schemeClr val="accent1">
                    <a:lumMod val="50000"/>
                  </a:schemeClr>
                </a:solidFill>
              </a:rPr>
              <a:t>. </a:t>
            </a:r>
            <a:r>
              <a:rPr lang="sk-SK" dirty="0" err="1">
                <a:solidFill>
                  <a:schemeClr val="accent1">
                    <a:lumMod val="50000"/>
                  </a:schemeClr>
                </a:solidFill>
              </a:rPr>
              <a:t>campaign</a:t>
            </a:r>
            <a:r>
              <a:rPr lang="sk-SK" dirty="0">
                <a:solidFill>
                  <a:schemeClr val="accent1">
                    <a:lumMod val="50000"/>
                  </a:schemeClr>
                </a:solidFill>
              </a:rPr>
              <a:t> 2023/2024 (</a:t>
            </a:r>
            <a:r>
              <a:rPr lang="sk-SK" dirty="0" err="1">
                <a:solidFill>
                  <a:schemeClr val="accent1">
                    <a:lumMod val="50000"/>
                  </a:schemeClr>
                </a:solidFill>
              </a:rPr>
              <a:t>currently</a:t>
            </a:r>
            <a:r>
              <a:rPr lang="sk-SK" dirty="0">
                <a:solidFill>
                  <a:schemeClr val="accent1">
                    <a:lumMod val="50000"/>
                  </a:schemeClr>
                </a:solidFill>
              </a:rPr>
              <a:t> </a:t>
            </a:r>
            <a:r>
              <a:rPr lang="sk-SK" dirty="0" err="1">
                <a:solidFill>
                  <a:schemeClr val="accent1">
                    <a:lumMod val="50000"/>
                  </a:schemeClr>
                </a:solidFill>
              </a:rPr>
              <a:t>ongoing</a:t>
            </a:r>
            <a:r>
              <a:rPr lang="sk-SK" dirty="0">
                <a:solidFill>
                  <a:schemeClr val="accent1">
                    <a:lumMod val="50000"/>
                  </a:schemeClr>
                </a:solidFill>
              </a:rPr>
              <a:t> </a:t>
            </a:r>
            <a:r>
              <a:rPr lang="sk-SK" dirty="0" err="1">
                <a:solidFill>
                  <a:schemeClr val="accent1">
                    <a:lumMod val="50000"/>
                  </a:schemeClr>
                </a:solidFill>
              </a:rPr>
              <a:t>campaign</a:t>
            </a:r>
            <a:r>
              <a:rPr lang="sk-SK" dirty="0">
                <a:solidFill>
                  <a:schemeClr val="accent1">
                    <a:lumMod val="50000"/>
                  </a:schemeClr>
                </a:solidFill>
              </a:rPr>
              <a:t> 2024/2025)</a:t>
            </a:r>
          </a:p>
          <a:p>
            <a:pPr marL="285750" indent="-285750">
              <a:lnSpc>
                <a:spcPct val="150000"/>
              </a:lnSpc>
              <a:buFont typeface="Arial" panose="020B0604020202020204" pitchFamily="34" charset="0"/>
              <a:buChar char="•"/>
            </a:pPr>
            <a:r>
              <a:rPr lang="sk-SK" dirty="0" err="1">
                <a:solidFill>
                  <a:schemeClr val="accent1">
                    <a:lumMod val="50000"/>
                  </a:schemeClr>
                </a:solidFill>
              </a:rPr>
              <a:t>Approx</a:t>
            </a:r>
            <a:r>
              <a:rPr lang="sk-SK" dirty="0">
                <a:solidFill>
                  <a:schemeClr val="accent1">
                    <a:lumMod val="50000"/>
                  </a:schemeClr>
                </a:solidFill>
              </a:rPr>
              <a:t>. 23 </a:t>
            </a:r>
            <a:r>
              <a:rPr lang="sk-SK" dirty="0" err="1">
                <a:solidFill>
                  <a:schemeClr val="accent1">
                    <a:lumMod val="50000"/>
                  </a:schemeClr>
                </a:solidFill>
              </a:rPr>
              <a:t>hours</a:t>
            </a:r>
            <a:r>
              <a:rPr lang="sk-SK" dirty="0">
                <a:solidFill>
                  <a:schemeClr val="accent1">
                    <a:lumMod val="50000"/>
                  </a:schemeClr>
                </a:solidFill>
              </a:rPr>
              <a:t> of stereo </a:t>
            </a:r>
            <a:r>
              <a:rPr lang="sk-SK" dirty="0" err="1">
                <a:solidFill>
                  <a:schemeClr val="accent1">
                    <a:lumMod val="50000"/>
                  </a:schemeClr>
                </a:solidFill>
              </a:rPr>
              <a:t>data</a:t>
            </a:r>
            <a:r>
              <a:rPr lang="sk-SK" dirty="0">
                <a:solidFill>
                  <a:schemeClr val="accent1">
                    <a:lumMod val="50000"/>
                  </a:schemeClr>
                </a:solidFill>
              </a:rPr>
              <a:t> </a:t>
            </a:r>
            <a:r>
              <a:rPr lang="sk-SK" dirty="0" err="1">
                <a:solidFill>
                  <a:schemeClr val="accent1">
                    <a:lumMod val="50000"/>
                  </a:schemeClr>
                </a:solidFill>
              </a:rPr>
              <a:t>after</a:t>
            </a:r>
            <a:r>
              <a:rPr lang="sk-SK" dirty="0">
                <a:solidFill>
                  <a:schemeClr val="accent1">
                    <a:lumMod val="50000"/>
                  </a:schemeClr>
                </a:solidFill>
              </a:rPr>
              <a:t> </a:t>
            </a:r>
            <a:r>
              <a:rPr lang="sk-SK" dirty="0" err="1">
                <a:solidFill>
                  <a:schemeClr val="accent1">
                    <a:lumMod val="50000"/>
                  </a:schemeClr>
                </a:solidFill>
              </a:rPr>
              <a:t>quality</a:t>
            </a:r>
            <a:r>
              <a:rPr lang="sk-SK" dirty="0">
                <a:solidFill>
                  <a:schemeClr val="accent1">
                    <a:lumMod val="50000"/>
                  </a:schemeClr>
                </a:solidFill>
              </a:rPr>
              <a:t> </a:t>
            </a:r>
            <a:r>
              <a:rPr lang="sk-SK" dirty="0" err="1">
                <a:solidFill>
                  <a:schemeClr val="accent1">
                    <a:lumMod val="50000"/>
                  </a:schemeClr>
                </a:solidFill>
              </a:rPr>
              <a:t>cuts</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Data</a:t>
            </a:r>
            <a:r>
              <a:rPr lang="sk-SK" dirty="0">
                <a:solidFill>
                  <a:schemeClr val="accent1">
                    <a:lumMod val="50000"/>
                  </a:schemeClr>
                </a:solidFill>
              </a:rPr>
              <a:t> </a:t>
            </a:r>
            <a:r>
              <a:rPr lang="sk-SK" dirty="0" err="1">
                <a:solidFill>
                  <a:schemeClr val="accent1">
                    <a:lumMod val="50000"/>
                  </a:schemeClr>
                </a:solidFill>
              </a:rPr>
              <a:t>zenith</a:t>
            </a:r>
            <a:r>
              <a:rPr lang="sk-SK" dirty="0">
                <a:solidFill>
                  <a:schemeClr val="accent1">
                    <a:lumMod val="50000"/>
                  </a:schemeClr>
                </a:solidFill>
              </a:rPr>
              <a:t> </a:t>
            </a:r>
            <a:r>
              <a:rPr lang="sk-SK" dirty="0" err="1">
                <a:solidFill>
                  <a:schemeClr val="accent1">
                    <a:lumMod val="50000"/>
                  </a:schemeClr>
                </a:solidFill>
              </a:rPr>
              <a:t>angle</a:t>
            </a:r>
            <a:r>
              <a:rPr lang="sk-SK" dirty="0">
                <a:solidFill>
                  <a:schemeClr val="accent1">
                    <a:lumMod val="50000"/>
                  </a:schemeClr>
                </a:solidFill>
              </a:rPr>
              <a:t> </a:t>
            </a:r>
            <a:r>
              <a:rPr lang="en-GB" dirty="0">
                <a:solidFill>
                  <a:schemeClr val="accent1">
                    <a:lumMod val="50000"/>
                  </a:schemeClr>
                </a:solidFill>
              </a:rPr>
              <a:t>&lt; 45</a:t>
            </a:r>
            <a:r>
              <a:rPr lang="sk-SK" dirty="0">
                <a:solidFill>
                  <a:schemeClr val="accent1">
                    <a:lumMod val="50000"/>
                  </a:schemeClr>
                </a:solidFill>
              </a:rPr>
              <a:t>° and </a:t>
            </a:r>
            <a:r>
              <a:rPr lang="sk-SK" dirty="0" err="1">
                <a:solidFill>
                  <a:schemeClr val="accent1">
                    <a:lumMod val="50000"/>
                  </a:schemeClr>
                </a:solidFill>
              </a:rPr>
              <a:t>energy</a:t>
            </a:r>
            <a:r>
              <a:rPr lang="sk-SK" dirty="0">
                <a:solidFill>
                  <a:schemeClr val="accent1">
                    <a:lumMod val="50000"/>
                  </a:schemeClr>
                </a:solidFill>
              </a:rPr>
              <a:t> </a:t>
            </a:r>
            <a:r>
              <a:rPr lang="sk-SK" dirty="0" err="1">
                <a:solidFill>
                  <a:schemeClr val="accent1">
                    <a:lumMod val="50000"/>
                  </a:schemeClr>
                </a:solidFill>
              </a:rPr>
              <a:t>treshold</a:t>
            </a:r>
            <a:r>
              <a:rPr lang="sk-SK" dirty="0">
                <a:solidFill>
                  <a:schemeClr val="accent1">
                    <a:lumMod val="50000"/>
                  </a:schemeClr>
                </a:solidFill>
              </a:rPr>
              <a:t> 2-3 </a:t>
            </a:r>
            <a:r>
              <a:rPr lang="sk-SK" dirty="0" err="1">
                <a:solidFill>
                  <a:schemeClr val="accent1">
                    <a:lumMod val="50000"/>
                  </a:schemeClr>
                </a:solidFill>
              </a:rPr>
              <a:t>TeV</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a:solidFill>
                  <a:schemeClr val="accent1">
                    <a:lumMod val="50000"/>
                  </a:schemeClr>
                </a:solidFill>
              </a:rPr>
              <a:t>5σ </a:t>
            </a:r>
            <a:r>
              <a:rPr lang="sk-SK" dirty="0" err="1">
                <a:solidFill>
                  <a:schemeClr val="accent1">
                    <a:lumMod val="50000"/>
                  </a:schemeClr>
                </a:solidFill>
              </a:rPr>
              <a:t>detection</a:t>
            </a:r>
            <a:r>
              <a:rPr lang="sk-SK" dirty="0">
                <a:solidFill>
                  <a:schemeClr val="accent1">
                    <a:lumMod val="50000"/>
                  </a:schemeClr>
                </a:solidFill>
              </a:rPr>
              <a:t> in </a:t>
            </a:r>
            <a:r>
              <a:rPr lang="sk-SK" dirty="0" err="1">
                <a:solidFill>
                  <a:schemeClr val="accent1">
                    <a:lumMod val="50000"/>
                  </a:schemeClr>
                </a:solidFill>
              </a:rPr>
              <a:t>less</a:t>
            </a:r>
            <a:r>
              <a:rPr lang="sk-SK" dirty="0">
                <a:solidFill>
                  <a:schemeClr val="accent1">
                    <a:lumMod val="50000"/>
                  </a:schemeClr>
                </a:solidFill>
              </a:rPr>
              <a:t> </a:t>
            </a:r>
            <a:r>
              <a:rPr lang="sk-SK" dirty="0" err="1">
                <a:solidFill>
                  <a:schemeClr val="accent1">
                    <a:lumMod val="50000"/>
                  </a:schemeClr>
                </a:solidFill>
              </a:rPr>
              <a:t>than</a:t>
            </a:r>
            <a:r>
              <a:rPr lang="sk-SK" dirty="0">
                <a:solidFill>
                  <a:schemeClr val="accent1">
                    <a:lumMod val="50000"/>
                  </a:schemeClr>
                </a:solidFill>
              </a:rPr>
              <a:t> 2 </a:t>
            </a:r>
            <a:r>
              <a:rPr lang="sk-SK" dirty="0" err="1">
                <a:solidFill>
                  <a:schemeClr val="accent1">
                    <a:lumMod val="50000"/>
                  </a:schemeClr>
                </a:solidFill>
              </a:rPr>
              <a:t>hours</a:t>
            </a:r>
            <a:r>
              <a:rPr lang="sk-SK" dirty="0">
                <a:solidFill>
                  <a:schemeClr val="accent1">
                    <a:lumMod val="50000"/>
                  </a:schemeClr>
                </a:solidFill>
              </a:rPr>
              <a:t> in stereo (in </a:t>
            </a:r>
            <a:r>
              <a:rPr lang="sk-SK" dirty="0" err="1">
                <a:solidFill>
                  <a:schemeClr val="accent1">
                    <a:lumMod val="50000"/>
                  </a:schemeClr>
                </a:solidFill>
              </a:rPr>
              <a:t>less</a:t>
            </a:r>
            <a:r>
              <a:rPr lang="sk-SK" dirty="0">
                <a:solidFill>
                  <a:schemeClr val="accent1">
                    <a:lumMod val="50000"/>
                  </a:schemeClr>
                </a:solidFill>
              </a:rPr>
              <a:t> </a:t>
            </a:r>
            <a:r>
              <a:rPr lang="sk-SK" dirty="0" err="1">
                <a:solidFill>
                  <a:schemeClr val="accent1">
                    <a:lumMod val="50000"/>
                  </a:schemeClr>
                </a:solidFill>
              </a:rPr>
              <a:t>than</a:t>
            </a:r>
            <a:r>
              <a:rPr lang="sk-SK" dirty="0">
                <a:solidFill>
                  <a:schemeClr val="accent1">
                    <a:lumMod val="50000"/>
                  </a:schemeClr>
                </a:solidFill>
              </a:rPr>
              <a:t> 3 </a:t>
            </a:r>
            <a:r>
              <a:rPr lang="sk-SK" dirty="0" err="1">
                <a:solidFill>
                  <a:schemeClr val="accent1">
                    <a:lumMod val="50000"/>
                  </a:schemeClr>
                </a:solidFill>
              </a:rPr>
              <a:t>hours</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mono</a:t>
            </a:r>
            <a:r>
              <a:rPr lang="sk-SK" dirty="0">
                <a:solidFill>
                  <a:schemeClr val="accent1">
                    <a:lumMod val="50000"/>
                  </a:schemeClr>
                </a:solidFill>
              </a:rPr>
              <a:t>)</a:t>
            </a:r>
          </a:p>
        </p:txBody>
      </p:sp>
      <p:sp>
        <p:nvSpPr>
          <p:cNvPr id="16" name="BlokTextu 15">
            <a:extLst>
              <a:ext uri="{FF2B5EF4-FFF2-40B4-BE49-F238E27FC236}">
                <a16:creationId xmlns:a16="http://schemas.microsoft.com/office/drawing/2014/main" id="{731CFABF-AA6C-7AE5-2487-24862F97B6F8}"/>
              </a:ext>
            </a:extLst>
          </p:cNvPr>
          <p:cNvSpPr txBox="1"/>
          <p:nvPr/>
        </p:nvSpPr>
        <p:spPr>
          <a:xfrm>
            <a:off x="8943582" y="3244389"/>
            <a:ext cx="3369366" cy="954107"/>
          </a:xfrm>
          <a:prstGeom prst="rect">
            <a:avLst/>
          </a:prstGeom>
          <a:noFill/>
        </p:spPr>
        <p:txBody>
          <a:bodyPr wrap="square">
            <a:spAutoFit/>
          </a:bodyPr>
          <a:lstStyle/>
          <a:p>
            <a:pPr algn="l" fontAlgn="t"/>
            <a:r>
              <a:rPr lang="sk-SK" sz="1400" b="1" i="0" dirty="0">
                <a:solidFill>
                  <a:schemeClr val="accent1">
                    <a:lumMod val="50000"/>
                  </a:schemeClr>
                </a:solidFill>
                <a:effectLst/>
                <a:latin typeface="+mj-lt"/>
              </a:rPr>
              <a:t>M1 </a:t>
            </a:r>
            <a:r>
              <a:rPr lang="sk-SK" sz="1400" b="1" i="0" dirty="0" err="1">
                <a:solidFill>
                  <a:schemeClr val="accent1">
                    <a:lumMod val="50000"/>
                  </a:schemeClr>
                </a:solidFill>
                <a:effectLst/>
                <a:latin typeface="+mj-lt"/>
              </a:rPr>
              <a:t>Credit:</a:t>
            </a:r>
            <a:r>
              <a:rPr lang="sk-SK" sz="1400" b="0" i="0" u="none" strike="noStrike" dirty="0" err="1">
                <a:solidFill>
                  <a:schemeClr val="accent1">
                    <a:lumMod val="50000"/>
                  </a:schemeClr>
                </a:solidFill>
                <a:effectLst/>
                <a:latin typeface="+mj-lt"/>
                <a:hlinkClick r:id="rId4">
                  <a:extLst>
                    <a:ext uri="{A12FA001-AC4F-418D-AE19-62706E023703}">
                      <ahyp:hlinkClr xmlns:ahyp="http://schemas.microsoft.com/office/drawing/2018/hyperlinkcolor" val="tx"/>
                    </a:ext>
                  </a:extLst>
                </a:hlinkClick>
              </a:rPr>
              <a:t>NASA</a:t>
            </a:r>
            <a:r>
              <a:rPr lang="sk-SK" sz="1400" b="0" i="0" dirty="0">
                <a:solidFill>
                  <a:schemeClr val="accent1">
                    <a:lumMod val="50000"/>
                  </a:schemeClr>
                </a:solidFill>
                <a:effectLst/>
                <a:latin typeface="+mj-lt"/>
              </a:rPr>
              <a:t>, </a:t>
            </a:r>
            <a:r>
              <a:rPr lang="sk-SK" sz="1400" b="0" i="0" u="none" strike="noStrike" dirty="0">
                <a:solidFill>
                  <a:schemeClr val="accent1">
                    <a:lumMod val="50000"/>
                  </a:schemeClr>
                </a:solidFill>
                <a:effectLst/>
                <a:latin typeface="+mj-lt"/>
                <a:hlinkClick r:id="rId5">
                  <a:extLst>
                    <a:ext uri="{A12FA001-AC4F-418D-AE19-62706E023703}">
                      <ahyp:hlinkClr xmlns:ahyp="http://schemas.microsoft.com/office/drawing/2018/hyperlinkcolor" val="tx"/>
                    </a:ext>
                  </a:extLst>
                </a:hlinkClick>
              </a:rPr>
              <a:t>ESA</a:t>
            </a:r>
            <a:r>
              <a:rPr lang="sk-SK" sz="1400" b="0" i="0" dirty="0">
                <a:solidFill>
                  <a:schemeClr val="accent1">
                    <a:lumMod val="50000"/>
                  </a:schemeClr>
                </a:solidFill>
                <a:effectLst/>
                <a:latin typeface="+mj-lt"/>
              </a:rPr>
              <a:t> and </a:t>
            </a:r>
            <a:r>
              <a:rPr lang="sk-SK" sz="1400" b="0" i="0" dirty="0" err="1">
                <a:solidFill>
                  <a:schemeClr val="accent1">
                    <a:lumMod val="50000"/>
                  </a:schemeClr>
                </a:solidFill>
                <a:effectLst/>
                <a:latin typeface="+mj-lt"/>
              </a:rPr>
              <a:t>Allison</a:t>
            </a:r>
            <a:r>
              <a:rPr lang="sk-SK" sz="1400" b="0" i="0" dirty="0">
                <a:solidFill>
                  <a:schemeClr val="accent1">
                    <a:lumMod val="50000"/>
                  </a:schemeClr>
                </a:solidFill>
                <a:effectLst/>
                <a:latin typeface="+mj-lt"/>
              </a:rPr>
              <a:t> </a:t>
            </a:r>
            <a:r>
              <a:rPr lang="sk-SK" sz="1400" b="0" i="0" dirty="0" err="1">
                <a:solidFill>
                  <a:schemeClr val="accent1">
                    <a:lumMod val="50000"/>
                  </a:schemeClr>
                </a:solidFill>
                <a:effectLst/>
                <a:latin typeface="+mj-lt"/>
              </a:rPr>
              <a:t>Loll</a:t>
            </a:r>
            <a:r>
              <a:rPr lang="sk-SK" sz="1400" b="0" i="0" dirty="0">
                <a:solidFill>
                  <a:schemeClr val="accent1">
                    <a:lumMod val="50000"/>
                  </a:schemeClr>
                </a:solidFill>
                <a:effectLst/>
                <a:latin typeface="+mj-lt"/>
              </a:rPr>
              <a:t>/</a:t>
            </a:r>
            <a:r>
              <a:rPr lang="sk-SK" sz="1400" b="0" i="0" dirty="0" err="1">
                <a:solidFill>
                  <a:schemeClr val="accent1">
                    <a:lumMod val="50000"/>
                  </a:schemeClr>
                </a:solidFill>
                <a:effectLst/>
                <a:latin typeface="+mj-lt"/>
              </a:rPr>
              <a:t>Jeff</a:t>
            </a:r>
            <a:r>
              <a:rPr lang="sk-SK" sz="1400" b="0" i="0" dirty="0">
                <a:solidFill>
                  <a:schemeClr val="accent1">
                    <a:lumMod val="50000"/>
                  </a:schemeClr>
                </a:solidFill>
                <a:effectLst/>
                <a:latin typeface="+mj-lt"/>
              </a:rPr>
              <a:t> </a:t>
            </a:r>
            <a:r>
              <a:rPr lang="sk-SK" sz="1400" b="0" i="0" dirty="0" err="1">
                <a:solidFill>
                  <a:schemeClr val="accent1">
                    <a:lumMod val="50000"/>
                  </a:schemeClr>
                </a:solidFill>
                <a:effectLst/>
                <a:latin typeface="+mj-lt"/>
              </a:rPr>
              <a:t>Hester</a:t>
            </a:r>
            <a:r>
              <a:rPr lang="sk-SK" sz="1400" b="0" i="0" dirty="0">
                <a:solidFill>
                  <a:schemeClr val="accent1">
                    <a:lumMod val="50000"/>
                  </a:schemeClr>
                </a:solidFill>
                <a:effectLst/>
                <a:latin typeface="+mj-lt"/>
              </a:rPr>
              <a:t> (Arizona State </a:t>
            </a:r>
            <a:r>
              <a:rPr lang="sk-SK" sz="1400" b="0" i="0" dirty="0" err="1">
                <a:solidFill>
                  <a:schemeClr val="accent1">
                    <a:lumMod val="50000"/>
                  </a:schemeClr>
                </a:solidFill>
                <a:effectLst/>
                <a:latin typeface="+mj-lt"/>
              </a:rPr>
              <a:t>University</a:t>
            </a:r>
            <a:r>
              <a:rPr lang="sk-SK" sz="1400" b="0" i="0" dirty="0">
                <a:solidFill>
                  <a:schemeClr val="accent1">
                    <a:lumMod val="50000"/>
                  </a:schemeClr>
                </a:solidFill>
                <a:effectLst/>
                <a:latin typeface="+mj-lt"/>
              </a:rPr>
              <a:t>). </a:t>
            </a:r>
            <a:r>
              <a:rPr lang="sk-SK" sz="1400" b="0" i="0" dirty="0" err="1">
                <a:solidFill>
                  <a:schemeClr val="accent1">
                    <a:lumMod val="50000"/>
                  </a:schemeClr>
                </a:solidFill>
                <a:effectLst/>
                <a:latin typeface="+mj-lt"/>
              </a:rPr>
              <a:t>Acknowledgement</a:t>
            </a:r>
            <a:r>
              <a:rPr lang="sk-SK" sz="1400" b="0" i="0" dirty="0">
                <a:solidFill>
                  <a:schemeClr val="accent1">
                    <a:lumMod val="50000"/>
                  </a:schemeClr>
                </a:solidFill>
                <a:effectLst/>
                <a:latin typeface="+mj-lt"/>
              </a:rPr>
              <a:t>: </a:t>
            </a:r>
            <a:r>
              <a:rPr lang="sk-SK" sz="1400" b="0" i="0" dirty="0" err="1">
                <a:solidFill>
                  <a:schemeClr val="accent1">
                    <a:lumMod val="50000"/>
                  </a:schemeClr>
                </a:solidFill>
                <a:effectLst/>
                <a:latin typeface="+mj-lt"/>
              </a:rPr>
              <a:t>Davide</a:t>
            </a:r>
            <a:r>
              <a:rPr lang="sk-SK" sz="1400" b="0" i="0" dirty="0">
                <a:solidFill>
                  <a:schemeClr val="accent1">
                    <a:lumMod val="50000"/>
                  </a:schemeClr>
                </a:solidFill>
                <a:effectLst/>
                <a:latin typeface="+mj-lt"/>
              </a:rPr>
              <a:t> De Martin (</a:t>
            </a:r>
            <a:r>
              <a:rPr lang="sk-SK" sz="1400" b="0" i="0" u="none" strike="noStrike" dirty="0">
                <a:solidFill>
                  <a:schemeClr val="accent1">
                    <a:lumMod val="50000"/>
                  </a:schemeClr>
                </a:solidFill>
                <a:effectLst/>
                <a:latin typeface="+mj-lt"/>
                <a:hlinkClick r:id="rId6">
                  <a:extLst>
                    <a:ext uri="{A12FA001-AC4F-418D-AE19-62706E023703}">
                      <ahyp:hlinkClr xmlns:ahyp="http://schemas.microsoft.com/office/drawing/2018/hyperlinkcolor" val="tx"/>
                    </a:ext>
                  </a:extLst>
                </a:hlinkClick>
              </a:rPr>
              <a:t>ESA</a:t>
            </a:r>
            <a:r>
              <a:rPr lang="sk-SK" sz="1400" b="0" i="0" dirty="0">
                <a:solidFill>
                  <a:schemeClr val="accent1">
                    <a:lumMod val="50000"/>
                  </a:schemeClr>
                </a:solidFill>
                <a:effectLst/>
                <a:latin typeface="+mj-lt"/>
              </a:rPr>
              <a:t>/</a:t>
            </a:r>
            <a:r>
              <a:rPr lang="sk-SK" sz="1400" b="0" i="0" u="none" strike="noStrike" dirty="0" err="1">
                <a:solidFill>
                  <a:schemeClr val="accent1">
                    <a:lumMod val="50000"/>
                  </a:schemeClr>
                </a:solidFill>
                <a:effectLst/>
                <a:latin typeface="+mj-lt"/>
                <a:hlinkClick r:id="rId7">
                  <a:extLst>
                    <a:ext uri="{A12FA001-AC4F-418D-AE19-62706E023703}">
                      <ahyp:hlinkClr xmlns:ahyp="http://schemas.microsoft.com/office/drawing/2018/hyperlinkcolor" val="tx"/>
                    </a:ext>
                  </a:extLst>
                </a:hlinkClick>
              </a:rPr>
              <a:t>Hubble</a:t>
            </a:r>
            <a:r>
              <a:rPr lang="sk-SK" sz="1400" b="0" i="0" dirty="0">
                <a:solidFill>
                  <a:schemeClr val="accent1">
                    <a:lumMod val="50000"/>
                  </a:schemeClr>
                </a:solidFill>
                <a:effectLst/>
                <a:latin typeface="+mj-lt"/>
              </a:rPr>
              <a:t>)</a:t>
            </a:r>
          </a:p>
        </p:txBody>
      </p:sp>
      <p:sp>
        <p:nvSpPr>
          <p:cNvPr id="2" name="BlokTextu 1">
            <a:extLst>
              <a:ext uri="{FF2B5EF4-FFF2-40B4-BE49-F238E27FC236}">
                <a16:creationId xmlns:a16="http://schemas.microsoft.com/office/drawing/2014/main" id="{369FD987-050B-E42A-E1B5-4710CCC39B3A}"/>
              </a:ext>
            </a:extLst>
          </p:cNvPr>
          <p:cNvSpPr txBox="1"/>
          <p:nvPr/>
        </p:nvSpPr>
        <p:spPr>
          <a:xfrm>
            <a:off x="8640771" y="5927438"/>
            <a:ext cx="3052887" cy="338554"/>
          </a:xfrm>
          <a:prstGeom prst="rect">
            <a:avLst/>
          </a:prstGeom>
          <a:noFill/>
        </p:spPr>
        <p:txBody>
          <a:bodyPr wrap="none" rtlCol="0">
            <a:spAutoFit/>
          </a:bodyPr>
          <a:lstStyle/>
          <a:p>
            <a:r>
              <a:rPr lang="en-GB" sz="1600" dirty="0">
                <a:solidFill>
                  <a:schemeClr val="accent1">
                    <a:lumMod val="50000"/>
                  </a:schemeClr>
                </a:solidFill>
              </a:rPr>
              <a:t>Tavernier et al., </a:t>
            </a:r>
            <a:r>
              <a:rPr lang="sk-SK" sz="1600" dirty="0" err="1">
                <a:solidFill>
                  <a:schemeClr val="accent1">
                    <a:lumMod val="50000"/>
                  </a:schemeClr>
                </a:solidFill>
              </a:rPr>
              <a:t>PoS</a:t>
            </a:r>
            <a:r>
              <a:rPr lang="sk-SK" sz="1600" dirty="0">
                <a:solidFill>
                  <a:schemeClr val="accent1">
                    <a:lumMod val="50000"/>
                  </a:schemeClr>
                </a:solidFill>
              </a:rPr>
              <a:t>(ICRC2023)741</a:t>
            </a:r>
          </a:p>
        </p:txBody>
      </p:sp>
      <p:pic>
        <p:nvPicPr>
          <p:cNvPr id="4" name="Obrázok 3">
            <a:extLst>
              <a:ext uri="{FF2B5EF4-FFF2-40B4-BE49-F238E27FC236}">
                <a16:creationId xmlns:a16="http://schemas.microsoft.com/office/drawing/2014/main" id="{CEA66479-A29D-3969-0072-D97A2C485DFE}"/>
              </a:ext>
            </a:extLst>
          </p:cNvPr>
          <p:cNvPicPr>
            <a:picLocks noChangeAspect="1"/>
          </p:cNvPicPr>
          <p:nvPr/>
        </p:nvPicPr>
        <p:blipFill>
          <a:blip r:embed="rId8"/>
          <a:stretch>
            <a:fillRect/>
          </a:stretch>
        </p:blipFill>
        <p:spPr>
          <a:xfrm>
            <a:off x="4468460" y="2708519"/>
            <a:ext cx="4194886" cy="3708309"/>
          </a:xfrm>
          <a:prstGeom prst="rect">
            <a:avLst/>
          </a:prstGeom>
        </p:spPr>
      </p:pic>
    </p:spTree>
    <p:extLst>
      <p:ext uri="{BB962C8B-B14F-4D97-AF65-F5344CB8AC3E}">
        <p14:creationId xmlns:p14="http://schemas.microsoft.com/office/powerpoint/2010/main" val="3596994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objekt pre číslo snímky 6">
            <a:extLst>
              <a:ext uri="{FF2B5EF4-FFF2-40B4-BE49-F238E27FC236}">
                <a16:creationId xmlns:a16="http://schemas.microsoft.com/office/drawing/2014/main" id="{9009748C-C732-1801-BA7D-895CEC49E0CF}"/>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22</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AC080AD2-7469-9AE5-E134-F745ED8CEEBA}"/>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7" name="Picture 4">
            <a:extLst>
              <a:ext uri="{FF2B5EF4-FFF2-40B4-BE49-F238E27FC236}">
                <a16:creationId xmlns:a16="http://schemas.microsoft.com/office/drawing/2014/main" id="{733FA305-7E1E-1672-D695-524B523D3E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3582" y="240956"/>
            <a:ext cx="2927052" cy="2927052"/>
          </a:xfrm>
          <a:prstGeom prst="rect">
            <a:avLst/>
          </a:prstGeom>
          <a:noFill/>
          <a:extLst>
            <a:ext uri="{909E8E84-426E-40DD-AFC4-6F175D3DCCD1}">
              <a14:hiddenFill xmlns:a14="http://schemas.microsoft.com/office/drawing/2010/main">
                <a:solidFill>
                  <a:srgbClr val="FFFFFF"/>
                </a:solidFill>
              </a14:hiddenFill>
            </a:ext>
          </a:extLst>
        </p:spPr>
      </p:pic>
      <p:sp>
        <p:nvSpPr>
          <p:cNvPr id="8" name="BlokTextu 7">
            <a:extLst>
              <a:ext uri="{FF2B5EF4-FFF2-40B4-BE49-F238E27FC236}">
                <a16:creationId xmlns:a16="http://schemas.microsoft.com/office/drawing/2014/main" id="{3857C595-3003-E022-1C9B-8B6F7E27E1B0}"/>
              </a:ext>
            </a:extLst>
          </p:cNvPr>
          <p:cNvSpPr txBox="1"/>
          <p:nvPr/>
        </p:nvSpPr>
        <p:spPr>
          <a:xfrm>
            <a:off x="221311" y="133395"/>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Crab</a:t>
            </a:r>
            <a:r>
              <a:rPr lang="sk-SK" sz="3200" b="1" u="sng" dirty="0">
                <a:solidFill>
                  <a:schemeClr val="accent1">
                    <a:lumMod val="50000"/>
                  </a:schemeClr>
                </a:solidFill>
                <a:latin typeface="+mj-lt"/>
              </a:rPr>
              <a:t> Nebula (M1) </a:t>
            </a:r>
            <a:r>
              <a:rPr lang="sk-SK" sz="3200" b="1" u="sng" dirty="0" err="1">
                <a:solidFill>
                  <a:schemeClr val="accent1">
                    <a:lumMod val="50000"/>
                  </a:schemeClr>
                </a:solidFill>
                <a:latin typeface="+mj-lt"/>
              </a:rPr>
              <a:t>observation</a:t>
            </a:r>
            <a:endParaRPr lang="sk-SK" sz="3200" b="1" u="sng" dirty="0">
              <a:solidFill>
                <a:schemeClr val="accent1">
                  <a:lumMod val="50000"/>
                </a:schemeClr>
              </a:solidFill>
              <a:latin typeface="+mj-lt"/>
            </a:endParaRPr>
          </a:p>
        </p:txBody>
      </p:sp>
      <p:sp>
        <p:nvSpPr>
          <p:cNvPr id="9" name="BlokTextu 8">
            <a:extLst>
              <a:ext uri="{FF2B5EF4-FFF2-40B4-BE49-F238E27FC236}">
                <a16:creationId xmlns:a16="http://schemas.microsoft.com/office/drawing/2014/main" id="{DFCABBE8-DA11-C3DB-D5EF-108EB839A118}"/>
              </a:ext>
            </a:extLst>
          </p:cNvPr>
          <p:cNvSpPr txBox="1"/>
          <p:nvPr/>
        </p:nvSpPr>
        <p:spPr>
          <a:xfrm>
            <a:off x="221311" y="718170"/>
            <a:ext cx="8477417" cy="171136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Obs</a:t>
            </a:r>
            <a:r>
              <a:rPr lang="sk-SK" dirty="0">
                <a:solidFill>
                  <a:schemeClr val="accent1">
                    <a:lumMod val="50000"/>
                  </a:schemeClr>
                </a:solidFill>
              </a:rPr>
              <a:t>. </a:t>
            </a:r>
            <a:r>
              <a:rPr lang="sk-SK" dirty="0" err="1">
                <a:solidFill>
                  <a:schemeClr val="accent1">
                    <a:lumMod val="50000"/>
                  </a:schemeClr>
                </a:solidFill>
              </a:rPr>
              <a:t>campaign</a:t>
            </a:r>
            <a:r>
              <a:rPr lang="sk-SK" dirty="0">
                <a:solidFill>
                  <a:schemeClr val="accent1">
                    <a:lumMod val="50000"/>
                  </a:schemeClr>
                </a:solidFill>
              </a:rPr>
              <a:t> 2023/2024 (</a:t>
            </a:r>
            <a:r>
              <a:rPr lang="sk-SK" dirty="0" err="1">
                <a:solidFill>
                  <a:schemeClr val="accent1">
                    <a:lumMod val="50000"/>
                  </a:schemeClr>
                </a:solidFill>
              </a:rPr>
              <a:t>currently</a:t>
            </a:r>
            <a:r>
              <a:rPr lang="sk-SK" dirty="0">
                <a:solidFill>
                  <a:schemeClr val="accent1">
                    <a:lumMod val="50000"/>
                  </a:schemeClr>
                </a:solidFill>
              </a:rPr>
              <a:t> </a:t>
            </a:r>
            <a:r>
              <a:rPr lang="sk-SK" dirty="0" err="1">
                <a:solidFill>
                  <a:schemeClr val="accent1">
                    <a:lumMod val="50000"/>
                  </a:schemeClr>
                </a:solidFill>
              </a:rPr>
              <a:t>ongoing</a:t>
            </a:r>
            <a:r>
              <a:rPr lang="sk-SK" dirty="0">
                <a:solidFill>
                  <a:schemeClr val="accent1">
                    <a:lumMod val="50000"/>
                  </a:schemeClr>
                </a:solidFill>
              </a:rPr>
              <a:t> </a:t>
            </a:r>
            <a:r>
              <a:rPr lang="sk-SK" dirty="0" err="1">
                <a:solidFill>
                  <a:schemeClr val="accent1">
                    <a:lumMod val="50000"/>
                  </a:schemeClr>
                </a:solidFill>
              </a:rPr>
              <a:t>campaign</a:t>
            </a:r>
            <a:r>
              <a:rPr lang="sk-SK" dirty="0">
                <a:solidFill>
                  <a:schemeClr val="accent1">
                    <a:lumMod val="50000"/>
                  </a:schemeClr>
                </a:solidFill>
              </a:rPr>
              <a:t> 2024/2025)</a:t>
            </a:r>
          </a:p>
          <a:p>
            <a:pPr marL="285750" indent="-285750">
              <a:lnSpc>
                <a:spcPct val="150000"/>
              </a:lnSpc>
              <a:buFont typeface="Arial" panose="020B0604020202020204" pitchFamily="34" charset="0"/>
              <a:buChar char="•"/>
            </a:pPr>
            <a:r>
              <a:rPr lang="sk-SK" dirty="0" err="1">
                <a:solidFill>
                  <a:schemeClr val="accent1">
                    <a:lumMod val="50000"/>
                  </a:schemeClr>
                </a:solidFill>
              </a:rPr>
              <a:t>Approx</a:t>
            </a:r>
            <a:r>
              <a:rPr lang="sk-SK" dirty="0">
                <a:solidFill>
                  <a:schemeClr val="accent1">
                    <a:lumMod val="50000"/>
                  </a:schemeClr>
                </a:solidFill>
              </a:rPr>
              <a:t>. 23 </a:t>
            </a:r>
            <a:r>
              <a:rPr lang="sk-SK" dirty="0" err="1">
                <a:solidFill>
                  <a:schemeClr val="accent1">
                    <a:lumMod val="50000"/>
                  </a:schemeClr>
                </a:solidFill>
              </a:rPr>
              <a:t>hours</a:t>
            </a:r>
            <a:r>
              <a:rPr lang="sk-SK" dirty="0">
                <a:solidFill>
                  <a:schemeClr val="accent1">
                    <a:lumMod val="50000"/>
                  </a:schemeClr>
                </a:solidFill>
              </a:rPr>
              <a:t> of stereo </a:t>
            </a:r>
            <a:r>
              <a:rPr lang="sk-SK" dirty="0" err="1">
                <a:solidFill>
                  <a:schemeClr val="accent1">
                    <a:lumMod val="50000"/>
                  </a:schemeClr>
                </a:solidFill>
              </a:rPr>
              <a:t>data</a:t>
            </a:r>
            <a:r>
              <a:rPr lang="sk-SK" dirty="0">
                <a:solidFill>
                  <a:schemeClr val="accent1">
                    <a:lumMod val="50000"/>
                  </a:schemeClr>
                </a:solidFill>
              </a:rPr>
              <a:t> </a:t>
            </a:r>
            <a:r>
              <a:rPr lang="sk-SK" dirty="0" err="1">
                <a:solidFill>
                  <a:schemeClr val="accent1">
                    <a:lumMod val="50000"/>
                  </a:schemeClr>
                </a:solidFill>
              </a:rPr>
              <a:t>after</a:t>
            </a:r>
            <a:r>
              <a:rPr lang="sk-SK" dirty="0">
                <a:solidFill>
                  <a:schemeClr val="accent1">
                    <a:lumMod val="50000"/>
                  </a:schemeClr>
                </a:solidFill>
              </a:rPr>
              <a:t> </a:t>
            </a:r>
            <a:r>
              <a:rPr lang="sk-SK" dirty="0" err="1">
                <a:solidFill>
                  <a:schemeClr val="accent1">
                    <a:lumMod val="50000"/>
                  </a:schemeClr>
                </a:solidFill>
              </a:rPr>
              <a:t>quality</a:t>
            </a:r>
            <a:r>
              <a:rPr lang="sk-SK" dirty="0">
                <a:solidFill>
                  <a:schemeClr val="accent1">
                    <a:lumMod val="50000"/>
                  </a:schemeClr>
                </a:solidFill>
              </a:rPr>
              <a:t> </a:t>
            </a:r>
            <a:r>
              <a:rPr lang="sk-SK" dirty="0" err="1">
                <a:solidFill>
                  <a:schemeClr val="accent1">
                    <a:lumMod val="50000"/>
                  </a:schemeClr>
                </a:solidFill>
              </a:rPr>
              <a:t>cuts</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Data</a:t>
            </a:r>
            <a:r>
              <a:rPr lang="sk-SK" dirty="0">
                <a:solidFill>
                  <a:schemeClr val="accent1">
                    <a:lumMod val="50000"/>
                  </a:schemeClr>
                </a:solidFill>
              </a:rPr>
              <a:t> </a:t>
            </a:r>
            <a:r>
              <a:rPr lang="sk-SK" dirty="0" err="1">
                <a:solidFill>
                  <a:schemeClr val="accent1">
                    <a:lumMod val="50000"/>
                  </a:schemeClr>
                </a:solidFill>
              </a:rPr>
              <a:t>zenith</a:t>
            </a:r>
            <a:r>
              <a:rPr lang="sk-SK" dirty="0">
                <a:solidFill>
                  <a:schemeClr val="accent1">
                    <a:lumMod val="50000"/>
                  </a:schemeClr>
                </a:solidFill>
              </a:rPr>
              <a:t> </a:t>
            </a:r>
            <a:r>
              <a:rPr lang="sk-SK" dirty="0" err="1">
                <a:solidFill>
                  <a:schemeClr val="accent1">
                    <a:lumMod val="50000"/>
                  </a:schemeClr>
                </a:solidFill>
              </a:rPr>
              <a:t>angle</a:t>
            </a:r>
            <a:r>
              <a:rPr lang="sk-SK" dirty="0">
                <a:solidFill>
                  <a:schemeClr val="accent1">
                    <a:lumMod val="50000"/>
                  </a:schemeClr>
                </a:solidFill>
              </a:rPr>
              <a:t> </a:t>
            </a:r>
            <a:r>
              <a:rPr lang="en-GB" dirty="0">
                <a:solidFill>
                  <a:schemeClr val="accent1">
                    <a:lumMod val="50000"/>
                  </a:schemeClr>
                </a:solidFill>
              </a:rPr>
              <a:t>&lt; 45</a:t>
            </a:r>
            <a:r>
              <a:rPr lang="sk-SK" dirty="0">
                <a:solidFill>
                  <a:schemeClr val="accent1">
                    <a:lumMod val="50000"/>
                  </a:schemeClr>
                </a:solidFill>
              </a:rPr>
              <a:t>° and </a:t>
            </a:r>
            <a:r>
              <a:rPr lang="sk-SK" dirty="0" err="1">
                <a:solidFill>
                  <a:schemeClr val="accent1">
                    <a:lumMod val="50000"/>
                  </a:schemeClr>
                </a:solidFill>
              </a:rPr>
              <a:t>energy</a:t>
            </a:r>
            <a:r>
              <a:rPr lang="sk-SK" dirty="0">
                <a:solidFill>
                  <a:schemeClr val="accent1">
                    <a:lumMod val="50000"/>
                  </a:schemeClr>
                </a:solidFill>
              </a:rPr>
              <a:t> </a:t>
            </a:r>
            <a:r>
              <a:rPr lang="sk-SK" dirty="0" err="1">
                <a:solidFill>
                  <a:schemeClr val="accent1">
                    <a:lumMod val="50000"/>
                  </a:schemeClr>
                </a:solidFill>
              </a:rPr>
              <a:t>treshold</a:t>
            </a:r>
            <a:r>
              <a:rPr lang="sk-SK" dirty="0">
                <a:solidFill>
                  <a:schemeClr val="accent1">
                    <a:lumMod val="50000"/>
                  </a:schemeClr>
                </a:solidFill>
              </a:rPr>
              <a:t> 2-3 </a:t>
            </a:r>
            <a:r>
              <a:rPr lang="sk-SK" dirty="0" err="1">
                <a:solidFill>
                  <a:schemeClr val="accent1">
                    <a:lumMod val="50000"/>
                  </a:schemeClr>
                </a:solidFill>
              </a:rPr>
              <a:t>TeV</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a:solidFill>
                  <a:schemeClr val="accent1">
                    <a:lumMod val="50000"/>
                  </a:schemeClr>
                </a:solidFill>
              </a:rPr>
              <a:t>5σ </a:t>
            </a:r>
            <a:r>
              <a:rPr lang="sk-SK" dirty="0" err="1">
                <a:solidFill>
                  <a:schemeClr val="accent1">
                    <a:lumMod val="50000"/>
                  </a:schemeClr>
                </a:solidFill>
              </a:rPr>
              <a:t>detection</a:t>
            </a:r>
            <a:r>
              <a:rPr lang="sk-SK" dirty="0">
                <a:solidFill>
                  <a:schemeClr val="accent1">
                    <a:lumMod val="50000"/>
                  </a:schemeClr>
                </a:solidFill>
              </a:rPr>
              <a:t> in </a:t>
            </a:r>
            <a:r>
              <a:rPr lang="sk-SK" dirty="0" err="1">
                <a:solidFill>
                  <a:schemeClr val="accent1">
                    <a:lumMod val="50000"/>
                  </a:schemeClr>
                </a:solidFill>
              </a:rPr>
              <a:t>less</a:t>
            </a:r>
            <a:r>
              <a:rPr lang="sk-SK" dirty="0">
                <a:solidFill>
                  <a:schemeClr val="accent1">
                    <a:lumMod val="50000"/>
                  </a:schemeClr>
                </a:solidFill>
              </a:rPr>
              <a:t> </a:t>
            </a:r>
            <a:r>
              <a:rPr lang="sk-SK" dirty="0" err="1">
                <a:solidFill>
                  <a:schemeClr val="accent1">
                    <a:lumMod val="50000"/>
                  </a:schemeClr>
                </a:solidFill>
              </a:rPr>
              <a:t>than</a:t>
            </a:r>
            <a:r>
              <a:rPr lang="sk-SK" dirty="0">
                <a:solidFill>
                  <a:schemeClr val="accent1">
                    <a:lumMod val="50000"/>
                  </a:schemeClr>
                </a:solidFill>
              </a:rPr>
              <a:t> 2 </a:t>
            </a:r>
            <a:r>
              <a:rPr lang="sk-SK" dirty="0" err="1">
                <a:solidFill>
                  <a:schemeClr val="accent1">
                    <a:lumMod val="50000"/>
                  </a:schemeClr>
                </a:solidFill>
              </a:rPr>
              <a:t>hours</a:t>
            </a:r>
            <a:r>
              <a:rPr lang="sk-SK" dirty="0">
                <a:solidFill>
                  <a:schemeClr val="accent1">
                    <a:lumMod val="50000"/>
                  </a:schemeClr>
                </a:solidFill>
              </a:rPr>
              <a:t> in stereo (in </a:t>
            </a:r>
            <a:r>
              <a:rPr lang="sk-SK" dirty="0" err="1">
                <a:solidFill>
                  <a:schemeClr val="accent1">
                    <a:lumMod val="50000"/>
                  </a:schemeClr>
                </a:solidFill>
              </a:rPr>
              <a:t>less</a:t>
            </a:r>
            <a:r>
              <a:rPr lang="sk-SK" dirty="0">
                <a:solidFill>
                  <a:schemeClr val="accent1">
                    <a:lumMod val="50000"/>
                  </a:schemeClr>
                </a:solidFill>
              </a:rPr>
              <a:t> </a:t>
            </a:r>
            <a:r>
              <a:rPr lang="sk-SK" dirty="0" err="1">
                <a:solidFill>
                  <a:schemeClr val="accent1">
                    <a:lumMod val="50000"/>
                  </a:schemeClr>
                </a:solidFill>
              </a:rPr>
              <a:t>than</a:t>
            </a:r>
            <a:r>
              <a:rPr lang="sk-SK" dirty="0">
                <a:solidFill>
                  <a:schemeClr val="accent1">
                    <a:lumMod val="50000"/>
                  </a:schemeClr>
                </a:solidFill>
              </a:rPr>
              <a:t> 3 </a:t>
            </a:r>
            <a:r>
              <a:rPr lang="sk-SK" dirty="0" err="1">
                <a:solidFill>
                  <a:schemeClr val="accent1">
                    <a:lumMod val="50000"/>
                  </a:schemeClr>
                </a:solidFill>
              </a:rPr>
              <a:t>hours</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mono</a:t>
            </a:r>
            <a:r>
              <a:rPr lang="sk-SK" dirty="0">
                <a:solidFill>
                  <a:schemeClr val="accent1">
                    <a:lumMod val="50000"/>
                  </a:schemeClr>
                </a:solidFill>
              </a:rPr>
              <a:t>)</a:t>
            </a:r>
          </a:p>
        </p:txBody>
      </p:sp>
      <p:sp>
        <p:nvSpPr>
          <p:cNvPr id="10" name="BlokTextu 9">
            <a:extLst>
              <a:ext uri="{FF2B5EF4-FFF2-40B4-BE49-F238E27FC236}">
                <a16:creationId xmlns:a16="http://schemas.microsoft.com/office/drawing/2014/main" id="{4DA84BD8-5511-6A59-C407-75E73D7365B2}"/>
              </a:ext>
            </a:extLst>
          </p:cNvPr>
          <p:cNvSpPr txBox="1"/>
          <p:nvPr/>
        </p:nvSpPr>
        <p:spPr>
          <a:xfrm>
            <a:off x="9039726" y="3244389"/>
            <a:ext cx="3273222" cy="954107"/>
          </a:xfrm>
          <a:prstGeom prst="rect">
            <a:avLst/>
          </a:prstGeom>
          <a:noFill/>
        </p:spPr>
        <p:txBody>
          <a:bodyPr wrap="square">
            <a:spAutoFit/>
          </a:bodyPr>
          <a:lstStyle/>
          <a:p>
            <a:pPr algn="l" fontAlgn="t"/>
            <a:r>
              <a:rPr lang="sk-SK" sz="1400" b="1" i="0" dirty="0">
                <a:solidFill>
                  <a:schemeClr val="accent1">
                    <a:lumMod val="50000"/>
                  </a:schemeClr>
                </a:solidFill>
                <a:effectLst/>
                <a:latin typeface="+mj-lt"/>
              </a:rPr>
              <a:t>M1 </a:t>
            </a:r>
            <a:r>
              <a:rPr lang="sk-SK" sz="1400" b="1" i="0" dirty="0" err="1">
                <a:solidFill>
                  <a:schemeClr val="accent1">
                    <a:lumMod val="50000"/>
                  </a:schemeClr>
                </a:solidFill>
                <a:effectLst/>
                <a:latin typeface="+mj-lt"/>
              </a:rPr>
              <a:t>Credit:</a:t>
            </a:r>
            <a:r>
              <a:rPr lang="sk-SK" sz="1400" b="0" i="0" u="none" strike="noStrike" dirty="0" err="1">
                <a:solidFill>
                  <a:schemeClr val="accent1">
                    <a:lumMod val="50000"/>
                  </a:schemeClr>
                </a:solidFill>
                <a:effectLst/>
                <a:latin typeface="+mj-lt"/>
                <a:hlinkClick r:id="rId3">
                  <a:extLst>
                    <a:ext uri="{A12FA001-AC4F-418D-AE19-62706E023703}">
                      <ahyp:hlinkClr xmlns:ahyp="http://schemas.microsoft.com/office/drawing/2018/hyperlinkcolor" val="tx"/>
                    </a:ext>
                  </a:extLst>
                </a:hlinkClick>
              </a:rPr>
              <a:t>NASA</a:t>
            </a:r>
            <a:r>
              <a:rPr lang="sk-SK" sz="1400" b="0" i="0" dirty="0">
                <a:solidFill>
                  <a:schemeClr val="accent1">
                    <a:lumMod val="50000"/>
                  </a:schemeClr>
                </a:solidFill>
                <a:effectLst/>
                <a:latin typeface="+mj-lt"/>
              </a:rPr>
              <a:t>, </a:t>
            </a:r>
            <a:r>
              <a:rPr lang="sk-SK" sz="1400" b="0" i="0" u="none" strike="noStrike" dirty="0">
                <a:solidFill>
                  <a:schemeClr val="accent1">
                    <a:lumMod val="50000"/>
                  </a:schemeClr>
                </a:solidFill>
                <a:effectLst/>
                <a:latin typeface="+mj-lt"/>
                <a:hlinkClick r:id="rId4">
                  <a:extLst>
                    <a:ext uri="{A12FA001-AC4F-418D-AE19-62706E023703}">
                      <ahyp:hlinkClr xmlns:ahyp="http://schemas.microsoft.com/office/drawing/2018/hyperlinkcolor" val="tx"/>
                    </a:ext>
                  </a:extLst>
                </a:hlinkClick>
              </a:rPr>
              <a:t>ESA</a:t>
            </a:r>
            <a:r>
              <a:rPr lang="sk-SK" sz="1400" b="0" i="0" dirty="0">
                <a:solidFill>
                  <a:schemeClr val="accent1">
                    <a:lumMod val="50000"/>
                  </a:schemeClr>
                </a:solidFill>
                <a:effectLst/>
                <a:latin typeface="+mj-lt"/>
              </a:rPr>
              <a:t> and </a:t>
            </a:r>
            <a:r>
              <a:rPr lang="sk-SK" sz="1400" b="0" i="0" dirty="0" err="1">
                <a:solidFill>
                  <a:schemeClr val="accent1">
                    <a:lumMod val="50000"/>
                  </a:schemeClr>
                </a:solidFill>
                <a:effectLst/>
                <a:latin typeface="+mj-lt"/>
              </a:rPr>
              <a:t>Allison</a:t>
            </a:r>
            <a:r>
              <a:rPr lang="sk-SK" sz="1400" b="0" i="0" dirty="0">
                <a:solidFill>
                  <a:schemeClr val="accent1">
                    <a:lumMod val="50000"/>
                  </a:schemeClr>
                </a:solidFill>
                <a:effectLst/>
                <a:latin typeface="+mj-lt"/>
              </a:rPr>
              <a:t> </a:t>
            </a:r>
            <a:r>
              <a:rPr lang="sk-SK" sz="1400" b="0" i="0" dirty="0" err="1">
                <a:solidFill>
                  <a:schemeClr val="accent1">
                    <a:lumMod val="50000"/>
                  </a:schemeClr>
                </a:solidFill>
                <a:effectLst/>
                <a:latin typeface="+mj-lt"/>
              </a:rPr>
              <a:t>Loll</a:t>
            </a:r>
            <a:r>
              <a:rPr lang="sk-SK" sz="1400" b="0" i="0" dirty="0">
                <a:solidFill>
                  <a:schemeClr val="accent1">
                    <a:lumMod val="50000"/>
                  </a:schemeClr>
                </a:solidFill>
                <a:effectLst/>
                <a:latin typeface="+mj-lt"/>
              </a:rPr>
              <a:t>/</a:t>
            </a:r>
            <a:r>
              <a:rPr lang="sk-SK" sz="1400" b="0" i="0" dirty="0" err="1">
                <a:solidFill>
                  <a:schemeClr val="accent1">
                    <a:lumMod val="50000"/>
                  </a:schemeClr>
                </a:solidFill>
                <a:effectLst/>
                <a:latin typeface="+mj-lt"/>
              </a:rPr>
              <a:t>Jeff</a:t>
            </a:r>
            <a:r>
              <a:rPr lang="sk-SK" sz="1400" b="0" i="0" dirty="0">
                <a:solidFill>
                  <a:schemeClr val="accent1">
                    <a:lumMod val="50000"/>
                  </a:schemeClr>
                </a:solidFill>
                <a:effectLst/>
                <a:latin typeface="+mj-lt"/>
              </a:rPr>
              <a:t> </a:t>
            </a:r>
            <a:r>
              <a:rPr lang="sk-SK" sz="1400" b="0" i="0" dirty="0" err="1">
                <a:solidFill>
                  <a:schemeClr val="accent1">
                    <a:lumMod val="50000"/>
                  </a:schemeClr>
                </a:solidFill>
                <a:effectLst/>
                <a:latin typeface="+mj-lt"/>
              </a:rPr>
              <a:t>Hester</a:t>
            </a:r>
            <a:r>
              <a:rPr lang="sk-SK" sz="1400" b="0" i="0" dirty="0">
                <a:solidFill>
                  <a:schemeClr val="accent1">
                    <a:lumMod val="50000"/>
                  </a:schemeClr>
                </a:solidFill>
                <a:effectLst/>
                <a:latin typeface="+mj-lt"/>
              </a:rPr>
              <a:t> (Arizona State </a:t>
            </a:r>
            <a:r>
              <a:rPr lang="sk-SK" sz="1400" b="0" i="0" dirty="0" err="1">
                <a:solidFill>
                  <a:schemeClr val="accent1">
                    <a:lumMod val="50000"/>
                  </a:schemeClr>
                </a:solidFill>
                <a:effectLst/>
                <a:latin typeface="+mj-lt"/>
              </a:rPr>
              <a:t>University</a:t>
            </a:r>
            <a:r>
              <a:rPr lang="sk-SK" sz="1400" b="0" i="0" dirty="0">
                <a:solidFill>
                  <a:schemeClr val="accent1">
                    <a:lumMod val="50000"/>
                  </a:schemeClr>
                </a:solidFill>
                <a:effectLst/>
                <a:latin typeface="+mj-lt"/>
              </a:rPr>
              <a:t>). </a:t>
            </a:r>
            <a:r>
              <a:rPr lang="sk-SK" sz="1400" b="0" i="0" dirty="0" err="1">
                <a:solidFill>
                  <a:schemeClr val="accent1">
                    <a:lumMod val="50000"/>
                  </a:schemeClr>
                </a:solidFill>
                <a:effectLst/>
                <a:latin typeface="+mj-lt"/>
              </a:rPr>
              <a:t>Acknowledgement</a:t>
            </a:r>
            <a:r>
              <a:rPr lang="sk-SK" sz="1400" b="0" i="0" dirty="0">
                <a:solidFill>
                  <a:schemeClr val="accent1">
                    <a:lumMod val="50000"/>
                  </a:schemeClr>
                </a:solidFill>
                <a:effectLst/>
                <a:latin typeface="+mj-lt"/>
              </a:rPr>
              <a:t>: </a:t>
            </a:r>
            <a:r>
              <a:rPr lang="sk-SK" sz="1400" b="0" i="0" dirty="0" err="1">
                <a:solidFill>
                  <a:schemeClr val="accent1">
                    <a:lumMod val="50000"/>
                  </a:schemeClr>
                </a:solidFill>
                <a:effectLst/>
                <a:latin typeface="+mj-lt"/>
              </a:rPr>
              <a:t>Davide</a:t>
            </a:r>
            <a:r>
              <a:rPr lang="sk-SK" sz="1400" b="0" i="0" dirty="0">
                <a:solidFill>
                  <a:schemeClr val="accent1">
                    <a:lumMod val="50000"/>
                  </a:schemeClr>
                </a:solidFill>
                <a:effectLst/>
                <a:latin typeface="+mj-lt"/>
              </a:rPr>
              <a:t> De Martin (</a:t>
            </a:r>
            <a:r>
              <a:rPr lang="sk-SK" sz="1400" b="0" i="0" u="none" strike="noStrike" dirty="0">
                <a:solidFill>
                  <a:schemeClr val="accent1">
                    <a:lumMod val="50000"/>
                  </a:schemeClr>
                </a:solidFill>
                <a:effectLst/>
                <a:latin typeface="+mj-lt"/>
                <a:hlinkClick r:id="rId5">
                  <a:extLst>
                    <a:ext uri="{A12FA001-AC4F-418D-AE19-62706E023703}">
                      <ahyp:hlinkClr xmlns:ahyp="http://schemas.microsoft.com/office/drawing/2018/hyperlinkcolor" val="tx"/>
                    </a:ext>
                  </a:extLst>
                </a:hlinkClick>
              </a:rPr>
              <a:t>ESA</a:t>
            </a:r>
            <a:r>
              <a:rPr lang="sk-SK" sz="1400" b="0" i="0" dirty="0">
                <a:solidFill>
                  <a:schemeClr val="accent1">
                    <a:lumMod val="50000"/>
                  </a:schemeClr>
                </a:solidFill>
                <a:effectLst/>
                <a:latin typeface="+mj-lt"/>
              </a:rPr>
              <a:t>/</a:t>
            </a:r>
            <a:r>
              <a:rPr lang="sk-SK" sz="1400" b="0" i="0" u="none" strike="noStrike" dirty="0" err="1">
                <a:solidFill>
                  <a:schemeClr val="accent1">
                    <a:lumMod val="50000"/>
                  </a:schemeClr>
                </a:solidFill>
                <a:effectLst/>
                <a:latin typeface="+mj-lt"/>
                <a:hlinkClick r:id="rId6">
                  <a:extLst>
                    <a:ext uri="{A12FA001-AC4F-418D-AE19-62706E023703}">
                      <ahyp:hlinkClr xmlns:ahyp="http://schemas.microsoft.com/office/drawing/2018/hyperlinkcolor" val="tx"/>
                    </a:ext>
                  </a:extLst>
                </a:hlinkClick>
              </a:rPr>
              <a:t>Hubble</a:t>
            </a:r>
            <a:r>
              <a:rPr lang="sk-SK" sz="1400" b="0" i="0" dirty="0">
                <a:solidFill>
                  <a:schemeClr val="accent1">
                    <a:lumMod val="50000"/>
                  </a:schemeClr>
                </a:solidFill>
                <a:effectLst/>
                <a:latin typeface="+mj-lt"/>
              </a:rPr>
              <a:t>)</a:t>
            </a:r>
          </a:p>
        </p:txBody>
      </p:sp>
      <p:pic>
        <p:nvPicPr>
          <p:cNvPr id="12" name="Obrázok 11">
            <a:extLst>
              <a:ext uri="{FF2B5EF4-FFF2-40B4-BE49-F238E27FC236}">
                <a16:creationId xmlns:a16="http://schemas.microsoft.com/office/drawing/2014/main" id="{EA8EF96E-3100-E14D-0E32-C683028C48A9}"/>
              </a:ext>
            </a:extLst>
          </p:cNvPr>
          <p:cNvPicPr>
            <a:picLocks noChangeAspect="1"/>
          </p:cNvPicPr>
          <p:nvPr/>
        </p:nvPicPr>
        <p:blipFill>
          <a:blip r:embed="rId7"/>
          <a:stretch>
            <a:fillRect/>
          </a:stretch>
        </p:blipFill>
        <p:spPr>
          <a:xfrm>
            <a:off x="0" y="2671639"/>
            <a:ext cx="3744081" cy="3311718"/>
          </a:xfrm>
          <a:prstGeom prst="rect">
            <a:avLst/>
          </a:prstGeom>
        </p:spPr>
      </p:pic>
      <p:pic>
        <p:nvPicPr>
          <p:cNvPr id="3" name="Obrázok 2">
            <a:extLst>
              <a:ext uri="{FF2B5EF4-FFF2-40B4-BE49-F238E27FC236}">
                <a16:creationId xmlns:a16="http://schemas.microsoft.com/office/drawing/2014/main" id="{C9041918-42DC-ECF0-4D92-CC66CB947CB9}"/>
              </a:ext>
            </a:extLst>
          </p:cNvPr>
          <p:cNvPicPr>
            <a:picLocks noChangeAspect="1"/>
          </p:cNvPicPr>
          <p:nvPr/>
        </p:nvPicPr>
        <p:blipFill>
          <a:blip r:embed="rId8"/>
          <a:stretch>
            <a:fillRect/>
          </a:stretch>
        </p:blipFill>
        <p:spPr>
          <a:xfrm>
            <a:off x="3729609" y="2425082"/>
            <a:ext cx="5132302" cy="3915365"/>
          </a:xfrm>
          <a:prstGeom prst="rect">
            <a:avLst/>
          </a:prstGeom>
        </p:spPr>
      </p:pic>
    </p:spTree>
    <p:extLst>
      <p:ext uri="{BB962C8B-B14F-4D97-AF65-F5344CB8AC3E}">
        <p14:creationId xmlns:p14="http://schemas.microsoft.com/office/powerpoint/2010/main" val="32937938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lokTextu 4">
            <a:extLst>
              <a:ext uri="{FF2B5EF4-FFF2-40B4-BE49-F238E27FC236}">
                <a16:creationId xmlns:a16="http://schemas.microsoft.com/office/drawing/2014/main" id="{EBCCD783-FF17-6A0E-7FDD-4676B1D85A2C}"/>
              </a:ext>
            </a:extLst>
          </p:cNvPr>
          <p:cNvSpPr txBox="1"/>
          <p:nvPr/>
        </p:nvSpPr>
        <p:spPr>
          <a:xfrm>
            <a:off x="5467079" y="-30050"/>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Active</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Galactic</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Nuclei</a:t>
            </a:r>
            <a:r>
              <a:rPr lang="sk-SK" sz="3200" b="1" u="sng" dirty="0">
                <a:solidFill>
                  <a:schemeClr val="accent1">
                    <a:lumMod val="50000"/>
                  </a:schemeClr>
                </a:solidFill>
                <a:latin typeface="+mj-lt"/>
              </a:rPr>
              <a:t> (AGN) monitoring</a:t>
            </a:r>
          </a:p>
        </p:txBody>
      </p:sp>
      <p:pic>
        <p:nvPicPr>
          <p:cNvPr id="12290" name="Picture 2" descr="undefined">
            <a:extLst>
              <a:ext uri="{FF2B5EF4-FFF2-40B4-BE49-F238E27FC236}">
                <a16:creationId xmlns:a16="http://schemas.microsoft.com/office/drawing/2014/main" id="{7331322D-13B8-6F1E-56F4-1ED853F17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72" y="652008"/>
            <a:ext cx="3038724" cy="3038724"/>
          </a:xfrm>
          <a:prstGeom prst="rect">
            <a:avLst/>
          </a:prstGeom>
          <a:noFill/>
          <a:extLst>
            <a:ext uri="{909E8E84-426E-40DD-AFC4-6F175D3DCCD1}">
              <a14:hiddenFill xmlns:a14="http://schemas.microsoft.com/office/drawing/2010/main">
                <a:solidFill>
                  <a:srgbClr val="FFFFFF"/>
                </a:solidFill>
              </a14:hiddenFill>
            </a:ext>
          </a:extLst>
        </p:spPr>
      </p:pic>
      <p:sp>
        <p:nvSpPr>
          <p:cNvPr id="6" name="BlokTextu 5">
            <a:extLst>
              <a:ext uri="{FF2B5EF4-FFF2-40B4-BE49-F238E27FC236}">
                <a16:creationId xmlns:a16="http://schemas.microsoft.com/office/drawing/2014/main" id="{C09CBC04-8A82-6609-CFF0-AEACB23DC2B2}"/>
              </a:ext>
            </a:extLst>
          </p:cNvPr>
          <p:cNvSpPr txBox="1"/>
          <p:nvPr/>
        </p:nvSpPr>
        <p:spPr>
          <a:xfrm flipH="1">
            <a:off x="7080304" y="499152"/>
            <a:ext cx="7189971" cy="523220"/>
          </a:xfrm>
          <a:prstGeom prst="rect">
            <a:avLst/>
          </a:prstGeom>
          <a:noFill/>
        </p:spPr>
        <p:txBody>
          <a:bodyPr wrap="square" rtlCol="0">
            <a:spAutoFit/>
          </a:bodyPr>
          <a:lstStyle/>
          <a:p>
            <a:r>
              <a:rPr lang="sk-SK" sz="2800" b="1" dirty="0" err="1">
                <a:solidFill>
                  <a:schemeClr val="accent1">
                    <a:lumMod val="50000"/>
                  </a:schemeClr>
                </a:solidFill>
                <a:latin typeface="+mj-lt"/>
              </a:rPr>
              <a:t>Markarian</a:t>
            </a:r>
            <a:r>
              <a:rPr lang="sk-SK" sz="2800" b="1" dirty="0">
                <a:solidFill>
                  <a:schemeClr val="accent1">
                    <a:lumMod val="50000"/>
                  </a:schemeClr>
                </a:solidFill>
                <a:latin typeface="+mj-lt"/>
              </a:rPr>
              <a:t> (Mrk) 421, stereo </a:t>
            </a:r>
            <a:r>
              <a:rPr lang="sk-SK" sz="2800" b="1" dirty="0" err="1">
                <a:solidFill>
                  <a:schemeClr val="accent1">
                    <a:lumMod val="50000"/>
                  </a:schemeClr>
                </a:solidFill>
                <a:latin typeface="+mj-lt"/>
              </a:rPr>
              <a:t>data</a:t>
            </a:r>
            <a:endParaRPr lang="sk-SK" sz="2800" b="1" dirty="0">
              <a:solidFill>
                <a:schemeClr val="accent1">
                  <a:lumMod val="50000"/>
                </a:schemeClr>
              </a:solidFill>
              <a:latin typeface="+mj-lt"/>
            </a:endParaRPr>
          </a:p>
        </p:txBody>
      </p:sp>
      <p:sp>
        <p:nvSpPr>
          <p:cNvPr id="8" name="BlokTextu 7">
            <a:extLst>
              <a:ext uri="{FF2B5EF4-FFF2-40B4-BE49-F238E27FC236}">
                <a16:creationId xmlns:a16="http://schemas.microsoft.com/office/drawing/2014/main" id="{54EA59EA-266B-8442-6DA4-22E86C90F587}"/>
              </a:ext>
            </a:extLst>
          </p:cNvPr>
          <p:cNvSpPr txBox="1"/>
          <p:nvPr/>
        </p:nvSpPr>
        <p:spPr>
          <a:xfrm>
            <a:off x="103367" y="80445"/>
            <a:ext cx="2720044" cy="523220"/>
          </a:xfrm>
          <a:prstGeom prst="rect">
            <a:avLst/>
          </a:prstGeom>
          <a:noFill/>
        </p:spPr>
        <p:txBody>
          <a:bodyPr wrap="square">
            <a:spAutoFit/>
          </a:bodyPr>
          <a:lstStyle/>
          <a:p>
            <a:pPr algn="just" fontAlgn="t"/>
            <a:r>
              <a:rPr lang="sk-SK" sz="1400" b="1" i="0" dirty="0">
                <a:solidFill>
                  <a:schemeClr val="accent1">
                    <a:lumMod val="50000"/>
                  </a:schemeClr>
                </a:solidFill>
                <a:effectLst/>
                <a:latin typeface="+mj-lt"/>
              </a:rPr>
              <a:t>Mrk 421 Credit: </a:t>
            </a:r>
            <a:r>
              <a:rPr lang="sk-SK" sz="1400" i="0" dirty="0" err="1">
                <a:solidFill>
                  <a:schemeClr val="accent1">
                    <a:lumMod val="50000"/>
                  </a:schemeClr>
                </a:solidFill>
                <a:effectLst/>
                <a:latin typeface="+mj-lt"/>
              </a:rPr>
              <a:t>Sloan</a:t>
            </a:r>
            <a:r>
              <a:rPr lang="sk-SK" sz="1400" i="0" dirty="0">
                <a:solidFill>
                  <a:schemeClr val="accent1">
                    <a:lumMod val="50000"/>
                  </a:schemeClr>
                </a:solidFill>
                <a:effectLst/>
                <a:latin typeface="+mj-lt"/>
              </a:rPr>
              <a:t> </a:t>
            </a:r>
            <a:r>
              <a:rPr lang="sk-SK" sz="1400" i="0" dirty="0" err="1">
                <a:solidFill>
                  <a:schemeClr val="accent1">
                    <a:lumMod val="50000"/>
                  </a:schemeClr>
                </a:solidFill>
                <a:effectLst/>
                <a:latin typeface="+mj-lt"/>
              </a:rPr>
              <a:t>Digital</a:t>
            </a:r>
            <a:r>
              <a:rPr lang="sk-SK" sz="1400" i="0" dirty="0">
                <a:solidFill>
                  <a:schemeClr val="accent1">
                    <a:lumMod val="50000"/>
                  </a:schemeClr>
                </a:solidFill>
                <a:effectLst/>
                <a:latin typeface="+mj-lt"/>
              </a:rPr>
              <a:t> </a:t>
            </a:r>
            <a:r>
              <a:rPr lang="sk-SK" sz="1400" i="0" dirty="0" err="1">
                <a:solidFill>
                  <a:schemeClr val="accent1">
                    <a:lumMod val="50000"/>
                  </a:schemeClr>
                </a:solidFill>
                <a:effectLst/>
                <a:latin typeface="+mj-lt"/>
              </a:rPr>
              <a:t>Sky</a:t>
            </a:r>
            <a:r>
              <a:rPr lang="sk-SK" sz="1400" i="0" dirty="0">
                <a:solidFill>
                  <a:schemeClr val="accent1">
                    <a:lumMod val="50000"/>
                  </a:schemeClr>
                </a:solidFill>
                <a:effectLst/>
                <a:latin typeface="+mj-lt"/>
              </a:rPr>
              <a:t> </a:t>
            </a:r>
            <a:r>
              <a:rPr lang="sk-SK" sz="1400" i="0" dirty="0" err="1">
                <a:solidFill>
                  <a:schemeClr val="accent1">
                    <a:lumMod val="50000"/>
                  </a:schemeClr>
                </a:solidFill>
                <a:effectLst/>
                <a:latin typeface="+mj-lt"/>
              </a:rPr>
              <a:t>Survey</a:t>
            </a:r>
            <a:r>
              <a:rPr lang="sk-SK" sz="1400" i="0" dirty="0">
                <a:solidFill>
                  <a:schemeClr val="accent1">
                    <a:lumMod val="50000"/>
                  </a:schemeClr>
                </a:solidFill>
                <a:effectLst/>
                <a:latin typeface="+mj-lt"/>
              </a:rPr>
              <a:t> - </a:t>
            </a:r>
            <a:r>
              <a:rPr lang="sk-SK" sz="1400" i="0" dirty="0">
                <a:solidFill>
                  <a:schemeClr val="accent1">
                    <a:lumMod val="50000"/>
                  </a:schemeClr>
                </a:solidFill>
                <a:effectLst/>
                <a:latin typeface="+mj-lt"/>
                <a:hlinkClick r:id="rId3"/>
              </a:rPr>
              <a:t>http://skyserver.sdss.org/</a:t>
            </a:r>
            <a:r>
              <a:rPr lang="sk-SK" sz="1400" i="0" dirty="0">
                <a:solidFill>
                  <a:schemeClr val="accent1">
                    <a:lumMod val="50000"/>
                  </a:schemeClr>
                </a:solidFill>
                <a:effectLst/>
                <a:latin typeface="+mj-lt"/>
              </a:rPr>
              <a:t>  </a:t>
            </a:r>
          </a:p>
        </p:txBody>
      </p:sp>
      <p:sp>
        <p:nvSpPr>
          <p:cNvPr id="9" name="Zástupný objekt pre číslo snímky 6">
            <a:extLst>
              <a:ext uri="{FF2B5EF4-FFF2-40B4-BE49-F238E27FC236}">
                <a16:creationId xmlns:a16="http://schemas.microsoft.com/office/drawing/2014/main" id="{0B90AD0E-4D8C-AEC3-9D26-E7DC676E92FE}"/>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23</a:t>
            </a:fld>
            <a:endParaRPr lang="sk-SK" sz="2000" b="1" dirty="0">
              <a:solidFill>
                <a:schemeClr val="accent1">
                  <a:lumMod val="50000"/>
                </a:schemeClr>
              </a:solidFill>
              <a:latin typeface="+mj-lt"/>
            </a:endParaRPr>
          </a:p>
        </p:txBody>
      </p:sp>
      <p:sp>
        <p:nvSpPr>
          <p:cNvPr id="10" name="BlokTextu 9">
            <a:extLst>
              <a:ext uri="{FF2B5EF4-FFF2-40B4-BE49-F238E27FC236}">
                <a16:creationId xmlns:a16="http://schemas.microsoft.com/office/drawing/2014/main" id="{C77FA22A-2534-83B5-8114-08F0BC7C6712}"/>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12" name="Obrázok 11">
            <a:extLst>
              <a:ext uri="{FF2B5EF4-FFF2-40B4-BE49-F238E27FC236}">
                <a16:creationId xmlns:a16="http://schemas.microsoft.com/office/drawing/2014/main" id="{4A2908F9-BEA1-C56A-B7E9-CDA588C777FE}"/>
              </a:ext>
            </a:extLst>
          </p:cNvPr>
          <p:cNvPicPr>
            <a:picLocks noChangeAspect="1"/>
          </p:cNvPicPr>
          <p:nvPr/>
        </p:nvPicPr>
        <p:blipFill>
          <a:blip r:embed="rId4"/>
          <a:stretch>
            <a:fillRect/>
          </a:stretch>
        </p:blipFill>
        <p:spPr>
          <a:xfrm>
            <a:off x="8263974" y="2997199"/>
            <a:ext cx="3928026" cy="3305058"/>
          </a:xfrm>
          <a:prstGeom prst="rect">
            <a:avLst/>
          </a:prstGeom>
        </p:spPr>
      </p:pic>
      <p:sp>
        <p:nvSpPr>
          <p:cNvPr id="13" name="BlokTextu 12">
            <a:extLst>
              <a:ext uri="{FF2B5EF4-FFF2-40B4-BE49-F238E27FC236}">
                <a16:creationId xmlns:a16="http://schemas.microsoft.com/office/drawing/2014/main" id="{6AE083D3-4DA8-57B3-91D1-9B091FB01714}"/>
              </a:ext>
            </a:extLst>
          </p:cNvPr>
          <p:cNvSpPr txBox="1"/>
          <p:nvPr/>
        </p:nvSpPr>
        <p:spPr>
          <a:xfrm>
            <a:off x="3543071" y="775375"/>
            <a:ext cx="7828582" cy="295786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First</a:t>
            </a:r>
            <a:r>
              <a:rPr lang="sk-SK" dirty="0">
                <a:solidFill>
                  <a:schemeClr val="accent1">
                    <a:lumMod val="50000"/>
                  </a:schemeClr>
                </a:solidFill>
              </a:rPr>
              <a:t> </a:t>
            </a:r>
            <a:r>
              <a:rPr lang="sk-SK" dirty="0" err="1">
                <a:solidFill>
                  <a:schemeClr val="accent1">
                    <a:lumMod val="50000"/>
                  </a:schemeClr>
                </a:solidFill>
              </a:rPr>
              <a:t>extragalactic</a:t>
            </a:r>
            <a:r>
              <a:rPr lang="sk-SK" dirty="0">
                <a:solidFill>
                  <a:schemeClr val="accent1">
                    <a:lumMod val="50000"/>
                  </a:schemeClr>
                </a:solidFill>
              </a:rPr>
              <a:t> </a:t>
            </a:r>
            <a:r>
              <a:rPr lang="sk-SK" dirty="0" err="1">
                <a:solidFill>
                  <a:schemeClr val="accent1">
                    <a:lumMod val="50000"/>
                  </a:schemeClr>
                </a:solidFill>
              </a:rPr>
              <a:t>source</a:t>
            </a:r>
            <a:r>
              <a:rPr lang="sk-SK" dirty="0">
                <a:solidFill>
                  <a:schemeClr val="accent1">
                    <a:lumMod val="50000"/>
                  </a:schemeClr>
                </a:solidFill>
              </a:rPr>
              <a:t> in </a:t>
            </a:r>
            <a:r>
              <a:rPr lang="sk-SK" dirty="0" err="1">
                <a:solidFill>
                  <a:schemeClr val="accent1">
                    <a:lumMod val="50000"/>
                  </a:schemeClr>
                </a:solidFill>
              </a:rPr>
              <a:t>true</a:t>
            </a:r>
            <a:r>
              <a:rPr lang="sk-SK" dirty="0">
                <a:solidFill>
                  <a:schemeClr val="accent1">
                    <a:lumMod val="50000"/>
                  </a:schemeClr>
                </a:solidFill>
              </a:rPr>
              <a:t> stereo </a:t>
            </a:r>
            <a:r>
              <a:rPr lang="sk-SK" dirty="0" err="1">
                <a:solidFill>
                  <a:schemeClr val="accent1">
                    <a:lumMod val="50000"/>
                  </a:schemeClr>
                </a:solidFill>
              </a:rPr>
              <a:t>detected</a:t>
            </a:r>
            <a:r>
              <a:rPr lang="sk-SK" dirty="0">
                <a:solidFill>
                  <a:schemeClr val="accent1">
                    <a:lumMod val="50000"/>
                  </a:schemeClr>
                </a:solidFill>
              </a:rPr>
              <a:t> by SST-1M</a:t>
            </a:r>
          </a:p>
          <a:p>
            <a:pPr marL="285750" indent="-285750">
              <a:lnSpc>
                <a:spcPct val="150000"/>
              </a:lnSpc>
              <a:buFont typeface="Arial" panose="020B0604020202020204" pitchFamily="34" charset="0"/>
              <a:buChar char="•"/>
            </a:pPr>
            <a:r>
              <a:rPr lang="sk-SK" dirty="0" err="1">
                <a:solidFill>
                  <a:schemeClr val="accent1">
                    <a:lumMod val="50000"/>
                  </a:schemeClr>
                </a:solidFill>
              </a:rPr>
              <a:t>Observation</a:t>
            </a:r>
            <a:r>
              <a:rPr lang="sk-SK" dirty="0">
                <a:solidFill>
                  <a:schemeClr val="accent1">
                    <a:lumMod val="50000"/>
                  </a:schemeClr>
                </a:solidFill>
              </a:rPr>
              <a:t> </a:t>
            </a:r>
            <a:r>
              <a:rPr lang="sk-SK" dirty="0" err="1">
                <a:solidFill>
                  <a:schemeClr val="accent1">
                    <a:lumMod val="50000"/>
                  </a:schemeClr>
                </a:solidFill>
              </a:rPr>
              <a:t>during</a:t>
            </a:r>
            <a:r>
              <a:rPr lang="sk-SK" dirty="0">
                <a:solidFill>
                  <a:schemeClr val="accent1">
                    <a:lumMod val="50000"/>
                  </a:schemeClr>
                </a:solidFill>
              </a:rPr>
              <a:t> </a:t>
            </a:r>
            <a:r>
              <a:rPr lang="sk-SK" dirty="0" err="1">
                <a:solidFill>
                  <a:schemeClr val="accent1">
                    <a:lumMod val="50000"/>
                  </a:schemeClr>
                </a:solidFill>
              </a:rPr>
              <a:t>increased</a:t>
            </a:r>
            <a:r>
              <a:rPr lang="sk-SK" dirty="0">
                <a:solidFill>
                  <a:schemeClr val="accent1">
                    <a:lumMod val="50000"/>
                  </a:schemeClr>
                </a:solidFill>
              </a:rPr>
              <a:t> </a:t>
            </a:r>
            <a:r>
              <a:rPr lang="sk-SK" dirty="0" err="1">
                <a:solidFill>
                  <a:schemeClr val="accent1">
                    <a:lumMod val="50000"/>
                  </a:schemeClr>
                </a:solidFill>
              </a:rPr>
              <a:t>activity</a:t>
            </a:r>
            <a:r>
              <a:rPr lang="sk-SK" dirty="0">
                <a:solidFill>
                  <a:schemeClr val="accent1">
                    <a:lumMod val="50000"/>
                  </a:schemeClr>
                </a:solidFill>
              </a:rPr>
              <a:t> on 15.3.2024 –  </a:t>
            </a:r>
            <a:r>
              <a:rPr lang="sk-SK" dirty="0" err="1">
                <a:solidFill>
                  <a:schemeClr val="accent1">
                    <a:lumMod val="50000"/>
                  </a:schemeClr>
                </a:solidFill>
              </a:rPr>
              <a:t>ATel</a:t>
            </a:r>
            <a:r>
              <a:rPr lang="sk-SK" dirty="0">
                <a:solidFill>
                  <a:schemeClr val="accent1">
                    <a:lumMod val="50000"/>
                  </a:schemeClr>
                </a:solidFill>
              </a:rPr>
              <a:t> #16533, </a:t>
            </a:r>
            <a:r>
              <a:rPr lang="sk-SK" dirty="0">
                <a:solidFill>
                  <a:schemeClr val="accent1">
                    <a:lumMod val="50000"/>
                  </a:schemeClr>
                </a:solidFill>
                <a:hlinkClick r:id="rId5"/>
              </a:rPr>
              <a:t>https://www.astronomerstelegram.org/</a:t>
            </a:r>
            <a:r>
              <a:rPr lang="sk-SK" dirty="0">
                <a:solidFill>
                  <a:schemeClr val="accent1">
                    <a:lumMod val="50000"/>
                  </a:schemeClr>
                </a:solidFill>
              </a:rPr>
              <a:t> </a:t>
            </a:r>
          </a:p>
          <a:p>
            <a:pPr marL="285750" indent="-285750">
              <a:lnSpc>
                <a:spcPct val="150000"/>
              </a:lnSpc>
              <a:buFont typeface="Arial" panose="020B0604020202020204" pitchFamily="34" charset="0"/>
              <a:buChar char="•"/>
            </a:pPr>
            <a:r>
              <a:rPr lang="sk-SK" dirty="0" err="1">
                <a:solidFill>
                  <a:schemeClr val="accent1">
                    <a:lumMod val="50000"/>
                  </a:schemeClr>
                </a:solidFill>
              </a:rPr>
              <a:t>Observed</a:t>
            </a:r>
            <a:r>
              <a:rPr lang="sk-SK" dirty="0">
                <a:solidFill>
                  <a:schemeClr val="accent1">
                    <a:lumMod val="50000"/>
                  </a:schemeClr>
                </a:solidFill>
              </a:rPr>
              <a:t> s</a:t>
            </a:r>
            <a:r>
              <a:rPr lang="en-US" dirty="0" err="1">
                <a:solidFill>
                  <a:schemeClr val="accent1">
                    <a:lumMod val="50000"/>
                  </a:schemeClr>
                </a:solidFill>
              </a:rPr>
              <a:t>pectral</a:t>
            </a:r>
            <a:r>
              <a:rPr lang="en-US" dirty="0">
                <a:solidFill>
                  <a:schemeClr val="accent1">
                    <a:lumMod val="50000"/>
                  </a:schemeClr>
                </a:solidFill>
              </a:rPr>
              <a:t> index </a:t>
            </a:r>
            <a:r>
              <a:rPr lang="sk-SK" dirty="0">
                <a:solidFill>
                  <a:schemeClr val="accent1">
                    <a:lumMod val="50000"/>
                  </a:schemeClr>
                </a:solidFill>
              </a:rPr>
              <a:t>-</a:t>
            </a:r>
            <a:r>
              <a:rPr lang="en-US" dirty="0">
                <a:solidFill>
                  <a:schemeClr val="accent1">
                    <a:lumMod val="50000"/>
                  </a:schemeClr>
                </a:solidFill>
              </a:rPr>
              <a:t> 2.6 ± 0.3</a:t>
            </a:r>
          </a:p>
          <a:p>
            <a:pPr marL="285750" indent="-285750">
              <a:lnSpc>
                <a:spcPct val="150000"/>
              </a:lnSpc>
              <a:buFont typeface="Arial" panose="020B0604020202020204" pitchFamily="34" charset="0"/>
              <a:buChar char="•"/>
            </a:pPr>
            <a:r>
              <a:rPr lang="en-US" dirty="0">
                <a:solidFill>
                  <a:schemeClr val="accent1">
                    <a:lumMod val="50000"/>
                  </a:schemeClr>
                </a:solidFill>
              </a:rPr>
              <a:t>The result is compatible with result published by HAWC collaboration (Albert et al., 2022) 2.26 ± 0.12</a:t>
            </a:r>
          </a:p>
          <a:p>
            <a:pPr marL="285750" indent="-285750">
              <a:lnSpc>
                <a:spcPct val="150000"/>
              </a:lnSpc>
              <a:buFont typeface="Arial" panose="020B0604020202020204" pitchFamily="34" charset="0"/>
              <a:buChar char="•"/>
            </a:pPr>
            <a:r>
              <a:rPr lang="en-US" dirty="0">
                <a:solidFill>
                  <a:schemeClr val="accent1">
                    <a:lumMod val="50000"/>
                  </a:schemeClr>
                </a:solidFill>
              </a:rPr>
              <a:t>Maximum energies compatible with HAWC</a:t>
            </a:r>
            <a:r>
              <a:rPr lang="sk-SK" dirty="0">
                <a:solidFill>
                  <a:schemeClr val="accent1">
                    <a:lumMod val="50000"/>
                  </a:schemeClr>
                </a:solidFill>
              </a:rPr>
              <a:t> (9 </a:t>
            </a:r>
            <a:r>
              <a:rPr lang="sk-SK" dirty="0" err="1">
                <a:solidFill>
                  <a:schemeClr val="accent1">
                    <a:lumMod val="50000"/>
                  </a:schemeClr>
                </a:solidFill>
              </a:rPr>
              <a:t>TeV</a:t>
            </a:r>
            <a:r>
              <a:rPr lang="sk-SK" dirty="0">
                <a:solidFill>
                  <a:schemeClr val="accent1">
                    <a:lumMod val="50000"/>
                  </a:schemeClr>
                </a:solidFill>
              </a:rPr>
              <a:t>)</a:t>
            </a:r>
            <a:r>
              <a:rPr lang="en-US" dirty="0">
                <a:solidFill>
                  <a:schemeClr val="accent1">
                    <a:lumMod val="50000"/>
                  </a:schemeClr>
                </a:solidFill>
              </a:rPr>
              <a:t> </a:t>
            </a:r>
            <a:endParaRPr lang="sk-SK" dirty="0">
              <a:solidFill>
                <a:schemeClr val="accent1">
                  <a:lumMod val="50000"/>
                </a:schemeClr>
              </a:solidFill>
            </a:endParaRPr>
          </a:p>
        </p:txBody>
      </p:sp>
      <p:pic>
        <p:nvPicPr>
          <p:cNvPr id="22" name="Obrázok 21">
            <a:extLst>
              <a:ext uri="{FF2B5EF4-FFF2-40B4-BE49-F238E27FC236}">
                <a16:creationId xmlns:a16="http://schemas.microsoft.com/office/drawing/2014/main" id="{D87E0FFA-A821-4939-6AB1-1FAA0C3B5E47}"/>
              </a:ext>
            </a:extLst>
          </p:cNvPr>
          <p:cNvPicPr>
            <a:picLocks noChangeAspect="1"/>
          </p:cNvPicPr>
          <p:nvPr/>
        </p:nvPicPr>
        <p:blipFill>
          <a:blip r:embed="rId6"/>
          <a:stretch>
            <a:fillRect/>
          </a:stretch>
        </p:blipFill>
        <p:spPr>
          <a:xfrm>
            <a:off x="103368" y="3776186"/>
            <a:ext cx="3504590" cy="3081814"/>
          </a:xfrm>
          <a:prstGeom prst="rect">
            <a:avLst/>
          </a:prstGeom>
        </p:spPr>
      </p:pic>
      <p:pic>
        <p:nvPicPr>
          <p:cNvPr id="24" name="Obrázok 23">
            <a:extLst>
              <a:ext uri="{FF2B5EF4-FFF2-40B4-BE49-F238E27FC236}">
                <a16:creationId xmlns:a16="http://schemas.microsoft.com/office/drawing/2014/main" id="{5CF7E6F9-E84B-8629-1C22-2B606910053B}"/>
              </a:ext>
            </a:extLst>
          </p:cNvPr>
          <p:cNvPicPr>
            <a:picLocks noChangeAspect="1"/>
          </p:cNvPicPr>
          <p:nvPr/>
        </p:nvPicPr>
        <p:blipFill>
          <a:blip r:embed="rId7"/>
          <a:stretch>
            <a:fillRect/>
          </a:stretch>
        </p:blipFill>
        <p:spPr>
          <a:xfrm>
            <a:off x="3820929" y="3776186"/>
            <a:ext cx="3939943" cy="3024980"/>
          </a:xfrm>
          <a:prstGeom prst="rect">
            <a:avLst/>
          </a:prstGeom>
        </p:spPr>
      </p:pic>
    </p:spTree>
    <p:extLst>
      <p:ext uri="{BB962C8B-B14F-4D97-AF65-F5344CB8AC3E}">
        <p14:creationId xmlns:p14="http://schemas.microsoft.com/office/powerpoint/2010/main" val="2773140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objekt pre číslo snímky 6">
            <a:extLst>
              <a:ext uri="{FF2B5EF4-FFF2-40B4-BE49-F238E27FC236}">
                <a16:creationId xmlns:a16="http://schemas.microsoft.com/office/drawing/2014/main" id="{26403965-DEB6-D3DD-0129-463D5DE5A67D}"/>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24</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2CA339C5-9510-BD9B-1999-1FEE9736465B}"/>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7" name="BlokTextu 6">
            <a:extLst>
              <a:ext uri="{FF2B5EF4-FFF2-40B4-BE49-F238E27FC236}">
                <a16:creationId xmlns:a16="http://schemas.microsoft.com/office/drawing/2014/main" id="{54700B36-19EA-43E3-8E53-8D40ACD39713}"/>
              </a:ext>
            </a:extLst>
          </p:cNvPr>
          <p:cNvSpPr txBox="1"/>
          <p:nvPr/>
        </p:nvSpPr>
        <p:spPr>
          <a:xfrm>
            <a:off x="221311" y="133395"/>
            <a:ext cx="11346512" cy="584775"/>
          </a:xfrm>
          <a:prstGeom prst="rect">
            <a:avLst/>
          </a:prstGeom>
          <a:noFill/>
        </p:spPr>
        <p:txBody>
          <a:bodyPr wrap="square" rtlCol="0">
            <a:spAutoFit/>
          </a:bodyPr>
          <a:lstStyle/>
          <a:p>
            <a:r>
              <a:rPr lang="sk-SK" sz="3200" b="1" u="sng" dirty="0">
                <a:solidFill>
                  <a:schemeClr val="accent1">
                    <a:lumMod val="50000"/>
                  </a:schemeClr>
                </a:solidFill>
                <a:latin typeface="+mj-lt"/>
              </a:rPr>
              <a:t>VER 2019+368 (</a:t>
            </a:r>
            <a:r>
              <a:rPr lang="sk-SK" sz="3200" b="1" u="sng" dirty="0" err="1">
                <a:solidFill>
                  <a:schemeClr val="accent1">
                    <a:lumMod val="50000"/>
                  </a:schemeClr>
                </a:solidFill>
                <a:latin typeface="+mj-lt"/>
              </a:rPr>
              <a:t>Dragonfly</a:t>
            </a:r>
            <a:r>
              <a:rPr lang="sk-SK" sz="3200" b="1" u="sng" dirty="0">
                <a:solidFill>
                  <a:schemeClr val="accent1">
                    <a:lumMod val="50000"/>
                  </a:schemeClr>
                </a:solidFill>
                <a:latin typeface="+mj-lt"/>
              </a:rPr>
              <a:t>)</a:t>
            </a:r>
          </a:p>
        </p:txBody>
      </p:sp>
      <p:sp>
        <p:nvSpPr>
          <p:cNvPr id="8" name="BlokTextu 7">
            <a:extLst>
              <a:ext uri="{FF2B5EF4-FFF2-40B4-BE49-F238E27FC236}">
                <a16:creationId xmlns:a16="http://schemas.microsoft.com/office/drawing/2014/main" id="{3840405E-ADC9-B40E-22CA-814C63955B9C}"/>
              </a:ext>
            </a:extLst>
          </p:cNvPr>
          <p:cNvSpPr txBox="1"/>
          <p:nvPr/>
        </p:nvSpPr>
        <p:spPr>
          <a:xfrm>
            <a:off x="221311" y="895772"/>
            <a:ext cx="5764696" cy="420435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Complex</a:t>
            </a:r>
            <a:r>
              <a:rPr lang="sk-SK" dirty="0">
                <a:solidFill>
                  <a:schemeClr val="accent1">
                    <a:lumMod val="50000"/>
                  </a:schemeClr>
                </a:solidFill>
              </a:rPr>
              <a:t> </a:t>
            </a:r>
            <a:r>
              <a:rPr lang="sk-SK" dirty="0" err="1">
                <a:solidFill>
                  <a:schemeClr val="accent1">
                    <a:lumMod val="50000"/>
                  </a:schemeClr>
                </a:solidFill>
              </a:rPr>
              <a:t>region</a:t>
            </a:r>
            <a:r>
              <a:rPr lang="sk-SK" dirty="0">
                <a:solidFill>
                  <a:schemeClr val="accent1">
                    <a:lumMod val="50000"/>
                  </a:schemeClr>
                </a:solidFill>
              </a:rPr>
              <a:t> </a:t>
            </a:r>
            <a:r>
              <a:rPr lang="sk-SK" dirty="0" err="1">
                <a:solidFill>
                  <a:schemeClr val="accent1">
                    <a:lumMod val="50000"/>
                  </a:schemeClr>
                </a:solidFill>
              </a:rPr>
              <a:t>with</a:t>
            </a:r>
            <a:r>
              <a:rPr lang="sk-SK" dirty="0">
                <a:solidFill>
                  <a:schemeClr val="accent1">
                    <a:lumMod val="50000"/>
                  </a:schemeClr>
                </a:solidFill>
              </a:rPr>
              <a:t> </a:t>
            </a:r>
            <a:r>
              <a:rPr lang="sk-SK" dirty="0" err="1">
                <a:solidFill>
                  <a:schemeClr val="accent1">
                    <a:lumMod val="50000"/>
                  </a:schemeClr>
                </a:solidFill>
              </a:rPr>
              <a:t>multiple</a:t>
            </a:r>
            <a:r>
              <a:rPr lang="sk-SK" dirty="0">
                <a:solidFill>
                  <a:schemeClr val="accent1">
                    <a:lumMod val="50000"/>
                  </a:schemeClr>
                </a:solidFill>
              </a:rPr>
              <a:t> </a:t>
            </a:r>
            <a:r>
              <a:rPr lang="sk-SK" dirty="0" err="1">
                <a:solidFill>
                  <a:schemeClr val="accent1">
                    <a:lumMod val="50000"/>
                  </a:schemeClr>
                </a:solidFill>
              </a:rPr>
              <a:t>sources</a:t>
            </a:r>
            <a:r>
              <a:rPr lang="sk-SK" dirty="0">
                <a:solidFill>
                  <a:schemeClr val="accent1">
                    <a:lumMod val="50000"/>
                  </a:schemeClr>
                </a:solidFill>
              </a:rPr>
              <a:t> – in </a:t>
            </a:r>
            <a:r>
              <a:rPr lang="sk-SK" dirty="0" err="1">
                <a:solidFill>
                  <a:schemeClr val="accent1">
                    <a:lumMod val="50000"/>
                  </a:schemeClr>
                </a:solidFill>
              </a:rPr>
              <a:t>radio</a:t>
            </a:r>
            <a:r>
              <a:rPr lang="sk-SK" dirty="0">
                <a:solidFill>
                  <a:schemeClr val="accent1">
                    <a:lumMod val="50000"/>
                  </a:schemeClr>
                </a:solidFill>
              </a:rPr>
              <a:t>, in X-</a:t>
            </a:r>
            <a:r>
              <a:rPr lang="sk-SK" dirty="0" err="1">
                <a:solidFill>
                  <a:schemeClr val="accent1">
                    <a:lumMod val="50000"/>
                  </a:schemeClr>
                </a:solidFill>
              </a:rPr>
              <a:t>rays</a:t>
            </a:r>
            <a:r>
              <a:rPr lang="sk-SK" dirty="0">
                <a:solidFill>
                  <a:schemeClr val="accent1">
                    <a:lumMod val="50000"/>
                  </a:schemeClr>
                </a:solidFill>
              </a:rPr>
              <a:t> and in </a:t>
            </a:r>
            <a:r>
              <a:rPr lang="sk-SK" dirty="0" err="1">
                <a:solidFill>
                  <a:schemeClr val="accent1">
                    <a:lumMod val="50000"/>
                  </a:schemeClr>
                </a:solidFill>
              </a:rPr>
              <a:t>gamma</a:t>
            </a:r>
            <a:r>
              <a:rPr lang="sk-SK" dirty="0">
                <a:solidFill>
                  <a:schemeClr val="accent1">
                    <a:lumMod val="50000"/>
                  </a:schemeClr>
                </a:solidFill>
              </a:rPr>
              <a:t> </a:t>
            </a:r>
            <a:r>
              <a:rPr lang="sk-SK" dirty="0" err="1">
                <a:solidFill>
                  <a:schemeClr val="accent1">
                    <a:lumMod val="50000"/>
                  </a:schemeClr>
                </a:solidFill>
              </a:rPr>
              <a:t>rays</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Slightly</a:t>
            </a:r>
            <a:r>
              <a:rPr lang="sk-SK" dirty="0">
                <a:solidFill>
                  <a:schemeClr val="accent1">
                    <a:lumMod val="50000"/>
                  </a:schemeClr>
                </a:solidFill>
              </a:rPr>
              <a:t> </a:t>
            </a:r>
            <a:r>
              <a:rPr lang="sk-SK" dirty="0" err="1">
                <a:solidFill>
                  <a:schemeClr val="accent1">
                    <a:lumMod val="50000"/>
                  </a:schemeClr>
                </a:solidFill>
              </a:rPr>
              <a:t>extended</a:t>
            </a:r>
            <a:r>
              <a:rPr lang="sk-SK" dirty="0">
                <a:solidFill>
                  <a:schemeClr val="accent1">
                    <a:lumMod val="50000"/>
                  </a:schemeClr>
                </a:solidFill>
              </a:rPr>
              <a:t> </a:t>
            </a:r>
            <a:r>
              <a:rPr lang="sk-SK" dirty="0" err="1">
                <a:solidFill>
                  <a:schemeClr val="accent1">
                    <a:lumMod val="50000"/>
                  </a:schemeClr>
                </a:solidFill>
              </a:rPr>
              <a:t>source</a:t>
            </a:r>
            <a:r>
              <a:rPr lang="sk-SK" dirty="0">
                <a:solidFill>
                  <a:schemeClr val="accent1">
                    <a:lumMod val="50000"/>
                  </a:schemeClr>
                </a:solidFill>
              </a:rPr>
              <a:t> (</a:t>
            </a:r>
            <a:r>
              <a:rPr lang="sk-SK" dirty="0" err="1">
                <a:solidFill>
                  <a:schemeClr val="accent1">
                    <a:lumMod val="50000"/>
                  </a:schemeClr>
                </a:solidFill>
              </a:rPr>
              <a:t>approx</a:t>
            </a:r>
            <a:r>
              <a:rPr lang="sk-SK" dirty="0">
                <a:solidFill>
                  <a:schemeClr val="accent1">
                    <a:lumMod val="50000"/>
                  </a:schemeClr>
                </a:solidFill>
              </a:rPr>
              <a:t>. 0.5°)</a:t>
            </a:r>
          </a:p>
          <a:p>
            <a:pPr marL="285750" indent="-285750">
              <a:lnSpc>
                <a:spcPct val="150000"/>
              </a:lnSpc>
              <a:buFont typeface="Arial" panose="020B0604020202020204" pitchFamily="34" charset="0"/>
              <a:buChar char="•"/>
            </a:pPr>
            <a:r>
              <a:rPr lang="sk-SK" dirty="0" err="1">
                <a:solidFill>
                  <a:schemeClr val="accent1">
                    <a:lumMod val="50000"/>
                  </a:schemeClr>
                </a:solidFill>
              </a:rPr>
              <a:t>Observational</a:t>
            </a:r>
            <a:r>
              <a:rPr lang="sk-SK" dirty="0">
                <a:solidFill>
                  <a:schemeClr val="accent1">
                    <a:lumMod val="50000"/>
                  </a:schemeClr>
                </a:solidFill>
              </a:rPr>
              <a:t> </a:t>
            </a:r>
            <a:r>
              <a:rPr lang="sk-SK" dirty="0" err="1">
                <a:solidFill>
                  <a:schemeClr val="accent1">
                    <a:lumMod val="50000"/>
                  </a:schemeClr>
                </a:solidFill>
              </a:rPr>
              <a:t>campaign</a:t>
            </a:r>
            <a:r>
              <a:rPr lang="sk-SK" dirty="0">
                <a:solidFill>
                  <a:schemeClr val="accent1">
                    <a:lumMod val="50000"/>
                  </a:schemeClr>
                </a:solidFill>
              </a:rPr>
              <a:t> in 2024 – </a:t>
            </a:r>
            <a:r>
              <a:rPr lang="sk-SK" dirty="0" err="1">
                <a:solidFill>
                  <a:schemeClr val="accent1">
                    <a:lumMod val="50000"/>
                  </a:schemeClr>
                </a:solidFill>
              </a:rPr>
              <a:t>zenith</a:t>
            </a:r>
            <a:r>
              <a:rPr lang="sk-SK" dirty="0">
                <a:solidFill>
                  <a:schemeClr val="accent1">
                    <a:lumMod val="50000"/>
                  </a:schemeClr>
                </a:solidFill>
              </a:rPr>
              <a:t> </a:t>
            </a:r>
            <a:r>
              <a:rPr lang="sk-SK" dirty="0" err="1">
                <a:solidFill>
                  <a:schemeClr val="accent1">
                    <a:lumMod val="50000"/>
                  </a:schemeClr>
                </a:solidFill>
              </a:rPr>
              <a:t>angle</a:t>
            </a:r>
            <a:r>
              <a:rPr lang="sk-SK" dirty="0">
                <a:solidFill>
                  <a:schemeClr val="accent1">
                    <a:lumMod val="50000"/>
                  </a:schemeClr>
                </a:solidFill>
              </a:rPr>
              <a:t> </a:t>
            </a:r>
            <a:r>
              <a:rPr lang="sk-SK" dirty="0" err="1">
                <a:solidFill>
                  <a:schemeClr val="accent1">
                    <a:lumMod val="50000"/>
                  </a:schemeClr>
                </a:solidFill>
              </a:rPr>
              <a:t>ranging</a:t>
            </a:r>
            <a:r>
              <a:rPr lang="sk-SK" dirty="0">
                <a:solidFill>
                  <a:schemeClr val="accent1">
                    <a:lumMod val="50000"/>
                  </a:schemeClr>
                </a:solidFill>
              </a:rPr>
              <a:t> 5°-60°</a:t>
            </a:r>
          </a:p>
          <a:p>
            <a:pPr marL="285750" indent="-285750">
              <a:lnSpc>
                <a:spcPct val="150000"/>
              </a:lnSpc>
              <a:buFont typeface="Arial" panose="020B0604020202020204" pitchFamily="34" charset="0"/>
              <a:buChar char="•"/>
            </a:pPr>
            <a:r>
              <a:rPr lang="sk-SK" dirty="0" err="1">
                <a:solidFill>
                  <a:schemeClr val="accent1">
                    <a:lumMod val="50000"/>
                  </a:schemeClr>
                </a:solidFill>
              </a:rPr>
              <a:t>Region</a:t>
            </a:r>
            <a:r>
              <a:rPr lang="sk-SK" dirty="0">
                <a:solidFill>
                  <a:schemeClr val="accent1">
                    <a:lumMod val="50000"/>
                  </a:schemeClr>
                </a:solidFill>
              </a:rPr>
              <a:t> </a:t>
            </a:r>
            <a:r>
              <a:rPr lang="sk-SK" dirty="0" err="1">
                <a:solidFill>
                  <a:schemeClr val="accent1">
                    <a:lumMod val="50000"/>
                  </a:schemeClr>
                </a:solidFill>
              </a:rPr>
              <a:t>discovered</a:t>
            </a:r>
            <a:r>
              <a:rPr lang="sk-SK" dirty="0">
                <a:solidFill>
                  <a:schemeClr val="accent1">
                    <a:lumMod val="50000"/>
                  </a:schemeClr>
                </a:solidFill>
              </a:rPr>
              <a:t> by MILAGRO (</a:t>
            </a:r>
            <a:r>
              <a:rPr lang="sk-SK" dirty="0" err="1">
                <a:solidFill>
                  <a:schemeClr val="accent1">
                    <a:lumMod val="50000"/>
                  </a:schemeClr>
                </a:solidFill>
              </a:rPr>
              <a:t>Abdo</a:t>
            </a:r>
            <a:r>
              <a:rPr lang="sk-SK" dirty="0">
                <a:solidFill>
                  <a:schemeClr val="accent1">
                    <a:lumMod val="50000"/>
                  </a:schemeClr>
                </a:solidFill>
              </a:rPr>
              <a:t> et al., 2009)</a:t>
            </a:r>
          </a:p>
          <a:p>
            <a:pPr marL="285750" indent="-285750">
              <a:lnSpc>
                <a:spcPct val="150000"/>
              </a:lnSpc>
              <a:buFont typeface="Arial" panose="020B0604020202020204" pitchFamily="34" charset="0"/>
              <a:buChar char="•"/>
            </a:pPr>
            <a:r>
              <a:rPr lang="sk-SK" dirty="0">
                <a:solidFill>
                  <a:schemeClr val="accent1">
                    <a:lumMod val="50000"/>
                  </a:schemeClr>
                </a:solidFill>
              </a:rPr>
              <a:t>R</a:t>
            </a:r>
            <a:r>
              <a:rPr lang="en-US" dirty="0" err="1">
                <a:solidFill>
                  <a:schemeClr val="accent1">
                    <a:lumMod val="50000"/>
                  </a:schemeClr>
                </a:solidFill>
              </a:rPr>
              <a:t>esolved</a:t>
            </a:r>
            <a:r>
              <a:rPr lang="en-US" dirty="0">
                <a:solidFill>
                  <a:schemeClr val="accent1">
                    <a:lumMod val="50000"/>
                  </a:schemeClr>
                </a:solidFill>
              </a:rPr>
              <a:t> into </a:t>
            </a:r>
            <a:r>
              <a:rPr lang="sk-SK" dirty="0" err="1">
                <a:solidFill>
                  <a:schemeClr val="accent1">
                    <a:lumMod val="50000"/>
                  </a:schemeClr>
                </a:solidFill>
              </a:rPr>
              <a:t>different</a:t>
            </a:r>
            <a:r>
              <a:rPr lang="sk-SK" dirty="0">
                <a:solidFill>
                  <a:schemeClr val="accent1">
                    <a:lumMod val="50000"/>
                  </a:schemeClr>
                </a:solidFill>
              </a:rPr>
              <a:t> </a:t>
            </a:r>
            <a:r>
              <a:rPr lang="sk-SK" dirty="0" err="1">
                <a:solidFill>
                  <a:schemeClr val="accent1">
                    <a:lumMod val="50000"/>
                  </a:schemeClr>
                </a:solidFill>
              </a:rPr>
              <a:t>source</a:t>
            </a:r>
            <a:r>
              <a:rPr lang="en-US" dirty="0">
                <a:solidFill>
                  <a:schemeClr val="accent1">
                    <a:lumMod val="50000"/>
                  </a:schemeClr>
                </a:solidFill>
              </a:rPr>
              <a:t>s by VERITAS</a:t>
            </a:r>
            <a:r>
              <a:rPr lang="sk-SK" dirty="0">
                <a:solidFill>
                  <a:schemeClr val="accent1">
                    <a:lumMod val="50000"/>
                  </a:schemeClr>
                </a:solidFill>
              </a:rPr>
              <a:t> </a:t>
            </a:r>
            <a:r>
              <a:rPr lang="en-US" dirty="0">
                <a:solidFill>
                  <a:schemeClr val="accent1">
                    <a:lumMod val="50000"/>
                  </a:schemeClr>
                </a:solidFill>
              </a:rPr>
              <a:t>(</a:t>
            </a:r>
            <a:r>
              <a:rPr lang="en-US" dirty="0" err="1">
                <a:solidFill>
                  <a:schemeClr val="accent1">
                    <a:lumMod val="50000"/>
                  </a:schemeClr>
                </a:solidFill>
              </a:rPr>
              <a:t>Abeysekhara</a:t>
            </a:r>
            <a:r>
              <a:rPr lang="en-US" dirty="0">
                <a:solidFill>
                  <a:schemeClr val="accent1">
                    <a:lumMod val="50000"/>
                  </a:schemeClr>
                </a:solidFill>
              </a:rPr>
              <a:t> et al. 2014, 2018)</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Source</a:t>
            </a:r>
            <a:r>
              <a:rPr lang="sk-SK" dirty="0">
                <a:solidFill>
                  <a:schemeClr val="accent1">
                    <a:lumMod val="50000"/>
                  </a:schemeClr>
                </a:solidFill>
              </a:rPr>
              <a:t>(s) </a:t>
            </a:r>
            <a:r>
              <a:rPr lang="sk-SK" dirty="0" err="1">
                <a:solidFill>
                  <a:schemeClr val="accent1">
                    <a:lumMod val="50000"/>
                  </a:schemeClr>
                </a:solidFill>
              </a:rPr>
              <a:t>resolved</a:t>
            </a:r>
            <a:r>
              <a:rPr lang="sk-SK" dirty="0">
                <a:solidFill>
                  <a:schemeClr val="accent1">
                    <a:lumMod val="50000"/>
                  </a:schemeClr>
                </a:solidFill>
              </a:rPr>
              <a:t> – VER 2019+368 </a:t>
            </a:r>
            <a:r>
              <a:rPr lang="sk-SK" dirty="0" err="1">
                <a:solidFill>
                  <a:schemeClr val="accent1">
                    <a:lumMod val="50000"/>
                  </a:schemeClr>
                </a:solidFill>
              </a:rPr>
              <a:t>together</a:t>
            </a:r>
            <a:r>
              <a:rPr lang="sk-SK" dirty="0">
                <a:solidFill>
                  <a:schemeClr val="accent1">
                    <a:lumMod val="50000"/>
                  </a:schemeClr>
                </a:solidFill>
              </a:rPr>
              <a:t> </a:t>
            </a:r>
            <a:r>
              <a:rPr lang="sk-SK" dirty="0" err="1">
                <a:solidFill>
                  <a:schemeClr val="accent1">
                    <a:lumMod val="50000"/>
                  </a:schemeClr>
                </a:solidFill>
              </a:rPr>
              <a:t>with</a:t>
            </a:r>
            <a:r>
              <a:rPr lang="sk-SK" dirty="0">
                <a:solidFill>
                  <a:schemeClr val="accent1">
                    <a:lumMod val="50000"/>
                  </a:schemeClr>
                </a:solidFill>
              </a:rPr>
              <a:t> CTB 87</a:t>
            </a:r>
          </a:p>
          <a:p>
            <a:pPr marL="285750" indent="-285750">
              <a:lnSpc>
                <a:spcPct val="150000"/>
              </a:lnSpc>
              <a:buFont typeface="Arial" panose="020B0604020202020204" pitchFamily="34" charset="0"/>
              <a:buChar char="•"/>
            </a:pPr>
            <a:r>
              <a:rPr lang="sk-SK" dirty="0">
                <a:solidFill>
                  <a:schemeClr val="accent1">
                    <a:lumMod val="50000"/>
                  </a:schemeClr>
                </a:solidFill>
              </a:rPr>
              <a:t> </a:t>
            </a:r>
            <a:r>
              <a:rPr lang="sk-SK" dirty="0" err="1">
                <a:solidFill>
                  <a:schemeClr val="accent1">
                    <a:lumMod val="50000"/>
                  </a:schemeClr>
                </a:solidFill>
              </a:rPr>
              <a:t>Ongoing</a:t>
            </a:r>
            <a:r>
              <a:rPr lang="sk-SK" dirty="0">
                <a:solidFill>
                  <a:schemeClr val="accent1">
                    <a:lumMod val="50000"/>
                  </a:schemeClr>
                </a:solidFill>
              </a:rPr>
              <a:t> </a:t>
            </a:r>
            <a:r>
              <a:rPr lang="sk-SK" dirty="0" err="1">
                <a:solidFill>
                  <a:schemeClr val="accent1">
                    <a:lumMod val="50000"/>
                  </a:schemeClr>
                </a:solidFill>
              </a:rPr>
              <a:t>analysis</a:t>
            </a:r>
            <a:endParaRPr lang="sk-SK" dirty="0">
              <a:solidFill>
                <a:schemeClr val="accent1">
                  <a:lumMod val="50000"/>
                </a:schemeClr>
              </a:solidFill>
            </a:endParaRPr>
          </a:p>
        </p:txBody>
      </p:sp>
      <p:pic>
        <p:nvPicPr>
          <p:cNvPr id="10" name="Obrázok 9">
            <a:extLst>
              <a:ext uri="{FF2B5EF4-FFF2-40B4-BE49-F238E27FC236}">
                <a16:creationId xmlns:a16="http://schemas.microsoft.com/office/drawing/2014/main" id="{D101C0D2-85BC-40BF-EE45-99143E0D7435}"/>
              </a:ext>
            </a:extLst>
          </p:cNvPr>
          <p:cNvPicPr>
            <a:picLocks noChangeAspect="1"/>
          </p:cNvPicPr>
          <p:nvPr/>
        </p:nvPicPr>
        <p:blipFill>
          <a:blip r:embed="rId2"/>
          <a:stretch>
            <a:fillRect/>
          </a:stretch>
        </p:blipFill>
        <p:spPr>
          <a:xfrm>
            <a:off x="7970547" y="133395"/>
            <a:ext cx="3471381" cy="2947157"/>
          </a:xfrm>
          <a:prstGeom prst="rect">
            <a:avLst/>
          </a:prstGeom>
        </p:spPr>
      </p:pic>
      <p:pic>
        <p:nvPicPr>
          <p:cNvPr id="14" name="Obrázok 13">
            <a:extLst>
              <a:ext uri="{FF2B5EF4-FFF2-40B4-BE49-F238E27FC236}">
                <a16:creationId xmlns:a16="http://schemas.microsoft.com/office/drawing/2014/main" id="{C15B1D66-3D18-6D1E-0192-F79388217BC3}"/>
              </a:ext>
            </a:extLst>
          </p:cNvPr>
          <p:cNvPicPr>
            <a:picLocks noChangeAspect="1"/>
          </p:cNvPicPr>
          <p:nvPr/>
        </p:nvPicPr>
        <p:blipFill>
          <a:blip r:embed="rId3"/>
          <a:stretch>
            <a:fillRect/>
          </a:stretch>
        </p:blipFill>
        <p:spPr>
          <a:xfrm>
            <a:off x="7142222" y="3080552"/>
            <a:ext cx="4048690" cy="3439005"/>
          </a:xfrm>
          <a:prstGeom prst="rect">
            <a:avLst/>
          </a:prstGeom>
        </p:spPr>
      </p:pic>
      <p:sp>
        <p:nvSpPr>
          <p:cNvPr id="15" name="BlokTextu 14">
            <a:extLst>
              <a:ext uri="{FF2B5EF4-FFF2-40B4-BE49-F238E27FC236}">
                <a16:creationId xmlns:a16="http://schemas.microsoft.com/office/drawing/2014/main" id="{F93BA92D-7F41-20DB-258F-669C0A76B650}"/>
              </a:ext>
            </a:extLst>
          </p:cNvPr>
          <p:cNvSpPr txBox="1"/>
          <p:nvPr/>
        </p:nvSpPr>
        <p:spPr>
          <a:xfrm>
            <a:off x="9507943" y="3244334"/>
            <a:ext cx="1465614" cy="369332"/>
          </a:xfrm>
          <a:prstGeom prst="rect">
            <a:avLst/>
          </a:prstGeom>
          <a:noFill/>
        </p:spPr>
        <p:txBody>
          <a:bodyPr wrap="square" rtlCol="0">
            <a:spAutoFit/>
          </a:bodyPr>
          <a:lstStyle/>
          <a:p>
            <a:r>
              <a:rPr lang="sk-SK" b="1" dirty="0">
                <a:solidFill>
                  <a:schemeClr val="bg1"/>
                </a:solidFill>
                <a:cs typeface="Arial" panose="020B0604020202020204" pitchFamily="34" charset="0"/>
              </a:rPr>
              <a:t>VERITAS</a:t>
            </a:r>
          </a:p>
        </p:txBody>
      </p:sp>
    </p:spTree>
    <p:extLst>
      <p:ext uri="{BB962C8B-B14F-4D97-AF65-F5344CB8AC3E}">
        <p14:creationId xmlns:p14="http://schemas.microsoft.com/office/powerpoint/2010/main" val="12050024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dĺžnik: zaoblené rohy 8">
            <a:extLst>
              <a:ext uri="{FF2B5EF4-FFF2-40B4-BE49-F238E27FC236}">
                <a16:creationId xmlns:a16="http://schemas.microsoft.com/office/drawing/2014/main" id="{F8DAFCC3-18C6-4962-7B95-3225B6498215}"/>
              </a:ext>
            </a:extLst>
          </p:cNvPr>
          <p:cNvSpPr/>
          <p:nvPr/>
        </p:nvSpPr>
        <p:spPr>
          <a:xfrm>
            <a:off x="236446" y="735603"/>
            <a:ext cx="7491454" cy="3184390"/>
          </a:xfrm>
          <a:prstGeom prst="roundRect">
            <a:avLst/>
          </a:prstGeom>
          <a:solidFill>
            <a:schemeClr val="accent1">
              <a:lumMod val="20000"/>
              <a:lumOff val="80000"/>
            </a:schemeClr>
          </a:solidFill>
          <a:ln w="66675">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5" name="Zástupný objekt pre číslo snímky 6">
            <a:extLst>
              <a:ext uri="{FF2B5EF4-FFF2-40B4-BE49-F238E27FC236}">
                <a16:creationId xmlns:a16="http://schemas.microsoft.com/office/drawing/2014/main" id="{A18B980C-1253-CAFA-A46A-3FF5735FE9B7}"/>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25</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351CA607-F609-7DAA-2479-9FDCB7080941}"/>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7" name="BlokTextu 6">
            <a:extLst>
              <a:ext uri="{FF2B5EF4-FFF2-40B4-BE49-F238E27FC236}">
                <a16:creationId xmlns:a16="http://schemas.microsoft.com/office/drawing/2014/main" id="{039FA0A3-23F8-D1AB-71CE-91676CB7479E}"/>
              </a:ext>
            </a:extLst>
          </p:cNvPr>
          <p:cNvSpPr txBox="1"/>
          <p:nvPr/>
        </p:nvSpPr>
        <p:spPr>
          <a:xfrm>
            <a:off x="221311" y="133395"/>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Conclusions</a:t>
            </a:r>
            <a:endParaRPr lang="sk-SK" sz="3200" b="1" u="sng" dirty="0">
              <a:solidFill>
                <a:schemeClr val="accent1">
                  <a:lumMod val="50000"/>
                </a:schemeClr>
              </a:solidFill>
              <a:latin typeface="+mj-lt"/>
            </a:endParaRPr>
          </a:p>
        </p:txBody>
      </p:sp>
      <p:sp>
        <p:nvSpPr>
          <p:cNvPr id="8" name="BlokTextu 7">
            <a:extLst>
              <a:ext uri="{FF2B5EF4-FFF2-40B4-BE49-F238E27FC236}">
                <a16:creationId xmlns:a16="http://schemas.microsoft.com/office/drawing/2014/main" id="{B1C35792-A967-1DCA-B467-B30E976F3F1C}"/>
              </a:ext>
            </a:extLst>
          </p:cNvPr>
          <p:cNvSpPr txBox="1"/>
          <p:nvPr/>
        </p:nvSpPr>
        <p:spPr>
          <a:xfrm>
            <a:off x="333605" y="820254"/>
            <a:ext cx="7793604" cy="295786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sk-SK" dirty="0" err="1">
                <a:solidFill>
                  <a:schemeClr val="accent1">
                    <a:lumMod val="50000"/>
                  </a:schemeClr>
                </a:solidFill>
              </a:rPr>
              <a:t>Field</a:t>
            </a:r>
            <a:r>
              <a:rPr lang="sk-SK" dirty="0">
                <a:solidFill>
                  <a:schemeClr val="accent1">
                    <a:lumMod val="50000"/>
                  </a:schemeClr>
                </a:solidFill>
              </a:rPr>
              <a:t> of </a:t>
            </a:r>
            <a:r>
              <a:rPr lang="sk-SK" dirty="0" err="1">
                <a:solidFill>
                  <a:schemeClr val="accent1">
                    <a:lumMod val="50000"/>
                  </a:schemeClr>
                </a:solidFill>
              </a:rPr>
              <a:t>gamma-ray</a:t>
            </a:r>
            <a:r>
              <a:rPr lang="sk-SK" dirty="0">
                <a:solidFill>
                  <a:schemeClr val="accent1">
                    <a:lumMod val="50000"/>
                  </a:schemeClr>
                </a:solidFill>
              </a:rPr>
              <a:t> </a:t>
            </a:r>
            <a:r>
              <a:rPr lang="sk-SK" dirty="0" err="1">
                <a:solidFill>
                  <a:schemeClr val="accent1">
                    <a:lumMod val="50000"/>
                  </a:schemeClr>
                </a:solidFill>
              </a:rPr>
              <a:t>astronomy</a:t>
            </a:r>
            <a:r>
              <a:rPr lang="sk-SK" dirty="0">
                <a:solidFill>
                  <a:schemeClr val="accent1">
                    <a:lumMod val="50000"/>
                  </a:schemeClr>
                </a:solidFill>
              </a:rPr>
              <a:t> </a:t>
            </a:r>
            <a:r>
              <a:rPr lang="sk-SK" dirty="0" err="1">
                <a:solidFill>
                  <a:schemeClr val="accent1">
                    <a:lumMod val="50000"/>
                  </a:schemeClr>
                </a:solidFill>
              </a:rPr>
              <a:t>is</a:t>
            </a:r>
            <a:r>
              <a:rPr lang="sk-SK" dirty="0">
                <a:solidFill>
                  <a:schemeClr val="accent1">
                    <a:lumMod val="50000"/>
                  </a:schemeClr>
                </a:solidFill>
              </a:rPr>
              <a:t> </a:t>
            </a:r>
            <a:r>
              <a:rPr lang="sk-SK" dirty="0" err="1">
                <a:solidFill>
                  <a:schemeClr val="accent1">
                    <a:lumMod val="50000"/>
                  </a:schemeClr>
                </a:solidFill>
              </a:rPr>
              <a:t>swiftly</a:t>
            </a:r>
            <a:r>
              <a:rPr lang="sk-SK" dirty="0">
                <a:solidFill>
                  <a:schemeClr val="accent1">
                    <a:lumMod val="50000"/>
                  </a:schemeClr>
                </a:solidFill>
              </a:rPr>
              <a:t> </a:t>
            </a:r>
            <a:r>
              <a:rPr lang="sk-SK" dirty="0" err="1">
                <a:solidFill>
                  <a:schemeClr val="accent1">
                    <a:lumMod val="50000"/>
                  </a:schemeClr>
                </a:solidFill>
              </a:rPr>
              <a:t>developing</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a:solidFill>
                  <a:schemeClr val="accent1">
                    <a:lumMod val="50000"/>
                  </a:schemeClr>
                </a:solidFill>
              </a:rPr>
              <a:t>2 </a:t>
            </a:r>
            <a:r>
              <a:rPr lang="sk-SK" dirty="0" err="1">
                <a:solidFill>
                  <a:schemeClr val="accent1">
                    <a:lumMod val="50000"/>
                  </a:schemeClr>
                </a:solidFill>
              </a:rPr>
              <a:t>prototypes</a:t>
            </a:r>
            <a:r>
              <a:rPr lang="sk-SK" dirty="0">
                <a:solidFill>
                  <a:schemeClr val="accent1">
                    <a:lumMod val="50000"/>
                  </a:schemeClr>
                </a:solidFill>
              </a:rPr>
              <a:t> of SST-1M </a:t>
            </a:r>
            <a:r>
              <a:rPr lang="sk-SK" dirty="0" err="1">
                <a:solidFill>
                  <a:schemeClr val="accent1">
                    <a:lumMod val="50000"/>
                  </a:schemeClr>
                </a:solidFill>
              </a:rPr>
              <a:t>successfully</a:t>
            </a:r>
            <a:r>
              <a:rPr lang="sk-SK" dirty="0">
                <a:solidFill>
                  <a:schemeClr val="accent1">
                    <a:lumMod val="50000"/>
                  </a:schemeClr>
                </a:solidFill>
              </a:rPr>
              <a:t> </a:t>
            </a:r>
            <a:r>
              <a:rPr lang="sk-SK" dirty="0" err="1">
                <a:solidFill>
                  <a:schemeClr val="accent1">
                    <a:lumMod val="50000"/>
                  </a:schemeClr>
                </a:solidFill>
              </a:rPr>
              <a:t>built</a:t>
            </a:r>
            <a:r>
              <a:rPr lang="sk-SK" dirty="0">
                <a:solidFill>
                  <a:schemeClr val="accent1">
                    <a:lumMod val="50000"/>
                  </a:schemeClr>
                </a:solidFill>
              </a:rPr>
              <a:t> and </a:t>
            </a:r>
            <a:r>
              <a:rPr lang="sk-SK" dirty="0" err="1">
                <a:solidFill>
                  <a:schemeClr val="accent1">
                    <a:lumMod val="50000"/>
                  </a:schemeClr>
                </a:solidFill>
              </a:rPr>
              <a:t>currently</a:t>
            </a:r>
            <a:r>
              <a:rPr lang="sk-SK" dirty="0">
                <a:solidFill>
                  <a:schemeClr val="accent1">
                    <a:lumMod val="50000"/>
                  </a:schemeClr>
                </a:solidFill>
              </a:rPr>
              <a:t> </a:t>
            </a:r>
            <a:r>
              <a:rPr lang="sk-SK" dirty="0" err="1">
                <a:solidFill>
                  <a:schemeClr val="accent1">
                    <a:lumMod val="50000"/>
                  </a:schemeClr>
                </a:solidFill>
              </a:rPr>
              <a:t>gathering</a:t>
            </a:r>
            <a:r>
              <a:rPr lang="sk-SK" dirty="0">
                <a:solidFill>
                  <a:schemeClr val="accent1">
                    <a:lumMod val="50000"/>
                  </a:schemeClr>
                </a:solidFill>
              </a:rPr>
              <a:t> </a:t>
            </a:r>
            <a:r>
              <a:rPr lang="sk-SK" dirty="0" err="1">
                <a:solidFill>
                  <a:schemeClr val="accent1">
                    <a:lumMod val="50000"/>
                  </a:schemeClr>
                </a:solidFill>
              </a:rPr>
              <a:t>data</a:t>
            </a:r>
            <a:r>
              <a:rPr lang="sk-SK" dirty="0">
                <a:solidFill>
                  <a:schemeClr val="accent1">
                    <a:lumMod val="50000"/>
                  </a:schemeClr>
                </a:solidFill>
              </a:rPr>
              <a:t> in stereo </a:t>
            </a:r>
            <a:r>
              <a:rPr lang="sk-SK" dirty="0" err="1">
                <a:solidFill>
                  <a:schemeClr val="accent1">
                    <a:lumMod val="50000"/>
                  </a:schemeClr>
                </a:solidFill>
              </a:rPr>
              <a:t>regime</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Implementation</a:t>
            </a:r>
            <a:r>
              <a:rPr lang="sk-SK" dirty="0">
                <a:solidFill>
                  <a:schemeClr val="accent1">
                    <a:lumMod val="50000"/>
                  </a:schemeClr>
                </a:solidFill>
              </a:rPr>
              <a:t> of </a:t>
            </a:r>
            <a:r>
              <a:rPr lang="sk-SK" dirty="0" err="1">
                <a:solidFill>
                  <a:schemeClr val="accent1">
                    <a:lumMod val="50000"/>
                  </a:schemeClr>
                </a:solidFill>
              </a:rPr>
              <a:t>inovative</a:t>
            </a:r>
            <a:r>
              <a:rPr lang="sk-SK" dirty="0">
                <a:solidFill>
                  <a:schemeClr val="accent1">
                    <a:lumMod val="50000"/>
                  </a:schemeClr>
                </a:solidFill>
              </a:rPr>
              <a:t> </a:t>
            </a:r>
            <a:r>
              <a:rPr lang="sk-SK" dirty="0" err="1">
                <a:solidFill>
                  <a:schemeClr val="accent1">
                    <a:lumMod val="50000"/>
                  </a:schemeClr>
                </a:solidFill>
              </a:rPr>
              <a:t>photo-detection</a:t>
            </a:r>
            <a:r>
              <a:rPr lang="sk-SK" dirty="0">
                <a:solidFill>
                  <a:schemeClr val="accent1">
                    <a:lumMod val="50000"/>
                  </a:schemeClr>
                </a:solidFill>
              </a:rPr>
              <a:t> </a:t>
            </a:r>
            <a:r>
              <a:rPr lang="sk-SK" dirty="0" err="1">
                <a:solidFill>
                  <a:schemeClr val="accent1">
                    <a:lumMod val="50000"/>
                  </a:schemeClr>
                </a:solidFill>
              </a:rPr>
              <a:t>plane</a:t>
            </a:r>
            <a:r>
              <a:rPr lang="sk-SK" dirty="0">
                <a:solidFill>
                  <a:schemeClr val="accent1">
                    <a:lumMod val="50000"/>
                  </a:schemeClr>
                </a:solidFill>
              </a:rPr>
              <a:t> – </a:t>
            </a:r>
            <a:r>
              <a:rPr lang="sk-SK" dirty="0" err="1">
                <a:solidFill>
                  <a:schemeClr val="accent1">
                    <a:lumMod val="50000"/>
                  </a:schemeClr>
                </a:solidFill>
              </a:rPr>
              <a:t>use</a:t>
            </a:r>
            <a:r>
              <a:rPr lang="sk-SK" dirty="0">
                <a:solidFill>
                  <a:schemeClr val="accent1">
                    <a:lumMod val="50000"/>
                  </a:schemeClr>
                </a:solidFill>
              </a:rPr>
              <a:t> of </a:t>
            </a:r>
            <a:r>
              <a:rPr lang="sk-SK" dirty="0" err="1">
                <a:solidFill>
                  <a:schemeClr val="accent1">
                    <a:lumMod val="50000"/>
                  </a:schemeClr>
                </a:solidFill>
              </a:rPr>
              <a:t>SiPMs</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Use</a:t>
            </a:r>
            <a:r>
              <a:rPr lang="sk-SK" dirty="0">
                <a:solidFill>
                  <a:schemeClr val="accent1">
                    <a:lumMod val="50000"/>
                  </a:schemeClr>
                </a:solidFill>
              </a:rPr>
              <a:t> of </a:t>
            </a:r>
            <a:r>
              <a:rPr lang="sk-SK" dirty="0" err="1">
                <a:solidFill>
                  <a:schemeClr val="accent1">
                    <a:lumMod val="50000"/>
                  </a:schemeClr>
                </a:solidFill>
              </a:rPr>
              <a:t>fully</a:t>
            </a:r>
            <a:r>
              <a:rPr lang="sk-SK" dirty="0">
                <a:solidFill>
                  <a:schemeClr val="accent1">
                    <a:lumMod val="50000"/>
                  </a:schemeClr>
                </a:solidFill>
              </a:rPr>
              <a:t> </a:t>
            </a:r>
            <a:r>
              <a:rPr lang="sk-SK" dirty="0" err="1">
                <a:solidFill>
                  <a:schemeClr val="accent1">
                    <a:lumMod val="50000"/>
                  </a:schemeClr>
                </a:solidFill>
              </a:rPr>
              <a:t>digital</a:t>
            </a:r>
            <a:r>
              <a:rPr lang="sk-SK" dirty="0">
                <a:solidFill>
                  <a:schemeClr val="accent1">
                    <a:lumMod val="50000"/>
                  </a:schemeClr>
                </a:solidFill>
              </a:rPr>
              <a:t> </a:t>
            </a:r>
            <a:r>
              <a:rPr lang="sk-SK" dirty="0" err="1">
                <a:solidFill>
                  <a:schemeClr val="accent1">
                    <a:lumMod val="50000"/>
                  </a:schemeClr>
                </a:solidFill>
              </a:rPr>
              <a:t>readout</a:t>
            </a:r>
            <a:r>
              <a:rPr lang="sk-SK" dirty="0">
                <a:solidFill>
                  <a:schemeClr val="accent1">
                    <a:lumMod val="50000"/>
                  </a:schemeClr>
                </a:solidFill>
              </a:rPr>
              <a:t> (</a:t>
            </a:r>
            <a:r>
              <a:rPr lang="sk-SK" dirty="0" err="1">
                <a:solidFill>
                  <a:schemeClr val="accent1">
                    <a:lumMod val="50000"/>
                  </a:schemeClr>
                </a:solidFill>
              </a:rPr>
              <a:t>DigiCam</a:t>
            </a:r>
            <a:r>
              <a:rPr lang="sk-SK" dirty="0">
                <a:solidFill>
                  <a:schemeClr val="accent1">
                    <a:lumMod val="50000"/>
                  </a:schemeClr>
                </a:solidFill>
              </a:rPr>
              <a:t>) </a:t>
            </a:r>
          </a:p>
          <a:p>
            <a:pPr marL="285750" indent="-285750">
              <a:lnSpc>
                <a:spcPct val="150000"/>
              </a:lnSpc>
              <a:buFont typeface="Arial" panose="020B0604020202020204" pitchFamily="34" charset="0"/>
              <a:buChar char="•"/>
            </a:pPr>
            <a:r>
              <a:rPr lang="sk-SK" dirty="0" err="1">
                <a:solidFill>
                  <a:schemeClr val="accent1">
                    <a:lumMod val="50000"/>
                  </a:schemeClr>
                </a:solidFill>
              </a:rPr>
              <a:t>First</a:t>
            </a:r>
            <a:r>
              <a:rPr lang="sk-SK" dirty="0">
                <a:solidFill>
                  <a:schemeClr val="accent1">
                    <a:lumMod val="50000"/>
                  </a:schemeClr>
                </a:solidFill>
              </a:rPr>
              <a:t> </a:t>
            </a:r>
            <a:r>
              <a:rPr lang="sk-SK" dirty="0" err="1">
                <a:solidFill>
                  <a:schemeClr val="accent1">
                    <a:lumMod val="50000"/>
                  </a:schemeClr>
                </a:solidFill>
              </a:rPr>
              <a:t>detected</a:t>
            </a:r>
            <a:r>
              <a:rPr lang="sk-SK" dirty="0">
                <a:solidFill>
                  <a:schemeClr val="accent1">
                    <a:lumMod val="50000"/>
                  </a:schemeClr>
                </a:solidFill>
              </a:rPr>
              <a:t> </a:t>
            </a:r>
            <a:r>
              <a:rPr lang="sk-SK" dirty="0" err="1">
                <a:solidFill>
                  <a:schemeClr val="accent1">
                    <a:lumMod val="50000"/>
                  </a:schemeClr>
                </a:solidFill>
              </a:rPr>
              <a:t>sources</a:t>
            </a:r>
            <a:r>
              <a:rPr lang="sk-SK" dirty="0">
                <a:solidFill>
                  <a:schemeClr val="accent1">
                    <a:lumMod val="50000"/>
                  </a:schemeClr>
                </a:solidFill>
              </a:rPr>
              <a:t> </a:t>
            </a:r>
            <a:r>
              <a:rPr lang="sk-SK" dirty="0" err="1">
                <a:solidFill>
                  <a:schemeClr val="accent1">
                    <a:lumMod val="50000"/>
                  </a:schemeClr>
                </a:solidFill>
              </a:rPr>
              <a:t>both</a:t>
            </a:r>
            <a:r>
              <a:rPr lang="sk-SK" dirty="0">
                <a:solidFill>
                  <a:schemeClr val="accent1">
                    <a:lumMod val="50000"/>
                  </a:schemeClr>
                </a:solidFill>
              </a:rPr>
              <a:t> </a:t>
            </a:r>
            <a:r>
              <a:rPr lang="sk-SK" dirty="0" err="1">
                <a:solidFill>
                  <a:schemeClr val="accent1">
                    <a:lumMod val="50000"/>
                  </a:schemeClr>
                </a:solidFill>
              </a:rPr>
              <a:t>galactic</a:t>
            </a:r>
            <a:r>
              <a:rPr lang="sk-SK" dirty="0">
                <a:solidFill>
                  <a:schemeClr val="accent1">
                    <a:lumMod val="50000"/>
                  </a:schemeClr>
                </a:solidFill>
              </a:rPr>
              <a:t> and </a:t>
            </a:r>
            <a:r>
              <a:rPr lang="sk-SK" dirty="0" err="1">
                <a:solidFill>
                  <a:schemeClr val="accent1">
                    <a:lumMod val="50000"/>
                  </a:schemeClr>
                </a:solidFill>
              </a:rPr>
              <a:t>extragalactic</a:t>
            </a:r>
            <a:endParaRPr lang="sk-SK" dirty="0">
              <a:solidFill>
                <a:schemeClr val="accent1">
                  <a:lumMod val="50000"/>
                </a:schemeClr>
              </a:solidFill>
            </a:endParaRPr>
          </a:p>
          <a:p>
            <a:pPr marL="285750" indent="-285750">
              <a:lnSpc>
                <a:spcPct val="150000"/>
              </a:lnSpc>
              <a:buFont typeface="Arial" panose="020B0604020202020204" pitchFamily="34" charset="0"/>
              <a:buChar char="•"/>
            </a:pPr>
            <a:r>
              <a:rPr lang="sk-SK" dirty="0" err="1">
                <a:solidFill>
                  <a:schemeClr val="accent1">
                    <a:lumMod val="50000"/>
                  </a:schemeClr>
                </a:solidFill>
              </a:rPr>
              <a:t>Perspective</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interesting</a:t>
            </a:r>
            <a:r>
              <a:rPr lang="sk-SK" dirty="0">
                <a:solidFill>
                  <a:schemeClr val="accent1">
                    <a:lumMod val="50000"/>
                  </a:schemeClr>
                </a:solidFill>
              </a:rPr>
              <a:t> </a:t>
            </a:r>
            <a:r>
              <a:rPr lang="sk-SK" dirty="0" err="1">
                <a:solidFill>
                  <a:schemeClr val="accent1">
                    <a:lumMod val="50000"/>
                  </a:schemeClr>
                </a:solidFill>
              </a:rPr>
              <a:t>scientific</a:t>
            </a:r>
            <a:r>
              <a:rPr lang="sk-SK" dirty="0">
                <a:solidFill>
                  <a:schemeClr val="accent1">
                    <a:lumMod val="50000"/>
                  </a:schemeClr>
                </a:solidFill>
              </a:rPr>
              <a:t> </a:t>
            </a:r>
            <a:r>
              <a:rPr lang="sk-SK" dirty="0" err="1">
                <a:solidFill>
                  <a:schemeClr val="accent1">
                    <a:lumMod val="50000"/>
                  </a:schemeClr>
                </a:solidFill>
              </a:rPr>
              <a:t>results</a:t>
            </a:r>
            <a:r>
              <a:rPr lang="sk-SK" dirty="0">
                <a:solidFill>
                  <a:schemeClr val="accent1">
                    <a:lumMod val="50000"/>
                  </a:schemeClr>
                </a:solidFill>
              </a:rPr>
              <a:t> in </a:t>
            </a:r>
            <a:r>
              <a:rPr lang="sk-SK" dirty="0" err="1">
                <a:solidFill>
                  <a:schemeClr val="accent1">
                    <a:lumMod val="50000"/>
                  </a:schemeClr>
                </a:solidFill>
              </a:rPr>
              <a:t>near</a:t>
            </a:r>
            <a:r>
              <a:rPr lang="sk-SK" dirty="0">
                <a:solidFill>
                  <a:schemeClr val="accent1">
                    <a:lumMod val="50000"/>
                  </a:schemeClr>
                </a:solidFill>
              </a:rPr>
              <a:t> </a:t>
            </a:r>
            <a:r>
              <a:rPr lang="sk-SK" dirty="0" err="1">
                <a:solidFill>
                  <a:schemeClr val="accent1">
                    <a:lumMod val="50000"/>
                  </a:schemeClr>
                </a:solidFill>
              </a:rPr>
              <a:t>future</a:t>
            </a:r>
            <a:r>
              <a:rPr lang="sk-SK" dirty="0">
                <a:solidFill>
                  <a:schemeClr val="accent1">
                    <a:lumMod val="50000"/>
                  </a:schemeClr>
                </a:solidFill>
              </a:rPr>
              <a:t> (</a:t>
            </a:r>
            <a:r>
              <a:rPr lang="sk-SK" dirty="0" err="1">
                <a:solidFill>
                  <a:schemeClr val="accent1">
                    <a:lumMod val="50000"/>
                  </a:schemeClr>
                </a:solidFill>
              </a:rPr>
              <a:t>stay</a:t>
            </a:r>
            <a:r>
              <a:rPr lang="sk-SK" dirty="0">
                <a:solidFill>
                  <a:schemeClr val="accent1">
                    <a:lumMod val="50000"/>
                  </a:schemeClr>
                </a:solidFill>
              </a:rPr>
              <a:t> </a:t>
            </a:r>
            <a:r>
              <a:rPr lang="sk-SK" dirty="0" err="1">
                <a:solidFill>
                  <a:schemeClr val="accent1">
                    <a:lumMod val="50000"/>
                  </a:schemeClr>
                </a:solidFill>
              </a:rPr>
              <a:t>tuned</a:t>
            </a:r>
            <a:r>
              <a:rPr lang="sk-SK" dirty="0">
                <a:solidFill>
                  <a:schemeClr val="accent1">
                    <a:lumMod val="50000"/>
                  </a:schemeClr>
                </a:solidFill>
              </a:rPr>
              <a:t>!) </a:t>
            </a:r>
          </a:p>
        </p:txBody>
      </p:sp>
    </p:spTree>
    <p:extLst>
      <p:ext uri="{BB962C8B-B14F-4D97-AF65-F5344CB8AC3E}">
        <p14:creationId xmlns:p14="http://schemas.microsoft.com/office/powerpoint/2010/main" val="1882533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lokTextu 4">
            <a:extLst>
              <a:ext uri="{FF2B5EF4-FFF2-40B4-BE49-F238E27FC236}">
                <a16:creationId xmlns:a16="http://schemas.microsoft.com/office/drawing/2014/main" id="{18F1A963-EB53-AF4A-138A-EB33C3F720B9}"/>
              </a:ext>
            </a:extLst>
          </p:cNvPr>
          <p:cNvSpPr txBox="1"/>
          <p:nvPr/>
        </p:nvSpPr>
        <p:spPr>
          <a:xfrm>
            <a:off x="422744" y="0"/>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References</a:t>
            </a:r>
            <a:endParaRPr lang="sk-SK" sz="3200" b="1" u="sng" dirty="0">
              <a:solidFill>
                <a:schemeClr val="accent1">
                  <a:lumMod val="50000"/>
                </a:schemeClr>
              </a:solidFill>
              <a:latin typeface="+mj-lt"/>
            </a:endParaRPr>
          </a:p>
        </p:txBody>
      </p:sp>
      <p:sp>
        <p:nvSpPr>
          <p:cNvPr id="6" name="Zástupný objekt pre číslo snímky 6">
            <a:extLst>
              <a:ext uri="{FF2B5EF4-FFF2-40B4-BE49-F238E27FC236}">
                <a16:creationId xmlns:a16="http://schemas.microsoft.com/office/drawing/2014/main" id="{1E9A4353-11F5-A6CB-32D1-80AC2262B207}"/>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26</a:t>
            </a:fld>
            <a:endParaRPr lang="sk-SK" sz="2000" b="1" dirty="0">
              <a:solidFill>
                <a:schemeClr val="accent1">
                  <a:lumMod val="50000"/>
                </a:schemeClr>
              </a:solidFill>
              <a:latin typeface="+mj-lt"/>
            </a:endParaRPr>
          </a:p>
        </p:txBody>
      </p:sp>
      <p:sp>
        <p:nvSpPr>
          <p:cNvPr id="3" name="BlokTextu 2">
            <a:extLst>
              <a:ext uri="{FF2B5EF4-FFF2-40B4-BE49-F238E27FC236}">
                <a16:creationId xmlns:a16="http://schemas.microsoft.com/office/drawing/2014/main" id="{27D747FC-688A-BC64-CB70-46B0DC1FC164}"/>
              </a:ext>
            </a:extLst>
          </p:cNvPr>
          <p:cNvSpPr txBox="1"/>
          <p:nvPr/>
        </p:nvSpPr>
        <p:spPr>
          <a:xfrm>
            <a:off x="103367" y="6413823"/>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4" name="BlokTextu 3">
            <a:extLst>
              <a:ext uri="{FF2B5EF4-FFF2-40B4-BE49-F238E27FC236}">
                <a16:creationId xmlns:a16="http://schemas.microsoft.com/office/drawing/2014/main" id="{C7841254-D1D1-622C-1133-1EC0BFE6D579}"/>
              </a:ext>
            </a:extLst>
          </p:cNvPr>
          <p:cNvSpPr txBox="1"/>
          <p:nvPr/>
        </p:nvSpPr>
        <p:spPr>
          <a:xfrm>
            <a:off x="212237" y="477303"/>
            <a:ext cx="11767526" cy="5863144"/>
          </a:xfrm>
          <a:prstGeom prst="rect">
            <a:avLst/>
          </a:prstGeom>
          <a:noFill/>
        </p:spPr>
        <p:txBody>
          <a:bodyPr wrap="square">
            <a:spAutoFit/>
          </a:bodyPr>
          <a:lstStyle/>
          <a:p>
            <a:pPr marL="285750" indent="-285750" algn="just">
              <a:buFont typeface="Arial" panose="020B0604020202020204" pitchFamily="34" charset="0"/>
              <a:buChar char="•"/>
            </a:pPr>
            <a:r>
              <a:rPr lang="sk-SK" sz="1500" b="1" dirty="0" err="1">
                <a:solidFill>
                  <a:schemeClr val="accent1">
                    <a:lumMod val="50000"/>
                  </a:schemeClr>
                </a:solidFill>
              </a:rPr>
              <a:t>Aquilar</a:t>
            </a:r>
            <a:r>
              <a:rPr lang="sk-SK" sz="1500" b="1" dirty="0">
                <a:solidFill>
                  <a:schemeClr val="accent1">
                    <a:lumMod val="50000"/>
                  </a:schemeClr>
                </a:solidFill>
              </a:rPr>
              <a:t> et al., </a:t>
            </a:r>
            <a:r>
              <a:rPr lang="sk-SK" sz="1500" b="1" dirty="0" err="1">
                <a:solidFill>
                  <a:schemeClr val="accent1">
                    <a:lumMod val="50000"/>
                  </a:schemeClr>
                </a:solidFill>
              </a:rPr>
              <a:t>DigiCam</a:t>
            </a:r>
            <a:r>
              <a:rPr lang="sk-SK" sz="1500" b="1" dirty="0">
                <a:solidFill>
                  <a:schemeClr val="accent1">
                    <a:lumMod val="50000"/>
                  </a:schemeClr>
                </a:solidFill>
              </a:rPr>
              <a:t> – </a:t>
            </a:r>
            <a:r>
              <a:rPr lang="sk-SK" sz="1500" b="1" dirty="0" err="1">
                <a:solidFill>
                  <a:schemeClr val="accent1">
                    <a:lumMod val="50000"/>
                  </a:schemeClr>
                </a:solidFill>
              </a:rPr>
              <a:t>fully</a:t>
            </a:r>
            <a:r>
              <a:rPr lang="sk-SK" sz="1500" b="1" dirty="0">
                <a:solidFill>
                  <a:schemeClr val="accent1">
                    <a:lumMod val="50000"/>
                  </a:schemeClr>
                </a:solidFill>
              </a:rPr>
              <a:t> </a:t>
            </a:r>
            <a:r>
              <a:rPr lang="sk-SK" sz="1500" b="1" dirty="0" err="1">
                <a:solidFill>
                  <a:schemeClr val="accent1">
                    <a:lumMod val="50000"/>
                  </a:schemeClr>
                </a:solidFill>
              </a:rPr>
              <a:t>digital</a:t>
            </a:r>
            <a:r>
              <a:rPr lang="sk-SK" sz="1500" b="1" dirty="0">
                <a:solidFill>
                  <a:schemeClr val="accent1">
                    <a:lumMod val="50000"/>
                  </a:schemeClr>
                </a:solidFill>
              </a:rPr>
              <a:t> </a:t>
            </a:r>
            <a:r>
              <a:rPr lang="sk-SK" sz="1500" b="1" dirty="0" err="1">
                <a:solidFill>
                  <a:schemeClr val="accent1">
                    <a:lumMod val="50000"/>
                  </a:schemeClr>
                </a:solidFill>
              </a:rPr>
              <a:t>compact</a:t>
            </a:r>
            <a:r>
              <a:rPr lang="sk-SK" sz="1500" b="1" dirty="0">
                <a:solidFill>
                  <a:schemeClr val="accent1">
                    <a:lumMod val="50000"/>
                  </a:schemeClr>
                </a:solidFill>
              </a:rPr>
              <a:t> </a:t>
            </a:r>
            <a:r>
              <a:rPr lang="sk-SK" sz="1500" b="1" dirty="0" err="1">
                <a:solidFill>
                  <a:schemeClr val="accent1">
                    <a:lumMod val="50000"/>
                  </a:schemeClr>
                </a:solidFill>
              </a:rPr>
              <a:t>camera</a:t>
            </a:r>
            <a:r>
              <a:rPr lang="sk-SK" sz="1500" b="1" dirty="0">
                <a:solidFill>
                  <a:schemeClr val="accent1">
                    <a:lumMod val="50000"/>
                  </a:schemeClr>
                </a:solidFill>
              </a:rPr>
              <a:t> </a:t>
            </a:r>
            <a:r>
              <a:rPr lang="sk-SK" sz="1500" b="1" dirty="0" err="1">
                <a:solidFill>
                  <a:schemeClr val="accent1">
                    <a:lumMod val="50000"/>
                  </a:schemeClr>
                </a:solidFill>
              </a:rPr>
              <a:t>for</a:t>
            </a:r>
            <a:r>
              <a:rPr lang="sk-SK" sz="1500" b="1" dirty="0">
                <a:solidFill>
                  <a:schemeClr val="accent1">
                    <a:lumMod val="50000"/>
                  </a:schemeClr>
                </a:solidFill>
              </a:rPr>
              <a:t> SST-1M </a:t>
            </a:r>
            <a:r>
              <a:rPr lang="sk-SK" sz="1500" b="1" dirty="0" err="1">
                <a:solidFill>
                  <a:schemeClr val="accent1">
                    <a:lumMod val="50000"/>
                  </a:schemeClr>
                </a:solidFill>
              </a:rPr>
              <a:t>telescope</a:t>
            </a:r>
            <a:r>
              <a:rPr lang="sk-SK" sz="1500" b="1" dirty="0">
                <a:solidFill>
                  <a:schemeClr val="accent1">
                    <a:lumMod val="50000"/>
                  </a:schemeClr>
                </a:solidFill>
              </a:rPr>
              <a:t>, 2014, </a:t>
            </a:r>
            <a:r>
              <a:rPr lang="nl-NL" sz="1500" b="1" dirty="0">
                <a:solidFill>
                  <a:schemeClr val="accent1">
                    <a:lumMod val="50000"/>
                  </a:schemeClr>
                </a:solidFill>
              </a:rPr>
              <a:t>Proc. of SPIE Vol. 9147 91475F-2</a:t>
            </a:r>
            <a:r>
              <a:rPr lang="sk-SK" sz="1500" b="1" dirty="0">
                <a:solidFill>
                  <a:schemeClr val="accent1">
                    <a:lumMod val="50000"/>
                  </a:schemeClr>
                </a:solidFill>
              </a:rPr>
              <a:t>, DOI: 10.1117/12.2055796</a:t>
            </a:r>
          </a:p>
          <a:p>
            <a:pPr marL="285750" indent="-285750" algn="just">
              <a:buFont typeface="Arial" panose="020B0604020202020204" pitchFamily="34" charset="0"/>
              <a:buChar char="•"/>
            </a:pPr>
            <a:r>
              <a:rPr lang="en-US" sz="1500" b="1" dirty="0" err="1">
                <a:solidFill>
                  <a:schemeClr val="accent1">
                    <a:lumMod val="50000"/>
                  </a:schemeClr>
                </a:solidFill>
              </a:rPr>
              <a:t>Actis</a:t>
            </a:r>
            <a:r>
              <a:rPr lang="en-US" sz="1500" b="1" dirty="0">
                <a:solidFill>
                  <a:schemeClr val="accent1">
                    <a:lumMod val="50000"/>
                  </a:schemeClr>
                </a:solidFill>
              </a:rPr>
              <a:t> et al. Design concepts for the </a:t>
            </a:r>
            <a:r>
              <a:rPr lang="en-US" sz="1500" b="1" dirty="0" err="1">
                <a:solidFill>
                  <a:schemeClr val="accent1">
                    <a:lumMod val="50000"/>
                  </a:schemeClr>
                </a:solidFill>
              </a:rPr>
              <a:t>CherenkovTelescope</a:t>
            </a:r>
            <a:r>
              <a:rPr lang="en-US" sz="1500" b="1" dirty="0">
                <a:solidFill>
                  <a:schemeClr val="accent1">
                    <a:lumMod val="50000"/>
                  </a:schemeClr>
                </a:solidFill>
              </a:rPr>
              <a:t> Array CTA: an advanced facility</a:t>
            </a:r>
            <a:r>
              <a:rPr lang="sk-SK" sz="1500" b="1" dirty="0">
                <a:solidFill>
                  <a:schemeClr val="accent1">
                    <a:lumMod val="50000"/>
                  </a:schemeClr>
                </a:solidFill>
              </a:rPr>
              <a:t> </a:t>
            </a:r>
            <a:r>
              <a:rPr lang="en-US" sz="1500" b="1" dirty="0">
                <a:solidFill>
                  <a:schemeClr val="accent1">
                    <a:lumMod val="50000"/>
                  </a:schemeClr>
                </a:solidFill>
              </a:rPr>
              <a:t>for ground-based</a:t>
            </a:r>
            <a:r>
              <a:rPr lang="sk-SK" sz="1500" b="1" dirty="0">
                <a:solidFill>
                  <a:schemeClr val="accent1">
                    <a:lumMod val="50000"/>
                  </a:schemeClr>
                </a:solidFill>
              </a:rPr>
              <a:t> </a:t>
            </a:r>
            <a:r>
              <a:rPr lang="en-US" sz="1500" b="1" dirty="0">
                <a:solidFill>
                  <a:schemeClr val="accent1">
                    <a:lumMod val="50000"/>
                  </a:schemeClr>
                </a:solidFill>
              </a:rPr>
              <a:t>high-energy gamma-ray astronomy.</a:t>
            </a:r>
            <a:r>
              <a:rPr lang="sk-SK" sz="1500" b="1" dirty="0">
                <a:solidFill>
                  <a:schemeClr val="accent1">
                    <a:lumMod val="50000"/>
                  </a:schemeClr>
                </a:solidFill>
              </a:rPr>
              <a:t> </a:t>
            </a:r>
            <a:r>
              <a:rPr lang="en-US" sz="1500" b="1" dirty="0">
                <a:solidFill>
                  <a:schemeClr val="accent1">
                    <a:lumMod val="50000"/>
                  </a:schemeClr>
                </a:solidFill>
              </a:rPr>
              <a:t>Experimental Astronomy, 32(3):193–316, December 2011</a:t>
            </a:r>
            <a:r>
              <a:rPr lang="sk-SK" sz="1500" b="1" dirty="0">
                <a:solidFill>
                  <a:schemeClr val="accent1">
                    <a:lumMod val="50000"/>
                  </a:schemeClr>
                </a:solidFill>
              </a:rPr>
              <a:t>, </a:t>
            </a:r>
            <a:r>
              <a:rPr lang="sk-SK" sz="1500" b="1" dirty="0">
                <a:solidFill>
                  <a:schemeClr val="accent1">
                    <a:lumMod val="50000"/>
                  </a:schemeClr>
                </a:solidFill>
                <a:hlinkClick r:id="rId2">
                  <a:extLst>
                    <a:ext uri="{A12FA001-AC4F-418D-AE19-62706E023703}">
                      <ahyp:hlinkClr xmlns:ahyp="http://schemas.microsoft.com/office/drawing/2018/hyperlinkcolor" val="tx"/>
                    </a:ext>
                  </a:extLst>
                </a:hlinkClick>
              </a:rPr>
              <a:t>https://doi.org/10.1007/s10686-011-9247-0</a:t>
            </a:r>
            <a:r>
              <a:rPr lang="sk-SK" sz="1500" b="1" dirty="0">
                <a:solidFill>
                  <a:schemeClr val="accent1">
                    <a:lumMod val="50000"/>
                  </a:schemeClr>
                </a:solidFill>
              </a:rPr>
              <a:t> </a:t>
            </a:r>
            <a:endParaRPr lang="en-GB" sz="1500" b="1" dirty="0">
              <a:solidFill>
                <a:schemeClr val="accent1">
                  <a:lumMod val="50000"/>
                </a:schemeClr>
              </a:solidFill>
            </a:endParaRPr>
          </a:p>
          <a:p>
            <a:pPr marL="285750" indent="-285750" algn="just">
              <a:buFont typeface="Arial" panose="020B0604020202020204" pitchFamily="34" charset="0"/>
              <a:buChar char="•"/>
            </a:pPr>
            <a:r>
              <a:rPr lang="en-GB" sz="1500" b="1" dirty="0">
                <a:solidFill>
                  <a:schemeClr val="accent1">
                    <a:lumMod val="50000"/>
                  </a:schemeClr>
                </a:solidFill>
              </a:rPr>
              <a:t>Tavernier et al., (2023), </a:t>
            </a:r>
            <a:r>
              <a:rPr lang="sk-SK" sz="1500" b="1" dirty="0" err="1">
                <a:solidFill>
                  <a:schemeClr val="accent1">
                    <a:lumMod val="50000"/>
                  </a:schemeClr>
                </a:solidFill>
              </a:rPr>
              <a:t>PoS</a:t>
            </a:r>
            <a:r>
              <a:rPr lang="sk-SK" sz="1500" b="1" dirty="0">
                <a:solidFill>
                  <a:schemeClr val="accent1">
                    <a:lumMod val="50000"/>
                  </a:schemeClr>
                </a:solidFill>
              </a:rPr>
              <a:t>(ICRC2023)741</a:t>
            </a:r>
            <a:r>
              <a:rPr lang="en-GB" sz="1500" b="1" dirty="0">
                <a:solidFill>
                  <a:schemeClr val="accent1">
                    <a:lumMod val="50000"/>
                  </a:schemeClr>
                </a:solidFill>
              </a:rPr>
              <a:t>, </a:t>
            </a:r>
            <a:r>
              <a:rPr lang="en-GB" sz="1500" b="1" dirty="0">
                <a:solidFill>
                  <a:schemeClr val="accent1">
                    <a:lumMod val="50000"/>
                  </a:schemeClr>
                </a:solidFill>
                <a:hlinkClick r:id="rId3">
                  <a:extLst>
                    <a:ext uri="{A12FA001-AC4F-418D-AE19-62706E023703}">
                      <ahyp:hlinkClr xmlns:ahyp="http://schemas.microsoft.com/office/drawing/2018/hyperlinkcolor" val="tx"/>
                    </a:ext>
                  </a:extLst>
                </a:hlinkClick>
              </a:rPr>
              <a:t>https://doi.org/10.22323/1.444.0741</a:t>
            </a:r>
            <a:r>
              <a:rPr lang="en-GB" sz="1500" b="1" dirty="0">
                <a:solidFill>
                  <a:schemeClr val="accent1">
                    <a:lumMod val="50000"/>
                  </a:schemeClr>
                </a:solidFill>
              </a:rPr>
              <a:t> </a:t>
            </a:r>
          </a:p>
          <a:p>
            <a:pPr marL="285750" indent="-285750" algn="just">
              <a:buFont typeface="Arial" panose="020B0604020202020204" pitchFamily="34" charset="0"/>
              <a:buChar char="•"/>
            </a:pPr>
            <a:r>
              <a:rPr lang="sk-SK" sz="1500" b="1" dirty="0" err="1">
                <a:solidFill>
                  <a:schemeClr val="accent1">
                    <a:lumMod val="50000"/>
                  </a:schemeClr>
                </a:solidFill>
              </a:rPr>
              <a:t>Alispach</a:t>
            </a:r>
            <a:r>
              <a:rPr lang="sk-SK" sz="1500" b="1" dirty="0">
                <a:solidFill>
                  <a:schemeClr val="accent1">
                    <a:lumMod val="50000"/>
                  </a:schemeClr>
                </a:solidFill>
              </a:rPr>
              <a:t> et al., </a:t>
            </a:r>
            <a:r>
              <a:rPr lang="en-US" sz="1500" b="1" dirty="0">
                <a:solidFill>
                  <a:schemeClr val="accent1">
                    <a:lumMod val="50000"/>
                  </a:schemeClr>
                </a:solidFill>
              </a:rPr>
              <a:t>The SST-1M imaging atmospheric Cherenkov telescope for gamma-ray astrophysics</a:t>
            </a:r>
            <a:r>
              <a:rPr lang="sk-SK" sz="1500" b="1" dirty="0">
                <a:solidFill>
                  <a:schemeClr val="accent1">
                    <a:lumMod val="50000"/>
                  </a:schemeClr>
                </a:solidFill>
              </a:rPr>
              <a:t>, in press, </a:t>
            </a:r>
            <a:r>
              <a:rPr lang="sk-SK" sz="1500" b="1" dirty="0">
                <a:solidFill>
                  <a:schemeClr val="accent1">
                    <a:lumMod val="50000"/>
                  </a:schemeClr>
                </a:solidFill>
                <a:hlinkClick r:id="rId4">
                  <a:extLst>
                    <a:ext uri="{A12FA001-AC4F-418D-AE19-62706E023703}">
                      <ahyp:hlinkClr xmlns:ahyp="http://schemas.microsoft.com/office/drawing/2018/hyperlinkcolor" val="tx"/>
                    </a:ext>
                  </a:extLst>
                </a:hlinkClick>
              </a:rPr>
              <a:t>https://doi.org/10.48550/arXiv.2409.11310</a:t>
            </a:r>
            <a:r>
              <a:rPr lang="sk-SK" sz="1500" b="1" dirty="0">
                <a:solidFill>
                  <a:schemeClr val="accent1">
                    <a:lumMod val="50000"/>
                  </a:schemeClr>
                </a:solidFill>
              </a:rPr>
              <a:t> </a:t>
            </a:r>
          </a:p>
          <a:p>
            <a:pPr marL="285750" indent="-285750" algn="just">
              <a:buFont typeface="Arial" panose="020B0604020202020204" pitchFamily="34" charset="0"/>
              <a:buChar char="•"/>
            </a:pPr>
            <a:r>
              <a:rPr lang="sk-SK" sz="1500" b="1" dirty="0">
                <a:solidFill>
                  <a:schemeClr val="accent1">
                    <a:lumMod val="50000"/>
                  </a:schemeClr>
                </a:solidFill>
              </a:rPr>
              <a:t>A. U. </a:t>
            </a:r>
            <a:r>
              <a:rPr lang="sk-SK" sz="1500" b="1" dirty="0" err="1">
                <a:solidFill>
                  <a:schemeClr val="accent1">
                    <a:lumMod val="50000"/>
                  </a:schemeClr>
                </a:solidFill>
              </a:rPr>
              <a:t>Abeysekara</a:t>
            </a:r>
            <a:r>
              <a:rPr lang="sk-SK" sz="1500" b="1" dirty="0">
                <a:solidFill>
                  <a:schemeClr val="accent1">
                    <a:lumMod val="50000"/>
                  </a:schemeClr>
                </a:solidFill>
              </a:rPr>
              <a:t> et </a:t>
            </a:r>
            <a:r>
              <a:rPr lang="sk-SK" sz="1500" b="1" dirty="0" err="1">
                <a:solidFill>
                  <a:schemeClr val="accent1">
                    <a:lumMod val="50000"/>
                  </a:schemeClr>
                </a:solidFill>
              </a:rPr>
              <a:t>al</a:t>
            </a:r>
            <a:r>
              <a:rPr lang="sk-SK" sz="1500" b="1" dirty="0">
                <a:solidFill>
                  <a:schemeClr val="accent1">
                    <a:lumMod val="50000"/>
                  </a:schemeClr>
                </a:solidFill>
              </a:rPr>
              <a:t> 2018 </a:t>
            </a:r>
            <a:r>
              <a:rPr lang="sk-SK" sz="1500" b="1" dirty="0" err="1">
                <a:solidFill>
                  <a:schemeClr val="accent1">
                    <a:lumMod val="50000"/>
                  </a:schemeClr>
                </a:solidFill>
              </a:rPr>
              <a:t>ApJ</a:t>
            </a:r>
            <a:r>
              <a:rPr lang="sk-SK" sz="1500" b="1" dirty="0">
                <a:solidFill>
                  <a:schemeClr val="accent1">
                    <a:lumMod val="50000"/>
                  </a:schemeClr>
                </a:solidFill>
              </a:rPr>
              <a:t> 861 134, 10.3847/1538-4357/aac4a2</a:t>
            </a:r>
          </a:p>
          <a:p>
            <a:pPr marL="285750" indent="-285750" algn="just">
              <a:buFont typeface="Arial" panose="020B0604020202020204" pitchFamily="34" charset="0"/>
              <a:buChar char="•"/>
            </a:pPr>
            <a:r>
              <a:rPr lang="en-GB" sz="1500" b="1" dirty="0" err="1">
                <a:solidFill>
                  <a:schemeClr val="accent1">
                    <a:lumMod val="50000"/>
                  </a:schemeClr>
                </a:solidFill>
              </a:rPr>
              <a:t>Haungs</a:t>
            </a:r>
            <a:r>
              <a:rPr lang="en-GB" sz="1500" b="1" dirty="0">
                <a:solidFill>
                  <a:schemeClr val="accent1">
                    <a:lumMod val="50000"/>
                  </a:schemeClr>
                </a:solidFill>
              </a:rPr>
              <a:t> A 2011 </a:t>
            </a:r>
            <a:r>
              <a:rPr lang="en-GB" sz="1500" b="1" dirty="0" err="1">
                <a:solidFill>
                  <a:schemeClr val="accent1">
                    <a:lumMod val="50000"/>
                  </a:schemeClr>
                </a:solidFill>
              </a:rPr>
              <a:t>Astrophys</a:t>
            </a:r>
            <a:r>
              <a:rPr lang="en-GB" sz="1500" b="1" dirty="0">
                <a:solidFill>
                  <a:schemeClr val="accent1">
                    <a:lumMod val="50000"/>
                  </a:schemeClr>
                </a:solidFill>
              </a:rPr>
              <a:t>. Space Sci. Trans. 7 295</a:t>
            </a:r>
            <a:endParaRPr lang="sk-SK" sz="1500" b="1" dirty="0">
              <a:solidFill>
                <a:schemeClr val="accent1">
                  <a:lumMod val="50000"/>
                </a:schemeClr>
              </a:solidFill>
            </a:endParaRPr>
          </a:p>
          <a:p>
            <a:pPr marL="285750" indent="-285750" algn="just">
              <a:buFont typeface="Arial" panose="020B0604020202020204" pitchFamily="34" charset="0"/>
              <a:buChar char="•"/>
            </a:pPr>
            <a:r>
              <a:rPr lang="sk-SK" sz="1500" b="1" dirty="0" err="1">
                <a:solidFill>
                  <a:schemeClr val="accent1">
                    <a:lumMod val="50000"/>
                  </a:schemeClr>
                </a:solidFill>
              </a:rPr>
              <a:t>Heller</a:t>
            </a:r>
            <a:r>
              <a:rPr lang="sk-SK" sz="1500" b="1" dirty="0">
                <a:solidFill>
                  <a:schemeClr val="accent1">
                    <a:lumMod val="50000"/>
                  </a:schemeClr>
                </a:solidFill>
              </a:rPr>
              <a:t>, M., </a:t>
            </a:r>
            <a:r>
              <a:rPr lang="sk-SK" sz="1500" b="1" dirty="0" err="1">
                <a:solidFill>
                  <a:schemeClr val="accent1">
                    <a:lumMod val="50000"/>
                  </a:schemeClr>
                </a:solidFill>
              </a:rPr>
              <a:t>Schioppa</a:t>
            </a:r>
            <a:r>
              <a:rPr lang="sk-SK" sz="1500" b="1" dirty="0">
                <a:solidFill>
                  <a:schemeClr val="accent1">
                    <a:lumMod val="50000"/>
                  </a:schemeClr>
                </a:solidFill>
              </a:rPr>
              <a:t>, </a:t>
            </a:r>
            <a:r>
              <a:rPr lang="sk-SK" sz="1500" b="1" dirty="0" err="1">
                <a:solidFill>
                  <a:schemeClr val="accent1">
                    <a:lumMod val="50000"/>
                  </a:schemeClr>
                </a:solidFill>
              </a:rPr>
              <a:t>E.j</a:t>
            </a:r>
            <a:r>
              <a:rPr lang="sk-SK" sz="1500" b="1" dirty="0">
                <a:solidFill>
                  <a:schemeClr val="accent1">
                    <a:lumMod val="50000"/>
                  </a:schemeClr>
                </a:solidFill>
              </a:rPr>
              <a:t>., </a:t>
            </a:r>
            <a:r>
              <a:rPr lang="sk-SK" sz="1500" b="1" dirty="0" err="1">
                <a:solidFill>
                  <a:schemeClr val="accent1">
                    <a:lumMod val="50000"/>
                  </a:schemeClr>
                </a:solidFill>
              </a:rPr>
              <a:t>Porcelli</a:t>
            </a:r>
            <a:r>
              <a:rPr lang="sk-SK" sz="1500" b="1" dirty="0">
                <a:solidFill>
                  <a:schemeClr val="accent1">
                    <a:lumMod val="50000"/>
                  </a:schemeClr>
                </a:solidFill>
              </a:rPr>
              <a:t>, A. et al. </a:t>
            </a:r>
            <a:r>
              <a:rPr lang="sk-SK" sz="1500" b="1" dirty="0" err="1">
                <a:solidFill>
                  <a:schemeClr val="accent1">
                    <a:lumMod val="50000"/>
                  </a:schemeClr>
                </a:solidFill>
              </a:rPr>
              <a:t>An</a:t>
            </a:r>
            <a:r>
              <a:rPr lang="sk-SK" sz="1500" b="1" dirty="0">
                <a:solidFill>
                  <a:schemeClr val="accent1">
                    <a:lumMod val="50000"/>
                  </a:schemeClr>
                </a:solidFill>
              </a:rPr>
              <a:t> </a:t>
            </a:r>
            <a:r>
              <a:rPr lang="sk-SK" sz="1500" b="1" dirty="0" err="1">
                <a:solidFill>
                  <a:schemeClr val="accent1">
                    <a:lumMod val="50000"/>
                  </a:schemeClr>
                </a:solidFill>
              </a:rPr>
              <a:t>innovative</a:t>
            </a:r>
            <a:r>
              <a:rPr lang="sk-SK" sz="1500" b="1" dirty="0">
                <a:solidFill>
                  <a:schemeClr val="accent1">
                    <a:lumMod val="50000"/>
                  </a:schemeClr>
                </a:solidFill>
              </a:rPr>
              <a:t> </a:t>
            </a:r>
            <a:r>
              <a:rPr lang="sk-SK" sz="1500" b="1" dirty="0" err="1">
                <a:solidFill>
                  <a:schemeClr val="accent1">
                    <a:lumMod val="50000"/>
                  </a:schemeClr>
                </a:solidFill>
              </a:rPr>
              <a:t>silicon</a:t>
            </a:r>
            <a:r>
              <a:rPr lang="sk-SK" sz="1500" b="1" dirty="0">
                <a:solidFill>
                  <a:schemeClr val="accent1">
                    <a:lumMod val="50000"/>
                  </a:schemeClr>
                </a:solidFill>
              </a:rPr>
              <a:t> </a:t>
            </a:r>
            <a:r>
              <a:rPr lang="sk-SK" sz="1500" b="1" dirty="0" err="1">
                <a:solidFill>
                  <a:schemeClr val="accent1">
                    <a:lumMod val="50000"/>
                  </a:schemeClr>
                </a:solidFill>
              </a:rPr>
              <a:t>photomultiplier</a:t>
            </a:r>
            <a:r>
              <a:rPr lang="sk-SK" sz="1500" b="1" dirty="0">
                <a:solidFill>
                  <a:schemeClr val="accent1">
                    <a:lumMod val="50000"/>
                  </a:schemeClr>
                </a:solidFill>
              </a:rPr>
              <a:t> </a:t>
            </a:r>
            <a:r>
              <a:rPr lang="sk-SK" sz="1500" b="1" dirty="0" err="1">
                <a:solidFill>
                  <a:schemeClr val="accent1">
                    <a:lumMod val="50000"/>
                  </a:schemeClr>
                </a:solidFill>
              </a:rPr>
              <a:t>digitizing</a:t>
            </a:r>
            <a:r>
              <a:rPr lang="sk-SK" sz="1500" b="1" dirty="0">
                <a:solidFill>
                  <a:schemeClr val="accent1">
                    <a:lumMod val="50000"/>
                  </a:schemeClr>
                </a:solidFill>
              </a:rPr>
              <a:t> </a:t>
            </a:r>
            <a:r>
              <a:rPr lang="sk-SK" sz="1500" b="1" dirty="0" err="1">
                <a:solidFill>
                  <a:schemeClr val="accent1">
                    <a:lumMod val="50000"/>
                  </a:schemeClr>
                </a:solidFill>
              </a:rPr>
              <a:t>camera</a:t>
            </a:r>
            <a:r>
              <a:rPr lang="sk-SK" sz="1500" b="1" dirty="0">
                <a:solidFill>
                  <a:schemeClr val="accent1">
                    <a:lumMod val="50000"/>
                  </a:schemeClr>
                </a:solidFill>
              </a:rPr>
              <a:t> </a:t>
            </a:r>
            <a:r>
              <a:rPr lang="sk-SK" sz="1500" b="1" dirty="0" err="1">
                <a:solidFill>
                  <a:schemeClr val="accent1">
                    <a:lumMod val="50000"/>
                  </a:schemeClr>
                </a:solidFill>
              </a:rPr>
              <a:t>for</a:t>
            </a:r>
            <a:r>
              <a:rPr lang="sk-SK" sz="1500" b="1" dirty="0">
                <a:solidFill>
                  <a:schemeClr val="accent1">
                    <a:lumMod val="50000"/>
                  </a:schemeClr>
                </a:solidFill>
              </a:rPr>
              <a:t> </a:t>
            </a:r>
            <a:r>
              <a:rPr lang="sk-SK" sz="1500" b="1" dirty="0" err="1">
                <a:solidFill>
                  <a:schemeClr val="accent1">
                    <a:lumMod val="50000"/>
                  </a:schemeClr>
                </a:solidFill>
              </a:rPr>
              <a:t>gamma-ray</a:t>
            </a:r>
            <a:r>
              <a:rPr lang="sk-SK" sz="1500" b="1" dirty="0">
                <a:solidFill>
                  <a:schemeClr val="accent1">
                    <a:lumMod val="50000"/>
                  </a:schemeClr>
                </a:solidFill>
              </a:rPr>
              <a:t> </a:t>
            </a:r>
            <a:r>
              <a:rPr lang="sk-SK" sz="1500" b="1" dirty="0" err="1">
                <a:solidFill>
                  <a:schemeClr val="accent1">
                    <a:lumMod val="50000"/>
                  </a:schemeClr>
                </a:solidFill>
              </a:rPr>
              <a:t>astronomy</a:t>
            </a:r>
            <a:r>
              <a:rPr lang="sk-SK" sz="1500" b="1" dirty="0">
                <a:solidFill>
                  <a:schemeClr val="accent1">
                    <a:lumMod val="50000"/>
                  </a:schemeClr>
                </a:solidFill>
              </a:rPr>
              <a:t>. Eur. </a:t>
            </a:r>
            <a:r>
              <a:rPr lang="sk-SK" sz="1500" b="1" dirty="0" err="1">
                <a:solidFill>
                  <a:schemeClr val="accent1">
                    <a:lumMod val="50000"/>
                  </a:schemeClr>
                </a:solidFill>
              </a:rPr>
              <a:t>Phys</a:t>
            </a:r>
            <a:r>
              <a:rPr lang="sk-SK" sz="1500" b="1" dirty="0">
                <a:solidFill>
                  <a:schemeClr val="accent1">
                    <a:lumMod val="50000"/>
                  </a:schemeClr>
                </a:solidFill>
              </a:rPr>
              <a:t>. J. C 77, 47 (2017). </a:t>
            </a:r>
            <a:r>
              <a:rPr lang="sk-SK" sz="1500" b="1" dirty="0">
                <a:solidFill>
                  <a:schemeClr val="accent1">
                    <a:lumMod val="50000"/>
                  </a:schemeClr>
                </a:solidFill>
                <a:hlinkClick r:id="rId5">
                  <a:extLst>
                    <a:ext uri="{A12FA001-AC4F-418D-AE19-62706E023703}">
                      <ahyp:hlinkClr xmlns:ahyp="http://schemas.microsoft.com/office/drawing/2018/hyperlinkcolor" val="tx"/>
                    </a:ext>
                  </a:extLst>
                </a:hlinkClick>
              </a:rPr>
              <a:t>https://doi.org/10.1140/epjc/s10052-017-4609-z</a:t>
            </a:r>
            <a:r>
              <a:rPr lang="sk-SK" sz="1500" b="1" dirty="0">
                <a:solidFill>
                  <a:schemeClr val="accent1">
                    <a:lumMod val="50000"/>
                  </a:schemeClr>
                </a:solidFill>
              </a:rPr>
              <a:t> </a:t>
            </a:r>
          </a:p>
          <a:p>
            <a:pPr marL="285750" indent="-285750" algn="just">
              <a:buFont typeface="Arial" panose="020B0604020202020204" pitchFamily="34" charset="0"/>
              <a:buChar char="•"/>
            </a:pPr>
            <a:r>
              <a:rPr lang="sk-SK" sz="1500" b="1" dirty="0">
                <a:solidFill>
                  <a:schemeClr val="accent1">
                    <a:lumMod val="50000"/>
                  </a:schemeClr>
                </a:solidFill>
              </a:rPr>
              <a:t>HAWC </a:t>
            </a:r>
            <a:r>
              <a:rPr lang="sk-SK" sz="1500" b="1" dirty="0" err="1">
                <a:solidFill>
                  <a:schemeClr val="accent1">
                    <a:lumMod val="50000"/>
                  </a:schemeClr>
                </a:solidFill>
              </a:rPr>
              <a:t>paper</a:t>
            </a:r>
            <a:r>
              <a:rPr lang="sk-SK" sz="1500" b="1" dirty="0">
                <a:solidFill>
                  <a:schemeClr val="accent1">
                    <a:lumMod val="50000"/>
                  </a:schemeClr>
                </a:solidFill>
              </a:rPr>
              <a:t> - </a:t>
            </a:r>
            <a:r>
              <a:rPr lang="da-DK" sz="1500" b="1" dirty="0">
                <a:solidFill>
                  <a:schemeClr val="accent1">
                    <a:lumMod val="50000"/>
                  </a:schemeClr>
                </a:solidFill>
              </a:rPr>
              <a:t>A. Albert et al 2022 ApJ 929 125</a:t>
            </a:r>
            <a:r>
              <a:rPr lang="sk-SK" sz="1500" b="1" dirty="0">
                <a:solidFill>
                  <a:schemeClr val="accent1">
                    <a:lumMod val="50000"/>
                  </a:schemeClr>
                </a:solidFill>
              </a:rPr>
              <a:t>, </a:t>
            </a:r>
            <a:r>
              <a:rPr lang="sk-SK" sz="1500" b="1" dirty="0">
                <a:solidFill>
                  <a:schemeClr val="accent1">
                    <a:lumMod val="50000"/>
                  </a:schemeClr>
                </a:solidFill>
                <a:hlinkClick r:id="rId5">
                  <a:extLst>
                    <a:ext uri="{A12FA001-AC4F-418D-AE19-62706E023703}">
                      <ahyp:hlinkClr xmlns:ahyp="http://schemas.microsoft.com/office/drawing/2018/hyperlinkcolor" val="tx"/>
                    </a:ext>
                  </a:extLst>
                </a:hlinkClick>
              </a:rPr>
              <a:t>https://doi.org/10.1140/epjc/s10052-017-4609-z</a:t>
            </a:r>
            <a:r>
              <a:rPr lang="sk-SK" sz="1500" b="1" dirty="0">
                <a:solidFill>
                  <a:schemeClr val="accent1">
                    <a:lumMod val="50000"/>
                  </a:schemeClr>
                </a:solidFill>
              </a:rPr>
              <a:t> </a:t>
            </a:r>
          </a:p>
          <a:p>
            <a:pPr marL="285750" indent="-285750" algn="just">
              <a:buFont typeface="Arial" panose="020B0604020202020204" pitchFamily="34" charset="0"/>
              <a:buChar char="•"/>
            </a:pPr>
            <a:r>
              <a:rPr lang="sk-SK" sz="1500" b="1" dirty="0" err="1">
                <a:solidFill>
                  <a:schemeClr val="accent1">
                    <a:lumMod val="50000"/>
                  </a:schemeClr>
                </a:solidFill>
              </a:rPr>
              <a:t>Juryšek</a:t>
            </a:r>
            <a:r>
              <a:rPr lang="sk-SK" sz="1500" b="1" dirty="0">
                <a:solidFill>
                  <a:schemeClr val="accent1">
                    <a:lumMod val="50000"/>
                  </a:schemeClr>
                </a:solidFill>
              </a:rPr>
              <a:t> et al., </a:t>
            </a:r>
            <a:r>
              <a:rPr lang="en-GB" sz="1500" b="1" dirty="0">
                <a:solidFill>
                  <a:schemeClr val="accent1">
                    <a:lumMod val="50000"/>
                  </a:schemeClr>
                </a:solidFill>
              </a:rPr>
              <a:t>(</a:t>
            </a:r>
            <a:r>
              <a:rPr lang="sk-SK" sz="1500" b="1" dirty="0">
                <a:solidFill>
                  <a:schemeClr val="accent1">
                    <a:lumMod val="50000"/>
                  </a:schemeClr>
                </a:solidFill>
              </a:rPr>
              <a:t>2023</a:t>
            </a:r>
            <a:r>
              <a:rPr lang="en-GB" sz="1500" b="1" dirty="0">
                <a:solidFill>
                  <a:schemeClr val="accent1">
                    <a:lumMod val="50000"/>
                  </a:schemeClr>
                </a:solidFill>
              </a:rPr>
              <a:t>)</a:t>
            </a:r>
            <a:r>
              <a:rPr lang="sk-SK" sz="1500" b="1" dirty="0">
                <a:solidFill>
                  <a:schemeClr val="accent1">
                    <a:lumMod val="50000"/>
                  </a:schemeClr>
                </a:solidFill>
              </a:rPr>
              <a:t>, </a:t>
            </a:r>
            <a:r>
              <a:rPr lang="sk-SK" sz="1500" b="1" dirty="0" err="1">
                <a:solidFill>
                  <a:schemeClr val="accent1">
                    <a:lumMod val="50000"/>
                  </a:schemeClr>
                </a:solidFill>
              </a:rPr>
              <a:t>PoS</a:t>
            </a:r>
            <a:r>
              <a:rPr lang="sk-SK" sz="1500" b="1" dirty="0">
                <a:solidFill>
                  <a:schemeClr val="accent1">
                    <a:lumMod val="50000"/>
                  </a:schemeClr>
                </a:solidFill>
              </a:rPr>
              <a:t>(ICRC2023)592, https://doi.org/10.22323/1.444.0592</a:t>
            </a:r>
          </a:p>
          <a:p>
            <a:pPr marL="285750" indent="-285750" algn="just">
              <a:buFont typeface="Arial" panose="020B0604020202020204" pitchFamily="34" charset="0"/>
              <a:buChar char="•"/>
            </a:pPr>
            <a:r>
              <a:rPr lang="en-GB" sz="1500" b="1" dirty="0">
                <a:solidFill>
                  <a:schemeClr val="accent1">
                    <a:lumMod val="50000"/>
                  </a:schemeClr>
                </a:solidFill>
              </a:rPr>
              <a:t>Jury</a:t>
            </a:r>
            <a:r>
              <a:rPr lang="sk-SK" sz="1500" b="1" dirty="0">
                <a:solidFill>
                  <a:schemeClr val="accent1">
                    <a:lumMod val="50000"/>
                  </a:schemeClr>
                </a:solidFill>
              </a:rPr>
              <a:t>s</a:t>
            </a:r>
            <a:r>
              <a:rPr lang="en-GB" sz="1500" b="1" dirty="0">
                <a:solidFill>
                  <a:schemeClr val="accent1">
                    <a:lumMod val="50000"/>
                  </a:schemeClr>
                </a:solidFill>
              </a:rPr>
              <a:t>ek, J., Tavernier, T., Novotny, V., Hamal, P., Heller, M., Blazek, J., </a:t>
            </a:r>
            <a:r>
              <a:rPr lang="en-GB" sz="1500" b="1" dirty="0" err="1">
                <a:solidFill>
                  <a:schemeClr val="accent1">
                    <a:lumMod val="50000"/>
                  </a:schemeClr>
                </a:solidFill>
              </a:rPr>
              <a:t>Muraczewki</a:t>
            </a:r>
            <a:r>
              <a:rPr lang="en-GB" sz="1500" b="1" dirty="0">
                <a:solidFill>
                  <a:schemeClr val="accent1">
                    <a:lumMod val="50000"/>
                  </a:schemeClr>
                </a:solidFill>
              </a:rPr>
              <a:t>, A., </a:t>
            </a:r>
            <a:r>
              <a:rPr lang="en-GB" sz="1500" b="1" dirty="0" err="1">
                <a:solidFill>
                  <a:schemeClr val="accent1">
                    <a:lumMod val="50000"/>
                  </a:schemeClr>
                </a:solidFill>
              </a:rPr>
              <a:t>Muthyala</a:t>
            </a:r>
            <a:r>
              <a:rPr lang="en-GB" sz="1500" b="1" dirty="0">
                <a:solidFill>
                  <a:schemeClr val="accent1">
                    <a:lumMod val="50000"/>
                  </a:schemeClr>
                </a:solidFill>
              </a:rPr>
              <a:t>, S. R., </a:t>
            </a:r>
            <a:r>
              <a:rPr lang="en-GB" sz="1500" b="1" dirty="0" err="1">
                <a:solidFill>
                  <a:schemeClr val="accent1">
                    <a:lumMod val="50000"/>
                  </a:schemeClr>
                </a:solidFill>
              </a:rPr>
              <a:t>Alispach</a:t>
            </a:r>
            <a:r>
              <a:rPr lang="en-GB" sz="1500" b="1" dirty="0">
                <a:solidFill>
                  <a:schemeClr val="accent1">
                    <a:lumMod val="50000"/>
                  </a:schemeClr>
                </a:solidFill>
              </a:rPr>
              <a:t>, C., Renier, Y., &amp; Coco, V. (2024). sst1mpipe: v0.4.1. 21 March 2024. </a:t>
            </a:r>
            <a:r>
              <a:rPr lang="en-GB" sz="1500" b="1" dirty="0" err="1">
                <a:solidFill>
                  <a:schemeClr val="accent1">
                    <a:lumMod val="50000"/>
                  </a:schemeClr>
                </a:solidFill>
              </a:rPr>
              <a:t>Zenodo</a:t>
            </a:r>
            <a:r>
              <a:rPr lang="en-GB" sz="1500" b="1" dirty="0">
                <a:solidFill>
                  <a:schemeClr val="accent1">
                    <a:lumMod val="50000"/>
                  </a:schemeClr>
                </a:solidFill>
              </a:rPr>
              <a:t>. </a:t>
            </a:r>
            <a:r>
              <a:rPr lang="en-GB" sz="1500" b="1" dirty="0">
                <a:solidFill>
                  <a:schemeClr val="accent1">
                    <a:lumMod val="50000"/>
                  </a:schemeClr>
                </a:solidFill>
                <a:hlinkClick r:id="rId6">
                  <a:extLst>
                    <a:ext uri="{A12FA001-AC4F-418D-AE19-62706E023703}">
                      <ahyp:hlinkClr xmlns:ahyp="http://schemas.microsoft.com/office/drawing/2018/hyperlinkcolor" val="tx"/>
                    </a:ext>
                  </a:extLst>
                </a:hlinkClick>
              </a:rPr>
              <a:t>https://doi.org/10.5281/zenodo.10852981</a:t>
            </a:r>
            <a:endParaRPr lang="sk-SK" sz="1500" b="1" dirty="0">
              <a:solidFill>
                <a:schemeClr val="accent1">
                  <a:lumMod val="50000"/>
                </a:schemeClr>
              </a:solidFill>
            </a:endParaRPr>
          </a:p>
          <a:p>
            <a:pPr marL="285750" indent="-285750" algn="just">
              <a:buFont typeface="Arial" panose="020B0604020202020204" pitchFamily="34" charset="0"/>
              <a:buChar char="•"/>
            </a:pPr>
            <a:r>
              <a:rPr lang="en-US" sz="1500" b="1" dirty="0" err="1">
                <a:solidFill>
                  <a:schemeClr val="accent1">
                    <a:lumMod val="50000"/>
                  </a:schemeClr>
                </a:solidFill>
              </a:rPr>
              <a:t>Longair</a:t>
            </a:r>
            <a:r>
              <a:rPr lang="en-US" sz="1500" b="1" dirty="0">
                <a:solidFill>
                  <a:schemeClr val="accent1">
                    <a:lumMod val="50000"/>
                  </a:schemeClr>
                </a:solidFill>
              </a:rPr>
              <a:t>, S. M.: High Energy Astrophysics. Cambridge University Press,</a:t>
            </a:r>
            <a:r>
              <a:rPr lang="sk-SK" sz="1500" b="1" dirty="0">
                <a:solidFill>
                  <a:schemeClr val="accent1">
                    <a:lumMod val="50000"/>
                  </a:schemeClr>
                </a:solidFill>
              </a:rPr>
              <a:t> </a:t>
            </a:r>
            <a:r>
              <a:rPr lang="en-US" sz="1500" b="1" dirty="0">
                <a:solidFill>
                  <a:schemeClr val="accent1">
                    <a:lumMod val="50000"/>
                  </a:schemeClr>
                </a:solidFill>
              </a:rPr>
              <a:t>1992. ISBN 0-521-38374-9.</a:t>
            </a:r>
            <a:endParaRPr lang="sk-SK" sz="1500" b="1" dirty="0">
              <a:solidFill>
                <a:schemeClr val="accent1">
                  <a:lumMod val="50000"/>
                </a:schemeClr>
              </a:solidFill>
            </a:endParaRPr>
          </a:p>
          <a:p>
            <a:pPr marL="285750" indent="-285750" algn="just">
              <a:buFont typeface="Arial" panose="020B0604020202020204" pitchFamily="34" charset="0"/>
              <a:buChar char="•"/>
            </a:pPr>
            <a:r>
              <a:rPr lang="sk-SK" sz="1500" b="1" dirty="0" err="1">
                <a:solidFill>
                  <a:schemeClr val="accent1">
                    <a:lumMod val="50000"/>
                  </a:schemeClr>
                </a:solidFill>
              </a:rPr>
              <a:t>Rajda</a:t>
            </a:r>
            <a:r>
              <a:rPr lang="sk-SK" sz="1500" b="1" dirty="0">
                <a:solidFill>
                  <a:schemeClr val="accent1">
                    <a:lumMod val="50000"/>
                  </a:schemeClr>
                </a:solidFill>
              </a:rPr>
              <a:t> et al., 2015, </a:t>
            </a:r>
            <a:r>
              <a:rPr lang="sk-SK" sz="1500" b="1" dirty="0" err="1">
                <a:solidFill>
                  <a:schemeClr val="accent1">
                    <a:lumMod val="50000"/>
                  </a:schemeClr>
                </a:solidFill>
              </a:rPr>
              <a:t>PoS</a:t>
            </a:r>
            <a:r>
              <a:rPr lang="sk-SK" sz="1500" b="1" dirty="0">
                <a:solidFill>
                  <a:schemeClr val="accent1">
                    <a:lumMod val="50000"/>
                  </a:schemeClr>
                </a:solidFill>
              </a:rPr>
              <a:t>(ICRC2015)931, </a:t>
            </a:r>
            <a:r>
              <a:rPr lang="sk-SK" sz="1500" b="1" dirty="0">
                <a:solidFill>
                  <a:schemeClr val="accent1">
                    <a:lumMod val="50000"/>
                  </a:schemeClr>
                </a:solidFill>
                <a:hlinkClick r:id="rId7">
                  <a:extLst>
                    <a:ext uri="{A12FA001-AC4F-418D-AE19-62706E023703}">
                      <ahyp:hlinkClr xmlns:ahyp="http://schemas.microsoft.com/office/drawing/2018/hyperlinkcolor" val="tx"/>
                    </a:ext>
                  </a:extLst>
                </a:hlinkClick>
              </a:rPr>
              <a:t>https://doi.org/10.22323/1.236.0931</a:t>
            </a:r>
            <a:r>
              <a:rPr lang="sk-SK" sz="1500" b="1" dirty="0">
                <a:solidFill>
                  <a:schemeClr val="accent1">
                    <a:lumMod val="50000"/>
                  </a:schemeClr>
                </a:solidFill>
              </a:rPr>
              <a:t> </a:t>
            </a:r>
          </a:p>
          <a:p>
            <a:pPr marL="285750" indent="-285750" algn="just">
              <a:buFont typeface="Arial" panose="020B0604020202020204" pitchFamily="34" charset="0"/>
              <a:buChar char="•"/>
            </a:pPr>
            <a:r>
              <a:rPr lang="sk-SK" sz="1500" b="1" dirty="0">
                <a:solidFill>
                  <a:schemeClr val="accent1">
                    <a:lumMod val="50000"/>
                  </a:schemeClr>
                </a:solidFill>
              </a:rPr>
              <a:t>SST-1M </a:t>
            </a:r>
            <a:r>
              <a:rPr lang="sk-SK" sz="1500" b="1" dirty="0" err="1">
                <a:solidFill>
                  <a:schemeClr val="accent1">
                    <a:lumMod val="50000"/>
                  </a:schemeClr>
                </a:solidFill>
              </a:rPr>
              <a:t>webpage</a:t>
            </a:r>
            <a:r>
              <a:rPr lang="sk-SK" sz="1500" b="1" dirty="0">
                <a:solidFill>
                  <a:schemeClr val="accent1">
                    <a:lumMod val="50000"/>
                  </a:schemeClr>
                </a:solidFill>
              </a:rPr>
              <a:t> - </a:t>
            </a:r>
            <a:r>
              <a:rPr lang="sk-SK" sz="1500" b="1" dirty="0">
                <a:solidFill>
                  <a:schemeClr val="accent1">
                    <a:lumMod val="50000"/>
                  </a:schemeClr>
                </a:solidFill>
                <a:hlinkClick r:id="rId8">
                  <a:extLst>
                    <a:ext uri="{A12FA001-AC4F-418D-AE19-62706E023703}">
                      <ahyp:hlinkClr xmlns:ahyp="http://schemas.microsoft.com/office/drawing/2018/hyperlinkcolor" val="tx"/>
                    </a:ext>
                  </a:extLst>
                </a:hlinkClick>
              </a:rPr>
              <a:t>https://sst-1m.s</a:t>
            </a:r>
            <a:r>
              <a:rPr lang="en-GB" sz="1500" b="1" dirty="0" err="1">
                <a:solidFill>
                  <a:schemeClr val="accent1">
                    <a:lumMod val="50000"/>
                  </a:schemeClr>
                </a:solidFill>
                <a:hlinkClick r:id="rId8">
                  <a:extLst>
                    <a:ext uri="{A12FA001-AC4F-418D-AE19-62706E023703}">
                      <ahyp:hlinkClr xmlns:ahyp="http://schemas.microsoft.com/office/drawing/2018/hyperlinkcolor" val="tx"/>
                    </a:ext>
                  </a:extLst>
                </a:hlinkClick>
              </a:rPr>
              <a:t>cience</a:t>
            </a:r>
            <a:r>
              <a:rPr lang="sk-SK" sz="1500" b="1" dirty="0">
                <a:solidFill>
                  <a:schemeClr val="accent1">
                    <a:lumMod val="50000"/>
                  </a:schemeClr>
                </a:solidFill>
                <a:hlinkClick r:id="rId8">
                  <a:extLst>
                    <a:ext uri="{A12FA001-AC4F-418D-AE19-62706E023703}">
                      <ahyp:hlinkClr xmlns:ahyp="http://schemas.microsoft.com/office/drawing/2018/hyperlinkcolor" val="tx"/>
                    </a:ext>
                  </a:extLst>
                </a:hlinkClick>
              </a:rPr>
              <a:t>/</a:t>
            </a:r>
            <a:endParaRPr lang="sk-SK" sz="1500" b="1" dirty="0">
              <a:solidFill>
                <a:schemeClr val="accent1">
                  <a:lumMod val="50000"/>
                </a:schemeClr>
              </a:solidFill>
            </a:endParaRPr>
          </a:p>
          <a:p>
            <a:pPr marL="285750" indent="-285750" algn="just">
              <a:buFont typeface="Arial" panose="020B0604020202020204" pitchFamily="34" charset="0"/>
              <a:buChar char="•"/>
            </a:pPr>
            <a:r>
              <a:rPr lang="sk-SK" sz="1500" b="1" dirty="0" err="1">
                <a:solidFill>
                  <a:schemeClr val="accent1">
                    <a:lumMod val="50000"/>
                  </a:schemeClr>
                </a:solidFill>
              </a:rPr>
              <a:t>Institute</a:t>
            </a:r>
            <a:r>
              <a:rPr lang="sk-SK" sz="1500" b="1" dirty="0">
                <a:solidFill>
                  <a:schemeClr val="accent1">
                    <a:lumMod val="50000"/>
                  </a:schemeClr>
                </a:solidFill>
              </a:rPr>
              <a:t> of </a:t>
            </a:r>
            <a:r>
              <a:rPr lang="sk-SK" sz="1500" b="1" dirty="0" err="1">
                <a:solidFill>
                  <a:schemeClr val="accent1">
                    <a:lumMod val="50000"/>
                  </a:schemeClr>
                </a:solidFill>
              </a:rPr>
              <a:t>Physics</a:t>
            </a:r>
            <a:r>
              <a:rPr lang="sk-SK" sz="1500" b="1" dirty="0">
                <a:solidFill>
                  <a:schemeClr val="accent1">
                    <a:lumMod val="50000"/>
                  </a:schemeClr>
                </a:solidFill>
              </a:rPr>
              <a:t> CAS - </a:t>
            </a:r>
            <a:r>
              <a:rPr lang="sk-SK" sz="1500" b="1" dirty="0">
                <a:solidFill>
                  <a:schemeClr val="accent1">
                    <a:lumMod val="50000"/>
                  </a:schemeClr>
                </a:solidFill>
                <a:hlinkClick r:id="rId9">
                  <a:extLst>
                    <a:ext uri="{A12FA001-AC4F-418D-AE19-62706E023703}">
                      <ahyp:hlinkClr xmlns:ahyp="http://schemas.microsoft.com/office/drawing/2018/hyperlinkcolor" val="tx"/>
                    </a:ext>
                  </a:extLst>
                </a:hlinkClick>
              </a:rPr>
              <a:t>https://www.fzu.cz/pro-zamestnance</a:t>
            </a:r>
            <a:r>
              <a:rPr lang="sk-SK" sz="1500" b="1" dirty="0">
                <a:solidFill>
                  <a:schemeClr val="accent1">
                    <a:lumMod val="50000"/>
                  </a:schemeClr>
                </a:solidFill>
              </a:rPr>
              <a:t> </a:t>
            </a:r>
          </a:p>
          <a:p>
            <a:pPr marL="285750" indent="-285750" algn="just">
              <a:buFont typeface="Arial" panose="020B0604020202020204" pitchFamily="34" charset="0"/>
              <a:buChar char="•"/>
            </a:pPr>
            <a:r>
              <a:rPr lang="sk-SK" sz="1500" b="1" dirty="0" err="1">
                <a:solidFill>
                  <a:schemeClr val="accent1">
                    <a:lumMod val="50000"/>
                  </a:schemeClr>
                </a:solidFill>
              </a:rPr>
              <a:t>Astronomical</a:t>
            </a:r>
            <a:r>
              <a:rPr lang="sk-SK" sz="1500" b="1" dirty="0">
                <a:solidFill>
                  <a:schemeClr val="accent1">
                    <a:lumMod val="50000"/>
                  </a:schemeClr>
                </a:solidFill>
              </a:rPr>
              <a:t> </a:t>
            </a:r>
            <a:r>
              <a:rPr lang="sk-SK" sz="1500" b="1" dirty="0" err="1">
                <a:solidFill>
                  <a:schemeClr val="accent1">
                    <a:lumMod val="50000"/>
                  </a:schemeClr>
                </a:solidFill>
              </a:rPr>
              <a:t>Institute</a:t>
            </a:r>
            <a:r>
              <a:rPr lang="sk-SK" sz="1500" b="1" dirty="0">
                <a:solidFill>
                  <a:schemeClr val="accent1">
                    <a:lumMod val="50000"/>
                  </a:schemeClr>
                </a:solidFill>
              </a:rPr>
              <a:t> CAS - </a:t>
            </a:r>
            <a:r>
              <a:rPr lang="sk-SK" sz="1500" b="1" dirty="0">
                <a:solidFill>
                  <a:schemeClr val="accent1">
                    <a:lumMod val="50000"/>
                  </a:schemeClr>
                </a:solidFill>
                <a:hlinkClick r:id="rId10">
                  <a:extLst>
                    <a:ext uri="{A12FA001-AC4F-418D-AE19-62706E023703}">
                      <ahyp:hlinkClr xmlns:ahyp="http://schemas.microsoft.com/office/drawing/2018/hyperlinkcolor" val="tx"/>
                    </a:ext>
                  </a:extLst>
                </a:hlinkClick>
              </a:rPr>
              <a:t>https://asu.cas.cz/</a:t>
            </a:r>
            <a:endParaRPr lang="en-GB" sz="1500" b="1" dirty="0">
              <a:solidFill>
                <a:schemeClr val="accent1">
                  <a:lumMod val="50000"/>
                </a:schemeClr>
              </a:solidFill>
            </a:endParaRPr>
          </a:p>
          <a:p>
            <a:pPr marL="285750" indent="-285750" algn="just">
              <a:buFont typeface="Arial" panose="020B0604020202020204" pitchFamily="34" charset="0"/>
              <a:buChar char="•"/>
            </a:pPr>
            <a:r>
              <a:rPr lang="sk-SK" sz="1500" b="1" i="0" dirty="0">
                <a:solidFill>
                  <a:schemeClr val="accent1">
                    <a:lumMod val="50000"/>
                  </a:schemeClr>
                </a:solidFill>
                <a:effectLst/>
              </a:rPr>
              <a:t>H.E.S.S. </a:t>
            </a:r>
            <a:r>
              <a:rPr lang="sk-SK" sz="1500" b="1" i="0" dirty="0" err="1">
                <a:solidFill>
                  <a:schemeClr val="accent1">
                    <a:lumMod val="50000"/>
                  </a:schemeClr>
                </a:solidFill>
                <a:effectLst/>
              </a:rPr>
              <a:t>photo</a:t>
            </a:r>
            <a:r>
              <a:rPr lang="sk-SK" sz="1500" b="1" i="0" dirty="0">
                <a:solidFill>
                  <a:schemeClr val="accent1">
                    <a:lumMod val="50000"/>
                  </a:schemeClr>
                </a:solidFill>
                <a:effectLst/>
              </a:rPr>
              <a:t> – </a:t>
            </a:r>
            <a:r>
              <a:rPr lang="sk-SK" sz="1500" b="1" i="0" dirty="0" err="1">
                <a:solidFill>
                  <a:schemeClr val="accent1">
                    <a:lumMod val="50000"/>
                  </a:schemeClr>
                </a:solidFill>
                <a:effectLst/>
              </a:rPr>
              <a:t>Klepser</a:t>
            </a:r>
            <a:r>
              <a:rPr lang="sk-SK" sz="1500" b="1" i="0" dirty="0">
                <a:solidFill>
                  <a:schemeClr val="accent1">
                    <a:lumMod val="50000"/>
                  </a:schemeClr>
                </a:solidFill>
                <a:effectLst/>
              </a:rPr>
              <a:t>, </a:t>
            </a:r>
            <a:r>
              <a:rPr lang="sk-SK" sz="1500" b="1" i="0" dirty="0" err="1">
                <a:solidFill>
                  <a:schemeClr val="accent1">
                    <a:lumMod val="50000"/>
                  </a:schemeClr>
                </a:solidFill>
                <a:effectLst/>
              </a:rPr>
              <a:t>Wikipedia</a:t>
            </a:r>
            <a:endParaRPr lang="sk-SK" sz="1500" b="1" i="0" dirty="0">
              <a:solidFill>
                <a:schemeClr val="accent1">
                  <a:lumMod val="50000"/>
                </a:schemeClr>
              </a:solidFill>
              <a:effectLst/>
            </a:endParaRPr>
          </a:p>
          <a:p>
            <a:pPr marL="285750" indent="-285750" algn="just">
              <a:buFont typeface="Arial" panose="020B0604020202020204" pitchFamily="34" charset="0"/>
              <a:buChar char="•"/>
            </a:pPr>
            <a:r>
              <a:rPr lang="en-GB" sz="1500" b="1" dirty="0">
                <a:solidFill>
                  <a:schemeClr val="accent1">
                    <a:lumMod val="50000"/>
                  </a:schemeClr>
                </a:solidFill>
              </a:rPr>
              <a:t>VERITAS photo - </a:t>
            </a:r>
            <a:r>
              <a:rPr lang="sk-SK" sz="1500" b="1" i="0" dirty="0">
                <a:solidFill>
                  <a:schemeClr val="accent1">
                    <a:lumMod val="50000"/>
                  </a:schemeClr>
                </a:solidFill>
                <a:effectLst/>
                <a:hlinkClick r:id="rId11">
                  <a:extLst>
                    <a:ext uri="{A12FA001-AC4F-418D-AE19-62706E023703}">
                      <ahyp:hlinkClr xmlns:ahyp="http://schemas.microsoft.com/office/drawing/2018/hyperlinkcolor" val="tx"/>
                    </a:ext>
                  </a:extLst>
                </a:hlinkClick>
              </a:rPr>
              <a:t>https://www.nsf.gov/news/news_images.jsp?cntn_id=115836&amp;org=NSF</a:t>
            </a:r>
            <a:endParaRPr lang="en-GB" sz="1500" b="1" i="0" dirty="0">
              <a:solidFill>
                <a:schemeClr val="accent1">
                  <a:lumMod val="50000"/>
                </a:schemeClr>
              </a:solidFill>
              <a:effectLst/>
            </a:endParaRPr>
          </a:p>
          <a:p>
            <a:pPr marL="285750" indent="-285750" algn="just">
              <a:buFont typeface="Arial" panose="020B0604020202020204" pitchFamily="34" charset="0"/>
              <a:buChar char="•"/>
            </a:pPr>
            <a:r>
              <a:rPr lang="en-GB" sz="1500" b="1" dirty="0">
                <a:solidFill>
                  <a:schemeClr val="accent1">
                    <a:lumMod val="50000"/>
                  </a:schemeClr>
                </a:solidFill>
              </a:rPr>
              <a:t>MAGIC photo – Patrik </a:t>
            </a:r>
            <a:r>
              <a:rPr lang="sk-SK" sz="1500" b="1" dirty="0">
                <a:solidFill>
                  <a:schemeClr val="accent1">
                    <a:lumMod val="50000"/>
                  </a:schemeClr>
                </a:solidFill>
              </a:rPr>
              <a:t>Čechvala</a:t>
            </a:r>
          </a:p>
          <a:p>
            <a:pPr marL="285750" indent="-285750" algn="just">
              <a:buFont typeface="Arial" panose="020B0604020202020204" pitchFamily="34" charset="0"/>
              <a:buChar char="•"/>
            </a:pPr>
            <a:r>
              <a:rPr lang="sk-SK" sz="1500" b="1" i="0" dirty="0">
                <a:solidFill>
                  <a:schemeClr val="accent1">
                    <a:lumMod val="50000"/>
                  </a:schemeClr>
                </a:solidFill>
                <a:effectLst/>
              </a:rPr>
              <a:t>LST </a:t>
            </a:r>
            <a:r>
              <a:rPr lang="sk-SK" sz="1500" b="1" i="0" dirty="0" err="1">
                <a:solidFill>
                  <a:schemeClr val="accent1">
                    <a:lumMod val="50000"/>
                  </a:schemeClr>
                </a:solidFill>
                <a:effectLst/>
              </a:rPr>
              <a:t>photo</a:t>
            </a:r>
            <a:r>
              <a:rPr lang="sk-SK" sz="1500" b="1" i="0" dirty="0">
                <a:solidFill>
                  <a:schemeClr val="accent1">
                    <a:lumMod val="50000"/>
                  </a:schemeClr>
                </a:solidFill>
                <a:effectLst/>
              </a:rPr>
              <a:t> – Adriana Pisarčíková</a:t>
            </a:r>
          </a:p>
          <a:p>
            <a:pPr marL="285750" indent="-285750" algn="just">
              <a:buFont typeface="Arial" panose="020B0604020202020204" pitchFamily="34" charset="0"/>
              <a:buChar char="•"/>
            </a:pPr>
            <a:r>
              <a:rPr lang="en-GB" sz="1500" b="1" dirty="0">
                <a:solidFill>
                  <a:schemeClr val="accent1">
                    <a:lumMod val="50000"/>
                  </a:schemeClr>
                </a:solidFill>
              </a:rPr>
              <a:t>MACE photo - </a:t>
            </a:r>
            <a:r>
              <a:rPr lang="en-US" sz="1500" b="1" i="0" dirty="0">
                <a:solidFill>
                  <a:schemeClr val="accent1">
                    <a:lumMod val="50000"/>
                  </a:schemeClr>
                </a:solidFill>
                <a:effectLst/>
              </a:rPr>
              <a:t>Singh, K. K., &amp; Yadav, K. K. (2021). 20 Years of Indian Gamma Ray Astronomy Using Imaging Cherenkov Telescopes and Road Ahead. </a:t>
            </a:r>
            <a:r>
              <a:rPr lang="en-US" sz="1500" b="1" i="1" dirty="0">
                <a:solidFill>
                  <a:schemeClr val="accent1">
                    <a:lumMod val="50000"/>
                  </a:schemeClr>
                </a:solidFill>
                <a:effectLst/>
              </a:rPr>
              <a:t>Universe</a:t>
            </a:r>
            <a:r>
              <a:rPr lang="en-US" sz="1500" b="1" i="0" dirty="0">
                <a:solidFill>
                  <a:schemeClr val="accent1">
                    <a:lumMod val="50000"/>
                  </a:schemeClr>
                </a:solidFill>
                <a:effectLst/>
              </a:rPr>
              <a:t>, </a:t>
            </a:r>
            <a:r>
              <a:rPr lang="en-US" sz="1500" b="1" i="1" dirty="0">
                <a:solidFill>
                  <a:schemeClr val="accent1">
                    <a:lumMod val="50000"/>
                  </a:schemeClr>
                </a:solidFill>
                <a:effectLst/>
              </a:rPr>
              <a:t>7</a:t>
            </a:r>
            <a:r>
              <a:rPr lang="en-US" sz="1500" b="1" i="0" dirty="0">
                <a:solidFill>
                  <a:schemeClr val="accent1">
                    <a:lumMod val="50000"/>
                  </a:schemeClr>
                </a:solidFill>
                <a:effectLst/>
              </a:rPr>
              <a:t>(4), 96. https://doi.org/10.3390/universe7040096</a:t>
            </a:r>
            <a:endParaRPr lang="sk-SK" sz="1500" b="1" dirty="0">
              <a:solidFill>
                <a:schemeClr val="accent1">
                  <a:lumMod val="50000"/>
                </a:schemeClr>
              </a:solidFill>
            </a:endParaRPr>
          </a:p>
        </p:txBody>
      </p:sp>
    </p:spTree>
    <p:extLst>
      <p:ext uri="{BB962C8B-B14F-4D97-AF65-F5344CB8AC3E}">
        <p14:creationId xmlns:p14="http://schemas.microsoft.com/office/powerpoint/2010/main" val="26385700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dĺžnik: zaoblené rohy 7">
            <a:extLst>
              <a:ext uri="{FF2B5EF4-FFF2-40B4-BE49-F238E27FC236}">
                <a16:creationId xmlns:a16="http://schemas.microsoft.com/office/drawing/2014/main" id="{57CC5793-871A-7D59-82E0-80588A65B77A}"/>
              </a:ext>
            </a:extLst>
          </p:cNvPr>
          <p:cNvSpPr/>
          <p:nvPr/>
        </p:nvSpPr>
        <p:spPr>
          <a:xfrm>
            <a:off x="341905" y="836648"/>
            <a:ext cx="11346511" cy="2185134"/>
          </a:xfrm>
          <a:prstGeom prst="roundRect">
            <a:avLst/>
          </a:prstGeom>
          <a:solidFill>
            <a:schemeClr val="accent1">
              <a:lumMod val="20000"/>
              <a:lumOff val="80000"/>
            </a:schemeClr>
          </a:solidFill>
          <a:ln w="66675">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6" name="Obdĺžnik: zaoblené rohy 5">
            <a:extLst>
              <a:ext uri="{FF2B5EF4-FFF2-40B4-BE49-F238E27FC236}">
                <a16:creationId xmlns:a16="http://schemas.microsoft.com/office/drawing/2014/main" id="{A0CE6C4B-2CDC-458B-0BAE-AD7854C45364}"/>
              </a:ext>
            </a:extLst>
          </p:cNvPr>
          <p:cNvSpPr/>
          <p:nvPr/>
        </p:nvSpPr>
        <p:spPr>
          <a:xfrm>
            <a:off x="321368" y="3096550"/>
            <a:ext cx="11346510" cy="1387218"/>
          </a:xfrm>
          <a:prstGeom prst="roundRect">
            <a:avLst/>
          </a:prstGeom>
          <a:solidFill>
            <a:schemeClr val="accent1">
              <a:lumMod val="20000"/>
              <a:lumOff val="80000"/>
            </a:schemeClr>
          </a:solidFill>
          <a:ln w="66675">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5" name="BlokTextu 4">
            <a:extLst>
              <a:ext uri="{FF2B5EF4-FFF2-40B4-BE49-F238E27FC236}">
                <a16:creationId xmlns:a16="http://schemas.microsoft.com/office/drawing/2014/main" id="{3D484385-BB77-1E1F-E117-D94B2F751B29}"/>
              </a:ext>
            </a:extLst>
          </p:cNvPr>
          <p:cNvSpPr txBox="1"/>
          <p:nvPr/>
        </p:nvSpPr>
        <p:spPr>
          <a:xfrm>
            <a:off x="524122" y="152428"/>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Acknowledgements</a:t>
            </a:r>
            <a:endParaRPr lang="sk-SK" sz="3200" b="1" u="sng" dirty="0">
              <a:solidFill>
                <a:schemeClr val="accent1">
                  <a:lumMod val="50000"/>
                </a:schemeClr>
              </a:solidFill>
              <a:latin typeface="+mj-lt"/>
            </a:endParaRPr>
          </a:p>
        </p:txBody>
      </p:sp>
      <p:sp>
        <p:nvSpPr>
          <p:cNvPr id="7" name="BlokTextu 6">
            <a:extLst>
              <a:ext uri="{FF2B5EF4-FFF2-40B4-BE49-F238E27FC236}">
                <a16:creationId xmlns:a16="http://schemas.microsoft.com/office/drawing/2014/main" id="{3EF122E0-FA49-E4A4-CCAA-435BBAEC750A}"/>
              </a:ext>
            </a:extLst>
          </p:cNvPr>
          <p:cNvSpPr txBox="1"/>
          <p:nvPr/>
        </p:nvSpPr>
        <p:spPr>
          <a:xfrm>
            <a:off x="524122" y="961453"/>
            <a:ext cx="11105983" cy="2031325"/>
          </a:xfrm>
          <a:prstGeom prst="rect">
            <a:avLst/>
          </a:prstGeom>
          <a:noFill/>
        </p:spPr>
        <p:txBody>
          <a:bodyPr wrap="square">
            <a:spAutoFit/>
          </a:bodyPr>
          <a:lstStyle/>
          <a:p>
            <a:pPr algn="just"/>
            <a:r>
              <a:rPr lang="en-US" sz="1800" b="1" i="0" u="none" strike="noStrike" baseline="0" dirty="0">
                <a:solidFill>
                  <a:schemeClr val="accent1">
                    <a:lumMod val="50000"/>
                  </a:schemeClr>
                </a:solidFill>
              </a:rPr>
              <a:t>Th</a:t>
            </a:r>
            <a:r>
              <a:rPr lang="sk-SK" sz="1800" b="1" i="0" u="none" strike="noStrike" baseline="0" dirty="0">
                <a:solidFill>
                  <a:schemeClr val="accent1">
                    <a:lumMod val="50000"/>
                  </a:schemeClr>
                </a:solidFill>
              </a:rPr>
              <a:t>e </a:t>
            </a:r>
            <a:r>
              <a:rPr lang="sk-SK" sz="1800" b="1" i="0" u="none" strike="noStrike" baseline="0" dirty="0" err="1">
                <a:solidFill>
                  <a:schemeClr val="accent1">
                    <a:lumMod val="50000"/>
                  </a:schemeClr>
                </a:solidFill>
              </a:rPr>
              <a:t>work</a:t>
            </a:r>
            <a:r>
              <a:rPr lang="sk-SK" sz="1800" b="1" i="0" u="none" strike="noStrike" baseline="0" dirty="0">
                <a:solidFill>
                  <a:schemeClr val="accent1">
                    <a:lumMod val="50000"/>
                  </a:schemeClr>
                </a:solidFill>
              </a:rPr>
              <a:t> </a:t>
            </a:r>
            <a:r>
              <a:rPr lang="sk-SK" sz="1800" b="1" i="0" u="none" strike="noStrike" baseline="0" dirty="0" err="1">
                <a:solidFill>
                  <a:schemeClr val="accent1">
                    <a:lumMod val="50000"/>
                  </a:schemeClr>
                </a:solidFill>
              </a:rPr>
              <a:t>is</a:t>
            </a:r>
            <a:r>
              <a:rPr lang="sk-SK" sz="1800" b="1" i="0" u="none" strike="noStrike" baseline="0" dirty="0">
                <a:solidFill>
                  <a:schemeClr val="accent1">
                    <a:lumMod val="50000"/>
                  </a:schemeClr>
                </a:solidFill>
              </a:rPr>
              <a:t> </a:t>
            </a:r>
            <a:r>
              <a:rPr lang="sk-SK" sz="1800" b="1" i="0" u="none" strike="noStrike" baseline="0" dirty="0" err="1">
                <a:solidFill>
                  <a:schemeClr val="accent1">
                    <a:lumMod val="50000"/>
                  </a:schemeClr>
                </a:solidFill>
              </a:rPr>
              <a:t>supported</a:t>
            </a:r>
            <a:r>
              <a:rPr lang="sk-SK" sz="1800" b="1" i="0" u="none" strike="noStrike" baseline="0" dirty="0">
                <a:solidFill>
                  <a:schemeClr val="accent1">
                    <a:lumMod val="50000"/>
                  </a:schemeClr>
                </a:solidFill>
              </a:rPr>
              <a:t> by </a:t>
            </a:r>
            <a:r>
              <a:rPr lang="sk-SK" sz="1800" b="1" i="0" u="none" strike="noStrike" baseline="0" dirty="0" err="1">
                <a:solidFill>
                  <a:schemeClr val="accent1">
                    <a:lumMod val="50000"/>
                  </a:schemeClr>
                </a:solidFill>
              </a:rPr>
              <a:t>the</a:t>
            </a:r>
            <a:r>
              <a:rPr lang="sk-SK" sz="1800" b="1" i="0" u="none" strike="noStrike" baseline="0" dirty="0">
                <a:solidFill>
                  <a:schemeClr val="accent1">
                    <a:lumMod val="50000"/>
                  </a:schemeClr>
                </a:solidFill>
              </a:rPr>
              <a:t> </a:t>
            </a:r>
            <a:r>
              <a:rPr lang="sk-SK" sz="1800" b="1" i="0" u="none" strike="noStrike" baseline="0" dirty="0" err="1">
                <a:solidFill>
                  <a:schemeClr val="accent1">
                    <a:lumMod val="50000"/>
                  </a:schemeClr>
                </a:solidFill>
              </a:rPr>
              <a:t>project</a:t>
            </a:r>
            <a:r>
              <a:rPr lang="sk-SK" b="1" dirty="0" err="1">
                <a:solidFill>
                  <a:schemeClr val="accent1">
                    <a:lumMod val="50000"/>
                  </a:schemeClr>
                </a:solidFill>
              </a:rPr>
              <a:t>s</a:t>
            </a:r>
            <a:r>
              <a:rPr lang="sk-SK" b="1" dirty="0">
                <a:solidFill>
                  <a:schemeClr val="accent1">
                    <a:lumMod val="50000"/>
                  </a:schemeClr>
                </a:solidFill>
              </a:rPr>
              <a:t> </a:t>
            </a:r>
            <a:r>
              <a:rPr lang="en-US" sz="1800" b="1" i="0" u="none" strike="noStrike" baseline="0" dirty="0">
                <a:solidFill>
                  <a:schemeClr val="accent1">
                    <a:lumMod val="50000"/>
                  </a:schemeClr>
                </a:solidFill>
              </a:rPr>
              <a:t>funded in Poland by the Minister of Science based on agreements number</a:t>
            </a:r>
            <a:r>
              <a:rPr lang="sk-SK" sz="1800" b="1" i="0" u="none" strike="noStrike" baseline="0" dirty="0">
                <a:solidFill>
                  <a:schemeClr val="accent1">
                    <a:lumMod val="50000"/>
                  </a:schemeClr>
                </a:solidFill>
              </a:rPr>
              <a:t> </a:t>
            </a:r>
            <a:r>
              <a:rPr lang="en-US" sz="1800" b="1" i="0" u="none" strike="noStrike" baseline="0" dirty="0">
                <a:solidFill>
                  <a:schemeClr val="accent1">
                    <a:lumMod val="50000"/>
                  </a:schemeClr>
                </a:solidFill>
              </a:rPr>
              <a:t>2024/WK/03 and DIR/WK/2017/12. The construction, calibration,</a:t>
            </a:r>
            <a:r>
              <a:rPr lang="sk-SK" sz="1800" b="1" i="0" u="none" strike="noStrike" baseline="0" dirty="0">
                <a:solidFill>
                  <a:schemeClr val="accent1">
                    <a:lumMod val="50000"/>
                  </a:schemeClr>
                </a:solidFill>
              </a:rPr>
              <a:t> </a:t>
            </a:r>
            <a:r>
              <a:rPr lang="en-US" sz="1800" b="1" i="0" u="none" strike="noStrike" baseline="0" dirty="0">
                <a:solidFill>
                  <a:schemeClr val="accent1">
                    <a:lumMod val="50000"/>
                  </a:schemeClr>
                </a:solidFill>
              </a:rPr>
              <a:t>software control and support for operation of the SST-1M cameras</a:t>
            </a:r>
            <a:r>
              <a:rPr lang="sk-SK" sz="1800" b="1" i="0" u="none" strike="noStrike" baseline="0" dirty="0">
                <a:solidFill>
                  <a:schemeClr val="accent1">
                    <a:lumMod val="50000"/>
                  </a:schemeClr>
                </a:solidFill>
              </a:rPr>
              <a:t> </a:t>
            </a:r>
            <a:r>
              <a:rPr lang="en-US" sz="1800" b="1" i="0" u="none" strike="noStrike" baseline="0" dirty="0">
                <a:solidFill>
                  <a:schemeClr val="accent1">
                    <a:lumMod val="50000"/>
                  </a:schemeClr>
                </a:solidFill>
              </a:rPr>
              <a:t>is supported by SNF (grants CRSII2_141877, 20FL21_154221, CRSII2_</a:t>
            </a:r>
            <a:r>
              <a:rPr lang="sk-SK" sz="1800" b="1" i="0" u="none" strike="noStrike" baseline="0" dirty="0">
                <a:solidFill>
                  <a:schemeClr val="accent1">
                    <a:lumMod val="50000"/>
                  </a:schemeClr>
                </a:solidFill>
              </a:rPr>
              <a:t> </a:t>
            </a:r>
            <a:r>
              <a:rPr lang="en-US" sz="1800" b="1" i="0" u="none" strike="noStrike" baseline="0" dirty="0">
                <a:solidFill>
                  <a:schemeClr val="accent1">
                    <a:lumMod val="50000"/>
                  </a:schemeClr>
                </a:solidFill>
              </a:rPr>
              <a:t>160830, _166913), by the </a:t>
            </a:r>
            <a:r>
              <a:rPr lang="en-US" sz="1800" b="1" i="0" u="none" strike="noStrike" baseline="0" dirty="0" err="1">
                <a:solidFill>
                  <a:schemeClr val="accent1">
                    <a:lumMod val="50000"/>
                  </a:schemeClr>
                </a:solidFill>
              </a:rPr>
              <a:t>Boninchi</a:t>
            </a:r>
            <a:r>
              <a:rPr lang="en-US" sz="1800" b="1" i="0" u="none" strike="noStrike" baseline="0" dirty="0">
                <a:solidFill>
                  <a:schemeClr val="accent1">
                    <a:lumMod val="50000"/>
                  </a:schemeClr>
                </a:solidFill>
              </a:rPr>
              <a:t> Foundation and by the </a:t>
            </a:r>
            <a:r>
              <a:rPr lang="en-US" sz="1800" b="1" i="0" u="none" strike="noStrike" baseline="0" dirty="0" err="1">
                <a:solidFill>
                  <a:schemeClr val="accent1">
                    <a:lumMod val="50000"/>
                  </a:schemeClr>
                </a:solidFill>
              </a:rPr>
              <a:t>Universite</a:t>
            </a:r>
            <a:r>
              <a:rPr lang="sk-SK" b="1" dirty="0">
                <a:solidFill>
                  <a:schemeClr val="accent1">
                    <a:lumMod val="50000"/>
                  </a:schemeClr>
                </a:solidFill>
              </a:rPr>
              <a:t> </a:t>
            </a:r>
            <a:r>
              <a:rPr lang="fr-FR" sz="1800" b="1" i="0" u="none" strike="noStrike" baseline="0" dirty="0">
                <a:solidFill>
                  <a:schemeClr val="accent1">
                    <a:lumMod val="50000"/>
                  </a:schemeClr>
                </a:solidFill>
              </a:rPr>
              <a:t>de Geneve, Faculte de Sciences, Department de Physique Nucleaire.</a:t>
            </a:r>
            <a:r>
              <a:rPr lang="sk-SK" sz="1800" b="1" i="0" u="none" strike="noStrike" baseline="0" dirty="0">
                <a:solidFill>
                  <a:schemeClr val="accent1">
                    <a:lumMod val="50000"/>
                  </a:schemeClr>
                </a:solidFill>
              </a:rPr>
              <a:t> </a:t>
            </a:r>
            <a:r>
              <a:rPr lang="en-US" sz="1800" b="1" i="0" u="none" strike="noStrike" baseline="0" dirty="0">
                <a:solidFill>
                  <a:schemeClr val="accent1">
                    <a:lumMod val="50000"/>
                  </a:schemeClr>
                </a:solidFill>
              </a:rPr>
              <a:t>The work is supported by the projects of Ministry of Education,</a:t>
            </a:r>
            <a:r>
              <a:rPr lang="sk-SK" sz="1800" b="1" i="0" u="none" strike="noStrike" baseline="0" dirty="0">
                <a:solidFill>
                  <a:schemeClr val="accent1">
                    <a:lumMod val="50000"/>
                  </a:schemeClr>
                </a:solidFill>
              </a:rPr>
              <a:t> </a:t>
            </a:r>
            <a:r>
              <a:rPr lang="en-US" sz="1800" b="1" i="0" u="none" strike="noStrike" baseline="0" dirty="0">
                <a:solidFill>
                  <a:schemeClr val="accent1">
                    <a:lumMod val="50000"/>
                  </a:schemeClr>
                </a:solidFill>
              </a:rPr>
              <a:t>Youth and Sports</a:t>
            </a:r>
            <a:r>
              <a:rPr lang="sk-SK" sz="1800" b="1" i="0" u="none" strike="noStrike" baseline="0" dirty="0">
                <a:solidFill>
                  <a:schemeClr val="accent1">
                    <a:lumMod val="50000"/>
                  </a:schemeClr>
                </a:solidFill>
              </a:rPr>
              <a:t> </a:t>
            </a:r>
            <a:r>
              <a:rPr lang="en-US" sz="1800" b="1" i="0" u="none" strike="noStrike" baseline="0" dirty="0">
                <a:solidFill>
                  <a:schemeClr val="accent1">
                    <a:lumMod val="50000"/>
                  </a:schemeClr>
                </a:solidFill>
              </a:rPr>
              <a:t>of the Czech Republic: MEYS LM2015046,</a:t>
            </a:r>
            <a:r>
              <a:rPr lang="sk-SK" sz="1800" b="1" i="0" u="none" strike="noStrike" baseline="0" dirty="0">
                <a:solidFill>
                  <a:schemeClr val="accent1">
                    <a:lumMod val="50000"/>
                  </a:schemeClr>
                </a:solidFill>
              </a:rPr>
              <a:t> </a:t>
            </a:r>
            <a:r>
              <a:rPr lang="nn-NO" sz="1800" b="1" i="0" u="none" strike="noStrike" baseline="0" dirty="0">
                <a:solidFill>
                  <a:schemeClr val="accent1">
                    <a:lumMod val="50000"/>
                  </a:schemeClr>
                </a:solidFill>
              </a:rPr>
              <a:t>LM2018105, LM2023047, LTT17006, EU/MEYS CZ.02.1.01/0.0/0.0/</a:t>
            </a:r>
            <a:r>
              <a:rPr lang="sk-SK" sz="1800" b="1" i="0" u="none" strike="noStrike" baseline="0" dirty="0">
                <a:solidFill>
                  <a:schemeClr val="accent1">
                    <a:lumMod val="50000"/>
                  </a:schemeClr>
                </a:solidFill>
              </a:rPr>
              <a:t> </a:t>
            </a:r>
            <a:r>
              <a:rPr lang="pl-PL" sz="1800" b="1" i="0" u="none" strike="noStrike" baseline="0" dirty="0">
                <a:solidFill>
                  <a:schemeClr val="accent1">
                    <a:lumMod val="50000"/>
                  </a:schemeClr>
                </a:solidFill>
              </a:rPr>
              <a:t>16_013/0001403, CZ.02.1.01/0.0/0.0/18- _046/0016007 Czech Republic.</a:t>
            </a:r>
            <a:endParaRPr lang="sk-SK" b="1" dirty="0">
              <a:solidFill>
                <a:schemeClr val="accent1">
                  <a:lumMod val="50000"/>
                </a:schemeClr>
              </a:solidFill>
            </a:endParaRPr>
          </a:p>
        </p:txBody>
      </p:sp>
      <p:sp>
        <p:nvSpPr>
          <p:cNvPr id="9" name="BlokTextu 8">
            <a:extLst>
              <a:ext uri="{FF2B5EF4-FFF2-40B4-BE49-F238E27FC236}">
                <a16:creationId xmlns:a16="http://schemas.microsoft.com/office/drawing/2014/main" id="{F651EE8F-6F6D-1F86-A4D6-284004A948BF}"/>
              </a:ext>
            </a:extLst>
          </p:cNvPr>
          <p:cNvSpPr txBox="1"/>
          <p:nvPr/>
        </p:nvSpPr>
        <p:spPr>
          <a:xfrm>
            <a:off x="1265469" y="4889007"/>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Lucida Calligraphy" panose="03010101010101010101" pitchFamily="66" charset="0"/>
              </a:rPr>
              <a:t>Thank</a:t>
            </a:r>
            <a:r>
              <a:rPr lang="sk-SK" sz="3200" b="1" u="sng" dirty="0">
                <a:solidFill>
                  <a:schemeClr val="accent1">
                    <a:lumMod val="50000"/>
                  </a:schemeClr>
                </a:solidFill>
                <a:latin typeface="Lucida Calligraphy" panose="03010101010101010101" pitchFamily="66" charset="0"/>
              </a:rPr>
              <a:t> </a:t>
            </a:r>
            <a:r>
              <a:rPr lang="sk-SK" sz="3200" b="1" u="sng" dirty="0" err="1">
                <a:solidFill>
                  <a:schemeClr val="accent1">
                    <a:lumMod val="50000"/>
                  </a:schemeClr>
                </a:solidFill>
                <a:latin typeface="Lucida Calligraphy" panose="03010101010101010101" pitchFamily="66" charset="0"/>
              </a:rPr>
              <a:t>you</a:t>
            </a:r>
            <a:r>
              <a:rPr lang="sk-SK" sz="3200" b="1" u="sng" dirty="0">
                <a:solidFill>
                  <a:schemeClr val="accent1">
                    <a:lumMod val="50000"/>
                  </a:schemeClr>
                </a:solidFill>
                <a:latin typeface="Lucida Calligraphy" panose="03010101010101010101" pitchFamily="66" charset="0"/>
              </a:rPr>
              <a:t> </a:t>
            </a:r>
            <a:r>
              <a:rPr lang="sk-SK" sz="3200" b="1" u="sng" dirty="0" err="1">
                <a:solidFill>
                  <a:schemeClr val="accent1">
                    <a:lumMod val="50000"/>
                  </a:schemeClr>
                </a:solidFill>
                <a:latin typeface="Lucida Calligraphy" panose="03010101010101010101" pitchFamily="66" charset="0"/>
              </a:rPr>
              <a:t>very</a:t>
            </a:r>
            <a:r>
              <a:rPr lang="sk-SK" sz="3200" b="1" u="sng" dirty="0">
                <a:solidFill>
                  <a:schemeClr val="accent1">
                    <a:lumMod val="50000"/>
                  </a:schemeClr>
                </a:solidFill>
                <a:latin typeface="Lucida Calligraphy" panose="03010101010101010101" pitchFamily="66" charset="0"/>
              </a:rPr>
              <a:t> </a:t>
            </a:r>
            <a:r>
              <a:rPr lang="sk-SK" sz="3200" b="1" u="sng" dirty="0" err="1">
                <a:solidFill>
                  <a:schemeClr val="accent1">
                    <a:lumMod val="50000"/>
                  </a:schemeClr>
                </a:solidFill>
                <a:latin typeface="Lucida Calligraphy" panose="03010101010101010101" pitchFamily="66" charset="0"/>
              </a:rPr>
              <a:t>much</a:t>
            </a:r>
            <a:r>
              <a:rPr lang="sk-SK" sz="3200" b="1" u="sng" dirty="0">
                <a:solidFill>
                  <a:schemeClr val="accent1">
                    <a:lumMod val="50000"/>
                  </a:schemeClr>
                </a:solidFill>
                <a:latin typeface="Lucida Calligraphy" panose="03010101010101010101" pitchFamily="66" charset="0"/>
              </a:rPr>
              <a:t> </a:t>
            </a:r>
            <a:r>
              <a:rPr lang="sk-SK" sz="3200" b="1" u="sng" dirty="0" err="1">
                <a:solidFill>
                  <a:schemeClr val="accent1">
                    <a:lumMod val="50000"/>
                  </a:schemeClr>
                </a:solidFill>
                <a:latin typeface="Lucida Calligraphy" panose="03010101010101010101" pitchFamily="66" charset="0"/>
              </a:rPr>
              <a:t>for</a:t>
            </a:r>
            <a:r>
              <a:rPr lang="sk-SK" sz="3200" b="1" u="sng" dirty="0">
                <a:solidFill>
                  <a:schemeClr val="accent1">
                    <a:lumMod val="50000"/>
                  </a:schemeClr>
                </a:solidFill>
                <a:latin typeface="Lucida Calligraphy" panose="03010101010101010101" pitchFamily="66" charset="0"/>
              </a:rPr>
              <a:t> </a:t>
            </a:r>
            <a:r>
              <a:rPr lang="sk-SK" sz="3200" b="1" u="sng" dirty="0" err="1">
                <a:solidFill>
                  <a:schemeClr val="accent1">
                    <a:lumMod val="50000"/>
                  </a:schemeClr>
                </a:solidFill>
                <a:latin typeface="Lucida Calligraphy" panose="03010101010101010101" pitchFamily="66" charset="0"/>
              </a:rPr>
              <a:t>your</a:t>
            </a:r>
            <a:r>
              <a:rPr lang="sk-SK" sz="3200" b="1" u="sng" dirty="0">
                <a:solidFill>
                  <a:schemeClr val="accent1">
                    <a:lumMod val="50000"/>
                  </a:schemeClr>
                </a:solidFill>
                <a:latin typeface="Lucida Calligraphy" panose="03010101010101010101" pitchFamily="66" charset="0"/>
              </a:rPr>
              <a:t> </a:t>
            </a:r>
            <a:r>
              <a:rPr lang="sk-SK" sz="3200" b="1" u="sng" dirty="0" err="1">
                <a:solidFill>
                  <a:schemeClr val="accent1">
                    <a:lumMod val="50000"/>
                  </a:schemeClr>
                </a:solidFill>
                <a:latin typeface="Lucida Calligraphy" panose="03010101010101010101" pitchFamily="66" charset="0"/>
              </a:rPr>
              <a:t>attention</a:t>
            </a:r>
            <a:endParaRPr lang="sk-SK" sz="3200" b="1" u="sng" dirty="0">
              <a:solidFill>
                <a:schemeClr val="accent1">
                  <a:lumMod val="50000"/>
                </a:schemeClr>
              </a:solidFill>
              <a:latin typeface="Lucida Calligraphy" panose="03010101010101010101" pitchFamily="66" charset="0"/>
            </a:endParaRPr>
          </a:p>
        </p:txBody>
      </p:sp>
      <p:sp>
        <p:nvSpPr>
          <p:cNvPr id="4" name="BlokTextu 3">
            <a:extLst>
              <a:ext uri="{FF2B5EF4-FFF2-40B4-BE49-F238E27FC236}">
                <a16:creationId xmlns:a16="http://schemas.microsoft.com/office/drawing/2014/main" id="{7B8738D5-13E6-A362-494E-2CECE87151E7}"/>
              </a:ext>
            </a:extLst>
          </p:cNvPr>
          <p:cNvSpPr txBox="1"/>
          <p:nvPr/>
        </p:nvSpPr>
        <p:spPr>
          <a:xfrm>
            <a:off x="465811" y="3221144"/>
            <a:ext cx="11164294" cy="1200329"/>
          </a:xfrm>
          <a:prstGeom prst="rect">
            <a:avLst/>
          </a:prstGeom>
          <a:noFill/>
        </p:spPr>
        <p:txBody>
          <a:bodyPr wrap="square">
            <a:spAutoFit/>
          </a:bodyPr>
          <a:lstStyle/>
          <a:p>
            <a:pPr algn="just"/>
            <a:r>
              <a:rPr lang="sk-SK" b="1" dirty="0" err="1">
                <a:solidFill>
                  <a:schemeClr val="accent1">
                    <a:lumMod val="50000"/>
                  </a:schemeClr>
                </a:solidFill>
              </a:rPr>
              <a:t>The</a:t>
            </a:r>
            <a:r>
              <a:rPr lang="sk-SK" b="1" dirty="0">
                <a:solidFill>
                  <a:schemeClr val="accent1">
                    <a:lumMod val="50000"/>
                  </a:schemeClr>
                </a:solidFill>
              </a:rPr>
              <a:t> </a:t>
            </a:r>
            <a:r>
              <a:rPr lang="sk-SK" b="1" dirty="0" err="1">
                <a:solidFill>
                  <a:schemeClr val="accent1">
                    <a:lumMod val="50000"/>
                  </a:schemeClr>
                </a:solidFill>
              </a:rPr>
              <a:t>author</a:t>
            </a:r>
            <a:r>
              <a:rPr lang="sk-SK" b="1" dirty="0">
                <a:solidFill>
                  <a:schemeClr val="accent1">
                    <a:lumMod val="50000"/>
                  </a:schemeClr>
                </a:solidFill>
              </a:rPr>
              <a:t> </a:t>
            </a:r>
            <a:r>
              <a:rPr lang="sk-SK" b="1" dirty="0" err="1">
                <a:solidFill>
                  <a:schemeClr val="accent1">
                    <a:lumMod val="50000"/>
                  </a:schemeClr>
                </a:solidFill>
              </a:rPr>
              <a:t>would</a:t>
            </a:r>
            <a:r>
              <a:rPr lang="sk-SK" b="1" dirty="0">
                <a:solidFill>
                  <a:schemeClr val="accent1">
                    <a:lumMod val="50000"/>
                  </a:schemeClr>
                </a:solidFill>
              </a:rPr>
              <a:t> </a:t>
            </a:r>
            <a:r>
              <a:rPr lang="sk-SK" b="1" dirty="0" err="1">
                <a:solidFill>
                  <a:schemeClr val="accent1">
                    <a:lumMod val="50000"/>
                  </a:schemeClr>
                </a:solidFill>
              </a:rPr>
              <a:t>like</a:t>
            </a:r>
            <a:r>
              <a:rPr lang="sk-SK" b="1" dirty="0">
                <a:solidFill>
                  <a:schemeClr val="accent1">
                    <a:lumMod val="50000"/>
                  </a:schemeClr>
                </a:solidFill>
              </a:rPr>
              <a:t> to </a:t>
            </a:r>
            <a:r>
              <a:rPr lang="sk-SK" b="1" dirty="0" err="1">
                <a:solidFill>
                  <a:schemeClr val="accent1">
                    <a:lumMod val="50000"/>
                  </a:schemeClr>
                </a:solidFill>
              </a:rPr>
              <a:t>thank</a:t>
            </a:r>
            <a:r>
              <a:rPr lang="sk-SK" b="1" dirty="0">
                <a:solidFill>
                  <a:schemeClr val="accent1">
                    <a:lumMod val="50000"/>
                  </a:schemeClr>
                </a:solidFill>
              </a:rPr>
              <a:t> </a:t>
            </a:r>
            <a:r>
              <a:rPr lang="sk-SK" b="1" dirty="0" err="1">
                <a:solidFill>
                  <a:schemeClr val="accent1">
                    <a:lumMod val="50000"/>
                  </a:schemeClr>
                </a:solidFill>
              </a:rPr>
              <a:t>Matthieu</a:t>
            </a:r>
            <a:r>
              <a:rPr lang="sk-SK" b="1" dirty="0">
                <a:solidFill>
                  <a:schemeClr val="accent1">
                    <a:lumMod val="50000"/>
                  </a:schemeClr>
                </a:solidFill>
              </a:rPr>
              <a:t> </a:t>
            </a:r>
            <a:r>
              <a:rPr lang="sk-SK" b="1" dirty="0" err="1">
                <a:solidFill>
                  <a:schemeClr val="accent1">
                    <a:lumMod val="50000"/>
                  </a:schemeClr>
                </a:solidFill>
              </a:rPr>
              <a:t>Heller</a:t>
            </a:r>
            <a:r>
              <a:rPr lang="sk-SK" b="1" dirty="0">
                <a:solidFill>
                  <a:schemeClr val="accent1">
                    <a:lumMod val="50000"/>
                  </a:schemeClr>
                </a:solidFill>
              </a:rPr>
              <a:t> (</a:t>
            </a:r>
            <a:r>
              <a:rPr lang="sk-SK" b="1" dirty="0" err="1">
                <a:solidFill>
                  <a:schemeClr val="accent1">
                    <a:lumMod val="50000"/>
                  </a:schemeClr>
                </a:solidFill>
              </a:rPr>
              <a:t>Université</a:t>
            </a:r>
            <a:r>
              <a:rPr lang="sk-SK" b="1" dirty="0">
                <a:solidFill>
                  <a:schemeClr val="accent1">
                    <a:lumMod val="50000"/>
                  </a:schemeClr>
                </a:solidFill>
              </a:rPr>
              <a:t> de </a:t>
            </a:r>
            <a:r>
              <a:rPr lang="sk-SK" b="1" dirty="0" err="1">
                <a:solidFill>
                  <a:schemeClr val="accent1">
                    <a:lumMod val="50000"/>
                  </a:schemeClr>
                </a:solidFill>
              </a:rPr>
              <a:t>Genève</a:t>
            </a:r>
            <a:r>
              <a:rPr lang="sk-SK" b="1" dirty="0">
                <a:solidFill>
                  <a:schemeClr val="accent1">
                    <a:lumMod val="50000"/>
                  </a:schemeClr>
                </a:solidFill>
              </a:rPr>
              <a:t>) and Adam </a:t>
            </a:r>
            <a:r>
              <a:rPr lang="sk-SK" b="1" dirty="0" err="1">
                <a:solidFill>
                  <a:schemeClr val="accent1">
                    <a:lumMod val="50000"/>
                  </a:schemeClr>
                </a:solidFill>
              </a:rPr>
              <a:t>Muraczewski</a:t>
            </a:r>
            <a:r>
              <a:rPr lang="sk-SK" b="1" dirty="0">
                <a:solidFill>
                  <a:schemeClr val="accent1">
                    <a:lumMod val="50000"/>
                  </a:schemeClr>
                </a:solidFill>
              </a:rPr>
              <a:t> (</a:t>
            </a:r>
            <a:r>
              <a:rPr lang="sk-SK" b="1" dirty="0" err="1">
                <a:solidFill>
                  <a:schemeClr val="accent1">
                    <a:lumMod val="50000"/>
                  </a:schemeClr>
                </a:solidFill>
              </a:rPr>
              <a:t>Nicolaus</a:t>
            </a:r>
            <a:r>
              <a:rPr lang="sk-SK" b="1" dirty="0">
                <a:solidFill>
                  <a:schemeClr val="accent1">
                    <a:lumMod val="50000"/>
                  </a:schemeClr>
                </a:solidFill>
              </a:rPr>
              <a:t> </a:t>
            </a:r>
            <a:r>
              <a:rPr lang="sk-SK" b="1" dirty="0" err="1">
                <a:solidFill>
                  <a:schemeClr val="accent1">
                    <a:lumMod val="50000"/>
                  </a:schemeClr>
                </a:solidFill>
              </a:rPr>
              <a:t>Copernicus</a:t>
            </a:r>
            <a:r>
              <a:rPr lang="sk-SK" b="1" dirty="0">
                <a:solidFill>
                  <a:schemeClr val="accent1">
                    <a:lumMod val="50000"/>
                  </a:schemeClr>
                </a:solidFill>
              </a:rPr>
              <a:t> </a:t>
            </a:r>
            <a:r>
              <a:rPr lang="sk-SK" b="1" dirty="0" err="1">
                <a:solidFill>
                  <a:schemeClr val="accent1">
                    <a:lumMod val="50000"/>
                  </a:schemeClr>
                </a:solidFill>
              </a:rPr>
              <a:t>Astronomical</a:t>
            </a:r>
            <a:r>
              <a:rPr lang="sk-SK" b="1" dirty="0">
                <a:solidFill>
                  <a:schemeClr val="accent1">
                    <a:lumMod val="50000"/>
                  </a:schemeClr>
                </a:solidFill>
              </a:rPr>
              <a:t> Center, </a:t>
            </a:r>
            <a:r>
              <a:rPr lang="sk-SK" b="1" dirty="0" err="1">
                <a:solidFill>
                  <a:schemeClr val="accent1">
                    <a:lumMod val="50000"/>
                  </a:schemeClr>
                </a:solidFill>
              </a:rPr>
              <a:t>Polish</a:t>
            </a:r>
            <a:r>
              <a:rPr lang="sk-SK" b="1" dirty="0">
                <a:solidFill>
                  <a:schemeClr val="accent1">
                    <a:lumMod val="50000"/>
                  </a:schemeClr>
                </a:solidFill>
              </a:rPr>
              <a:t> </a:t>
            </a:r>
            <a:r>
              <a:rPr lang="sk-SK" b="1" dirty="0" err="1">
                <a:solidFill>
                  <a:schemeClr val="accent1">
                    <a:lumMod val="50000"/>
                  </a:schemeClr>
                </a:solidFill>
              </a:rPr>
              <a:t>Academy</a:t>
            </a:r>
            <a:r>
              <a:rPr lang="sk-SK" b="1" dirty="0">
                <a:solidFill>
                  <a:schemeClr val="accent1">
                    <a:lumMod val="50000"/>
                  </a:schemeClr>
                </a:solidFill>
              </a:rPr>
              <a:t> of </a:t>
            </a:r>
            <a:r>
              <a:rPr lang="sk-SK" b="1" dirty="0" err="1">
                <a:solidFill>
                  <a:schemeClr val="accent1">
                    <a:lumMod val="50000"/>
                  </a:schemeClr>
                </a:solidFill>
              </a:rPr>
              <a:t>Sciences</a:t>
            </a:r>
            <a:r>
              <a:rPr lang="sk-SK" b="1" dirty="0">
                <a:solidFill>
                  <a:schemeClr val="accent1">
                    <a:lumMod val="50000"/>
                  </a:schemeClr>
                </a:solidFill>
              </a:rPr>
              <a:t>) </a:t>
            </a:r>
            <a:r>
              <a:rPr lang="sk-SK" b="1" dirty="0" err="1">
                <a:solidFill>
                  <a:schemeClr val="accent1">
                    <a:lumMod val="50000"/>
                  </a:schemeClr>
                </a:solidFill>
              </a:rPr>
              <a:t>for</a:t>
            </a:r>
            <a:r>
              <a:rPr lang="sk-SK" b="1" dirty="0">
                <a:solidFill>
                  <a:schemeClr val="accent1">
                    <a:lumMod val="50000"/>
                  </a:schemeClr>
                </a:solidFill>
              </a:rPr>
              <a:t> </a:t>
            </a:r>
            <a:r>
              <a:rPr lang="sk-SK" b="1" dirty="0" err="1">
                <a:solidFill>
                  <a:schemeClr val="accent1">
                    <a:lumMod val="50000"/>
                  </a:schemeClr>
                </a:solidFill>
              </a:rPr>
              <a:t>valuable</a:t>
            </a:r>
            <a:r>
              <a:rPr lang="sk-SK" b="1" dirty="0">
                <a:solidFill>
                  <a:schemeClr val="accent1">
                    <a:lumMod val="50000"/>
                  </a:schemeClr>
                </a:solidFill>
              </a:rPr>
              <a:t> </a:t>
            </a:r>
            <a:r>
              <a:rPr lang="sk-SK" b="1" dirty="0" err="1">
                <a:solidFill>
                  <a:schemeClr val="accent1">
                    <a:lumMod val="50000"/>
                  </a:schemeClr>
                </a:solidFill>
              </a:rPr>
              <a:t>discussions</a:t>
            </a:r>
            <a:r>
              <a:rPr lang="sk-SK" b="1" dirty="0">
                <a:solidFill>
                  <a:schemeClr val="accent1">
                    <a:lumMod val="50000"/>
                  </a:schemeClr>
                </a:solidFill>
              </a:rPr>
              <a:t>. </a:t>
            </a:r>
            <a:r>
              <a:rPr lang="sk-SK" b="1" dirty="0" err="1">
                <a:solidFill>
                  <a:schemeClr val="accent1">
                    <a:lumMod val="50000"/>
                  </a:schemeClr>
                </a:solidFill>
              </a:rPr>
              <a:t>The</a:t>
            </a:r>
            <a:r>
              <a:rPr lang="sk-SK" b="1" dirty="0">
                <a:solidFill>
                  <a:schemeClr val="accent1">
                    <a:lumMod val="50000"/>
                  </a:schemeClr>
                </a:solidFill>
              </a:rPr>
              <a:t> </a:t>
            </a:r>
            <a:r>
              <a:rPr lang="sk-SK" b="1" dirty="0" err="1">
                <a:solidFill>
                  <a:schemeClr val="accent1">
                    <a:lumMod val="50000"/>
                  </a:schemeClr>
                </a:solidFill>
              </a:rPr>
              <a:t>author</a:t>
            </a:r>
            <a:r>
              <a:rPr lang="sk-SK" b="1" dirty="0">
                <a:solidFill>
                  <a:schemeClr val="accent1">
                    <a:lumMod val="50000"/>
                  </a:schemeClr>
                </a:solidFill>
              </a:rPr>
              <a:t> </a:t>
            </a:r>
            <a:r>
              <a:rPr lang="sk-SK" b="1" dirty="0" err="1">
                <a:solidFill>
                  <a:schemeClr val="accent1">
                    <a:lumMod val="50000"/>
                  </a:schemeClr>
                </a:solidFill>
              </a:rPr>
              <a:t>would</a:t>
            </a:r>
            <a:r>
              <a:rPr lang="sk-SK" b="1" dirty="0">
                <a:solidFill>
                  <a:schemeClr val="accent1">
                    <a:lumMod val="50000"/>
                  </a:schemeClr>
                </a:solidFill>
              </a:rPr>
              <a:t> </a:t>
            </a:r>
            <a:r>
              <a:rPr lang="sk-SK" b="1" dirty="0" err="1">
                <a:solidFill>
                  <a:schemeClr val="accent1">
                    <a:lumMod val="50000"/>
                  </a:schemeClr>
                </a:solidFill>
              </a:rPr>
              <a:t>like</a:t>
            </a:r>
            <a:r>
              <a:rPr lang="sk-SK" b="1" dirty="0">
                <a:solidFill>
                  <a:schemeClr val="accent1">
                    <a:lumMod val="50000"/>
                  </a:schemeClr>
                </a:solidFill>
              </a:rPr>
              <a:t> to </a:t>
            </a:r>
            <a:r>
              <a:rPr lang="sk-SK" b="1" dirty="0" err="1">
                <a:solidFill>
                  <a:schemeClr val="accent1">
                    <a:lumMod val="50000"/>
                  </a:schemeClr>
                </a:solidFill>
              </a:rPr>
              <a:t>acknowledge</a:t>
            </a:r>
            <a:r>
              <a:rPr lang="en-US" b="1" i="0" dirty="0">
                <a:solidFill>
                  <a:schemeClr val="accent1">
                    <a:lumMod val="50000"/>
                  </a:schemeClr>
                </a:solidFill>
                <a:effectLst/>
              </a:rPr>
              <a:t> funding from the European Union’s Horizon Europe Research and Innovation </a:t>
            </a:r>
            <a:r>
              <a:rPr lang="en-US" b="1" i="0" dirty="0" err="1">
                <a:solidFill>
                  <a:schemeClr val="accent1">
                    <a:lumMod val="50000"/>
                  </a:schemeClr>
                </a:solidFill>
                <a:effectLst/>
              </a:rPr>
              <a:t>Programme</a:t>
            </a:r>
            <a:r>
              <a:rPr lang="en-US" b="1" i="0" dirty="0">
                <a:solidFill>
                  <a:schemeClr val="accent1">
                    <a:lumMod val="50000"/>
                  </a:schemeClr>
                </a:solidFill>
                <a:effectLst/>
              </a:rPr>
              <a:t> under the Marie </a:t>
            </a:r>
            <a:r>
              <a:rPr lang="en-US" b="1" i="0" dirty="0" err="1">
                <a:solidFill>
                  <a:schemeClr val="accent1">
                    <a:lumMod val="50000"/>
                  </a:schemeClr>
                </a:solidFill>
                <a:effectLst/>
              </a:rPr>
              <a:t>Skłodowska</a:t>
            </a:r>
            <a:r>
              <a:rPr lang="en-US" b="1" i="0" dirty="0">
                <a:solidFill>
                  <a:schemeClr val="accent1">
                    <a:lumMod val="50000"/>
                  </a:schemeClr>
                </a:solidFill>
                <a:effectLst/>
              </a:rPr>
              <a:t>-Curie Actions COFUND, Physics for Future, grant agreement No 101081515</a:t>
            </a:r>
            <a:endParaRPr lang="sk-SK" b="1" dirty="0">
              <a:solidFill>
                <a:schemeClr val="accent1">
                  <a:lumMod val="50000"/>
                </a:schemeClr>
              </a:solidFill>
            </a:endParaRPr>
          </a:p>
        </p:txBody>
      </p:sp>
      <p:pic>
        <p:nvPicPr>
          <p:cNvPr id="11" name="Picture 2">
            <a:extLst>
              <a:ext uri="{FF2B5EF4-FFF2-40B4-BE49-F238E27FC236}">
                <a16:creationId xmlns:a16="http://schemas.microsoft.com/office/drawing/2014/main" id="{943EF263-1681-C667-FAB6-F2B7EADCEC77}"/>
              </a:ext>
            </a:extLst>
          </p:cNvPr>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58432" y="5812402"/>
            <a:ext cx="2647806" cy="1167095"/>
          </a:xfrm>
          <a:prstGeom prst="rect">
            <a:avLst/>
          </a:prstGeom>
          <a:noFill/>
          <a:extLst>
            <a:ext uri="{909E8E84-426E-40DD-AFC4-6F175D3DCCD1}">
              <a14:hiddenFill xmlns:a14="http://schemas.microsoft.com/office/drawing/2010/main">
                <a:solidFill>
                  <a:srgbClr val="FFFFFF"/>
                </a:solidFill>
              </a14:hiddenFill>
            </a:ext>
          </a:extLst>
        </p:spPr>
      </p:pic>
      <p:pic>
        <p:nvPicPr>
          <p:cNvPr id="12" name="Obrázok 11" descr="Obrázok, na ktorom je text, písmo, logo, grafika&#10;&#10;Automaticky generovaný popis">
            <a:extLst>
              <a:ext uri="{FF2B5EF4-FFF2-40B4-BE49-F238E27FC236}">
                <a16:creationId xmlns:a16="http://schemas.microsoft.com/office/drawing/2014/main" id="{C5D99F1A-4AE1-C044-BC8D-59F8088E4C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5870329"/>
            <a:ext cx="2170706" cy="987671"/>
          </a:xfrm>
          <a:prstGeom prst="rect">
            <a:avLst/>
          </a:prstGeom>
        </p:spPr>
      </p:pic>
      <p:pic>
        <p:nvPicPr>
          <p:cNvPr id="13" name="Obrázok 12" descr="Obrázok, na ktorom je text, písmo, snímka obrazovky, rad&#10;&#10;Automaticky generovaný popis">
            <a:extLst>
              <a:ext uri="{FF2B5EF4-FFF2-40B4-BE49-F238E27FC236}">
                <a16:creationId xmlns:a16="http://schemas.microsoft.com/office/drawing/2014/main" id="{D3C47A0B-E86A-444A-45AA-8237FC2634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03312" y="6012014"/>
            <a:ext cx="3496726" cy="683027"/>
          </a:xfrm>
          <a:prstGeom prst="rect">
            <a:avLst/>
          </a:prstGeom>
        </p:spPr>
      </p:pic>
      <p:pic>
        <p:nvPicPr>
          <p:cNvPr id="14" name="Obrázok 13" descr="Obrázok, na ktorom je písmo, grafika, logo, text&#10;&#10;Automaticky generovaný popis">
            <a:extLst>
              <a:ext uri="{FF2B5EF4-FFF2-40B4-BE49-F238E27FC236}">
                <a16:creationId xmlns:a16="http://schemas.microsoft.com/office/drawing/2014/main" id="{E049ABA1-23E4-720A-9B04-E3BA34A014E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70691" y="5938899"/>
            <a:ext cx="3625309" cy="850530"/>
          </a:xfrm>
          <a:prstGeom prst="rect">
            <a:avLst/>
          </a:prstGeom>
        </p:spPr>
      </p:pic>
    </p:spTree>
    <p:extLst>
      <p:ext uri="{BB962C8B-B14F-4D97-AF65-F5344CB8AC3E}">
        <p14:creationId xmlns:p14="http://schemas.microsoft.com/office/powerpoint/2010/main" val="3529160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lokTextu 5">
            <a:extLst>
              <a:ext uri="{FF2B5EF4-FFF2-40B4-BE49-F238E27FC236}">
                <a16:creationId xmlns:a16="http://schemas.microsoft.com/office/drawing/2014/main" id="{C1AA2ABD-7E5E-B129-7172-F0C6DD9FD5AD}"/>
              </a:ext>
            </a:extLst>
          </p:cNvPr>
          <p:cNvSpPr txBox="1"/>
          <p:nvPr/>
        </p:nvSpPr>
        <p:spPr>
          <a:xfrm>
            <a:off x="284198" y="465473"/>
            <a:ext cx="11346512" cy="523220"/>
          </a:xfrm>
          <a:prstGeom prst="rect">
            <a:avLst/>
          </a:prstGeom>
          <a:noFill/>
        </p:spPr>
        <p:txBody>
          <a:bodyPr wrap="square" rtlCol="0">
            <a:spAutoFit/>
          </a:bodyPr>
          <a:lstStyle/>
          <a:p>
            <a:r>
              <a:rPr lang="sk-SK" sz="2800" b="1" u="sng" dirty="0" err="1">
                <a:solidFill>
                  <a:schemeClr val="accent1">
                    <a:lumMod val="50000"/>
                  </a:schemeClr>
                </a:solidFill>
                <a:latin typeface="+mj-lt"/>
              </a:rPr>
              <a:t>Mono</a:t>
            </a:r>
            <a:r>
              <a:rPr lang="sk-SK" sz="2800" b="1" u="sng" dirty="0">
                <a:solidFill>
                  <a:schemeClr val="accent1">
                    <a:lumMod val="50000"/>
                  </a:schemeClr>
                </a:solidFill>
                <a:latin typeface="+mj-lt"/>
              </a:rPr>
              <a:t> and stereo </a:t>
            </a:r>
            <a:r>
              <a:rPr lang="sk-SK" sz="2800" b="1" u="sng" dirty="0" err="1">
                <a:solidFill>
                  <a:schemeClr val="accent1">
                    <a:lumMod val="50000"/>
                  </a:schemeClr>
                </a:solidFill>
                <a:latin typeface="+mj-lt"/>
              </a:rPr>
              <a:t>performance</a:t>
            </a:r>
            <a:r>
              <a:rPr lang="sk-SK" sz="2800" b="1" u="sng" dirty="0">
                <a:solidFill>
                  <a:schemeClr val="accent1">
                    <a:lumMod val="50000"/>
                  </a:schemeClr>
                </a:solidFill>
                <a:latin typeface="+mj-lt"/>
              </a:rPr>
              <a:t> </a:t>
            </a:r>
            <a:r>
              <a:rPr lang="sk-SK" sz="2800" b="1" u="sng" dirty="0" err="1">
                <a:solidFill>
                  <a:schemeClr val="accent1">
                    <a:lumMod val="50000"/>
                  </a:schemeClr>
                </a:solidFill>
                <a:latin typeface="+mj-lt"/>
              </a:rPr>
              <a:t>comparison</a:t>
            </a:r>
            <a:endParaRPr lang="sk-SK" sz="2800" b="1" u="sng" dirty="0">
              <a:solidFill>
                <a:schemeClr val="accent1">
                  <a:lumMod val="50000"/>
                </a:schemeClr>
              </a:solidFill>
              <a:latin typeface="+mj-lt"/>
            </a:endParaRPr>
          </a:p>
        </p:txBody>
      </p:sp>
      <p:sp>
        <p:nvSpPr>
          <p:cNvPr id="7" name="Zástupný objekt pre číslo snímky 6">
            <a:extLst>
              <a:ext uri="{FF2B5EF4-FFF2-40B4-BE49-F238E27FC236}">
                <a16:creationId xmlns:a16="http://schemas.microsoft.com/office/drawing/2014/main" id="{73F8DDDE-444D-0DEE-AAEA-4496FA26C655}"/>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28</a:t>
            </a:fld>
            <a:endParaRPr lang="sk-SK" sz="2000" b="1" dirty="0">
              <a:solidFill>
                <a:schemeClr val="accent1">
                  <a:lumMod val="50000"/>
                </a:schemeClr>
              </a:solidFill>
              <a:latin typeface="+mj-lt"/>
            </a:endParaRPr>
          </a:p>
        </p:txBody>
      </p:sp>
      <p:sp>
        <p:nvSpPr>
          <p:cNvPr id="8" name="BlokTextu 7">
            <a:extLst>
              <a:ext uri="{FF2B5EF4-FFF2-40B4-BE49-F238E27FC236}">
                <a16:creationId xmlns:a16="http://schemas.microsoft.com/office/drawing/2014/main" id="{E966EED9-58D2-7E19-107A-E22B288DA4A5}"/>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9218" name="Picture 2" descr="undefined">
            <a:extLst>
              <a:ext uri="{FF2B5EF4-FFF2-40B4-BE49-F238E27FC236}">
                <a16:creationId xmlns:a16="http://schemas.microsoft.com/office/drawing/2014/main" id="{DE2126D3-014F-9546-0922-B3B57DD32E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46343"/>
            <a:ext cx="8269357" cy="3617843"/>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undefined">
            <a:extLst>
              <a:ext uri="{FF2B5EF4-FFF2-40B4-BE49-F238E27FC236}">
                <a16:creationId xmlns:a16="http://schemas.microsoft.com/office/drawing/2014/main" id="{471DBCA1-7114-FD6F-E802-53A6847A87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0525" y="2030440"/>
            <a:ext cx="4136190" cy="3619271"/>
          </a:xfrm>
          <a:prstGeom prst="rect">
            <a:avLst/>
          </a:prstGeom>
          <a:noFill/>
          <a:extLst>
            <a:ext uri="{909E8E84-426E-40DD-AFC4-6F175D3DCCD1}">
              <a14:hiddenFill xmlns:a14="http://schemas.microsoft.com/office/drawing/2010/main">
                <a:solidFill>
                  <a:srgbClr val="FFFFFF"/>
                </a:solidFill>
              </a14:hiddenFill>
            </a:ext>
          </a:extLst>
        </p:spPr>
      </p:pic>
      <p:sp>
        <p:nvSpPr>
          <p:cNvPr id="10" name="BlokTextu 9">
            <a:extLst>
              <a:ext uri="{FF2B5EF4-FFF2-40B4-BE49-F238E27FC236}">
                <a16:creationId xmlns:a16="http://schemas.microsoft.com/office/drawing/2014/main" id="{081DB814-85EC-31E2-659B-0AD94340683E}"/>
              </a:ext>
            </a:extLst>
          </p:cNvPr>
          <p:cNvSpPr txBox="1"/>
          <p:nvPr/>
        </p:nvSpPr>
        <p:spPr>
          <a:xfrm>
            <a:off x="422744" y="988693"/>
            <a:ext cx="6094674" cy="369332"/>
          </a:xfrm>
          <a:prstGeom prst="rect">
            <a:avLst/>
          </a:prstGeom>
          <a:noFill/>
        </p:spPr>
        <p:txBody>
          <a:bodyPr wrap="square">
            <a:spAutoFit/>
          </a:bodyPr>
          <a:lstStyle/>
          <a:p>
            <a:pPr marL="285750" indent="-285750">
              <a:buFontTx/>
              <a:buChar char="-"/>
            </a:pPr>
            <a:r>
              <a:rPr lang="sk-SK" b="1" dirty="0" err="1">
                <a:solidFill>
                  <a:schemeClr val="accent1">
                    <a:lumMod val="50000"/>
                  </a:schemeClr>
                </a:solidFill>
                <a:latin typeface="+mj-lt"/>
              </a:rPr>
              <a:t>Significant</a:t>
            </a:r>
            <a:r>
              <a:rPr lang="sk-SK" b="1" dirty="0">
                <a:solidFill>
                  <a:schemeClr val="accent1">
                    <a:lumMod val="50000"/>
                  </a:schemeClr>
                </a:solidFill>
                <a:latin typeface="+mj-lt"/>
              </a:rPr>
              <a:t> </a:t>
            </a:r>
            <a:r>
              <a:rPr lang="sk-SK" b="1" dirty="0" err="1">
                <a:solidFill>
                  <a:schemeClr val="accent1">
                    <a:lumMod val="50000"/>
                  </a:schemeClr>
                </a:solidFill>
                <a:latin typeface="+mj-lt"/>
              </a:rPr>
              <a:t>improvement</a:t>
            </a:r>
            <a:r>
              <a:rPr lang="sk-SK" b="1" dirty="0">
                <a:solidFill>
                  <a:schemeClr val="accent1">
                    <a:lumMod val="50000"/>
                  </a:schemeClr>
                </a:solidFill>
                <a:latin typeface="+mj-lt"/>
              </a:rPr>
              <a:t> of </a:t>
            </a:r>
            <a:r>
              <a:rPr lang="sk-SK" b="1" dirty="0" err="1">
                <a:solidFill>
                  <a:schemeClr val="accent1">
                    <a:lumMod val="50000"/>
                  </a:schemeClr>
                </a:solidFill>
                <a:latin typeface="+mj-lt"/>
              </a:rPr>
              <a:t>parameters</a:t>
            </a:r>
            <a:r>
              <a:rPr lang="sk-SK" b="1" dirty="0">
                <a:solidFill>
                  <a:schemeClr val="accent1">
                    <a:lumMod val="50000"/>
                  </a:schemeClr>
                </a:solidFill>
                <a:latin typeface="+mj-lt"/>
              </a:rPr>
              <a:t> in stereo </a:t>
            </a:r>
            <a:r>
              <a:rPr lang="sk-SK" b="1" dirty="0" err="1">
                <a:solidFill>
                  <a:schemeClr val="accent1">
                    <a:lumMod val="50000"/>
                  </a:schemeClr>
                </a:solidFill>
                <a:latin typeface="+mj-lt"/>
              </a:rPr>
              <a:t>mode</a:t>
            </a:r>
            <a:endParaRPr lang="sk-SK" b="1" dirty="0">
              <a:solidFill>
                <a:schemeClr val="accent1">
                  <a:lumMod val="50000"/>
                </a:schemeClr>
              </a:solidFill>
              <a:latin typeface="+mj-lt"/>
            </a:endParaRPr>
          </a:p>
        </p:txBody>
      </p:sp>
      <p:sp>
        <p:nvSpPr>
          <p:cNvPr id="3" name="BlokTextu 2">
            <a:extLst>
              <a:ext uri="{FF2B5EF4-FFF2-40B4-BE49-F238E27FC236}">
                <a16:creationId xmlns:a16="http://schemas.microsoft.com/office/drawing/2014/main" id="{21A732FF-10D5-E712-798D-3E3EFDD857E9}"/>
              </a:ext>
            </a:extLst>
          </p:cNvPr>
          <p:cNvSpPr txBox="1"/>
          <p:nvPr/>
        </p:nvSpPr>
        <p:spPr>
          <a:xfrm>
            <a:off x="284198" y="-33838"/>
            <a:ext cx="6114472" cy="584775"/>
          </a:xfrm>
          <a:prstGeom prst="rect">
            <a:avLst/>
          </a:prstGeom>
          <a:noFill/>
        </p:spPr>
        <p:txBody>
          <a:bodyPr wrap="square">
            <a:spAutoFit/>
          </a:bodyPr>
          <a:lstStyle/>
          <a:p>
            <a:r>
              <a:rPr lang="sk-SK" sz="3200" b="1" u="sng" dirty="0">
                <a:solidFill>
                  <a:schemeClr val="accent1">
                    <a:lumMod val="50000"/>
                  </a:schemeClr>
                </a:solidFill>
                <a:latin typeface="+mj-lt"/>
              </a:rPr>
              <a:t>Backup</a:t>
            </a:r>
          </a:p>
        </p:txBody>
      </p:sp>
    </p:spTree>
    <p:extLst>
      <p:ext uri="{BB962C8B-B14F-4D97-AF65-F5344CB8AC3E}">
        <p14:creationId xmlns:p14="http://schemas.microsoft.com/office/powerpoint/2010/main" val="14239722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objekt pre číslo snímky 6">
            <a:extLst>
              <a:ext uri="{FF2B5EF4-FFF2-40B4-BE49-F238E27FC236}">
                <a16:creationId xmlns:a16="http://schemas.microsoft.com/office/drawing/2014/main" id="{9D578BAA-B207-DBD2-336D-2D32BF6C8F60}"/>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29</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FC2B8413-7C2A-8CFA-9763-0D12156FDE77}"/>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7" name="BlokTextu 6">
            <a:extLst>
              <a:ext uri="{FF2B5EF4-FFF2-40B4-BE49-F238E27FC236}">
                <a16:creationId xmlns:a16="http://schemas.microsoft.com/office/drawing/2014/main" id="{8AE98A16-16F5-F756-C104-699550A35020}"/>
              </a:ext>
            </a:extLst>
          </p:cNvPr>
          <p:cNvSpPr txBox="1"/>
          <p:nvPr/>
        </p:nvSpPr>
        <p:spPr>
          <a:xfrm>
            <a:off x="221311" y="152428"/>
            <a:ext cx="11346512" cy="1077218"/>
          </a:xfrm>
          <a:prstGeom prst="rect">
            <a:avLst/>
          </a:prstGeom>
          <a:noFill/>
        </p:spPr>
        <p:txBody>
          <a:bodyPr wrap="square" rtlCol="0">
            <a:spAutoFit/>
          </a:bodyPr>
          <a:lstStyle/>
          <a:p>
            <a:r>
              <a:rPr lang="sk-SK" sz="3200" b="1" u="sng" dirty="0">
                <a:solidFill>
                  <a:schemeClr val="accent1">
                    <a:lumMod val="50000"/>
                  </a:schemeClr>
                </a:solidFill>
                <a:latin typeface="+mj-lt"/>
              </a:rPr>
              <a:t>Backup</a:t>
            </a:r>
          </a:p>
          <a:p>
            <a:r>
              <a:rPr lang="sk-SK" sz="3200" b="1" u="sng" dirty="0" err="1">
                <a:solidFill>
                  <a:schemeClr val="accent1">
                    <a:lumMod val="50000"/>
                  </a:schemeClr>
                </a:solidFill>
                <a:latin typeface="+mj-lt"/>
              </a:rPr>
              <a:t>Perfomance</a:t>
            </a:r>
            <a:r>
              <a:rPr lang="sk-SK" sz="3200" b="1" u="sng" dirty="0">
                <a:solidFill>
                  <a:schemeClr val="accent1">
                    <a:lumMod val="50000"/>
                  </a:schemeClr>
                </a:solidFill>
                <a:latin typeface="+mj-lt"/>
              </a:rPr>
              <a:t> of SST-1M</a:t>
            </a:r>
          </a:p>
        </p:txBody>
      </p:sp>
      <p:pic>
        <p:nvPicPr>
          <p:cNvPr id="7172" name="Picture 4" descr="undefined">
            <a:extLst>
              <a:ext uri="{FF2B5EF4-FFF2-40B4-BE49-F238E27FC236}">
                <a16:creationId xmlns:a16="http://schemas.microsoft.com/office/drawing/2014/main" id="{EA43EB71-EA6B-6DC5-A182-C5376DCBAD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4501" y="2225255"/>
            <a:ext cx="3942327" cy="3449636"/>
          </a:xfrm>
          <a:prstGeom prst="rect">
            <a:avLst/>
          </a:prstGeom>
          <a:noFill/>
          <a:extLst>
            <a:ext uri="{909E8E84-426E-40DD-AFC4-6F175D3DCCD1}">
              <a14:hiddenFill xmlns:a14="http://schemas.microsoft.com/office/drawing/2010/main">
                <a:solidFill>
                  <a:srgbClr val="FFFFFF"/>
                </a:solidFill>
              </a14:hiddenFill>
            </a:ext>
          </a:extLst>
        </p:spPr>
      </p:pic>
      <p:pic>
        <p:nvPicPr>
          <p:cNvPr id="8" name="Obrázok 7">
            <a:extLst>
              <a:ext uri="{FF2B5EF4-FFF2-40B4-BE49-F238E27FC236}">
                <a16:creationId xmlns:a16="http://schemas.microsoft.com/office/drawing/2014/main" id="{D8EAD0DF-0961-F546-7A01-9E06CC0AE120}"/>
              </a:ext>
            </a:extLst>
          </p:cNvPr>
          <p:cNvPicPr>
            <a:picLocks noChangeAspect="1"/>
          </p:cNvPicPr>
          <p:nvPr/>
        </p:nvPicPr>
        <p:blipFill>
          <a:blip r:embed="rId3"/>
          <a:stretch>
            <a:fillRect/>
          </a:stretch>
        </p:blipFill>
        <p:spPr>
          <a:xfrm>
            <a:off x="135172" y="2133579"/>
            <a:ext cx="8094428" cy="3541312"/>
          </a:xfrm>
          <a:prstGeom prst="rect">
            <a:avLst/>
          </a:prstGeom>
        </p:spPr>
      </p:pic>
      <p:sp>
        <p:nvSpPr>
          <p:cNvPr id="10" name="BlokTextu 9">
            <a:extLst>
              <a:ext uri="{FF2B5EF4-FFF2-40B4-BE49-F238E27FC236}">
                <a16:creationId xmlns:a16="http://schemas.microsoft.com/office/drawing/2014/main" id="{41195CA2-B3AC-F7AF-DB6A-8B60ADDE5E76}"/>
              </a:ext>
            </a:extLst>
          </p:cNvPr>
          <p:cNvSpPr txBox="1"/>
          <p:nvPr/>
        </p:nvSpPr>
        <p:spPr>
          <a:xfrm>
            <a:off x="221311" y="1119917"/>
            <a:ext cx="7084612" cy="646331"/>
          </a:xfrm>
          <a:prstGeom prst="rect">
            <a:avLst/>
          </a:prstGeom>
          <a:noFill/>
        </p:spPr>
        <p:txBody>
          <a:bodyPr wrap="square" rtlCol="0">
            <a:spAutoFit/>
          </a:bodyPr>
          <a:lstStyle/>
          <a:p>
            <a:pPr marL="285750" indent="-285750">
              <a:buFontTx/>
              <a:buChar char="-"/>
            </a:pPr>
            <a:r>
              <a:rPr lang="sk-SK" b="1" dirty="0" err="1">
                <a:solidFill>
                  <a:schemeClr val="accent1">
                    <a:lumMod val="50000"/>
                  </a:schemeClr>
                </a:solidFill>
                <a:latin typeface="+mj-lt"/>
              </a:rPr>
              <a:t>Significant</a:t>
            </a:r>
            <a:r>
              <a:rPr lang="sk-SK" b="1" dirty="0">
                <a:solidFill>
                  <a:schemeClr val="accent1">
                    <a:lumMod val="50000"/>
                  </a:schemeClr>
                </a:solidFill>
                <a:latin typeface="+mj-lt"/>
              </a:rPr>
              <a:t> </a:t>
            </a:r>
            <a:r>
              <a:rPr lang="sk-SK" b="1" dirty="0" err="1">
                <a:solidFill>
                  <a:schemeClr val="accent1">
                    <a:lumMod val="50000"/>
                  </a:schemeClr>
                </a:solidFill>
                <a:latin typeface="+mj-lt"/>
              </a:rPr>
              <a:t>improvement</a:t>
            </a:r>
            <a:r>
              <a:rPr lang="sk-SK" b="1" dirty="0">
                <a:solidFill>
                  <a:schemeClr val="accent1">
                    <a:lumMod val="50000"/>
                  </a:schemeClr>
                </a:solidFill>
                <a:latin typeface="+mj-lt"/>
              </a:rPr>
              <a:t> of </a:t>
            </a:r>
            <a:r>
              <a:rPr lang="sk-SK" b="1" dirty="0" err="1">
                <a:solidFill>
                  <a:schemeClr val="accent1">
                    <a:lumMod val="50000"/>
                  </a:schemeClr>
                </a:solidFill>
                <a:latin typeface="+mj-lt"/>
              </a:rPr>
              <a:t>parameters</a:t>
            </a:r>
            <a:r>
              <a:rPr lang="sk-SK" b="1" dirty="0">
                <a:solidFill>
                  <a:schemeClr val="accent1">
                    <a:lumMod val="50000"/>
                  </a:schemeClr>
                </a:solidFill>
                <a:latin typeface="+mj-lt"/>
              </a:rPr>
              <a:t> in stereo </a:t>
            </a:r>
            <a:r>
              <a:rPr lang="sk-SK" b="1" dirty="0" err="1">
                <a:solidFill>
                  <a:schemeClr val="accent1">
                    <a:lumMod val="50000"/>
                  </a:schemeClr>
                </a:solidFill>
                <a:latin typeface="+mj-lt"/>
              </a:rPr>
              <a:t>mode</a:t>
            </a:r>
            <a:endParaRPr lang="sk-SK" b="1" dirty="0">
              <a:solidFill>
                <a:schemeClr val="accent1">
                  <a:lumMod val="50000"/>
                </a:schemeClr>
              </a:solidFill>
              <a:latin typeface="+mj-lt"/>
            </a:endParaRPr>
          </a:p>
          <a:p>
            <a:pPr marL="285750" indent="-285750">
              <a:buFontTx/>
              <a:buChar char="-"/>
            </a:pPr>
            <a:r>
              <a:rPr lang="sk-SK" b="1" dirty="0" err="1">
                <a:solidFill>
                  <a:schemeClr val="accent1">
                    <a:lumMod val="50000"/>
                  </a:schemeClr>
                </a:solidFill>
                <a:latin typeface="+mj-lt"/>
              </a:rPr>
              <a:t>Results</a:t>
            </a:r>
            <a:r>
              <a:rPr lang="sk-SK" b="1" dirty="0">
                <a:solidFill>
                  <a:schemeClr val="accent1">
                    <a:lumMod val="50000"/>
                  </a:schemeClr>
                </a:solidFill>
                <a:latin typeface="+mj-lt"/>
              </a:rPr>
              <a:t> in stereo </a:t>
            </a:r>
            <a:r>
              <a:rPr lang="sk-SK" b="1" dirty="0" err="1">
                <a:solidFill>
                  <a:schemeClr val="accent1">
                    <a:lumMod val="50000"/>
                  </a:schemeClr>
                </a:solidFill>
                <a:latin typeface="+mj-lt"/>
              </a:rPr>
              <a:t>mode</a:t>
            </a:r>
            <a:r>
              <a:rPr lang="sk-SK" b="1" dirty="0">
                <a:solidFill>
                  <a:schemeClr val="accent1">
                    <a:lumMod val="50000"/>
                  </a:schemeClr>
                </a:solidFill>
                <a:latin typeface="+mj-lt"/>
              </a:rPr>
              <a:t> </a:t>
            </a:r>
            <a:r>
              <a:rPr lang="sk-SK" b="1" dirty="0" err="1">
                <a:solidFill>
                  <a:schemeClr val="accent1">
                    <a:lumMod val="50000"/>
                  </a:schemeClr>
                </a:solidFill>
                <a:latin typeface="+mj-lt"/>
              </a:rPr>
              <a:t>for</a:t>
            </a:r>
            <a:r>
              <a:rPr lang="sk-SK" b="1" dirty="0">
                <a:solidFill>
                  <a:schemeClr val="accent1">
                    <a:lumMod val="50000"/>
                  </a:schemeClr>
                </a:solidFill>
                <a:latin typeface="+mj-lt"/>
              </a:rPr>
              <a:t> </a:t>
            </a:r>
            <a:r>
              <a:rPr lang="sk-SK" b="1" dirty="0" err="1">
                <a:solidFill>
                  <a:schemeClr val="accent1">
                    <a:lumMod val="50000"/>
                  </a:schemeClr>
                </a:solidFill>
                <a:latin typeface="+mj-lt"/>
              </a:rPr>
              <a:t>different</a:t>
            </a:r>
            <a:r>
              <a:rPr lang="sk-SK" b="1" dirty="0">
                <a:solidFill>
                  <a:schemeClr val="accent1">
                    <a:lumMod val="50000"/>
                  </a:schemeClr>
                </a:solidFill>
                <a:latin typeface="+mj-lt"/>
              </a:rPr>
              <a:t> </a:t>
            </a:r>
            <a:r>
              <a:rPr lang="sk-SK" b="1" dirty="0" err="1">
                <a:solidFill>
                  <a:schemeClr val="accent1">
                    <a:lumMod val="50000"/>
                  </a:schemeClr>
                </a:solidFill>
                <a:latin typeface="+mj-lt"/>
              </a:rPr>
              <a:t>zenith</a:t>
            </a:r>
            <a:r>
              <a:rPr lang="sk-SK" b="1" dirty="0">
                <a:solidFill>
                  <a:schemeClr val="accent1">
                    <a:lumMod val="50000"/>
                  </a:schemeClr>
                </a:solidFill>
                <a:latin typeface="+mj-lt"/>
              </a:rPr>
              <a:t> </a:t>
            </a:r>
            <a:r>
              <a:rPr lang="sk-SK" b="1" dirty="0" err="1">
                <a:solidFill>
                  <a:schemeClr val="accent1">
                    <a:lumMod val="50000"/>
                  </a:schemeClr>
                </a:solidFill>
                <a:latin typeface="+mj-lt"/>
              </a:rPr>
              <a:t>angles</a:t>
            </a:r>
            <a:endParaRPr lang="sk-SK" b="1" dirty="0">
              <a:solidFill>
                <a:schemeClr val="accent1">
                  <a:lumMod val="50000"/>
                </a:schemeClr>
              </a:solidFill>
              <a:latin typeface="+mj-lt"/>
            </a:endParaRPr>
          </a:p>
        </p:txBody>
      </p:sp>
    </p:spTree>
    <p:extLst>
      <p:ext uri="{BB962C8B-B14F-4D97-AF65-F5344CB8AC3E}">
        <p14:creationId xmlns:p14="http://schemas.microsoft.com/office/powerpoint/2010/main" val="4009157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0D98E2DF-C455-C9F7-4A57-6C68C6F331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6"/>
            <a:ext cx="12475597" cy="7017523"/>
          </a:xfrm>
          <a:prstGeom prst="rect">
            <a:avLst/>
          </a:prstGeom>
          <a:noFill/>
          <a:extLst>
            <a:ext uri="{909E8E84-426E-40DD-AFC4-6F175D3DCCD1}">
              <a14:hiddenFill xmlns:a14="http://schemas.microsoft.com/office/drawing/2010/main">
                <a:solidFill>
                  <a:srgbClr val="FFFFFF"/>
                </a:solidFill>
              </a14:hiddenFill>
            </a:ext>
          </a:extLst>
        </p:spPr>
      </p:pic>
      <p:sp>
        <p:nvSpPr>
          <p:cNvPr id="5" name="BlokTextu 4">
            <a:extLst>
              <a:ext uri="{FF2B5EF4-FFF2-40B4-BE49-F238E27FC236}">
                <a16:creationId xmlns:a16="http://schemas.microsoft.com/office/drawing/2014/main" id="{5D8AD887-B84B-F207-7ACE-8ADF75D3244F}"/>
              </a:ext>
            </a:extLst>
          </p:cNvPr>
          <p:cNvSpPr txBox="1"/>
          <p:nvPr/>
        </p:nvSpPr>
        <p:spPr>
          <a:xfrm>
            <a:off x="103367" y="137879"/>
            <a:ext cx="11346512" cy="584775"/>
          </a:xfrm>
          <a:prstGeom prst="rect">
            <a:avLst/>
          </a:prstGeom>
          <a:noFill/>
        </p:spPr>
        <p:txBody>
          <a:bodyPr wrap="square" rtlCol="0">
            <a:spAutoFit/>
          </a:bodyPr>
          <a:lstStyle/>
          <a:p>
            <a:r>
              <a:rPr lang="sk-SK" sz="3200" b="1" u="sng" dirty="0" err="1">
                <a:solidFill>
                  <a:schemeClr val="bg1"/>
                </a:solidFill>
                <a:latin typeface="+mj-lt"/>
              </a:rPr>
              <a:t>Gamma-ray</a:t>
            </a:r>
            <a:r>
              <a:rPr lang="sk-SK" sz="3200" b="1" u="sng" dirty="0">
                <a:solidFill>
                  <a:schemeClr val="bg1"/>
                </a:solidFill>
                <a:latin typeface="+mj-lt"/>
              </a:rPr>
              <a:t> </a:t>
            </a:r>
            <a:r>
              <a:rPr lang="sk-SK" sz="3200" b="1" u="sng" dirty="0" err="1">
                <a:solidFill>
                  <a:schemeClr val="bg1"/>
                </a:solidFill>
                <a:latin typeface="+mj-lt"/>
              </a:rPr>
              <a:t>sky</a:t>
            </a:r>
            <a:endParaRPr lang="sk-SK" sz="3200" b="1" u="sng" dirty="0">
              <a:solidFill>
                <a:schemeClr val="bg1"/>
              </a:solidFill>
              <a:latin typeface="+mj-lt"/>
            </a:endParaRPr>
          </a:p>
        </p:txBody>
      </p:sp>
      <p:sp>
        <p:nvSpPr>
          <p:cNvPr id="6" name="Zástupný objekt pre číslo snímky 6">
            <a:extLst>
              <a:ext uri="{FF2B5EF4-FFF2-40B4-BE49-F238E27FC236}">
                <a16:creationId xmlns:a16="http://schemas.microsoft.com/office/drawing/2014/main" id="{98C8E449-48F9-4F14-A72E-68BC073F5EB2}"/>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Lucida Calligraphy" panose="03010101010101010101" pitchFamily="66" charset="0"/>
              </a:rPr>
              <a:pPr/>
              <a:t>3</a:t>
            </a:fld>
            <a:endParaRPr lang="sk-SK" sz="2000" b="1" dirty="0">
              <a:solidFill>
                <a:schemeClr val="accent1">
                  <a:lumMod val="50000"/>
                </a:schemeClr>
              </a:solidFill>
              <a:latin typeface="Lucida Calligraphy" panose="03010101010101010101" pitchFamily="66" charset="0"/>
            </a:endParaRPr>
          </a:p>
        </p:txBody>
      </p:sp>
      <p:sp>
        <p:nvSpPr>
          <p:cNvPr id="9" name="Zástupný objekt pre číslo snímky 3">
            <a:extLst>
              <a:ext uri="{FF2B5EF4-FFF2-40B4-BE49-F238E27FC236}">
                <a16:creationId xmlns:a16="http://schemas.microsoft.com/office/drawing/2014/main" id="{8676087E-2AA3-501C-7E5B-6ABD7BF194C3}"/>
              </a:ext>
            </a:extLst>
          </p:cNvPr>
          <p:cNvSpPr txBox="1">
            <a:spLocks/>
          </p:cNvSpPr>
          <p:nvPr/>
        </p:nvSpPr>
        <p:spPr>
          <a:xfrm>
            <a:off x="8830256" y="6523009"/>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sk-SK" dirty="0">
              <a:solidFill>
                <a:schemeClr val="bg1"/>
              </a:solidFill>
              <a:latin typeface="Lucida Calligraphy" panose="03010101010101010101" pitchFamily="66" charset="0"/>
            </a:endParaRPr>
          </a:p>
        </p:txBody>
      </p:sp>
      <p:sp>
        <p:nvSpPr>
          <p:cNvPr id="10" name="BlokTextu 9">
            <a:extLst>
              <a:ext uri="{FF2B5EF4-FFF2-40B4-BE49-F238E27FC236}">
                <a16:creationId xmlns:a16="http://schemas.microsoft.com/office/drawing/2014/main" id="{2A274BE3-F3C3-0C4D-A844-89CE157E74CC}"/>
              </a:ext>
            </a:extLst>
          </p:cNvPr>
          <p:cNvSpPr txBox="1"/>
          <p:nvPr/>
        </p:nvSpPr>
        <p:spPr>
          <a:xfrm>
            <a:off x="103367" y="6637454"/>
            <a:ext cx="9796007" cy="307777"/>
          </a:xfrm>
          <a:prstGeom prst="rect">
            <a:avLst/>
          </a:prstGeom>
          <a:noFill/>
        </p:spPr>
        <p:txBody>
          <a:bodyPr wrap="square" rtlCol="0">
            <a:spAutoFit/>
          </a:bodyPr>
          <a:lstStyle/>
          <a:p>
            <a:r>
              <a:rPr lang="sk-SK" sz="1400" b="1" dirty="0" err="1">
                <a:solidFill>
                  <a:schemeClr val="bg1"/>
                </a:solidFill>
                <a:latin typeface="+mj-lt"/>
              </a:rPr>
              <a:t>Triggering</a:t>
            </a:r>
            <a:r>
              <a:rPr lang="sk-SK" sz="1400" b="1" dirty="0">
                <a:solidFill>
                  <a:schemeClr val="bg1"/>
                </a:solidFill>
                <a:latin typeface="+mj-lt"/>
              </a:rPr>
              <a:t> </a:t>
            </a:r>
            <a:r>
              <a:rPr lang="sk-SK" sz="1400" b="1" dirty="0" err="1">
                <a:solidFill>
                  <a:schemeClr val="bg1"/>
                </a:solidFill>
                <a:latin typeface="+mj-lt"/>
              </a:rPr>
              <a:t>Discoveries</a:t>
            </a:r>
            <a:r>
              <a:rPr lang="sk-SK" sz="1400" b="1" dirty="0">
                <a:solidFill>
                  <a:schemeClr val="bg1"/>
                </a:solidFill>
                <a:latin typeface="+mj-lt"/>
              </a:rPr>
              <a:t> in HEP III			Patrik Čechvala</a:t>
            </a:r>
          </a:p>
        </p:txBody>
      </p:sp>
      <p:sp>
        <p:nvSpPr>
          <p:cNvPr id="11" name="BlokTextu 10">
            <a:extLst>
              <a:ext uri="{FF2B5EF4-FFF2-40B4-BE49-F238E27FC236}">
                <a16:creationId xmlns:a16="http://schemas.microsoft.com/office/drawing/2014/main" id="{D920D867-B3F7-E179-1104-2AFB05953879}"/>
              </a:ext>
            </a:extLst>
          </p:cNvPr>
          <p:cNvSpPr txBox="1"/>
          <p:nvPr/>
        </p:nvSpPr>
        <p:spPr>
          <a:xfrm>
            <a:off x="7343902" y="62186"/>
            <a:ext cx="6066847" cy="400110"/>
          </a:xfrm>
          <a:prstGeom prst="rect">
            <a:avLst/>
          </a:prstGeom>
          <a:noFill/>
        </p:spPr>
        <p:txBody>
          <a:bodyPr wrap="square">
            <a:spAutoFit/>
          </a:bodyPr>
          <a:lstStyle/>
          <a:p>
            <a:pPr algn="just"/>
            <a:r>
              <a:rPr lang="sk-SK" sz="2000" b="1" dirty="0">
                <a:solidFill>
                  <a:schemeClr val="bg1"/>
                </a:solidFill>
                <a:latin typeface="+mj-lt"/>
              </a:rPr>
              <a:t>Credit: </a:t>
            </a:r>
            <a:r>
              <a:rPr lang="sk-SK" sz="2000" b="1" i="0" dirty="0">
                <a:solidFill>
                  <a:schemeClr val="bg1"/>
                </a:solidFill>
                <a:effectLst/>
                <a:latin typeface="+mj-lt"/>
              </a:rPr>
              <a:t>NASA/DOE/Fermi LAT </a:t>
            </a:r>
            <a:r>
              <a:rPr lang="sk-SK" sz="2000" b="1" i="0" dirty="0" err="1">
                <a:solidFill>
                  <a:schemeClr val="bg1"/>
                </a:solidFill>
                <a:effectLst/>
                <a:latin typeface="+mj-lt"/>
              </a:rPr>
              <a:t>Collaboration</a:t>
            </a:r>
            <a:endParaRPr lang="sk-SK" sz="2000" b="1" dirty="0">
              <a:solidFill>
                <a:schemeClr val="bg1"/>
              </a:solidFill>
              <a:latin typeface="+mj-lt"/>
            </a:endParaRPr>
          </a:p>
        </p:txBody>
      </p:sp>
      <p:sp>
        <p:nvSpPr>
          <p:cNvPr id="12" name="BlokTextu 11">
            <a:extLst>
              <a:ext uri="{FF2B5EF4-FFF2-40B4-BE49-F238E27FC236}">
                <a16:creationId xmlns:a16="http://schemas.microsoft.com/office/drawing/2014/main" id="{9A1E406D-2FAA-D885-5AE4-F15E550CF62D}"/>
              </a:ext>
            </a:extLst>
          </p:cNvPr>
          <p:cNvSpPr txBox="1"/>
          <p:nvPr/>
        </p:nvSpPr>
        <p:spPr>
          <a:xfrm>
            <a:off x="103367" y="737203"/>
            <a:ext cx="7496313" cy="646331"/>
          </a:xfrm>
          <a:prstGeom prst="rect">
            <a:avLst/>
          </a:prstGeom>
          <a:noFill/>
        </p:spPr>
        <p:txBody>
          <a:bodyPr wrap="square" rtlCol="0">
            <a:spAutoFit/>
          </a:bodyPr>
          <a:lstStyle/>
          <a:p>
            <a:pPr marL="285750" indent="-285750">
              <a:buFontTx/>
              <a:buChar char="-"/>
            </a:pPr>
            <a:r>
              <a:rPr lang="sk-SK" dirty="0" err="1">
                <a:solidFill>
                  <a:schemeClr val="bg1"/>
                </a:solidFill>
              </a:rPr>
              <a:t>energies</a:t>
            </a:r>
            <a:r>
              <a:rPr lang="sk-SK" dirty="0">
                <a:solidFill>
                  <a:schemeClr val="bg1"/>
                </a:solidFill>
              </a:rPr>
              <a:t> </a:t>
            </a:r>
            <a:r>
              <a:rPr lang="en-GB" dirty="0">
                <a:solidFill>
                  <a:schemeClr val="bg1"/>
                </a:solidFill>
              </a:rPr>
              <a:t>&gt;</a:t>
            </a:r>
            <a:r>
              <a:rPr lang="sk-SK" dirty="0">
                <a:solidFill>
                  <a:schemeClr val="bg1"/>
                </a:solidFill>
              </a:rPr>
              <a:t> 1 </a:t>
            </a:r>
            <a:r>
              <a:rPr lang="sk-SK" dirty="0" err="1">
                <a:solidFill>
                  <a:schemeClr val="bg1"/>
                </a:solidFill>
              </a:rPr>
              <a:t>GeV</a:t>
            </a:r>
            <a:endParaRPr lang="en-GB" dirty="0">
              <a:solidFill>
                <a:schemeClr val="bg1"/>
              </a:solidFill>
            </a:endParaRPr>
          </a:p>
          <a:p>
            <a:pPr marL="285750" indent="-285750">
              <a:buFontTx/>
              <a:buChar char="-"/>
            </a:pPr>
            <a:r>
              <a:rPr lang="en-GB" dirty="0">
                <a:solidFill>
                  <a:schemeClr val="bg1"/>
                </a:solidFill>
              </a:rPr>
              <a:t>60-month exposition</a:t>
            </a:r>
            <a:endParaRPr lang="sk-SK" dirty="0">
              <a:solidFill>
                <a:schemeClr val="bg1"/>
              </a:solidFill>
            </a:endParaRPr>
          </a:p>
        </p:txBody>
      </p:sp>
      <p:sp>
        <p:nvSpPr>
          <p:cNvPr id="2" name="Zástupný objekt pre číslo snímky 6">
            <a:extLst>
              <a:ext uri="{FF2B5EF4-FFF2-40B4-BE49-F238E27FC236}">
                <a16:creationId xmlns:a16="http://schemas.microsoft.com/office/drawing/2014/main" id="{4526EBB4-E210-41E6-A795-47A4B6B649FE}"/>
              </a:ext>
            </a:extLst>
          </p:cNvPr>
          <p:cNvSpPr>
            <a:spLocks noGrp="1"/>
          </p:cNvSpPr>
          <p:nvPr>
            <p:ph type="sldNum" sz="quarter" idx="12"/>
          </p:nvPr>
        </p:nvSpPr>
        <p:spPr>
          <a:xfrm>
            <a:off x="9175142" y="6388155"/>
            <a:ext cx="2743200" cy="365125"/>
          </a:xfrm>
        </p:spPr>
        <p:txBody>
          <a:bodyPr/>
          <a:lstStyle/>
          <a:p>
            <a:fld id="{2D0043C9-0643-46E0-A151-D15D2B50533B}" type="slidenum">
              <a:rPr lang="sk-SK" sz="2000" b="1" smtClean="0">
                <a:solidFill>
                  <a:schemeClr val="bg1"/>
                </a:solidFill>
                <a:latin typeface="+mj-lt"/>
              </a:rPr>
              <a:t>3</a:t>
            </a:fld>
            <a:endParaRPr lang="sk-SK" sz="2000" b="1" dirty="0">
              <a:solidFill>
                <a:schemeClr val="bg1"/>
              </a:solidFill>
              <a:latin typeface="+mj-lt"/>
            </a:endParaRPr>
          </a:p>
        </p:txBody>
      </p:sp>
      <p:sp>
        <p:nvSpPr>
          <p:cNvPr id="4" name="BlokTextu 3">
            <a:extLst>
              <a:ext uri="{FF2B5EF4-FFF2-40B4-BE49-F238E27FC236}">
                <a16:creationId xmlns:a16="http://schemas.microsoft.com/office/drawing/2014/main" id="{3F07A2E7-8EC0-37B9-6C00-F9560B52C79E}"/>
              </a:ext>
            </a:extLst>
          </p:cNvPr>
          <p:cNvSpPr txBox="1"/>
          <p:nvPr/>
        </p:nvSpPr>
        <p:spPr>
          <a:xfrm>
            <a:off x="2468880" y="5531550"/>
            <a:ext cx="8260080" cy="369332"/>
          </a:xfrm>
          <a:prstGeom prst="rect">
            <a:avLst/>
          </a:prstGeom>
          <a:noFill/>
        </p:spPr>
        <p:txBody>
          <a:bodyPr wrap="square">
            <a:spAutoFit/>
          </a:bodyPr>
          <a:lstStyle/>
          <a:p>
            <a:pPr marL="285750" indent="-285750">
              <a:buFontTx/>
              <a:buChar char="-"/>
            </a:pPr>
            <a:r>
              <a:rPr lang="el-GR" dirty="0">
                <a:solidFill>
                  <a:schemeClr val="bg1"/>
                </a:solidFill>
              </a:rPr>
              <a:t>γ</a:t>
            </a:r>
            <a:r>
              <a:rPr lang="sk-SK" dirty="0">
                <a:solidFill>
                  <a:schemeClr val="bg1"/>
                </a:solidFill>
              </a:rPr>
              <a:t> </a:t>
            </a:r>
            <a:r>
              <a:rPr lang="sk-SK" dirty="0" err="1">
                <a:solidFill>
                  <a:schemeClr val="bg1"/>
                </a:solidFill>
              </a:rPr>
              <a:t>emitted</a:t>
            </a:r>
            <a:r>
              <a:rPr lang="sk-SK" dirty="0">
                <a:solidFill>
                  <a:schemeClr val="bg1"/>
                </a:solidFill>
              </a:rPr>
              <a:t> </a:t>
            </a:r>
            <a:r>
              <a:rPr lang="sk-SK" dirty="0" err="1">
                <a:solidFill>
                  <a:schemeClr val="bg1"/>
                </a:solidFill>
              </a:rPr>
              <a:t>due</a:t>
            </a:r>
            <a:r>
              <a:rPr lang="sk-SK" dirty="0">
                <a:solidFill>
                  <a:schemeClr val="bg1"/>
                </a:solidFill>
              </a:rPr>
              <a:t> to </a:t>
            </a:r>
            <a:r>
              <a:rPr lang="sk-SK" dirty="0" err="1">
                <a:solidFill>
                  <a:schemeClr val="bg1"/>
                </a:solidFill>
              </a:rPr>
              <a:t>different</a:t>
            </a:r>
            <a:r>
              <a:rPr lang="sk-SK" dirty="0">
                <a:solidFill>
                  <a:schemeClr val="bg1"/>
                </a:solidFill>
              </a:rPr>
              <a:t> </a:t>
            </a:r>
            <a:r>
              <a:rPr lang="sk-SK" dirty="0" err="1">
                <a:solidFill>
                  <a:schemeClr val="bg1"/>
                </a:solidFill>
              </a:rPr>
              <a:t>hig-energy</a:t>
            </a:r>
            <a:r>
              <a:rPr lang="sk-SK" dirty="0">
                <a:solidFill>
                  <a:schemeClr val="bg1"/>
                </a:solidFill>
              </a:rPr>
              <a:t> </a:t>
            </a:r>
            <a:r>
              <a:rPr lang="sk-SK" dirty="0" err="1">
                <a:solidFill>
                  <a:schemeClr val="bg1"/>
                </a:solidFill>
              </a:rPr>
              <a:t>interaction</a:t>
            </a:r>
            <a:r>
              <a:rPr lang="sk-SK" dirty="0">
                <a:solidFill>
                  <a:schemeClr val="bg1"/>
                </a:solidFill>
              </a:rPr>
              <a:t> </a:t>
            </a:r>
            <a:r>
              <a:rPr lang="sk-SK" dirty="0" err="1">
                <a:solidFill>
                  <a:schemeClr val="bg1"/>
                </a:solidFill>
              </a:rPr>
              <a:t>processes</a:t>
            </a:r>
            <a:r>
              <a:rPr lang="sk-SK" dirty="0">
                <a:solidFill>
                  <a:schemeClr val="bg1"/>
                </a:solidFill>
              </a:rPr>
              <a:t> at </a:t>
            </a:r>
            <a:r>
              <a:rPr lang="sk-SK" dirty="0" err="1">
                <a:solidFill>
                  <a:schemeClr val="bg1"/>
                </a:solidFill>
              </a:rPr>
              <a:t>the</a:t>
            </a:r>
            <a:r>
              <a:rPr lang="sk-SK" dirty="0">
                <a:solidFill>
                  <a:schemeClr val="bg1"/>
                </a:solidFill>
              </a:rPr>
              <a:t> </a:t>
            </a:r>
            <a:r>
              <a:rPr lang="sk-SK" dirty="0" err="1">
                <a:solidFill>
                  <a:schemeClr val="bg1"/>
                </a:solidFill>
              </a:rPr>
              <a:t>sources</a:t>
            </a:r>
            <a:endParaRPr lang="sk-SK" dirty="0">
              <a:solidFill>
                <a:schemeClr val="bg1"/>
              </a:solidFill>
            </a:endParaRPr>
          </a:p>
        </p:txBody>
      </p:sp>
    </p:spTree>
    <p:extLst>
      <p:ext uri="{BB962C8B-B14F-4D97-AF65-F5344CB8AC3E}">
        <p14:creationId xmlns:p14="http://schemas.microsoft.com/office/powerpoint/2010/main" val="31055015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undefined">
            <a:extLst>
              <a:ext uri="{FF2B5EF4-FFF2-40B4-BE49-F238E27FC236}">
                <a16:creationId xmlns:a16="http://schemas.microsoft.com/office/drawing/2014/main" id="{C6914B24-406F-6B65-210F-97725B150F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6087" y="1529615"/>
            <a:ext cx="5585227" cy="4887214"/>
          </a:xfrm>
          <a:prstGeom prst="rect">
            <a:avLst/>
          </a:prstGeom>
          <a:noFill/>
          <a:extLst>
            <a:ext uri="{909E8E84-426E-40DD-AFC4-6F175D3DCCD1}">
              <a14:hiddenFill xmlns:a14="http://schemas.microsoft.com/office/drawing/2010/main">
                <a:solidFill>
                  <a:srgbClr val="FFFFFF"/>
                </a:solidFill>
              </a14:hiddenFill>
            </a:ext>
          </a:extLst>
        </p:spPr>
      </p:pic>
      <p:sp>
        <p:nvSpPr>
          <p:cNvPr id="5" name="BlokTextu 4">
            <a:extLst>
              <a:ext uri="{FF2B5EF4-FFF2-40B4-BE49-F238E27FC236}">
                <a16:creationId xmlns:a16="http://schemas.microsoft.com/office/drawing/2014/main" id="{454E4B61-C4CB-0D70-1CC2-AF590E361362}"/>
              </a:ext>
            </a:extLst>
          </p:cNvPr>
          <p:cNvSpPr txBox="1"/>
          <p:nvPr/>
        </p:nvSpPr>
        <p:spPr>
          <a:xfrm>
            <a:off x="221311" y="133395"/>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Perfomance</a:t>
            </a:r>
            <a:r>
              <a:rPr lang="sk-SK" sz="3200" b="1" u="sng" dirty="0">
                <a:solidFill>
                  <a:schemeClr val="accent1">
                    <a:lumMod val="50000"/>
                  </a:schemeClr>
                </a:solidFill>
                <a:latin typeface="+mj-lt"/>
              </a:rPr>
              <a:t> of SST-1M</a:t>
            </a:r>
          </a:p>
        </p:txBody>
      </p:sp>
      <p:sp>
        <p:nvSpPr>
          <p:cNvPr id="6" name="Zástupný objekt pre číslo snímky 6">
            <a:extLst>
              <a:ext uri="{FF2B5EF4-FFF2-40B4-BE49-F238E27FC236}">
                <a16:creationId xmlns:a16="http://schemas.microsoft.com/office/drawing/2014/main" id="{DFF4A8E0-9438-711A-9CC2-69B816FEE35E}"/>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30</a:t>
            </a:fld>
            <a:endParaRPr lang="sk-SK" sz="2000" b="1" dirty="0">
              <a:solidFill>
                <a:schemeClr val="accent1">
                  <a:lumMod val="50000"/>
                </a:schemeClr>
              </a:solidFill>
              <a:latin typeface="+mj-lt"/>
            </a:endParaRPr>
          </a:p>
        </p:txBody>
      </p:sp>
      <p:sp>
        <p:nvSpPr>
          <p:cNvPr id="7" name="BlokTextu 6">
            <a:extLst>
              <a:ext uri="{FF2B5EF4-FFF2-40B4-BE49-F238E27FC236}">
                <a16:creationId xmlns:a16="http://schemas.microsoft.com/office/drawing/2014/main" id="{6A8BC9A9-EF41-AB4F-0CF5-35B82519145F}"/>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8196" name="Picture 4" descr="undefined">
            <a:extLst>
              <a:ext uri="{FF2B5EF4-FFF2-40B4-BE49-F238E27FC236}">
                <a16:creationId xmlns:a16="http://schemas.microsoft.com/office/drawing/2014/main" id="{CEF02905-5337-2957-7B77-B52F58336E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777" y="1529614"/>
            <a:ext cx="5541580" cy="4849023"/>
          </a:xfrm>
          <a:prstGeom prst="rect">
            <a:avLst/>
          </a:prstGeom>
          <a:noFill/>
          <a:extLst>
            <a:ext uri="{909E8E84-426E-40DD-AFC4-6F175D3DCCD1}">
              <a14:hiddenFill xmlns:a14="http://schemas.microsoft.com/office/drawing/2010/main">
                <a:solidFill>
                  <a:srgbClr val="FFFFFF"/>
                </a:solidFill>
              </a14:hiddenFill>
            </a:ext>
          </a:extLst>
        </p:spPr>
      </p:pic>
      <p:sp>
        <p:nvSpPr>
          <p:cNvPr id="8" name="BlokTextu 7">
            <a:extLst>
              <a:ext uri="{FF2B5EF4-FFF2-40B4-BE49-F238E27FC236}">
                <a16:creationId xmlns:a16="http://schemas.microsoft.com/office/drawing/2014/main" id="{18D3365D-10D3-6B0F-05AB-F10EF7FCC2C7}"/>
              </a:ext>
            </a:extLst>
          </p:cNvPr>
          <p:cNvSpPr txBox="1"/>
          <p:nvPr/>
        </p:nvSpPr>
        <p:spPr>
          <a:xfrm>
            <a:off x="640080" y="794551"/>
            <a:ext cx="7084612" cy="646331"/>
          </a:xfrm>
          <a:prstGeom prst="rect">
            <a:avLst/>
          </a:prstGeom>
          <a:noFill/>
        </p:spPr>
        <p:txBody>
          <a:bodyPr wrap="square" rtlCol="0">
            <a:spAutoFit/>
          </a:bodyPr>
          <a:lstStyle/>
          <a:p>
            <a:pPr marL="285750" indent="-285750">
              <a:buFontTx/>
              <a:buChar char="-"/>
            </a:pPr>
            <a:r>
              <a:rPr lang="sk-SK" b="1" dirty="0" err="1">
                <a:solidFill>
                  <a:schemeClr val="accent1">
                    <a:lumMod val="50000"/>
                  </a:schemeClr>
                </a:solidFill>
                <a:latin typeface="+mj-lt"/>
              </a:rPr>
              <a:t>Significant</a:t>
            </a:r>
            <a:r>
              <a:rPr lang="sk-SK" b="1" dirty="0">
                <a:solidFill>
                  <a:schemeClr val="accent1">
                    <a:lumMod val="50000"/>
                  </a:schemeClr>
                </a:solidFill>
                <a:latin typeface="+mj-lt"/>
              </a:rPr>
              <a:t> </a:t>
            </a:r>
            <a:r>
              <a:rPr lang="sk-SK" b="1" dirty="0" err="1">
                <a:solidFill>
                  <a:schemeClr val="accent1">
                    <a:lumMod val="50000"/>
                  </a:schemeClr>
                </a:solidFill>
                <a:latin typeface="+mj-lt"/>
              </a:rPr>
              <a:t>improvement</a:t>
            </a:r>
            <a:r>
              <a:rPr lang="sk-SK" b="1" dirty="0">
                <a:solidFill>
                  <a:schemeClr val="accent1">
                    <a:lumMod val="50000"/>
                  </a:schemeClr>
                </a:solidFill>
                <a:latin typeface="+mj-lt"/>
              </a:rPr>
              <a:t> of </a:t>
            </a:r>
            <a:r>
              <a:rPr lang="sk-SK" b="1" dirty="0" err="1">
                <a:solidFill>
                  <a:schemeClr val="accent1">
                    <a:lumMod val="50000"/>
                  </a:schemeClr>
                </a:solidFill>
                <a:latin typeface="+mj-lt"/>
              </a:rPr>
              <a:t>parameters</a:t>
            </a:r>
            <a:r>
              <a:rPr lang="sk-SK" b="1" dirty="0">
                <a:solidFill>
                  <a:schemeClr val="accent1">
                    <a:lumMod val="50000"/>
                  </a:schemeClr>
                </a:solidFill>
                <a:latin typeface="+mj-lt"/>
              </a:rPr>
              <a:t> in stereo </a:t>
            </a:r>
            <a:r>
              <a:rPr lang="sk-SK" b="1" dirty="0" err="1">
                <a:solidFill>
                  <a:schemeClr val="accent1">
                    <a:lumMod val="50000"/>
                  </a:schemeClr>
                </a:solidFill>
                <a:latin typeface="+mj-lt"/>
              </a:rPr>
              <a:t>mode</a:t>
            </a:r>
            <a:endParaRPr lang="sk-SK" b="1" dirty="0">
              <a:solidFill>
                <a:schemeClr val="accent1">
                  <a:lumMod val="50000"/>
                </a:schemeClr>
              </a:solidFill>
              <a:latin typeface="+mj-lt"/>
            </a:endParaRPr>
          </a:p>
          <a:p>
            <a:pPr marL="285750" indent="-285750">
              <a:buFontTx/>
              <a:buChar char="-"/>
            </a:pPr>
            <a:r>
              <a:rPr lang="sk-SK" b="1" dirty="0" err="1">
                <a:solidFill>
                  <a:schemeClr val="accent1">
                    <a:lumMod val="50000"/>
                  </a:schemeClr>
                </a:solidFill>
                <a:latin typeface="+mj-lt"/>
              </a:rPr>
              <a:t>Results</a:t>
            </a:r>
            <a:r>
              <a:rPr lang="sk-SK" b="1" dirty="0">
                <a:solidFill>
                  <a:schemeClr val="accent1">
                    <a:lumMod val="50000"/>
                  </a:schemeClr>
                </a:solidFill>
                <a:latin typeface="+mj-lt"/>
              </a:rPr>
              <a:t> in stereo </a:t>
            </a:r>
            <a:r>
              <a:rPr lang="sk-SK" b="1" dirty="0" err="1">
                <a:solidFill>
                  <a:schemeClr val="accent1">
                    <a:lumMod val="50000"/>
                  </a:schemeClr>
                </a:solidFill>
                <a:latin typeface="+mj-lt"/>
              </a:rPr>
              <a:t>mode</a:t>
            </a:r>
            <a:endParaRPr lang="sk-SK" b="1" dirty="0">
              <a:solidFill>
                <a:schemeClr val="accent1">
                  <a:lumMod val="50000"/>
                </a:schemeClr>
              </a:solidFill>
              <a:latin typeface="+mj-lt"/>
            </a:endParaRPr>
          </a:p>
        </p:txBody>
      </p:sp>
    </p:spTree>
    <p:extLst>
      <p:ext uri="{BB962C8B-B14F-4D97-AF65-F5344CB8AC3E}">
        <p14:creationId xmlns:p14="http://schemas.microsoft.com/office/powerpoint/2010/main" val="2960016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Obrázok 5">
            <a:extLst>
              <a:ext uri="{FF2B5EF4-FFF2-40B4-BE49-F238E27FC236}">
                <a16:creationId xmlns:a16="http://schemas.microsoft.com/office/drawing/2014/main" id="{0553EC47-83F5-0E6D-DF0E-166269521D5D}"/>
              </a:ext>
            </a:extLst>
          </p:cNvPr>
          <p:cNvPicPr>
            <a:picLocks noChangeAspect="1"/>
          </p:cNvPicPr>
          <p:nvPr/>
        </p:nvPicPr>
        <p:blipFill>
          <a:blip r:embed="rId2"/>
          <a:stretch>
            <a:fillRect/>
          </a:stretch>
        </p:blipFill>
        <p:spPr>
          <a:xfrm>
            <a:off x="8544266" y="146663"/>
            <a:ext cx="3570208" cy="2779574"/>
          </a:xfrm>
          <a:prstGeom prst="rect">
            <a:avLst/>
          </a:prstGeom>
        </p:spPr>
      </p:pic>
      <p:sp>
        <p:nvSpPr>
          <p:cNvPr id="7" name="Zástupný objekt pre číslo snímky 6">
            <a:extLst>
              <a:ext uri="{FF2B5EF4-FFF2-40B4-BE49-F238E27FC236}">
                <a16:creationId xmlns:a16="http://schemas.microsoft.com/office/drawing/2014/main" id="{71734794-0B60-0EBB-3965-22F90293F4CE}"/>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31</a:t>
            </a:fld>
            <a:endParaRPr lang="sk-SK" sz="2000" b="1" dirty="0">
              <a:solidFill>
                <a:schemeClr val="accent1">
                  <a:lumMod val="50000"/>
                </a:schemeClr>
              </a:solidFill>
              <a:latin typeface="+mj-lt"/>
            </a:endParaRPr>
          </a:p>
        </p:txBody>
      </p:sp>
      <p:sp>
        <p:nvSpPr>
          <p:cNvPr id="8" name="BlokTextu 7">
            <a:extLst>
              <a:ext uri="{FF2B5EF4-FFF2-40B4-BE49-F238E27FC236}">
                <a16:creationId xmlns:a16="http://schemas.microsoft.com/office/drawing/2014/main" id="{4C1E9DCF-638C-C35C-4634-5800737E2232}"/>
              </a:ext>
            </a:extLst>
          </p:cNvPr>
          <p:cNvSpPr txBox="1"/>
          <p:nvPr/>
        </p:nvSpPr>
        <p:spPr>
          <a:xfrm>
            <a:off x="126813" y="6403560"/>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9" name="12-pixel-assemblyCAD.jpg" descr="12-pixel-assemblyCAD.jpg">
            <a:extLst>
              <a:ext uri="{FF2B5EF4-FFF2-40B4-BE49-F238E27FC236}">
                <a16:creationId xmlns:a16="http://schemas.microsoft.com/office/drawing/2014/main" id="{060D397D-113E-C586-588F-97FA7E92D110}"/>
              </a:ext>
            </a:extLst>
          </p:cNvPr>
          <p:cNvPicPr>
            <a:picLocks noChangeAspect="1"/>
          </p:cNvPicPr>
          <p:nvPr/>
        </p:nvPicPr>
        <p:blipFill>
          <a:blip r:embed="rId3"/>
          <a:srcRect l="3702" r="7176" b="1"/>
          <a:stretch>
            <a:fillRect/>
          </a:stretch>
        </p:blipFill>
        <p:spPr>
          <a:xfrm rot="10800000" flipH="1">
            <a:off x="5024816" y="1285576"/>
            <a:ext cx="3717573" cy="4286848"/>
          </a:xfrm>
          <a:custGeom>
            <a:avLst/>
            <a:gdLst/>
            <a:ahLst/>
            <a:cxnLst>
              <a:cxn ang="0">
                <a:pos x="wd2" y="hd2"/>
              </a:cxn>
              <a:cxn ang="5400000">
                <a:pos x="wd2" y="hd2"/>
              </a:cxn>
              <a:cxn ang="10800000">
                <a:pos x="wd2" y="hd2"/>
              </a:cxn>
              <a:cxn ang="16200000">
                <a:pos x="wd2" y="hd2"/>
              </a:cxn>
            </a:cxnLst>
            <a:rect l="0" t="0" r="r" b="b"/>
            <a:pathLst>
              <a:path w="21551" h="21599" extrusionOk="0">
                <a:moveTo>
                  <a:pt x="9085" y="0"/>
                </a:moveTo>
                <a:cubicBezTo>
                  <a:pt x="8998" y="0"/>
                  <a:pt x="8974" y="22"/>
                  <a:pt x="8976" y="93"/>
                </a:cubicBezTo>
                <a:cubicBezTo>
                  <a:pt x="8980" y="177"/>
                  <a:pt x="8948" y="189"/>
                  <a:pt x="8603" y="234"/>
                </a:cubicBezTo>
                <a:cubicBezTo>
                  <a:pt x="8396" y="261"/>
                  <a:pt x="8141" y="295"/>
                  <a:pt x="8037" y="309"/>
                </a:cubicBezTo>
                <a:cubicBezTo>
                  <a:pt x="7934" y="323"/>
                  <a:pt x="7785" y="340"/>
                  <a:pt x="7707" y="348"/>
                </a:cubicBezTo>
                <a:cubicBezTo>
                  <a:pt x="7630" y="356"/>
                  <a:pt x="7406" y="384"/>
                  <a:pt x="7212" y="409"/>
                </a:cubicBezTo>
                <a:cubicBezTo>
                  <a:pt x="7017" y="433"/>
                  <a:pt x="6785" y="462"/>
                  <a:pt x="6694" y="473"/>
                </a:cubicBezTo>
                <a:cubicBezTo>
                  <a:pt x="6277" y="521"/>
                  <a:pt x="6247" y="540"/>
                  <a:pt x="6235" y="770"/>
                </a:cubicBezTo>
                <a:cubicBezTo>
                  <a:pt x="6229" y="885"/>
                  <a:pt x="6244" y="990"/>
                  <a:pt x="6270" y="1004"/>
                </a:cubicBezTo>
                <a:cubicBezTo>
                  <a:pt x="6332" y="1038"/>
                  <a:pt x="6330" y="1300"/>
                  <a:pt x="6266" y="1334"/>
                </a:cubicBezTo>
                <a:cubicBezTo>
                  <a:pt x="6239" y="1349"/>
                  <a:pt x="6222" y="1436"/>
                  <a:pt x="6230" y="1528"/>
                </a:cubicBezTo>
                <a:cubicBezTo>
                  <a:pt x="6242" y="1680"/>
                  <a:pt x="6232" y="1698"/>
                  <a:pt x="6116" y="1725"/>
                </a:cubicBezTo>
                <a:cubicBezTo>
                  <a:pt x="5971" y="1759"/>
                  <a:pt x="5904" y="1705"/>
                  <a:pt x="5985" y="1621"/>
                </a:cubicBezTo>
                <a:cubicBezTo>
                  <a:pt x="6022" y="1582"/>
                  <a:pt x="6023" y="1556"/>
                  <a:pt x="5989" y="1538"/>
                </a:cubicBezTo>
                <a:cubicBezTo>
                  <a:pt x="5962" y="1524"/>
                  <a:pt x="5940" y="1449"/>
                  <a:pt x="5940" y="1373"/>
                </a:cubicBezTo>
                <a:cubicBezTo>
                  <a:pt x="5940" y="1236"/>
                  <a:pt x="5937" y="1235"/>
                  <a:pt x="5763" y="1259"/>
                </a:cubicBezTo>
                <a:cubicBezTo>
                  <a:pt x="5549" y="1287"/>
                  <a:pt x="5568" y="1275"/>
                  <a:pt x="5547" y="1396"/>
                </a:cubicBezTo>
                <a:cubicBezTo>
                  <a:pt x="5530" y="1489"/>
                  <a:pt x="5498" y="1500"/>
                  <a:pt x="5073" y="1554"/>
                </a:cubicBezTo>
                <a:cubicBezTo>
                  <a:pt x="4712" y="1599"/>
                  <a:pt x="4595" y="1601"/>
                  <a:pt x="4510" y="1562"/>
                </a:cubicBezTo>
                <a:cubicBezTo>
                  <a:pt x="4439" y="1529"/>
                  <a:pt x="4285" y="1519"/>
                  <a:pt x="4052" y="1534"/>
                </a:cubicBezTo>
                <a:cubicBezTo>
                  <a:pt x="3572" y="1566"/>
                  <a:pt x="3458" y="1613"/>
                  <a:pt x="3421" y="1787"/>
                </a:cubicBezTo>
                <a:cubicBezTo>
                  <a:pt x="3404" y="1865"/>
                  <a:pt x="3401" y="1943"/>
                  <a:pt x="3414" y="1962"/>
                </a:cubicBezTo>
                <a:cubicBezTo>
                  <a:pt x="3453" y="2017"/>
                  <a:pt x="3079" y="2348"/>
                  <a:pt x="3016" y="2314"/>
                </a:cubicBezTo>
                <a:cubicBezTo>
                  <a:pt x="2976" y="2293"/>
                  <a:pt x="2969" y="2319"/>
                  <a:pt x="2992" y="2410"/>
                </a:cubicBezTo>
                <a:cubicBezTo>
                  <a:pt x="3033" y="2573"/>
                  <a:pt x="2945" y="2731"/>
                  <a:pt x="2851" y="2663"/>
                </a:cubicBezTo>
                <a:cubicBezTo>
                  <a:pt x="2815" y="2637"/>
                  <a:pt x="2761" y="2629"/>
                  <a:pt x="2730" y="2646"/>
                </a:cubicBezTo>
                <a:cubicBezTo>
                  <a:pt x="2691" y="2667"/>
                  <a:pt x="2697" y="2686"/>
                  <a:pt x="2752" y="2713"/>
                </a:cubicBezTo>
                <a:cubicBezTo>
                  <a:pt x="2958" y="2813"/>
                  <a:pt x="2651" y="2866"/>
                  <a:pt x="2372" y="2779"/>
                </a:cubicBezTo>
                <a:cubicBezTo>
                  <a:pt x="2240" y="2737"/>
                  <a:pt x="2204" y="2740"/>
                  <a:pt x="2142" y="2793"/>
                </a:cubicBezTo>
                <a:cubicBezTo>
                  <a:pt x="2086" y="2842"/>
                  <a:pt x="2022" y="2849"/>
                  <a:pt x="1878" y="2826"/>
                </a:cubicBezTo>
                <a:cubicBezTo>
                  <a:pt x="1697" y="2797"/>
                  <a:pt x="1689" y="2801"/>
                  <a:pt x="1710" y="2894"/>
                </a:cubicBezTo>
                <a:cubicBezTo>
                  <a:pt x="1740" y="3032"/>
                  <a:pt x="1643" y="3087"/>
                  <a:pt x="1453" y="3041"/>
                </a:cubicBezTo>
                <a:cubicBezTo>
                  <a:pt x="1358" y="3019"/>
                  <a:pt x="1245" y="3020"/>
                  <a:pt x="1165" y="3043"/>
                </a:cubicBezTo>
                <a:cubicBezTo>
                  <a:pt x="1073" y="3070"/>
                  <a:pt x="1013" y="3067"/>
                  <a:pt x="966" y="3032"/>
                </a:cubicBezTo>
                <a:cubicBezTo>
                  <a:pt x="911" y="2993"/>
                  <a:pt x="892" y="2995"/>
                  <a:pt x="871" y="3042"/>
                </a:cubicBezTo>
                <a:cubicBezTo>
                  <a:pt x="829" y="3136"/>
                  <a:pt x="864" y="3215"/>
                  <a:pt x="963" y="3249"/>
                </a:cubicBezTo>
                <a:cubicBezTo>
                  <a:pt x="1133" y="3310"/>
                  <a:pt x="966" y="3365"/>
                  <a:pt x="562" y="3380"/>
                </a:cubicBezTo>
                <a:cubicBezTo>
                  <a:pt x="344" y="3389"/>
                  <a:pt x="129" y="3396"/>
                  <a:pt x="83" y="3398"/>
                </a:cubicBezTo>
                <a:cubicBezTo>
                  <a:pt x="11" y="3401"/>
                  <a:pt x="0" y="3449"/>
                  <a:pt x="0" y="3789"/>
                </a:cubicBezTo>
                <a:cubicBezTo>
                  <a:pt x="0" y="4003"/>
                  <a:pt x="22" y="4187"/>
                  <a:pt x="48" y="4201"/>
                </a:cubicBezTo>
                <a:cubicBezTo>
                  <a:pt x="104" y="4231"/>
                  <a:pt x="111" y="4413"/>
                  <a:pt x="57" y="4442"/>
                </a:cubicBezTo>
                <a:cubicBezTo>
                  <a:pt x="37" y="4453"/>
                  <a:pt x="14" y="4530"/>
                  <a:pt x="8" y="4615"/>
                </a:cubicBezTo>
                <a:cubicBezTo>
                  <a:pt x="-4" y="4759"/>
                  <a:pt x="2" y="4766"/>
                  <a:pt x="80" y="4711"/>
                </a:cubicBezTo>
                <a:cubicBezTo>
                  <a:pt x="305" y="4553"/>
                  <a:pt x="371" y="4543"/>
                  <a:pt x="520" y="4638"/>
                </a:cubicBezTo>
                <a:cubicBezTo>
                  <a:pt x="597" y="4688"/>
                  <a:pt x="660" y="4754"/>
                  <a:pt x="660" y="4784"/>
                </a:cubicBezTo>
                <a:cubicBezTo>
                  <a:pt x="660" y="4841"/>
                  <a:pt x="823" y="4840"/>
                  <a:pt x="928" y="4783"/>
                </a:cubicBezTo>
                <a:cubicBezTo>
                  <a:pt x="958" y="4766"/>
                  <a:pt x="996" y="4770"/>
                  <a:pt x="1012" y="4792"/>
                </a:cubicBezTo>
                <a:cubicBezTo>
                  <a:pt x="1028" y="4814"/>
                  <a:pt x="1068" y="4824"/>
                  <a:pt x="1102" y="4812"/>
                </a:cubicBezTo>
                <a:cubicBezTo>
                  <a:pt x="1135" y="4801"/>
                  <a:pt x="1225" y="4813"/>
                  <a:pt x="1301" y="4838"/>
                </a:cubicBezTo>
                <a:cubicBezTo>
                  <a:pt x="1428" y="4880"/>
                  <a:pt x="1431" y="4888"/>
                  <a:pt x="1355" y="4937"/>
                </a:cubicBezTo>
                <a:cubicBezTo>
                  <a:pt x="1279" y="4985"/>
                  <a:pt x="1285" y="4992"/>
                  <a:pt x="1420" y="5016"/>
                </a:cubicBezTo>
                <a:cubicBezTo>
                  <a:pt x="1502" y="5030"/>
                  <a:pt x="1594" y="5025"/>
                  <a:pt x="1622" y="5005"/>
                </a:cubicBezTo>
                <a:cubicBezTo>
                  <a:pt x="1705" y="4947"/>
                  <a:pt x="2477" y="4929"/>
                  <a:pt x="2465" y="4985"/>
                </a:cubicBezTo>
                <a:cubicBezTo>
                  <a:pt x="2449" y="5057"/>
                  <a:pt x="2879" y="5103"/>
                  <a:pt x="2927" y="5035"/>
                </a:cubicBezTo>
                <a:cubicBezTo>
                  <a:pt x="2953" y="4998"/>
                  <a:pt x="2934" y="4970"/>
                  <a:pt x="2866" y="4948"/>
                </a:cubicBezTo>
                <a:cubicBezTo>
                  <a:pt x="2678" y="4887"/>
                  <a:pt x="2848" y="4844"/>
                  <a:pt x="3474" y="4791"/>
                </a:cubicBezTo>
                <a:cubicBezTo>
                  <a:pt x="4209" y="4730"/>
                  <a:pt x="4325" y="4753"/>
                  <a:pt x="4309" y="4957"/>
                </a:cubicBezTo>
                <a:cubicBezTo>
                  <a:pt x="4299" y="5086"/>
                  <a:pt x="4300" y="5086"/>
                  <a:pt x="4522" y="5077"/>
                </a:cubicBezTo>
                <a:cubicBezTo>
                  <a:pt x="4764" y="5067"/>
                  <a:pt x="4875" y="5102"/>
                  <a:pt x="4825" y="5173"/>
                </a:cubicBezTo>
                <a:cubicBezTo>
                  <a:pt x="4804" y="5203"/>
                  <a:pt x="4822" y="5209"/>
                  <a:pt x="4875" y="5192"/>
                </a:cubicBezTo>
                <a:cubicBezTo>
                  <a:pt x="4920" y="5177"/>
                  <a:pt x="4997" y="5184"/>
                  <a:pt x="5047" y="5207"/>
                </a:cubicBezTo>
                <a:cubicBezTo>
                  <a:pt x="5128" y="5245"/>
                  <a:pt x="5139" y="5296"/>
                  <a:pt x="5139" y="5673"/>
                </a:cubicBezTo>
                <a:lnTo>
                  <a:pt x="5139" y="6098"/>
                </a:lnTo>
                <a:lnTo>
                  <a:pt x="5304" y="6165"/>
                </a:lnTo>
                <a:cubicBezTo>
                  <a:pt x="5395" y="6203"/>
                  <a:pt x="5458" y="6252"/>
                  <a:pt x="5443" y="6274"/>
                </a:cubicBezTo>
                <a:cubicBezTo>
                  <a:pt x="5428" y="6295"/>
                  <a:pt x="5465" y="6314"/>
                  <a:pt x="5524" y="6317"/>
                </a:cubicBezTo>
                <a:cubicBezTo>
                  <a:pt x="5584" y="6321"/>
                  <a:pt x="5665" y="6326"/>
                  <a:pt x="5704" y="6328"/>
                </a:cubicBezTo>
                <a:cubicBezTo>
                  <a:pt x="5806" y="6334"/>
                  <a:pt x="5819" y="6470"/>
                  <a:pt x="5727" y="6558"/>
                </a:cubicBezTo>
                <a:cubicBezTo>
                  <a:pt x="5683" y="6600"/>
                  <a:pt x="5662" y="6654"/>
                  <a:pt x="5679" y="6678"/>
                </a:cubicBezTo>
                <a:cubicBezTo>
                  <a:pt x="5697" y="6703"/>
                  <a:pt x="5677" y="6733"/>
                  <a:pt x="5637" y="6746"/>
                </a:cubicBezTo>
                <a:cubicBezTo>
                  <a:pt x="5576" y="6767"/>
                  <a:pt x="5565" y="6874"/>
                  <a:pt x="5569" y="7450"/>
                </a:cubicBezTo>
                <a:cubicBezTo>
                  <a:pt x="5573" y="8211"/>
                  <a:pt x="5565" y="8231"/>
                  <a:pt x="5236" y="8245"/>
                </a:cubicBezTo>
                <a:cubicBezTo>
                  <a:pt x="5064" y="8252"/>
                  <a:pt x="5014" y="8251"/>
                  <a:pt x="4696" y="8217"/>
                </a:cubicBezTo>
                <a:cubicBezTo>
                  <a:pt x="4595" y="8206"/>
                  <a:pt x="4485" y="8216"/>
                  <a:pt x="4452" y="8239"/>
                </a:cubicBezTo>
                <a:cubicBezTo>
                  <a:pt x="4410" y="8270"/>
                  <a:pt x="4383" y="8269"/>
                  <a:pt x="4361" y="8238"/>
                </a:cubicBezTo>
                <a:cubicBezTo>
                  <a:pt x="4338" y="8205"/>
                  <a:pt x="4310" y="8206"/>
                  <a:pt x="4264" y="8239"/>
                </a:cubicBezTo>
                <a:cubicBezTo>
                  <a:pt x="4223" y="8269"/>
                  <a:pt x="4144" y="8275"/>
                  <a:pt x="4045" y="8254"/>
                </a:cubicBezTo>
                <a:cubicBezTo>
                  <a:pt x="3909" y="8226"/>
                  <a:pt x="3785" y="8222"/>
                  <a:pt x="3485" y="8235"/>
                </a:cubicBezTo>
                <a:cubicBezTo>
                  <a:pt x="3391" y="8239"/>
                  <a:pt x="3392" y="8405"/>
                  <a:pt x="3486" y="8469"/>
                </a:cubicBezTo>
                <a:cubicBezTo>
                  <a:pt x="3542" y="8507"/>
                  <a:pt x="3534" y="8523"/>
                  <a:pt x="3438" y="8569"/>
                </a:cubicBezTo>
                <a:cubicBezTo>
                  <a:pt x="3375" y="8600"/>
                  <a:pt x="3302" y="8618"/>
                  <a:pt x="3276" y="8611"/>
                </a:cubicBezTo>
                <a:cubicBezTo>
                  <a:pt x="3153" y="8578"/>
                  <a:pt x="2999" y="8564"/>
                  <a:pt x="3027" y="8589"/>
                </a:cubicBezTo>
                <a:cubicBezTo>
                  <a:pt x="3045" y="8603"/>
                  <a:pt x="3040" y="8657"/>
                  <a:pt x="3018" y="8709"/>
                </a:cubicBezTo>
                <a:cubicBezTo>
                  <a:pt x="2993" y="8766"/>
                  <a:pt x="2995" y="8818"/>
                  <a:pt x="3025" y="8844"/>
                </a:cubicBezTo>
                <a:cubicBezTo>
                  <a:pt x="3101" y="8910"/>
                  <a:pt x="2888" y="8988"/>
                  <a:pt x="2704" y="8962"/>
                </a:cubicBezTo>
                <a:cubicBezTo>
                  <a:pt x="2617" y="8950"/>
                  <a:pt x="2546" y="8956"/>
                  <a:pt x="2546" y="8975"/>
                </a:cubicBezTo>
                <a:cubicBezTo>
                  <a:pt x="2546" y="8995"/>
                  <a:pt x="2590" y="9017"/>
                  <a:pt x="2643" y="9025"/>
                </a:cubicBezTo>
                <a:cubicBezTo>
                  <a:pt x="2829" y="9050"/>
                  <a:pt x="2755" y="9119"/>
                  <a:pt x="2529" y="9132"/>
                </a:cubicBezTo>
                <a:cubicBezTo>
                  <a:pt x="2329" y="9143"/>
                  <a:pt x="2303" y="9155"/>
                  <a:pt x="2324" y="9224"/>
                </a:cubicBezTo>
                <a:cubicBezTo>
                  <a:pt x="2338" y="9268"/>
                  <a:pt x="2327" y="9315"/>
                  <a:pt x="2301" y="9329"/>
                </a:cubicBezTo>
                <a:cubicBezTo>
                  <a:pt x="2260" y="9351"/>
                  <a:pt x="849" y="9363"/>
                  <a:pt x="729" y="9342"/>
                </a:cubicBezTo>
                <a:cubicBezTo>
                  <a:pt x="615" y="9323"/>
                  <a:pt x="422" y="9348"/>
                  <a:pt x="444" y="9379"/>
                </a:cubicBezTo>
                <a:cubicBezTo>
                  <a:pt x="483" y="9434"/>
                  <a:pt x="330" y="9595"/>
                  <a:pt x="268" y="9564"/>
                </a:cubicBezTo>
                <a:cubicBezTo>
                  <a:pt x="237" y="9549"/>
                  <a:pt x="227" y="9551"/>
                  <a:pt x="246" y="9569"/>
                </a:cubicBezTo>
                <a:cubicBezTo>
                  <a:pt x="305" y="9626"/>
                  <a:pt x="194" y="9754"/>
                  <a:pt x="110" y="9725"/>
                </a:cubicBezTo>
                <a:cubicBezTo>
                  <a:pt x="56" y="9708"/>
                  <a:pt x="43" y="9715"/>
                  <a:pt x="68" y="9749"/>
                </a:cubicBezTo>
                <a:cubicBezTo>
                  <a:pt x="87" y="9777"/>
                  <a:pt x="78" y="9825"/>
                  <a:pt x="49" y="9856"/>
                </a:cubicBezTo>
                <a:cubicBezTo>
                  <a:pt x="18" y="9888"/>
                  <a:pt x="2" y="10013"/>
                  <a:pt x="10" y="10151"/>
                </a:cubicBezTo>
                <a:lnTo>
                  <a:pt x="23" y="10391"/>
                </a:lnTo>
                <a:lnTo>
                  <a:pt x="180" y="10397"/>
                </a:lnTo>
                <a:cubicBezTo>
                  <a:pt x="451" y="10409"/>
                  <a:pt x="454" y="10414"/>
                  <a:pt x="449" y="10800"/>
                </a:cubicBezTo>
                <a:lnTo>
                  <a:pt x="445" y="11157"/>
                </a:lnTo>
                <a:lnTo>
                  <a:pt x="659" y="11135"/>
                </a:lnTo>
                <a:cubicBezTo>
                  <a:pt x="801" y="11121"/>
                  <a:pt x="1039" y="11149"/>
                  <a:pt x="1367" y="11217"/>
                </a:cubicBezTo>
                <a:cubicBezTo>
                  <a:pt x="1904" y="11328"/>
                  <a:pt x="2068" y="11328"/>
                  <a:pt x="3263" y="11217"/>
                </a:cubicBezTo>
                <a:cubicBezTo>
                  <a:pt x="3783" y="11168"/>
                  <a:pt x="3827" y="11157"/>
                  <a:pt x="3971" y="11036"/>
                </a:cubicBezTo>
                <a:cubicBezTo>
                  <a:pt x="4091" y="10935"/>
                  <a:pt x="4142" y="10916"/>
                  <a:pt x="4207" y="10948"/>
                </a:cubicBezTo>
                <a:cubicBezTo>
                  <a:pt x="4252" y="10970"/>
                  <a:pt x="4290" y="11024"/>
                  <a:pt x="4290" y="11068"/>
                </a:cubicBezTo>
                <a:cubicBezTo>
                  <a:pt x="4290" y="11112"/>
                  <a:pt x="4318" y="11148"/>
                  <a:pt x="4351" y="11148"/>
                </a:cubicBezTo>
                <a:cubicBezTo>
                  <a:pt x="4385" y="11148"/>
                  <a:pt x="4494" y="11185"/>
                  <a:pt x="4596" y="11230"/>
                </a:cubicBezTo>
                <a:cubicBezTo>
                  <a:pt x="4705" y="11278"/>
                  <a:pt x="4853" y="11307"/>
                  <a:pt x="4957" y="11301"/>
                </a:cubicBezTo>
                <a:cubicBezTo>
                  <a:pt x="5055" y="11296"/>
                  <a:pt x="5135" y="11305"/>
                  <a:pt x="5137" y="11322"/>
                </a:cubicBezTo>
                <a:cubicBezTo>
                  <a:pt x="5138" y="11339"/>
                  <a:pt x="5183" y="11392"/>
                  <a:pt x="5238" y="11439"/>
                </a:cubicBezTo>
                <a:cubicBezTo>
                  <a:pt x="5308" y="11501"/>
                  <a:pt x="5351" y="11513"/>
                  <a:pt x="5387" y="11482"/>
                </a:cubicBezTo>
                <a:cubicBezTo>
                  <a:pt x="5417" y="11456"/>
                  <a:pt x="5459" y="11452"/>
                  <a:pt x="5489" y="11473"/>
                </a:cubicBezTo>
                <a:cubicBezTo>
                  <a:pt x="5516" y="11493"/>
                  <a:pt x="5592" y="11516"/>
                  <a:pt x="5657" y="11524"/>
                </a:cubicBezTo>
                <a:cubicBezTo>
                  <a:pt x="5804" y="11541"/>
                  <a:pt x="5811" y="11615"/>
                  <a:pt x="5668" y="11633"/>
                </a:cubicBezTo>
                <a:cubicBezTo>
                  <a:pt x="5572" y="11645"/>
                  <a:pt x="5562" y="11667"/>
                  <a:pt x="5570" y="11846"/>
                </a:cubicBezTo>
                <a:cubicBezTo>
                  <a:pt x="5574" y="11956"/>
                  <a:pt x="5596" y="12036"/>
                  <a:pt x="5619" y="12024"/>
                </a:cubicBezTo>
                <a:cubicBezTo>
                  <a:pt x="5642" y="12012"/>
                  <a:pt x="5688" y="12022"/>
                  <a:pt x="5722" y="12046"/>
                </a:cubicBezTo>
                <a:cubicBezTo>
                  <a:pt x="5755" y="12070"/>
                  <a:pt x="5972" y="12127"/>
                  <a:pt x="6203" y="12173"/>
                </a:cubicBezTo>
                <a:cubicBezTo>
                  <a:pt x="6785" y="12291"/>
                  <a:pt x="6765" y="12282"/>
                  <a:pt x="6688" y="12365"/>
                </a:cubicBezTo>
                <a:cubicBezTo>
                  <a:pt x="6631" y="12426"/>
                  <a:pt x="6634" y="12430"/>
                  <a:pt x="6718" y="12401"/>
                </a:cubicBezTo>
                <a:cubicBezTo>
                  <a:pt x="6824" y="12365"/>
                  <a:pt x="7638" y="12277"/>
                  <a:pt x="8273" y="12234"/>
                </a:cubicBezTo>
                <a:cubicBezTo>
                  <a:pt x="8550" y="12215"/>
                  <a:pt x="8747" y="12179"/>
                  <a:pt x="8839" y="12130"/>
                </a:cubicBezTo>
                <a:cubicBezTo>
                  <a:pt x="8917" y="12089"/>
                  <a:pt x="9001" y="12050"/>
                  <a:pt x="9027" y="12043"/>
                </a:cubicBezTo>
                <a:cubicBezTo>
                  <a:pt x="9053" y="12036"/>
                  <a:pt x="9070" y="12016"/>
                  <a:pt x="9064" y="12000"/>
                </a:cubicBezTo>
                <a:cubicBezTo>
                  <a:pt x="9047" y="11955"/>
                  <a:pt x="9201" y="11899"/>
                  <a:pt x="9333" y="11903"/>
                </a:cubicBezTo>
                <a:cubicBezTo>
                  <a:pt x="9441" y="11906"/>
                  <a:pt x="9449" y="11919"/>
                  <a:pt x="9435" y="12086"/>
                </a:cubicBezTo>
                <a:cubicBezTo>
                  <a:pt x="9423" y="12227"/>
                  <a:pt x="9434" y="12261"/>
                  <a:pt x="9485" y="12244"/>
                </a:cubicBezTo>
                <a:cubicBezTo>
                  <a:pt x="9522" y="12232"/>
                  <a:pt x="9784" y="12274"/>
                  <a:pt x="10067" y="12337"/>
                </a:cubicBezTo>
                <a:cubicBezTo>
                  <a:pt x="10351" y="12401"/>
                  <a:pt x="10594" y="12454"/>
                  <a:pt x="10607" y="12456"/>
                </a:cubicBezTo>
                <a:cubicBezTo>
                  <a:pt x="10620" y="12458"/>
                  <a:pt x="10969" y="12431"/>
                  <a:pt x="11384" y="12396"/>
                </a:cubicBezTo>
                <a:cubicBezTo>
                  <a:pt x="11799" y="12361"/>
                  <a:pt x="12239" y="12331"/>
                  <a:pt x="12363" y="12328"/>
                </a:cubicBezTo>
                <a:cubicBezTo>
                  <a:pt x="12487" y="12325"/>
                  <a:pt x="12611" y="12298"/>
                  <a:pt x="12639" y="12269"/>
                </a:cubicBezTo>
                <a:cubicBezTo>
                  <a:pt x="12668" y="12239"/>
                  <a:pt x="12715" y="12228"/>
                  <a:pt x="12745" y="12243"/>
                </a:cubicBezTo>
                <a:cubicBezTo>
                  <a:pt x="12776" y="12259"/>
                  <a:pt x="12775" y="12244"/>
                  <a:pt x="12739" y="12206"/>
                </a:cubicBezTo>
                <a:cubicBezTo>
                  <a:pt x="12689" y="12153"/>
                  <a:pt x="12696" y="12133"/>
                  <a:pt x="12786" y="12083"/>
                </a:cubicBezTo>
                <a:cubicBezTo>
                  <a:pt x="12844" y="12051"/>
                  <a:pt x="12965" y="12030"/>
                  <a:pt x="13052" y="12037"/>
                </a:cubicBezTo>
                <a:cubicBezTo>
                  <a:pt x="13184" y="12047"/>
                  <a:pt x="13201" y="12040"/>
                  <a:pt x="13156" y="11992"/>
                </a:cubicBezTo>
                <a:cubicBezTo>
                  <a:pt x="13118" y="11952"/>
                  <a:pt x="13116" y="11926"/>
                  <a:pt x="13149" y="11908"/>
                </a:cubicBezTo>
                <a:cubicBezTo>
                  <a:pt x="13177" y="11893"/>
                  <a:pt x="13199" y="11847"/>
                  <a:pt x="13199" y="11804"/>
                </a:cubicBezTo>
                <a:cubicBezTo>
                  <a:pt x="13199" y="11692"/>
                  <a:pt x="13267" y="11671"/>
                  <a:pt x="13482" y="11722"/>
                </a:cubicBezTo>
                <a:cubicBezTo>
                  <a:pt x="13628" y="11756"/>
                  <a:pt x="13860" y="11752"/>
                  <a:pt x="14442" y="11704"/>
                </a:cubicBezTo>
                <a:cubicBezTo>
                  <a:pt x="14863" y="11669"/>
                  <a:pt x="15340" y="11650"/>
                  <a:pt x="15502" y="11662"/>
                </a:cubicBezTo>
                <a:cubicBezTo>
                  <a:pt x="15766" y="11681"/>
                  <a:pt x="15795" y="11675"/>
                  <a:pt x="15782" y="11610"/>
                </a:cubicBezTo>
                <a:cubicBezTo>
                  <a:pt x="15771" y="11552"/>
                  <a:pt x="15801" y="11538"/>
                  <a:pt x="15921" y="11538"/>
                </a:cubicBezTo>
                <a:cubicBezTo>
                  <a:pt x="16009" y="11539"/>
                  <a:pt x="16074" y="11517"/>
                  <a:pt x="16074" y="11489"/>
                </a:cubicBezTo>
                <a:cubicBezTo>
                  <a:pt x="16074" y="11377"/>
                  <a:pt x="16175" y="11397"/>
                  <a:pt x="16236" y="11522"/>
                </a:cubicBezTo>
                <a:cubicBezTo>
                  <a:pt x="16285" y="11623"/>
                  <a:pt x="16345" y="11667"/>
                  <a:pt x="16482" y="11701"/>
                </a:cubicBezTo>
                <a:cubicBezTo>
                  <a:pt x="16612" y="11734"/>
                  <a:pt x="16660" y="11767"/>
                  <a:pt x="16650" y="11817"/>
                </a:cubicBezTo>
                <a:cubicBezTo>
                  <a:pt x="16634" y="11896"/>
                  <a:pt x="16692" y="11907"/>
                  <a:pt x="16769" y="11840"/>
                </a:cubicBezTo>
                <a:cubicBezTo>
                  <a:pt x="16808" y="11806"/>
                  <a:pt x="16884" y="11809"/>
                  <a:pt x="17059" y="11848"/>
                </a:cubicBezTo>
                <a:cubicBezTo>
                  <a:pt x="17260" y="11893"/>
                  <a:pt x="17432" y="11889"/>
                  <a:pt x="18182" y="11827"/>
                </a:cubicBezTo>
                <a:cubicBezTo>
                  <a:pt x="18689" y="11785"/>
                  <a:pt x="19124" y="11728"/>
                  <a:pt x="19198" y="11695"/>
                </a:cubicBezTo>
                <a:cubicBezTo>
                  <a:pt x="19271" y="11663"/>
                  <a:pt x="19354" y="11649"/>
                  <a:pt x="19383" y="11665"/>
                </a:cubicBezTo>
                <a:cubicBezTo>
                  <a:pt x="19415" y="11682"/>
                  <a:pt x="19423" y="11675"/>
                  <a:pt x="19404" y="11647"/>
                </a:cubicBezTo>
                <a:cubicBezTo>
                  <a:pt x="19368" y="11596"/>
                  <a:pt x="19720" y="11422"/>
                  <a:pt x="19771" y="11466"/>
                </a:cubicBezTo>
                <a:cubicBezTo>
                  <a:pt x="19823" y="11511"/>
                  <a:pt x="20044" y="11524"/>
                  <a:pt x="20013" y="11481"/>
                </a:cubicBezTo>
                <a:cubicBezTo>
                  <a:pt x="19998" y="11459"/>
                  <a:pt x="20003" y="11431"/>
                  <a:pt x="20026" y="11418"/>
                </a:cubicBezTo>
                <a:cubicBezTo>
                  <a:pt x="20048" y="11406"/>
                  <a:pt x="20069" y="11247"/>
                  <a:pt x="20070" y="11065"/>
                </a:cubicBezTo>
                <a:cubicBezTo>
                  <a:pt x="20073" y="10711"/>
                  <a:pt x="20086" y="10669"/>
                  <a:pt x="20184" y="10723"/>
                </a:cubicBezTo>
                <a:cubicBezTo>
                  <a:pt x="20273" y="10772"/>
                  <a:pt x="20505" y="10767"/>
                  <a:pt x="20505" y="10716"/>
                </a:cubicBezTo>
                <a:cubicBezTo>
                  <a:pt x="20505" y="10692"/>
                  <a:pt x="20481" y="10651"/>
                  <a:pt x="20451" y="10625"/>
                </a:cubicBezTo>
                <a:cubicBezTo>
                  <a:pt x="20409" y="10589"/>
                  <a:pt x="20410" y="10562"/>
                  <a:pt x="20456" y="10514"/>
                </a:cubicBezTo>
                <a:cubicBezTo>
                  <a:pt x="20498" y="10470"/>
                  <a:pt x="20501" y="10451"/>
                  <a:pt x="20463" y="10451"/>
                </a:cubicBezTo>
                <a:cubicBezTo>
                  <a:pt x="20434" y="10451"/>
                  <a:pt x="20386" y="10407"/>
                  <a:pt x="20358" y="10353"/>
                </a:cubicBezTo>
                <a:cubicBezTo>
                  <a:pt x="20330" y="10299"/>
                  <a:pt x="20255" y="10235"/>
                  <a:pt x="20191" y="10210"/>
                </a:cubicBezTo>
                <a:cubicBezTo>
                  <a:pt x="20128" y="10185"/>
                  <a:pt x="20087" y="10148"/>
                  <a:pt x="20102" y="10128"/>
                </a:cubicBezTo>
                <a:cubicBezTo>
                  <a:pt x="20116" y="10108"/>
                  <a:pt x="20094" y="10080"/>
                  <a:pt x="20052" y="10066"/>
                </a:cubicBezTo>
                <a:cubicBezTo>
                  <a:pt x="19996" y="10047"/>
                  <a:pt x="19990" y="10027"/>
                  <a:pt x="20028" y="9987"/>
                </a:cubicBezTo>
                <a:cubicBezTo>
                  <a:pt x="20057" y="9956"/>
                  <a:pt x="20074" y="9801"/>
                  <a:pt x="20068" y="9625"/>
                </a:cubicBezTo>
                <a:cubicBezTo>
                  <a:pt x="20059" y="9355"/>
                  <a:pt x="20048" y="9319"/>
                  <a:pt x="19976" y="9335"/>
                </a:cubicBezTo>
                <a:cubicBezTo>
                  <a:pt x="19876" y="9358"/>
                  <a:pt x="19815" y="9242"/>
                  <a:pt x="19887" y="9167"/>
                </a:cubicBezTo>
                <a:cubicBezTo>
                  <a:pt x="19924" y="9127"/>
                  <a:pt x="19922" y="9095"/>
                  <a:pt x="19879" y="9049"/>
                </a:cubicBezTo>
                <a:cubicBezTo>
                  <a:pt x="19797" y="8959"/>
                  <a:pt x="19623" y="8933"/>
                  <a:pt x="19559" y="9000"/>
                </a:cubicBezTo>
                <a:cubicBezTo>
                  <a:pt x="19529" y="9031"/>
                  <a:pt x="19481" y="9043"/>
                  <a:pt x="19451" y="9026"/>
                </a:cubicBezTo>
                <a:cubicBezTo>
                  <a:pt x="19422" y="9010"/>
                  <a:pt x="19112" y="8993"/>
                  <a:pt x="18762" y="8988"/>
                </a:cubicBezTo>
                <a:cubicBezTo>
                  <a:pt x="18412" y="8983"/>
                  <a:pt x="18072" y="8978"/>
                  <a:pt x="18007" y="8976"/>
                </a:cubicBezTo>
                <a:cubicBezTo>
                  <a:pt x="17943" y="8974"/>
                  <a:pt x="17709" y="8973"/>
                  <a:pt x="17489" y="8975"/>
                </a:cubicBezTo>
                <a:cubicBezTo>
                  <a:pt x="17186" y="8977"/>
                  <a:pt x="17114" y="8988"/>
                  <a:pt x="17197" y="9017"/>
                </a:cubicBezTo>
                <a:cubicBezTo>
                  <a:pt x="17339" y="9068"/>
                  <a:pt x="17286" y="9140"/>
                  <a:pt x="17105" y="9140"/>
                </a:cubicBezTo>
                <a:cubicBezTo>
                  <a:pt x="16942" y="9140"/>
                  <a:pt x="16768" y="9070"/>
                  <a:pt x="16804" y="9019"/>
                </a:cubicBezTo>
                <a:cubicBezTo>
                  <a:pt x="16817" y="9000"/>
                  <a:pt x="16786" y="8976"/>
                  <a:pt x="16734" y="8964"/>
                </a:cubicBezTo>
                <a:cubicBezTo>
                  <a:pt x="16646" y="8944"/>
                  <a:pt x="16640" y="8907"/>
                  <a:pt x="16640" y="8394"/>
                </a:cubicBezTo>
                <a:lnTo>
                  <a:pt x="16640" y="7846"/>
                </a:lnTo>
                <a:lnTo>
                  <a:pt x="16472" y="7842"/>
                </a:lnTo>
                <a:cubicBezTo>
                  <a:pt x="16211" y="7836"/>
                  <a:pt x="16191" y="7796"/>
                  <a:pt x="16204" y="7283"/>
                </a:cubicBezTo>
                <a:cubicBezTo>
                  <a:pt x="16216" y="6814"/>
                  <a:pt x="16177" y="6658"/>
                  <a:pt x="16070" y="6751"/>
                </a:cubicBezTo>
                <a:cubicBezTo>
                  <a:pt x="16036" y="6780"/>
                  <a:pt x="15982" y="6786"/>
                  <a:pt x="15937" y="6766"/>
                </a:cubicBezTo>
                <a:cubicBezTo>
                  <a:pt x="15896" y="6748"/>
                  <a:pt x="15767" y="6735"/>
                  <a:pt x="15651" y="6737"/>
                </a:cubicBezTo>
                <a:lnTo>
                  <a:pt x="15438" y="6742"/>
                </a:lnTo>
                <a:lnTo>
                  <a:pt x="15424" y="7089"/>
                </a:lnTo>
                <a:cubicBezTo>
                  <a:pt x="15409" y="7452"/>
                  <a:pt x="15355" y="7577"/>
                  <a:pt x="15246" y="7498"/>
                </a:cubicBezTo>
                <a:cubicBezTo>
                  <a:pt x="15203" y="7467"/>
                  <a:pt x="15157" y="7467"/>
                  <a:pt x="15094" y="7497"/>
                </a:cubicBezTo>
                <a:cubicBezTo>
                  <a:pt x="15044" y="7520"/>
                  <a:pt x="14988" y="7525"/>
                  <a:pt x="14970" y="7509"/>
                </a:cubicBezTo>
                <a:cubicBezTo>
                  <a:pt x="14951" y="7493"/>
                  <a:pt x="14847" y="7480"/>
                  <a:pt x="14739" y="7480"/>
                </a:cubicBezTo>
                <a:cubicBezTo>
                  <a:pt x="14556" y="7480"/>
                  <a:pt x="14539" y="7470"/>
                  <a:pt x="14489" y="7336"/>
                </a:cubicBezTo>
                <a:cubicBezTo>
                  <a:pt x="14459" y="7257"/>
                  <a:pt x="14449" y="7175"/>
                  <a:pt x="14467" y="7152"/>
                </a:cubicBezTo>
                <a:cubicBezTo>
                  <a:pt x="14485" y="7130"/>
                  <a:pt x="14496" y="6889"/>
                  <a:pt x="14491" y="6619"/>
                </a:cubicBezTo>
                <a:cubicBezTo>
                  <a:pt x="14480" y="5984"/>
                  <a:pt x="14480" y="5975"/>
                  <a:pt x="14429" y="6002"/>
                </a:cubicBezTo>
                <a:cubicBezTo>
                  <a:pt x="14405" y="6015"/>
                  <a:pt x="14339" y="5970"/>
                  <a:pt x="14283" y="5902"/>
                </a:cubicBezTo>
                <a:cubicBezTo>
                  <a:pt x="14193" y="5792"/>
                  <a:pt x="14190" y="5775"/>
                  <a:pt x="14259" y="5752"/>
                </a:cubicBezTo>
                <a:cubicBezTo>
                  <a:pt x="14302" y="5738"/>
                  <a:pt x="14359" y="5747"/>
                  <a:pt x="14387" y="5771"/>
                </a:cubicBezTo>
                <a:cubicBezTo>
                  <a:pt x="14422" y="5802"/>
                  <a:pt x="14467" y="5797"/>
                  <a:pt x="14540" y="5756"/>
                </a:cubicBezTo>
                <a:cubicBezTo>
                  <a:pt x="14614" y="5714"/>
                  <a:pt x="14682" y="5708"/>
                  <a:pt x="14789" y="5735"/>
                </a:cubicBezTo>
                <a:cubicBezTo>
                  <a:pt x="14896" y="5761"/>
                  <a:pt x="14960" y="5756"/>
                  <a:pt x="15022" y="5715"/>
                </a:cubicBezTo>
                <a:cubicBezTo>
                  <a:pt x="15135" y="5641"/>
                  <a:pt x="15258" y="5641"/>
                  <a:pt x="15306" y="5715"/>
                </a:cubicBezTo>
                <a:cubicBezTo>
                  <a:pt x="15331" y="5753"/>
                  <a:pt x="15442" y="5779"/>
                  <a:pt x="15627" y="5787"/>
                </a:cubicBezTo>
                <a:cubicBezTo>
                  <a:pt x="15841" y="5797"/>
                  <a:pt x="15910" y="5815"/>
                  <a:pt x="15910" y="5861"/>
                </a:cubicBezTo>
                <a:cubicBezTo>
                  <a:pt x="15910" y="5903"/>
                  <a:pt x="15962" y="5924"/>
                  <a:pt x="16074" y="5928"/>
                </a:cubicBezTo>
                <a:cubicBezTo>
                  <a:pt x="16308" y="5936"/>
                  <a:pt x="16512" y="6013"/>
                  <a:pt x="16468" y="6077"/>
                </a:cubicBezTo>
                <a:cubicBezTo>
                  <a:pt x="16441" y="6117"/>
                  <a:pt x="16449" y="6117"/>
                  <a:pt x="16504" y="6077"/>
                </a:cubicBezTo>
                <a:cubicBezTo>
                  <a:pt x="16613" y="6001"/>
                  <a:pt x="17567" y="5917"/>
                  <a:pt x="18196" y="5928"/>
                </a:cubicBezTo>
                <a:cubicBezTo>
                  <a:pt x="18731" y="5938"/>
                  <a:pt x="18762" y="5934"/>
                  <a:pt x="18762" y="5858"/>
                </a:cubicBezTo>
                <a:cubicBezTo>
                  <a:pt x="18762" y="5813"/>
                  <a:pt x="18802" y="5763"/>
                  <a:pt x="18853" y="5747"/>
                </a:cubicBezTo>
                <a:cubicBezTo>
                  <a:pt x="18903" y="5731"/>
                  <a:pt x="18940" y="5699"/>
                  <a:pt x="18935" y="5676"/>
                </a:cubicBezTo>
                <a:cubicBezTo>
                  <a:pt x="18930" y="5654"/>
                  <a:pt x="18990" y="5629"/>
                  <a:pt x="19068" y="5621"/>
                </a:cubicBezTo>
                <a:cubicBezTo>
                  <a:pt x="19146" y="5614"/>
                  <a:pt x="19245" y="5580"/>
                  <a:pt x="19289" y="5546"/>
                </a:cubicBezTo>
                <a:cubicBezTo>
                  <a:pt x="19333" y="5512"/>
                  <a:pt x="19388" y="5495"/>
                  <a:pt x="19413" y="5509"/>
                </a:cubicBezTo>
                <a:cubicBezTo>
                  <a:pt x="19439" y="5522"/>
                  <a:pt x="19452" y="5501"/>
                  <a:pt x="19441" y="5462"/>
                </a:cubicBezTo>
                <a:cubicBezTo>
                  <a:pt x="19409" y="5346"/>
                  <a:pt x="19488" y="4875"/>
                  <a:pt x="19539" y="4874"/>
                </a:cubicBezTo>
                <a:cubicBezTo>
                  <a:pt x="19565" y="4873"/>
                  <a:pt x="19602" y="4915"/>
                  <a:pt x="19621" y="4967"/>
                </a:cubicBezTo>
                <a:cubicBezTo>
                  <a:pt x="19643" y="5027"/>
                  <a:pt x="19647" y="5002"/>
                  <a:pt x="19633" y="4898"/>
                </a:cubicBezTo>
                <a:cubicBezTo>
                  <a:pt x="19620" y="4808"/>
                  <a:pt x="19611" y="4703"/>
                  <a:pt x="19611" y="4665"/>
                </a:cubicBezTo>
                <a:cubicBezTo>
                  <a:pt x="19610" y="4620"/>
                  <a:pt x="19565" y="4592"/>
                  <a:pt x="19481" y="4583"/>
                </a:cubicBezTo>
                <a:cubicBezTo>
                  <a:pt x="19407" y="4576"/>
                  <a:pt x="19356" y="4547"/>
                  <a:pt x="19363" y="4517"/>
                </a:cubicBezTo>
                <a:cubicBezTo>
                  <a:pt x="19370" y="4489"/>
                  <a:pt x="19316" y="4446"/>
                  <a:pt x="19245" y="4422"/>
                </a:cubicBezTo>
                <a:lnTo>
                  <a:pt x="19115" y="4379"/>
                </a:lnTo>
                <a:lnTo>
                  <a:pt x="19226" y="4301"/>
                </a:lnTo>
                <a:cubicBezTo>
                  <a:pt x="19287" y="4258"/>
                  <a:pt x="19353" y="4231"/>
                  <a:pt x="19373" y="4242"/>
                </a:cubicBezTo>
                <a:cubicBezTo>
                  <a:pt x="19393" y="4252"/>
                  <a:pt x="19424" y="4165"/>
                  <a:pt x="19442" y="4047"/>
                </a:cubicBezTo>
                <a:cubicBezTo>
                  <a:pt x="19460" y="3930"/>
                  <a:pt x="19501" y="3805"/>
                  <a:pt x="19535" y="3771"/>
                </a:cubicBezTo>
                <a:cubicBezTo>
                  <a:pt x="19638" y="3665"/>
                  <a:pt x="19656" y="3574"/>
                  <a:pt x="19578" y="3548"/>
                </a:cubicBezTo>
                <a:cubicBezTo>
                  <a:pt x="19519" y="3528"/>
                  <a:pt x="19516" y="3512"/>
                  <a:pt x="19563" y="3463"/>
                </a:cubicBezTo>
                <a:cubicBezTo>
                  <a:pt x="19628" y="3395"/>
                  <a:pt x="19602" y="3387"/>
                  <a:pt x="19363" y="3401"/>
                </a:cubicBezTo>
                <a:cubicBezTo>
                  <a:pt x="19274" y="3406"/>
                  <a:pt x="19223" y="3385"/>
                  <a:pt x="19203" y="3334"/>
                </a:cubicBezTo>
                <a:cubicBezTo>
                  <a:pt x="19186" y="3293"/>
                  <a:pt x="19079" y="3184"/>
                  <a:pt x="18963" y="3094"/>
                </a:cubicBezTo>
                <a:cubicBezTo>
                  <a:pt x="18768" y="2941"/>
                  <a:pt x="18753" y="2915"/>
                  <a:pt x="18746" y="2714"/>
                </a:cubicBezTo>
                <a:cubicBezTo>
                  <a:pt x="18740" y="2517"/>
                  <a:pt x="18728" y="2495"/>
                  <a:pt x="18621" y="2474"/>
                </a:cubicBezTo>
                <a:cubicBezTo>
                  <a:pt x="18556" y="2462"/>
                  <a:pt x="18476" y="2446"/>
                  <a:pt x="18445" y="2438"/>
                </a:cubicBezTo>
                <a:cubicBezTo>
                  <a:pt x="18386" y="2422"/>
                  <a:pt x="18315" y="2488"/>
                  <a:pt x="18314" y="2561"/>
                </a:cubicBezTo>
                <a:cubicBezTo>
                  <a:pt x="18313" y="2610"/>
                  <a:pt x="17450" y="2714"/>
                  <a:pt x="17348" y="2678"/>
                </a:cubicBezTo>
                <a:cubicBezTo>
                  <a:pt x="17240" y="2639"/>
                  <a:pt x="16735" y="2620"/>
                  <a:pt x="16731" y="2654"/>
                </a:cubicBezTo>
                <a:cubicBezTo>
                  <a:pt x="16710" y="2818"/>
                  <a:pt x="16674" y="2937"/>
                  <a:pt x="16635" y="2971"/>
                </a:cubicBezTo>
                <a:cubicBezTo>
                  <a:pt x="16609" y="2993"/>
                  <a:pt x="16323" y="3016"/>
                  <a:pt x="15998" y="3019"/>
                </a:cubicBezTo>
                <a:cubicBezTo>
                  <a:pt x="15674" y="3023"/>
                  <a:pt x="15376" y="3037"/>
                  <a:pt x="15338" y="3050"/>
                </a:cubicBezTo>
                <a:cubicBezTo>
                  <a:pt x="15249" y="3079"/>
                  <a:pt x="15073" y="3001"/>
                  <a:pt x="15110" y="2949"/>
                </a:cubicBezTo>
                <a:cubicBezTo>
                  <a:pt x="15125" y="2928"/>
                  <a:pt x="15184" y="2908"/>
                  <a:pt x="15241" y="2907"/>
                </a:cubicBezTo>
                <a:cubicBezTo>
                  <a:pt x="15340" y="2904"/>
                  <a:pt x="15340" y="2904"/>
                  <a:pt x="15249" y="2871"/>
                </a:cubicBezTo>
                <a:cubicBezTo>
                  <a:pt x="15197" y="2852"/>
                  <a:pt x="15071" y="2821"/>
                  <a:pt x="14970" y="2801"/>
                </a:cubicBezTo>
                <a:cubicBezTo>
                  <a:pt x="14828" y="2775"/>
                  <a:pt x="14776" y="2740"/>
                  <a:pt x="14743" y="2655"/>
                </a:cubicBezTo>
                <a:cubicBezTo>
                  <a:pt x="14707" y="2561"/>
                  <a:pt x="14725" y="2518"/>
                  <a:pt x="14854" y="2378"/>
                </a:cubicBezTo>
                <a:cubicBezTo>
                  <a:pt x="14986" y="2235"/>
                  <a:pt x="15032" y="2213"/>
                  <a:pt x="15198" y="2211"/>
                </a:cubicBezTo>
                <a:cubicBezTo>
                  <a:pt x="15364" y="2208"/>
                  <a:pt x="15376" y="2203"/>
                  <a:pt x="15283" y="2170"/>
                </a:cubicBezTo>
                <a:cubicBezTo>
                  <a:pt x="15192" y="2139"/>
                  <a:pt x="15183" y="2119"/>
                  <a:pt x="15226" y="2049"/>
                </a:cubicBezTo>
                <a:cubicBezTo>
                  <a:pt x="15254" y="2004"/>
                  <a:pt x="15297" y="1968"/>
                  <a:pt x="15323" y="1968"/>
                </a:cubicBezTo>
                <a:cubicBezTo>
                  <a:pt x="15349" y="1968"/>
                  <a:pt x="15365" y="1869"/>
                  <a:pt x="15359" y="1746"/>
                </a:cubicBezTo>
                <a:cubicBezTo>
                  <a:pt x="15350" y="1573"/>
                  <a:pt x="15333" y="1531"/>
                  <a:pt x="15281" y="1548"/>
                </a:cubicBezTo>
                <a:cubicBezTo>
                  <a:pt x="15243" y="1561"/>
                  <a:pt x="15183" y="1535"/>
                  <a:pt x="15147" y="1492"/>
                </a:cubicBezTo>
                <a:cubicBezTo>
                  <a:pt x="15110" y="1449"/>
                  <a:pt x="15065" y="1414"/>
                  <a:pt x="15047" y="1414"/>
                </a:cubicBezTo>
                <a:cubicBezTo>
                  <a:pt x="14954" y="1411"/>
                  <a:pt x="14763" y="1258"/>
                  <a:pt x="14786" y="1206"/>
                </a:cubicBezTo>
                <a:cubicBezTo>
                  <a:pt x="14805" y="1163"/>
                  <a:pt x="14770" y="1146"/>
                  <a:pt x="14653" y="1142"/>
                </a:cubicBezTo>
                <a:cubicBezTo>
                  <a:pt x="14566" y="1140"/>
                  <a:pt x="14479" y="1140"/>
                  <a:pt x="14458" y="1143"/>
                </a:cubicBezTo>
                <a:cubicBezTo>
                  <a:pt x="14438" y="1146"/>
                  <a:pt x="14410" y="1120"/>
                  <a:pt x="14394" y="1086"/>
                </a:cubicBezTo>
                <a:cubicBezTo>
                  <a:pt x="14379" y="1051"/>
                  <a:pt x="14292" y="995"/>
                  <a:pt x="14201" y="962"/>
                </a:cubicBezTo>
                <a:cubicBezTo>
                  <a:pt x="14067" y="913"/>
                  <a:pt x="14046" y="891"/>
                  <a:pt x="14092" y="844"/>
                </a:cubicBezTo>
                <a:cubicBezTo>
                  <a:pt x="14175" y="757"/>
                  <a:pt x="13258" y="757"/>
                  <a:pt x="13147" y="844"/>
                </a:cubicBezTo>
                <a:cubicBezTo>
                  <a:pt x="13080" y="897"/>
                  <a:pt x="13064" y="897"/>
                  <a:pt x="13011" y="842"/>
                </a:cubicBezTo>
                <a:cubicBezTo>
                  <a:pt x="12939" y="766"/>
                  <a:pt x="12445" y="754"/>
                  <a:pt x="12362" y="826"/>
                </a:cubicBezTo>
                <a:cubicBezTo>
                  <a:pt x="12321" y="862"/>
                  <a:pt x="12290" y="861"/>
                  <a:pt x="12237" y="823"/>
                </a:cubicBezTo>
                <a:cubicBezTo>
                  <a:pt x="12101" y="725"/>
                  <a:pt x="11997" y="786"/>
                  <a:pt x="11996" y="964"/>
                </a:cubicBezTo>
                <a:cubicBezTo>
                  <a:pt x="11996" y="1123"/>
                  <a:pt x="11992" y="1128"/>
                  <a:pt x="11809" y="1151"/>
                </a:cubicBezTo>
                <a:cubicBezTo>
                  <a:pt x="11705" y="1164"/>
                  <a:pt x="11401" y="1165"/>
                  <a:pt x="11135" y="1154"/>
                </a:cubicBezTo>
                <a:cubicBezTo>
                  <a:pt x="10700" y="1137"/>
                  <a:pt x="10654" y="1142"/>
                  <a:pt x="10681" y="1202"/>
                </a:cubicBezTo>
                <a:cubicBezTo>
                  <a:pt x="10723" y="1298"/>
                  <a:pt x="10515" y="1357"/>
                  <a:pt x="10106" y="1366"/>
                </a:cubicBezTo>
                <a:cubicBezTo>
                  <a:pt x="9886" y="1371"/>
                  <a:pt x="9777" y="1388"/>
                  <a:pt x="9790" y="1417"/>
                </a:cubicBezTo>
                <a:cubicBezTo>
                  <a:pt x="9801" y="1442"/>
                  <a:pt x="9777" y="1486"/>
                  <a:pt x="9737" y="1514"/>
                </a:cubicBezTo>
                <a:cubicBezTo>
                  <a:pt x="9651" y="1577"/>
                  <a:pt x="9639" y="1555"/>
                  <a:pt x="9592" y="1250"/>
                </a:cubicBezTo>
                <a:cubicBezTo>
                  <a:pt x="9575" y="1138"/>
                  <a:pt x="9500" y="919"/>
                  <a:pt x="9424" y="765"/>
                </a:cubicBezTo>
                <a:cubicBezTo>
                  <a:pt x="9327" y="566"/>
                  <a:pt x="9301" y="465"/>
                  <a:pt x="9332" y="415"/>
                </a:cubicBezTo>
                <a:cubicBezTo>
                  <a:pt x="9384" y="330"/>
                  <a:pt x="9327" y="236"/>
                  <a:pt x="9235" y="254"/>
                </a:cubicBezTo>
                <a:cubicBezTo>
                  <a:pt x="9186" y="263"/>
                  <a:pt x="9173" y="230"/>
                  <a:pt x="9184" y="133"/>
                </a:cubicBezTo>
                <a:cubicBezTo>
                  <a:pt x="9197" y="16"/>
                  <a:pt x="9184" y="0"/>
                  <a:pt x="9085" y="0"/>
                </a:cubicBezTo>
                <a:close/>
                <a:moveTo>
                  <a:pt x="14909" y="2557"/>
                </a:moveTo>
                <a:cubicBezTo>
                  <a:pt x="14904" y="2561"/>
                  <a:pt x="14901" y="2575"/>
                  <a:pt x="14900" y="2599"/>
                </a:cubicBezTo>
                <a:cubicBezTo>
                  <a:pt x="14898" y="2642"/>
                  <a:pt x="14909" y="2667"/>
                  <a:pt x="14924" y="2653"/>
                </a:cubicBezTo>
                <a:cubicBezTo>
                  <a:pt x="14940" y="2639"/>
                  <a:pt x="14942" y="2604"/>
                  <a:pt x="14929" y="2574"/>
                </a:cubicBezTo>
                <a:cubicBezTo>
                  <a:pt x="14921" y="2558"/>
                  <a:pt x="14913" y="2553"/>
                  <a:pt x="14909" y="2557"/>
                </a:cubicBezTo>
                <a:close/>
                <a:moveTo>
                  <a:pt x="12877" y="5933"/>
                </a:moveTo>
                <a:cubicBezTo>
                  <a:pt x="12922" y="5932"/>
                  <a:pt x="12980" y="5935"/>
                  <a:pt x="13043" y="5941"/>
                </a:cubicBezTo>
                <a:lnTo>
                  <a:pt x="13269" y="5964"/>
                </a:lnTo>
                <a:lnTo>
                  <a:pt x="13284" y="6139"/>
                </a:lnTo>
                <a:cubicBezTo>
                  <a:pt x="13298" y="6301"/>
                  <a:pt x="13289" y="6317"/>
                  <a:pt x="13160" y="6356"/>
                </a:cubicBezTo>
                <a:cubicBezTo>
                  <a:pt x="13033" y="6394"/>
                  <a:pt x="12966" y="6488"/>
                  <a:pt x="12964" y="6629"/>
                </a:cubicBezTo>
                <a:cubicBezTo>
                  <a:pt x="12963" y="6657"/>
                  <a:pt x="13017" y="6680"/>
                  <a:pt x="13083" y="6680"/>
                </a:cubicBezTo>
                <a:cubicBezTo>
                  <a:pt x="13227" y="6680"/>
                  <a:pt x="13233" y="6694"/>
                  <a:pt x="13262" y="7122"/>
                </a:cubicBezTo>
                <a:cubicBezTo>
                  <a:pt x="13285" y="7460"/>
                  <a:pt x="13284" y="7462"/>
                  <a:pt x="13152" y="7521"/>
                </a:cubicBezTo>
                <a:cubicBezTo>
                  <a:pt x="13044" y="7570"/>
                  <a:pt x="13011" y="7571"/>
                  <a:pt x="12969" y="7527"/>
                </a:cubicBezTo>
                <a:cubicBezTo>
                  <a:pt x="12887" y="7441"/>
                  <a:pt x="12360" y="7440"/>
                  <a:pt x="12251" y="7525"/>
                </a:cubicBezTo>
                <a:cubicBezTo>
                  <a:pt x="12167" y="7591"/>
                  <a:pt x="12156" y="7591"/>
                  <a:pt x="12070" y="7523"/>
                </a:cubicBezTo>
                <a:cubicBezTo>
                  <a:pt x="11985" y="7456"/>
                  <a:pt x="11968" y="7456"/>
                  <a:pt x="11828" y="7517"/>
                </a:cubicBezTo>
                <a:cubicBezTo>
                  <a:pt x="11713" y="7566"/>
                  <a:pt x="11661" y="7570"/>
                  <a:pt x="11611" y="7535"/>
                </a:cubicBezTo>
                <a:cubicBezTo>
                  <a:pt x="11560" y="7498"/>
                  <a:pt x="11553" y="7502"/>
                  <a:pt x="11576" y="7552"/>
                </a:cubicBezTo>
                <a:cubicBezTo>
                  <a:pt x="11593" y="7593"/>
                  <a:pt x="11566" y="7634"/>
                  <a:pt x="11505" y="7662"/>
                </a:cubicBezTo>
                <a:cubicBezTo>
                  <a:pt x="11451" y="7687"/>
                  <a:pt x="11405" y="7694"/>
                  <a:pt x="11403" y="7676"/>
                </a:cubicBezTo>
                <a:cubicBezTo>
                  <a:pt x="11400" y="7658"/>
                  <a:pt x="11383" y="7690"/>
                  <a:pt x="11365" y="7747"/>
                </a:cubicBezTo>
                <a:cubicBezTo>
                  <a:pt x="11340" y="7822"/>
                  <a:pt x="11305" y="7845"/>
                  <a:pt x="11229" y="7835"/>
                </a:cubicBezTo>
                <a:cubicBezTo>
                  <a:pt x="11150" y="7826"/>
                  <a:pt x="11126" y="7844"/>
                  <a:pt x="11126" y="7912"/>
                </a:cubicBezTo>
                <a:cubicBezTo>
                  <a:pt x="11126" y="7965"/>
                  <a:pt x="11088" y="8008"/>
                  <a:pt x="11031" y="8021"/>
                </a:cubicBezTo>
                <a:cubicBezTo>
                  <a:pt x="10979" y="8033"/>
                  <a:pt x="10936" y="8068"/>
                  <a:pt x="10936" y="8098"/>
                </a:cubicBezTo>
                <a:cubicBezTo>
                  <a:pt x="10936" y="8193"/>
                  <a:pt x="10758" y="8242"/>
                  <a:pt x="10452" y="8234"/>
                </a:cubicBezTo>
                <a:cubicBezTo>
                  <a:pt x="10291" y="8230"/>
                  <a:pt x="10126" y="8237"/>
                  <a:pt x="10087" y="8249"/>
                </a:cubicBezTo>
                <a:cubicBezTo>
                  <a:pt x="10048" y="8261"/>
                  <a:pt x="9968" y="8284"/>
                  <a:pt x="9908" y="8301"/>
                </a:cubicBezTo>
                <a:cubicBezTo>
                  <a:pt x="9820" y="8325"/>
                  <a:pt x="9802" y="8355"/>
                  <a:pt x="9814" y="8458"/>
                </a:cubicBezTo>
                <a:cubicBezTo>
                  <a:pt x="9827" y="8566"/>
                  <a:pt x="9811" y="8589"/>
                  <a:pt x="9717" y="8600"/>
                </a:cubicBezTo>
                <a:cubicBezTo>
                  <a:pt x="9566" y="8619"/>
                  <a:pt x="9489" y="8548"/>
                  <a:pt x="9569" y="8464"/>
                </a:cubicBezTo>
                <a:cubicBezTo>
                  <a:pt x="9602" y="8429"/>
                  <a:pt x="9622" y="8396"/>
                  <a:pt x="9612" y="8391"/>
                </a:cubicBezTo>
                <a:cubicBezTo>
                  <a:pt x="9602" y="8386"/>
                  <a:pt x="9550" y="8361"/>
                  <a:pt x="9498" y="8337"/>
                </a:cubicBezTo>
                <a:cubicBezTo>
                  <a:pt x="9446" y="8312"/>
                  <a:pt x="9381" y="8251"/>
                  <a:pt x="9352" y="8201"/>
                </a:cubicBezTo>
                <a:cubicBezTo>
                  <a:pt x="9322" y="8151"/>
                  <a:pt x="9281" y="8112"/>
                  <a:pt x="9258" y="8113"/>
                </a:cubicBezTo>
                <a:cubicBezTo>
                  <a:pt x="9235" y="8114"/>
                  <a:pt x="9216" y="8014"/>
                  <a:pt x="9216" y="7890"/>
                </a:cubicBezTo>
                <a:cubicBezTo>
                  <a:pt x="9216" y="7766"/>
                  <a:pt x="9235" y="7666"/>
                  <a:pt x="9258" y="7668"/>
                </a:cubicBezTo>
                <a:cubicBezTo>
                  <a:pt x="9300" y="7671"/>
                  <a:pt x="9379" y="7586"/>
                  <a:pt x="9380" y="7534"/>
                </a:cubicBezTo>
                <a:cubicBezTo>
                  <a:pt x="9381" y="7480"/>
                  <a:pt x="8939" y="7447"/>
                  <a:pt x="8806" y="7491"/>
                </a:cubicBezTo>
                <a:cubicBezTo>
                  <a:pt x="8728" y="7517"/>
                  <a:pt x="8663" y="7519"/>
                  <a:pt x="8648" y="7497"/>
                </a:cubicBezTo>
                <a:cubicBezTo>
                  <a:pt x="8573" y="7391"/>
                  <a:pt x="8553" y="7506"/>
                  <a:pt x="8564" y="7968"/>
                </a:cubicBezTo>
                <a:cubicBezTo>
                  <a:pt x="8579" y="8572"/>
                  <a:pt x="8571" y="8581"/>
                  <a:pt x="8128" y="8586"/>
                </a:cubicBezTo>
                <a:cubicBezTo>
                  <a:pt x="7959" y="8588"/>
                  <a:pt x="7802" y="8611"/>
                  <a:pt x="7770" y="8639"/>
                </a:cubicBezTo>
                <a:cubicBezTo>
                  <a:pt x="7699" y="8700"/>
                  <a:pt x="7616" y="8699"/>
                  <a:pt x="7402" y="8632"/>
                </a:cubicBezTo>
                <a:cubicBezTo>
                  <a:pt x="7249" y="8584"/>
                  <a:pt x="7235" y="8566"/>
                  <a:pt x="7221" y="8389"/>
                </a:cubicBezTo>
                <a:cubicBezTo>
                  <a:pt x="7214" y="8284"/>
                  <a:pt x="7186" y="8197"/>
                  <a:pt x="7160" y="8197"/>
                </a:cubicBezTo>
                <a:cubicBezTo>
                  <a:pt x="7134" y="8197"/>
                  <a:pt x="7126" y="8216"/>
                  <a:pt x="7142" y="8239"/>
                </a:cubicBezTo>
                <a:cubicBezTo>
                  <a:pt x="7158" y="8261"/>
                  <a:pt x="7132" y="8290"/>
                  <a:pt x="7085" y="8303"/>
                </a:cubicBezTo>
                <a:cubicBezTo>
                  <a:pt x="7038" y="8315"/>
                  <a:pt x="6964" y="8343"/>
                  <a:pt x="6920" y="8363"/>
                </a:cubicBezTo>
                <a:cubicBezTo>
                  <a:pt x="6873" y="8385"/>
                  <a:pt x="6829" y="8386"/>
                  <a:pt x="6813" y="8364"/>
                </a:cubicBezTo>
                <a:cubicBezTo>
                  <a:pt x="6799" y="8344"/>
                  <a:pt x="6787" y="7929"/>
                  <a:pt x="6786" y="7442"/>
                </a:cubicBezTo>
                <a:cubicBezTo>
                  <a:pt x="6785" y="6591"/>
                  <a:pt x="6781" y="6558"/>
                  <a:pt x="6692" y="6558"/>
                </a:cubicBezTo>
                <a:cubicBezTo>
                  <a:pt x="6613" y="6558"/>
                  <a:pt x="6600" y="6586"/>
                  <a:pt x="6600" y="6754"/>
                </a:cubicBezTo>
                <a:cubicBezTo>
                  <a:pt x="6600" y="6863"/>
                  <a:pt x="6625" y="6973"/>
                  <a:pt x="6655" y="6999"/>
                </a:cubicBezTo>
                <a:cubicBezTo>
                  <a:pt x="6697" y="7036"/>
                  <a:pt x="6690" y="7053"/>
                  <a:pt x="6628" y="7074"/>
                </a:cubicBezTo>
                <a:cubicBezTo>
                  <a:pt x="6493" y="7119"/>
                  <a:pt x="6453" y="7035"/>
                  <a:pt x="6468" y="6738"/>
                </a:cubicBezTo>
                <a:lnTo>
                  <a:pt x="6481" y="6455"/>
                </a:lnTo>
                <a:lnTo>
                  <a:pt x="6715" y="6442"/>
                </a:lnTo>
                <a:cubicBezTo>
                  <a:pt x="6844" y="6435"/>
                  <a:pt x="6992" y="6449"/>
                  <a:pt x="7045" y="6471"/>
                </a:cubicBezTo>
                <a:cubicBezTo>
                  <a:pt x="7099" y="6494"/>
                  <a:pt x="7180" y="6519"/>
                  <a:pt x="7227" y="6525"/>
                </a:cubicBezTo>
                <a:cubicBezTo>
                  <a:pt x="7347" y="6543"/>
                  <a:pt x="7333" y="6614"/>
                  <a:pt x="7203" y="6645"/>
                </a:cubicBezTo>
                <a:cubicBezTo>
                  <a:pt x="7110" y="6668"/>
                  <a:pt x="7115" y="6673"/>
                  <a:pt x="7245" y="6677"/>
                </a:cubicBezTo>
                <a:cubicBezTo>
                  <a:pt x="7327" y="6679"/>
                  <a:pt x="7409" y="6662"/>
                  <a:pt x="7426" y="6638"/>
                </a:cubicBezTo>
                <a:cubicBezTo>
                  <a:pt x="7443" y="6615"/>
                  <a:pt x="7494" y="6606"/>
                  <a:pt x="7541" y="6619"/>
                </a:cubicBezTo>
                <a:cubicBezTo>
                  <a:pt x="7632" y="6644"/>
                  <a:pt x="7850" y="6479"/>
                  <a:pt x="7850" y="6385"/>
                </a:cubicBezTo>
                <a:cubicBezTo>
                  <a:pt x="7850" y="6325"/>
                  <a:pt x="8491" y="6249"/>
                  <a:pt x="8621" y="6293"/>
                </a:cubicBezTo>
                <a:cubicBezTo>
                  <a:pt x="8689" y="6316"/>
                  <a:pt x="8689" y="6324"/>
                  <a:pt x="8613" y="6372"/>
                </a:cubicBezTo>
                <a:cubicBezTo>
                  <a:pt x="8493" y="6449"/>
                  <a:pt x="8554" y="6465"/>
                  <a:pt x="8948" y="6465"/>
                </a:cubicBezTo>
                <a:cubicBezTo>
                  <a:pt x="9252" y="6465"/>
                  <a:pt x="9307" y="6477"/>
                  <a:pt x="9419" y="6569"/>
                </a:cubicBezTo>
                <a:cubicBezTo>
                  <a:pt x="9545" y="6671"/>
                  <a:pt x="9553" y="6671"/>
                  <a:pt x="10392" y="6671"/>
                </a:cubicBezTo>
                <a:cubicBezTo>
                  <a:pt x="10921" y="6671"/>
                  <a:pt x="11268" y="6655"/>
                  <a:pt x="11320" y="6627"/>
                </a:cubicBezTo>
                <a:cubicBezTo>
                  <a:pt x="11380" y="6594"/>
                  <a:pt x="11432" y="6596"/>
                  <a:pt x="11519" y="6636"/>
                </a:cubicBezTo>
                <a:cubicBezTo>
                  <a:pt x="11623" y="6685"/>
                  <a:pt x="11697" y="6684"/>
                  <a:pt x="12040" y="6633"/>
                </a:cubicBezTo>
                <a:cubicBezTo>
                  <a:pt x="12154" y="6616"/>
                  <a:pt x="12361" y="6442"/>
                  <a:pt x="12326" y="6394"/>
                </a:cubicBezTo>
                <a:cubicBezTo>
                  <a:pt x="12285" y="6336"/>
                  <a:pt x="12463" y="6274"/>
                  <a:pt x="12618" y="6291"/>
                </a:cubicBezTo>
                <a:cubicBezTo>
                  <a:pt x="12754" y="6306"/>
                  <a:pt x="12761" y="6300"/>
                  <a:pt x="12768" y="6142"/>
                </a:cubicBezTo>
                <a:cubicBezTo>
                  <a:pt x="12772" y="6051"/>
                  <a:pt x="12784" y="5963"/>
                  <a:pt x="12795" y="5947"/>
                </a:cubicBezTo>
                <a:cubicBezTo>
                  <a:pt x="12801" y="5939"/>
                  <a:pt x="12832" y="5934"/>
                  <a:pt x="12877" y="5933"/>
                </a:cubicBezTo>
                <a:close/>
                <a:moveTo>
                  <a:pt x="16968" y="6116"/>
                </a:moveTo>
                <a:lnTo>
                  <a:pt x="16826" y="6120"/>
                </a:lnTo>
                <a:lnTo>
                  <a:pt x="16930" y="6216"/>
                </a:lnTo>
                <a:cubicBezTo>
                  <a:pt x="16987" y="6269"/>
                  <a:pt x="17044" y="6312"/>
                  <a:pt x="17057" y="6312"/>
                </a:cubicBezTo>
                <a:cubicBezTo>
                  <a:pt x="17069" y="6312"/>
                  <a:pt x="17067" y="6300"/>
                  <a:pt x="17050" y="6285"/>
                </a:cubicBezTo>
                <a:cubicBezTo>
                  <a:pt x="17034" y="6271"/>
                  <a:pt x="17041" y="6227"/>
                  <a:pt x="17066" y="6186"/>
                </a:cubicBezTo>
                <a:cubicBezTo>
                  <a:pt x="17105" y="6123"/>
                  <a:pt x="17092" y="6113"/>
                  <a:pt x="16968" y="6116"/>
                </a:cubicBezTo>
                <a:close/>
                <a:moveTo>
                  <a:pt x="16307" y="6221"/>
                </a:moveTo>
                <a:cubicBezTo>
                  <a:pt x="16289" y="6227"/>
                  <a:pt x="16279" y="6240"/>
                  <a:pt x="16279" y="6257"/>
                </a:cubicBezTo>
                <a:cubicBezTo>
                  <a:pt x="16279" y="6287"/>
                  <a:pt x="16328" y="6312"/>
                  <a:pt x="16388" y="6312"/>
                </a:cubicBezTo>
                <a:cubicBezTo>
                  <a:pt x="16449" y="6312"/>
                  <a:pt x="16499" y="6295"/>
                  <a:pt x="16499" y="6275"/>
                </a:cubicBezTo>
                <a:cubicBezTo>
                  <a:pt x="16499" y="6255"/>
                  <a:pt x="16449" y="6231"/>
                  <a:pt x="16388" y="6221"/>
                </a:cubicBezTo>
                <a:cubicBezTo>
                  <a:pt x="16353" y="6215"/>
                  <a:pt x="16326" y="6215"/>
                  <a:pt x="16307" y="6221"/>
                </a:cubicBezTo>
                <a:close/>
                <a:moveTo>
                  <a:pt x="20002" y="9114"/>
                </a:moveTo>
                <a:cubicBezTo>
                  <a:pt x="19993" y="9118"/>
                  <a:pt x="19987" y="9125"/>
                  <a:pt x="19987" y="9137"/>
                </a:cubicBezTo>
                <a:cubicBezTo>
                  <a:pt x="19987" y="9161"/>
                  <a:pt x="20008" y="9180"/>
                  <a:pt x="20034" y="9180"/>
                </a:cubicBezTo>
                <a:cubicBezTo>
                  <a:pt x="20060" y="9180"/>
                  <a:pt x="20082" y="9172"/>
                  <a:pt x="20082" y="9162"/>
                </a:cubicBezTo>
                <a:cubicBezTo>
                  <a:pt x="20082" y="9152"/>
                  <a:pt x="20060" y="9134"/>
                  <a:pt x="20034" y="9120"/>
                </a:cubicBezTo>
                <a:cubicBezTo>
                  <a:pt x="20021" y="9113"/>
                  <a:pt x="20010" y="9111"/>
                  <a:pt x="20002" y="9114"/>
                </a:cubicBezTo>
                <a:close/>
                <a:moveTo>
                  <a:pt x="14390" y="11855"/>
                </a:moveTo>
                <a:cubicBezTo>
                  <a:pt x="14355" y="11852"/>
                  <a:pt x="14312" y="11858"/>
                  <a:pt x="14256" y="11870"/>
                </a:cubicBezTo>
                <a:cubicBezTo>
                  <a:pt x="14124" y="11899"/>
                  <a:pt x="14117" y="11975"/>
                  <a:pt x="14186" y="12706"/>
                </a:cubicBezTo>
                <a:cubicBezTo>
                  <a:pt x="14230" y="13159"/>
                  <a:pt x="14214" y="13218"/>
                  <a:pt x="14027" y="13278"/>
                </a:cubicBezTo>
                <a:cubicBezTo>
                  <a:pt x="13969" y="13297"/>
                  <a:pt x="13931" y="13346"/>
                  <a:pt x="13930" y="13406"/>
                </a:cubicBezTo>
                <a:cubicBezTo>
                  <a:pt x="13929" y="13497"/>
                  <a:pt x="13905" y="13508"/>
                  <a:pt x="13603" y="13539"/>
                </a:cubicBezTo>
                <a:cubicBezTo>
                  <a:pt x="13199" y="13581"/>
                  <a:pt x="13152" y="13544"/>
                  <a:pt x="13152" y="13175"/>
                </a:cubicBezTo>
                <a:cubicBezTo>
                  <a:pt x="13152" y="12768"/>
                  <a:pt x="13115" y="12665"/>
                  <a:pt x="12969" y="12665"/>
                </a:cubicBezTo>
                <a:cubicBezTo>
                  <a:pt x="12797" y="12666"/>
                  <a:pt x="12634" y="12708"/>
                  <a:pt x="12634" y="12751"/>
                </a:cubicBezTo>
                <a:cubicBezTo>
                  <a:pt x="12634" y="12771"/>
                  <a:pt x="12659" y="12783"/>
                  <a:pt x="12692" y="12777"/>
                </a:cubicBezTo>
                <a:cubicBezTo>
                  <a:pt x="12786" y="12761"/>
                  <a:pt x="12797" y="13040"/>
                  <a:pt x="12705" y="13099"/>
                </a:cubicBezTo>
                <a:cubicBezTo>
                  <a:pt x="12662" y="13127"/>
                  <a:pt x="12634" y="13181"/>
                  <a:pt x="12642" y="13220"/>
                </a:cubicBezTo>
                <a:cubicBezTo>
                  <a:pt x="12653" y="13270"/>
                  <a:pt x="12615" y="13302"/>
                  <a:pt x="12520" y="13325"/>
                </a:cubicBezTo>
                <a:cubicBezTo>
                  <a:pt x="12373" y="13360"/>
                  <a:pt x="12286" y="13338"/>
                  <a:pt x="12329" y="13277"/>
                </a:cubicBezTo>
                <a:cubicBezTo>
                  <a:pt x="12344" y="13256"/>
                  <a:pt x="12322" y="13251"/>
                  <a:pt x="12282" y="13264"/>
                </a:cubicBezTo>
                <a:cubicBezTo>
                  <a:pt x="12242" y="13278"/>
                  <a:pt x="12209" y="13315"/>
                  <a:pt x="12209" y="13348"/>
                </a:cubicBezTo>
                <a:cubicBezTo>
                  <a:pt x="12209" y="13380"/>
                  <a:pt x="12230" y="13396"/>
                  <a:pt x="12257" y="13382"/>
                </a:cubicBezTo>
                <a:cubicBezTo>
                  <a:pt x="12283" y="13368"/>
                  <a:pt x="12318" y="13386"/>
                  <a:pt x="12333" y="13422"/>
                </a:cubicBezTo>
                <a:cubicBezTo>
                  <a:pt x="12367" y="13499"/>
                  <a:pt x="12218" y="13659"/>
                  <a:pt x="12137" y="13633"/>
                </a:cubicBezTo>
                <a:cubicBezTo>
                  <a:pt x="12108" y="13623"/>
                  <a:pt x="12053" y="13631"/>
                  <a:pt x="12016" y="13651"/>
                </a:cubicBezTo>
                <a:cubicBezTo>
                  <a:pt x="11962" y="13680"/>
                  <a:pt x="11961" y="13702"/>
                  <a:pt x="12009" y="13769"/>
                </a:cubicBezTo>
                <a:cubicBezTo>
                  <a:pt x="12081" y="13870"/>
                  <a:pt x="12085" y="14002"/>
                  <a:pt x="12018" y="14038"/>
                </a:cubicBezTo>
                <a:cubicBezTo>
                  <a:pt x="11991" y="14053"/>
                  <a:pt x="11980" y="14127"/>
                  <a:pt x="11994" y="14203"/>
                </a:cubicBezTo>
                <a:cubicBezTo>
                  <a:pt x="12008" y="14279"/>
                  <a:pt x="12000" y="14351"/>
                  <a:pt x="11977" y="14364"/>
                </a:cubicBezTo>
                <a:cubicBezTo>
                  <a:pt x="11911" y="14399"/>
                  <a:pt x="11341" y="14405"/>
                  <a:pt x="11277" y="14371"/>
                </a:cubicBezTo>
                <a:cubicBezTo>
                  <a:pt x="11246" y="14354"/>
                  <a:pt x="11206" y="14268"/>
                  <a:pt x="11190" y="14179"/>
                </a:cubicBezTo>
                <a:cubicBezTo>
                  <a:pt x="11160" y="14018"/>
                  <a:pt x="11146" y="14008"/>
                  <a:pt x="10913" y="13998"/>
                </a:cubicBezTo>
                <a:cubicBezTo>
                  <a:pt x="10827" y="13994"/>
                  <a:pt x="10817" y="13963"/>
                  <a:pt x="10810" y="13667"/>
                </a:cubicBezTo>
                <a:cubicBezTo>
                  <a:pt x="10806" y="13488"/>
                  <a:pt x="10792" y="13313"/>
                  <a:pt x="10778" y="13279"/>
                </a:cubicBezTo>
                <a:cubicBezTo>
                  <a:pt x="10763" y="13245"/>
                  <a:pt x="10744" y="13107"/>
                  <a:pt x="10737" y="12972"/>
                </a:cubicBezTo>
                <a:lnTo>
                  <a:pt x="10725" y="12726"/>
                </a:lnTo>
                <a:lnTo>
                  <a:pt x="10566" y="12713"/>
                </a:lnTo>
                <a:cubicBezTo>
                  <a:pt x="10350" y="12695"/>
                  <a:pt x="10250" y="12731"/>
                  <a:pt x="10318" y="12802"/>
                </a:cubicBezTo>
                <a:cubicBezTo>
                  <a:pt x="10347" y="12832"/>
                  <a:pt x="10356" y="12869"/>
                  <a:pt x="10339" y="12883"/>
                </a:cubicBezTo>
                <a:cubicBezTo>
                  <a:pt x="10284" y="12932"/>
                  <a:pt x="10299" y="13155"/>
                  <a:pt x="10359" y="13175"/>
                </a:cubicBezTo>
                <a:cubicBezTo>
                  <a:pt x="10442" y="13203"/>
                  <a:pt x="10440" y="13725"/>
                  <a:pt x="10357" y="13753"/>
                </a:cubicBezTo>
                <a:cubicBezTo>
                  <a:pt x="10324" y="13764"/>
                  <a:pt x="10294" y="13811"/>
                  <a:pt x="10290" y="13857"/>
                </a:cubicBezTo>
                <a:cubicBezTo>
                  <a:pt x="10286" y="13903"/>
                  <a:pt x="10227" y="13987"/>
                  <a:pt x="10159" y="14041"/>
                </a:cubicBezTo>
                <a:cubicBezTo>
                  <a:pt x="10091" y="14096"/>
                  <a:pt x="10047" y="14157"/>
                  <a:pt x="10061" y="14177"/>
                </a:cubicBezTo>
                <a:cubicBezTo>
                  <a:pt x="10104" y="14238"/>
                  <a:pt x="9960" y="14311"/>
                  <a:pt x="9822" y="14297"/>
                </a:cubicBezTo>
                <a:cubicBezTo>
                  <a:pt x="9661" y="14281"/>
                  <a:pt x="9628" y="14193"/>
                  <a:pt x="9621" y="13765"/>
                </a:cubicBezTo>
                <a:cubicBezTo>
                  <a:pt x="9616" y="13427"/>
                  <a:pt x="9578" y="13378"/>
                  <a:pt x="9357" y="13427"/>
                </a:cubicBezTo>
                <a:cubicBezTo>
                  <a:pt x="9237" y="13453"/>
                  <a:pt x="9169" y="13549"/>
                  <a:pt x="9242" y="13588"/>
                </a:cubicBezTo>
                <a:cubicBezTo>
                  <a:pt x="9267" y="13601"/>
                  <a:pt x="9287" y="13695"/>
                  <a:pt x="9287" y="13796"/>
                </a:cubicBezTo>
                <a:cubicBezTo>
                  <a:pt x="9287" y="13948"/>
                  <a:pt x="9269" y="13985"/>
                  <a:pt x="9181" y="14014"/>
                </a:cubicBezTo>
                <a:cubicBezTo>
                  <a:pt x="9123" y="14033"/>
                  <a:pt x="9064" y="14043"/>
                  <a:pt x="9050" y="14037"/>
                </a:cubicBezTo>
                <a:cubicBezTo>
                  <a:pt x="9037" y="14030"/>
                  <a:pt x="9033" y="14097"/>
                  <a:pt x="9043" y="14186"/>
                </a:cubicBezTo>
                <a:cubicBezTo>
                  <a:pt x="9053" y="14276"/>
                  <a:pt x="9035" y="14374"/>
                  <a:pt x="9003" y="14408"/>
                </a:cubicBezTo>
                <a:cubicBezTo>
                  <a:pt x="8930" y="14484"/>
                  <a:pt x="8540" y="14490"/>
                  <a:pt x="8507" y="14416"/>
                </a:cubicBezTo>
                <a:cubicBezTo>
                  <a:pt x="8495" y="14387"/>
                  <a:pt x="8479" y="14208"/>
                  <a:pt x="8473" y="14016"/>
                </a:cubicBezTo>
                <a:lnTo>
                  <a:pt x="8462" y="13668"/>
                </a:lnTo>
                <a:lnTo>
                  <a:pt x="8262" y="13668"/>
                </a:lnTo>
                <a:cubicBezTo>
                  <a:pt x="8107" y="13668"/>
                  <a:pt x="8066" y="13683"/>
                  <a:pt x="8082" y="13731"/>
                </a:cubicBezTo>
                <a:cubicBezTo>
                  <a:pt x="8092" y="13764"/>
                  <a:pt x="8116" y="14052"/>
                  <a:pt x="8133" y="14370"/>
                </a:cubicBezTo>
                <a:cubicBezTo>
                  <a:pt x="8168" y="14997"/>
                  <a:pt x="8149" y="15056"/>
                  <a:pt x="7939" y="14958"/>
                </a:cubicBezTo>
                <a:cubicBezTo>
                  <a:pt x="7850" y="14917"/>
                  <a:pt x="7800" y="14916"/>
                  <a:pt x="7701" y="14956"/>
                </a:cubicBezTo>
                <a:cubicBezTo>
                  <a:pt x="7534" y="15022"/>
                  <a:pt x="7445" y="14953"/>
                  <a:pt x="7558" y="14845"/>
                </a:cubicBezTo>
                <a:cubicBezTo>
                  <a:pt x="7652" y="14754"/>
                  <a:pt x="7612" y="14700"/>
                  <a:pt x="7491" y="14757"/>
                </a:cubicBezTo>
                <a:cubicBezTo>
                  <a:pt x="7384" y="14806"/>
                  <a:pt x="7293" y="14684"/>
                  <a:pt x="7313" y="14517"/>
                </a:cubicBezTo>
                <a:cubicBezTo>
                  <a:pt x="7331" y="14369"/>
                  <a:pt x="7274" y="14293"/>
                  <a:pt x="7179" y="14339"/>
                </a:cubicBezTo>
                <a:cubicBezTo>
                  <a:pt x="7068" y="14393"/>
                  <a:pt x="6877" y="14289"/>
                  <a:pt x="6785" y="14125"/>
                </a:cubicBezTo>
                <a:cubicBezTo>
                  <a:pt x="6741" y="14046"/>
                  <a:pt x="6723" y="13968"/>
                  <a:pt x="6745" y="13949"/>
                </a:cubicBezTo>
                <a:cubicBezTo>
                  <a:pt x="6767" y="13930"/>
                  <a:pt x="6765" y="13887"/>
                  <a:pt x="6742" y="13854"/>
                </a:cubicBezTo>
                <a:cubicBezTo>
                  <a:pt x="6706" y="13805"/>
                  <a:pt x="6682" y="13804"/>
                  <a:pt x="6586" y="13849"/>
                </a:cubicBezTo>
                <a:cubicBezTo>
                  <a:pt x="6523" y="13878"/>
                  <a:pt x="6431" y="13895"/>
                  <a:pt x="6382" y="13887"/>
                </a:cubicBezTo>
                <a:cubicBezTo>
                  <a:pt x="6302" y="13874"/>
                  <a:pt x="6291" y="13814"/>
                  <a:pt x="6259" y="13241"/>
                </a:cubicBezTo>
                <a:cubicBezTo>
                  <a:pt x="6234" y="12777"/>
                  <a:pt x="6239" y="12593"/>
                  <a:pt x="6280" y="12545"/>
                </a:cubicBezTo>
                <a:cubicBezTo>
                  <a:pt x="6327" y="12491"/>
                  <a:pt x="6325" y="12489"/>
                  <a:pt x="6270" y="12531"/>
                </a:cubicBezTo>
                <a:cubicBezTo>
                  <a:pt x="6233" y="12560"/>
                  <a:pt x="6138" y="12583"/>
                  <a:pt x="6058" y="12583"/>
                </a:cubicBezTo>
                <a:cubicBezTo>
                  <a:pt x="5977" y="12583"/>
                  <a:pt x="5883" y="12560"/>
                  <a:pt x="5848" y="12531"/>
                </a:cubicBezTo>
                <a:cubicBezTo>
                  <a:pt x="5796" y="12489"/>
                  <a:pt x="5792" y="12498"/>
                  <a:pt x="5818" y="12583"/>
                </a:cubicBezTo>
                <a:cubicBezTo>
                  <a:pt x="5836" y="12639"/>
                  <a:pt x="5863" y="12948"/>
                  <a:pt x="5879" y="13270"/>
                </a:cubicBezTo>
                <a:cubicBezTo>
                  <a:pt x="5904" y="13798"/>
                  <a:pt x="5899" y="13862"/>
                  <a:pt x="5822" y="13936"/>
                </a:cubicBezTo>
                <a:cubicBezTo>
                  <a:pt x="5769" y="13987"/>
                  <a:pt x="5702" y="14009"/>
                  <a:pt x="5649" y="13995"/>
                </a:cubicBezTo>
                <a:cubicBezTo>
                  <a:pt x="5580" y="13976"/>
                  <a:pt x="5566" y="13991"/>
                  <a:pt x="5575" y="14066"/>
                </a:cubicBezTo>
                <a:cubicBezTo>
                  <a:pt x="5585" y="14143"/>
                  <a:pt x="5564" y="14161"/>
                  <a:pt x="5469" y="14161"/>
                </a:cubicBezTo>
                <a:cubicBezTo>
                  <a:pt x="5351" y="14161"/>
                  <a:pt x="5350" y="14158"/>
                  <a:pt x="5337" y="13741"/>
                </a:cubicBezTo>
                <a:lnTo>
                  <a:pt x="5323" y="13320"/>
                </a:lnTo>
                <a:lnTo>
                  <a:pt x="5188" y="13320"/>
                </a:lnTo>
                <a:cubicBezTo>
                  <a:pt x="5113" y="13320"/>
                  <a:pt x="5015" y="13308"/>
                  <a:pt x="4970" y="13293"/>
                </a:cubicBezTo>
                <a:cubicBezTo>
                  <a:pt x="4921" y="13276"/>
                  <a:pt x="4899" y="13282"/>
                  <a:pt x="4916" y="13307"/>
                </a:cubicBezTo>
                <a:cubicBezTo>
                  <a:pt x="4932" y="13329"/>
                  <a:pt x="4950" y="13539"/>
                  <a:pt x="4956" y="13773"/>
                </a:cubicBezTo>
                <a:lnTo>
                  <a:pt x="4968" y="14198"/>
                </a:lnTo>
                <a:lnTo>
                  <a:pt x="4807" y="14235"/>
                </a:lnTo>
                <a:cubicBezTo>
                  <a:pt x="4694" y="14260"/>
                  <a:pt x="4615" y="14255"/>
                  <a:pt x="4549" y="14219"/>
                </a:cubicBezTo>
                <a:cubicBezTo>
                  <a:pt x="4466" y="14174"/>
                  <a:pt x="4462" y="14175"/>
                  <a:pt x="4516" y="14232"/>
                </a:cubicBezTo>
                <a:cubicBezTo>
                  <a:pt x="4597" y="14317"/>
                  <a:pt x="4540" y="14345"/>
                  <a:pt x="4218" y="14374"/>
                </a:cubicBezTo>
                <a:cubicBezTo>
                  <a:pt x="3969" y="14396"/>
                  <a:pt x="3960" y="14402"/>
                  <a:pt x="3960" y="14520"/>
                </a:cubicBezTo>
                <a:cubicBezTo>
                  <a:pt x="3960" y="14588"/>
                  <a:pt x="3996" y="14667"/>
                  <a:pt x="4039" y="14694"/>
                </a:cubicBezTo>
                <a:cubicBezTo>
                  <a:pt x="4111" y="14740"/>
                  <a:pt x="4108" y="14749"/>
                  <a:pt x="4003" y="14795"/>
                </a:cubicBezTo>
                <a:cubicBezTo>
                  <a:pt x="3940" y="14823"/>
                  <a:pt x="3858" y="14881"/>
                  <a:pt x="3819" y="14923"/>
                </a:cubicBezTo>
                <a:cubicBezTo>
                  <a:pt x="3759" y="14988"/>
                  <a:pt x="3714" y="14995"/>
                  <a:pt x="3535" y="14968"/>
                </a:cubicBezTo>
                <a:lnTo>
                  <a:pt x="3324" y="14935"/>
                </a:lnTo>
                <a:lnTo>
                  <a:pt x="3338" y="14768"/>
                </a:lnTo>
                <a:cubicBezTo>
                  <a:pt x="3353" y="14601"/>
                  <a:pt x="3351" y="14599"/>
                  <a:pt x="3197" y="14606"/>
                </a:cubicBezTo>
                <a:lnTo>
                  <a:pt x="3041" y="14611"/>
                </a:lnTo>
                <a:lnTo>
                  <a:pt x="3007" y="14366"/>
                </a:lnTo>
                <a:cubicBezTo>
                  <a:pt x="2988" y="14230"/>
                  <a:pt x="2974" y="13942"/>
                  <a:pt x="2977" y="13724"/>
                </a:cubicBezTo>
                <a:cubicBezTo>
                  <a:pt x="2979" y="13507"/>
                  <a:pt x="2968" y="13310"/>
                  <a:pt x="2952" y="13286"/>
                </a:cubicBezTo>
                <a:cubicBezTo>
                  <a:pt x="2925" y="13250"/>
                  <a:pt x="2856" y="13248"/>
                  <a:pt x="2624" y="13275"/>
                </a:cubicBezTo>
                <a:cubicBezTo>
                  <a:pt x="2602" y="13278"/>
                  <a:pt x="2598" y="13592"/>
                  <a:pt x="2613" y="13974"/>
                </a:cubicBezTo>
                <a:cubicBezTo>
                  <a:pt x="2644" y="14727"/>
                  <a:pt x="2645" y="14721"/>
                  <a:pt x="2381" y="14761"/>
                </a:cubicBezTo>
                <a:cubicBezTo>
                  <a:pt x="2294" y="14775"/>
                  <a:pt x="2285" y="14748"/>
                  <a:pt x="2263" y="14407"/>
                </a:cubicBezTo>
                <a:lnTo>
                  <a:pt x="2240" y="14038"/>
                </a:lnTo>
                <a:lnTo>
                  <a:pt x="2091" y="14025"/>
                </a:lnTo>
                <a:lnTo>
                  <a:pt x="1944" y="14013"/>
                </a:lnTo>
                <a:lnTo>
                  <a:pt x="1936" y="14434"/>
                </a:lnTo>
                <a:cubicBezTo>
                  <a:pt x="1933" y="14666"/>
                  <a:pt x="1913" y="14871"/>
                  <a:pt x="1891" y="14890"/>
                </a:cubicBezTo>
                <a:cubicBezTo>
                  <a:pt x="1870" y="14908"/>
                  <a:pt x="1745" y="14927"/>
                  <a:pt x="1615" y="14932"/>
                </a:cubicBezTo>
                <a:cubicBezTo>
                  <a:pt x="1484" y="14936"/>
                  <a:pt x="1387" y="14953"/>
                  <a:pt x="1399" y="14970"/>
                </a:cubicBezTo>
                <a:cubicBezTo>
                  <a:pt x="1426" y="15009"/>
                  <a:pt x="1357" y="15029"/>
                  <a:pt x="1073" y="15062"/>
                </a:cubicBezTo>
                <a:cubicBezTo>
                  <a:pt x="861" y="15086"/>
                  <a:pt x="849" y="15094"/>
                  <a:pt x="849" y="15214"/>
                </a:cubicBezTo>
                <a:cubicBezTo>
                  <a:pt x="849" y="15283"/>
                  <a:pt x="881" y="15361"/>
                  <a:pt x="920" y="15386"/>
                </a:cubicBezTo>
                <a:cubicBezTo>
                  <a:pt x="984" y="15426"/>
                  <a:pt x="979" y="15458"/>
                  <a:pt x="874" y="15647"/>
                </a:cubicBezTo>
                <a:cubicBezTo>
                  <a:pt x="808" y="15765"/>
                  <a:pt x="737" y="15862"/>
                  <a:pt x="715" y="15862"/>
                </a:cubicBezTo>
                <a:cubicBezTo>
                  <a:pt x="693" y="15862"/>
                  <a:pt x="651" y="15910"/>
                  <a:pt x="620" y="15969"/>
                </a:cubicBezTo>
                <a:cubicBezTo>
                  <a:pt x="582" y="16042"/>
                  <a:pt x="540" y="16067"/>
                  <a:pt x="487" y="16049"/>
                </a:cubicBezTo>
                <a:cubicBezTo>
                  <a:pt x="428" y="16030"/>
                  <a:pt x="423" y="16037"/>
                  <a:pt x="462" y="16078"/>
                </a:cubicBezTo>
                <a:cubicBezTo>
                  <a:pt x="493" y="16110"/>
                  <a:pt x="497" y="16154"/>
                  <a:pt x="472" y="16189"/>
                </a:cubicBezTo>
                <a:cubicBezTo>
                  <a:pt x="449" y="16222"/>
                  <a:pt x="449" y="16276"/>
                  <a:pt x="473" y="16315"/>
                </a:cubicBezTo>
                <a:cubicBezTo>
                  <a:pt x="497" y="16353"/>
                  <a:pt x="500" y="16396"/>
                  <a:pt x="482" y="16412"/>
                </a:cubicBezTo>
                <a:cubicBezTo>
                  <a:pt x="464" y="16428"/>
                  <a:pt x="450" y="16472"/>
                  <a:pt x="449" y="16510"/>
                </a:cubicBezTo>
                <a:cubicBezTo>
                  <a:pt x="449" y="16549"/>
                  <a:pt x="404" y="16584"/>
                  <a:pt x="347" y="16591"/>
                </a:cubicBezTo>
                <a:cubicBezTo>
                  <a:pt x="252" y="16602"/>
                  <a:pt x="247" y="16626"/>
                  <a:pt x="252" y="16933"/>
                </a:cubicBezTo>
                <a:cubicBezTo>
                  <a:pt x="257" y="17212"/>
                  <a:pt x="244" y="17271"/>
                  <a:pt x="169" y="17319"/>
                </a:cubicBezTo>
                <a:cubicBezTo>
                  <a:pt x="120" y="17350"/>
                  <a:pt x="63" y="17365"/>
                  <a:pt x="40" y="17353"/>
                </a:cubicBezTo>
                <a:cubicBezTo>
                  <a:pt x="-5" y="17329"/>
                  <a:pt x="-3" y="17702"/>
                  <a:pt x="42" y="17767"/>
                </a:cubicBezTo>
                <a:cubicBezTo>
                  <a:pt x="58" y="17790"/>
                  <a:pt x="61" y="18569"/>
                  <a:pt x="48" y="19498"/>
                </a:cubicBezTo>
                <a:lnTo>
                  <a:pt x="23" y="21186"/>
                </a:lnTo>
                <a:lnTo>
                  <a:pt x="259" y="21207"/>
                </a:lnTo>
                <a:cubicBezTo>
                  <a:pt x="389" y="21218"/>
                  <a:pt x="897" y="21239"/>
                  <a:pt x="1387" y="21253"/>
                </a:cubicBezTo>
                <a:cubicBezTo>
                  <a:pt x="2099" y="21273"/>
                  <a:pt x="2303" y="21291"/>
                  <a:pt x="2400" y="21345"/>
                </a:cubicBezTo>
                <a:cubicBezTo>
                  <a:pt x="2513" y="21408"/>
                  <a:pt x="2518" y="21409"/>
                  <a:pt x="2461" y="21346"/>
                </a:cubicBezTo>
                <a:cubicBezTo>
                  <a:pt x="2376" y="21252"/>
                  <a:pt x="2446" y="21226"/>
                  <a:pt x="2770" y="21228"/>
                </a:cubicBezTo>
                <a:cubicBezTo>
                  <a:pt x="2919" y="21229"/>
                  <a:pt x="3285" y="21213"/>
                  <a:pt x="3583" y="21192"/>
                </a:cubicBezTo>
                <a:cubicBezTo>
                  <a:pt x="4221" y="21149"/>
                  <a:pt x="5348" y="21145"/>
                  <a:pt x="5516" y="21185"/>
                </a:cubicBezTo>
                <a:cubicBezTo>
                  <a:pt x="5588" y="21202"/>
                  <a:pt x="5638" y="21249"/>
                  <a:pt x="5648" y="21304"/>
                </a:cubicBezTo>
                <a:cubicBezTo>
                  <a:pt x="5661" y="21386"/>
                  <a:pt x="5692" y="21395"/>
                  <a:pt x="5954" y="21399"/>
                </a:cubicBezTo>
                <a:cubicBezTo>
                  <a:pt x="6115" y="21402"/>
                  <a:pt x="6480" y="21417"/>
                  <a:pt x="6765" y="21431"/>
                </a:cubicBezTo>
                <a:cubicBezTo>
                  <a:pt x="7220" y="21453"/>
                  <a:pt x="7282" y="21465"/>
                  <a:pt x="7276" y="21528"/>
                </a:cubicBezTo>
                <a:cubicBezTo>
                  <a:pt x="7270" y="21591"/>
                  <a:pt x="7319" y="21599"/>
                  <a:pt x="7689" y="21599"/>
                </a:cubicBezTo>
                <a:cubicBezTo>
                  <a:pt x="8073" y="21599"/>
                  <a:pt x="8189" y="21566"/>
                  <a:pt x="8056" y="21495"/>
                </a:cubicBezTo>
                <a:cubicBezTo>
                  <a:pt x="7943" y="21434"/>
                  <a:pt x="8112" y="21401"/>
                  <a:pt x="8674" y="21371"/>
                </a:cubicBezTo>
                <a:cubicBezTo>
                  <a:pt x="9319" y="21337"/>
                  <a:pt x="9348" y="21337"/>
                  <a:pt x="10748" y="21348"/>
                </a:cubicBezTo>
                <a:cubicBezTo>
                  <a:pt x="11692" y="21355"/>
                  <a:pt x="12128" y="21343"/>
                  <a:pt x="12798" y="21290"/>
                </a:cubicBezTo>
                <a:cubicBezTo>
                  <a:pt x="13277" y="21253"/>
                  <a:pt x="13353" y="21257"/>
                  <a:pt x="13412" y="21326"/>
                </a:cubicBezTo>
                <a:cubicBezTo>
                  <a:pt x="13470" y="21395"/>
                  <a:pt x="13590" y="21356"/>
                  <a:pt x="13567" y="21275"/>
                </a:cubicBezTo>
                <a:cubicBezTo>
                  <a:pt x="13547" y="21205"/>
                  <a:pt x="14338" y="21032"/>
                  <a:pt x="14475" y="21076"/>
                </a:cubicBezTo>
                <a:cubicBezTo>
                  <a:pt x="14535" y="21095"/>
                  <a:pt x="14603" y="21091"/>
                  <a:pt x="14637" y="21067"/>
                </a:cubicBezTo>
                <a:cubicBezTo>
                  <a:pt x="14668" y="21044"/>
                  <a:pt x="14797" y="21028"/>
                  <a:pt x="14924" y="21030"/>
                </a:cubicBezTo>
                <a:cubicBezTo>
                  <a:pt x="15051" y="21033"/>
                  <a:pt x="15335" y="21020"/>
                  <a:pt x="15556" y="21002"/>
                </a:cubicBezTo>
                <a:cubicBezTo>
                  <a:pt x="15975" y="20968"/>
                  <a:pt x="16778" y="20957"/>
                  <a:pt x="17654" y="20974"/>
                </a:cubicBezTo>
                <a:cubicBezTo>
                  <a:pt x="18266" y="20986"/>
                  <a:pt x="18958" y="20968"/>
                  <a:pt x="19022" y="20939"/>
                </a:cubicBezTo>
                <a:cubicBezTo>
                  <a:pt x="19122" y="20893"/>
                  <a:pt x="19619" y="20900"/>
                  <a:pt x="19684" y="20947"/>
                </a:cubicBezTo>
                <a:cubicBezTo>
                  <a:pt x="19738" y="20986"/>
                  <a:pt x="19772" y="20982"/>
                  <a:pt x="19839" y="20929"/>
                </a:cubicBezTo>
                <a:cubicBezTo>
                  <a:pt x="19922" y="20864"/>
                  <a:pt x="19962" y="20857"/>
                  <a:pt x="20314" y="20862"/>
                </a:cubicBezTo>
                <a:cubicBezTo>
                  <a:pt x="20403" y="20863"/>
                  <a:pt x="20640" y="20835"/>
                  <a:pt x="20841" y="20799"/>
                </a:cubicBezTo>
                <a:cubicBezTo>
                  <a:pt x="21143" y="20746"/>
                  <a:pt x="21224" y="20744"/>
                  <a:pt x="21304" y="20787"/>
                </a:cubicBezTo>
                <a:cubicBezTo>
                  <a:pt x="21374" y="20825"/>
                  <a:pt x="21424" y="20828"/>
                  <a:pt x="21479" y="20798"/>
                </a:cubicBezTo>
                <a:cubicBezTo>
                  <a:pt x="21595" y="20734"/>
                  <a:pt x="21578" y="20395"/>
                  <a:pt x="21378" y="18758"/>
                </a:cubicBezTo>
                <a:cubicBezTo>
                  <a:pt x="21216" y="17430"/>
                  <a:pt x="21203" y="17179"/>
                  <a:pt x="21295" y="17228"/>
                </a:cubicBezTo>
                <a:cubicBezTo>
                  <a:pt x="21315" y="17239"/>
                  <a:pt x="21329" y="17180"/>
                  <a:pt x="21327" y="17097"/>
                </a:cubicBezTo>
                <a:cubicBezTo>
                  <a:pt x="21320" y="16828"/>
                  <a:pt x="21310" y="16800"/>
                  <a:pt x="21225" y="16812"/>
                </a:cubicBezTo>
                <a:cubicBezTo>
                  <a:pt x="21155" y="16823"/>
                  <a:pt x="21136" y="16761"/>
                  <a:pt x="21086" y="16353"/>
                </a:cubicBezTo>
                <a:cubicBezTo>
                  <a:pt x="21054" y="16094"/>
                  <a:pt x="20994" y="15598"/>
                  <a:pt x="20951" y="15251"/>
                </a:cubicBezTo>
                <a:cubicBezTo>
                  <a:pt x="20909" y="14905"/>
                  <a:pt x="20884" y="14570"/>
                  <a:pt x="20899" y="14508"/>
                </a:cubicBezTo>
                <a:cubicBezTo>
                  <a:pt x="20922" y="14405"/>
                  <a:pt x="20911" y="14393"/>
                  <a:pt x="20774" y="14376"/>
                </a:cubicBezTo>
                <a:cubicBezTo>
                  <a:pt x="20691" y="14365"/>
                  <a:pt x="20523" y="14360"/>
                  <a:pt x="20399" y="14365"/>
                </a:cubicBezTo>
                <a:cubicBezTo>
                  <a:pt x="20275" y="14369"/>
                  <a:pt x="20156" y="14352"/>
                  <a:pt x="20134" y="14328"/>
                </a:cubicBezTo>
                <a:cubicBezTo>
                  <a:pt x="20064" y="14248"/>
                  <a:pt x="19976" y="13238"/>
                  <a:pt x="20034" y="13177"/>
                </a:cubicBezTo>
                <a:cubicBezTo>
                  <a:pt x="20071" y="13139"/>
                  <a:pt x="20071" y="13114"/>
                  <a:pt x="20035" y="13095"/>
                </a:cubicBezTo>
                <a:cubicBezTo>
                  <a:pt x="20008" y="13080"/>
                  <a:pt x="19990" y="13093"/>
                  <a:pt x="19997" y="13123"/>
                </a:cubicBezTo>
                <a:cubicBezTo>
                  <a:pt x="20013" y="13190"/>
                  <a:pt x="19677" y="13222"/>
                  <a:pt x="19593" y="13162"/>
                </a:cubicBezTo>
                <a:cubicBezTo>
                  <a:pt x="19551" y="13131"/>
                  <a:pt x="19533" y="13146"/>
                  <a:pt x="19526" y="13219"/>
                </a:cubicBezTo>
                <a:cubicBezTo>
                  <a:pt x="19521" y="13280"/>
                  <a:pt x="19540" y="13316"/>
                  <a:pt x="19575" y="13310"/>
                </a:cubicBezTo>
                <a:cubicBezTo>
                  <a:pt x="19614" y="13303"/>
                  <a:pt x="19650" y="13440"/>
                  <a:pt x="19692" y="13751"/>
                </a:cubicBezTo>
                <a:cubicBezTo>
                  <a:pt x="19784" y="14443"/>
                  <a:pt x="19739" y="14621"/>
                  <a:pt x="19522" y="14432"/>
                </a:cubicBezTo>
                <a:cubicBezTo>
                  <a:pt x="19471" y="14388"/>
                  <a:pt x="19418" y="14361"/>
                  <a:pt x="19404" y="14373"/>
                </a:cubicBezTo>
                <a:cubicBezTo>
                  <a:pt x="19365" y="14407"/>
                  <a:pt x="18767" y="14442"/>
                  <a:pt x="18454" y="14430"/>
                </a:cubicBezTo>
                <a:cubicBezTo>
                  <a:pt x="17756" y="14401"/>
                  <a:pt x="17702" y="14405"/>
                  <a:pt x="17702" y="14466"/>
                </a:cubicBezTo>
                <a:cubicBezTo>
                  <a:pt x="17701" y="14539"/>
                  <a:pt x="17512" y="14587"/>
                  <a:pt x="17332" y="14559"/>
                </a:cubicBezTo>
                <a:cubicBezTo>
                  <a:pt x="17221" y="14542"/>
                  <a:pt x="17202" y="14552"/>
                  <a:pt x="17215" y="14617"/>
                </a:cubicBezTo>
                <a:cubicBezTo>
                  <a:pt x="17224" y="14663"/>
                  <a:pt x="17202" y="14693"/>
                  <a:pt x="17161" y="14693"/>
                </a:cubicBezTo>
                <a:cubicBezTo>
                  <a:pt x="17086" y="14693"/>
                  <a:pt x="17000" y="14423"/>
                  <a:pt x="17029" y="14282"/>
                </a:cubicBezTo>
                <a:cubicBezTo>
                  <a:pt x="17043" y="14217"/>
                  <a:pt x="17023" y="14200"/>
                  <a:pt x="16929" y="14201"/>
                </a:cubicBezTo>
                <a:cubicBezTo>
                  <a:pt x="16829" y="14202"/>
                  <a:pt x="16805" y="14176"/>
                  <a:pt x="16771" y="14038"/>
                </a:cubicBezTo>
                <a:cubicBezTo>
                  <a:pt x="16714" y="13803"/>
                  <a:pt x="16742" y="13502"/>
                  <a:pt x="16821" y="13516"/>
                </a:cubicBezTo>
                <a:cubicBezTo>
                  <a:pt x="16855" y="13522"/>
                  <a:pt x="16871" y="13511"/>
                  <a:pt x="16857" y="13492"/>
                </a:cubicBezTo>
                <a:cubicBezTo>
                  <a:pt x="16844" y="13472"/>
                  <a:pt x="16712" y="13453"/>
                  <a:pt x="16564" y="13448"/>
                </a:cubicBezTo>
                <a:cubicBezTo>
                  <a:pt x="16417" y="13444"/>
                  <a:pt x="16283" y="13434"/>
                  <a:pt x="16266" y="13425"/>
                </a:cubicBezTo>
                <a:cubicBezTo>
                  <a:pt x="16249" y="13416"/>
                  <a:pt x="16232" y="13442"/>
                  <a:pt x="16228" y="13483"/>
                </a:cubicBezTo>
                <a:cubicBezTo>
                  <a:pt x="16224" y="13527"/>
                  <a:pt x="16262" y="13567"/>
                  <a:pt x="16317" y="13580"/>
                </a:cubicBezTo>
                <a:cubicBezTo>
                  <a:pt x="16391" y="13596"/>
                  <a:pt x="16408" y="13629"/>
                  <a:pt x="16396" y="13737"/>
                </a:cubicBezTo>
                <a:cubicBezTo>
                  <a:pt x="16382" y="13858"/>
                  <a:pt x="16366" y="13874"/>
                  <a:pt x="16240" y="13874"/>
                </a:cubicBezTo>
                <a:cubicBezTo>
                  <a:pt x="16108" y="13874"/>
                  <a:pt x="16095" y="13861"/>
                  <a:pt x="16066" y="13689"/>
                </a:cubicBezTo>
                <a:cubicBezTo>
                  <a:pt x="16048" y="13588"/>
                  <a:pt x="16033" y="13407"/>
                  <a:pt x="16031" y="13289"/>
                </a:cubicBezTo>
                <a:lnTo>
                  <a:pt x="16028" y="13074"/>
                </a:lnTo>
                <a:lnTo>
                  <a:pt x="15834" y="13074"/>
                </a:lnTo>
                <a:lnTo>
                  <a:pt x="15639" y="13074"/>
                </a:lnTo>
                <a:lnTo>
                  <a:pt x="15672" y="13423"/>
                </a:lnTo>
                <a:lnTo>
                  <a:pt x="15705" y="13770"/>
                </a:lnTo>
                <a:lnTo>
                  <a:pt x="15581" y="13811"/>
                </a:lnTo>
                <a:cubicBezTo>
                  <a:pt x="15439" y="13858"/>
                  <a:pt x="15249" y="13797"/>
                  <a:pt x="15303" y="13721"/>
                </a:cubicBezTo>
                <a:cubicBezTo>
                  <a:pt x="15321" y="13696"/>
                  <a:pt x="15314" y="13688"/>
                  <a:pt x="15287" y="13702"/>
                </a:cubicBezTo>
                <a:cubicBezTo>
                  <a:pt x="15191" y="13754"/>
                  <a:pt x="15076" y="13579"/>
                  <a:pt x="15087" y="13395"/>
                </a:cubicBezTo>
                <a:cubicBezTo>
                  <a:pt x="15092" y="13298"/>
                  <a:pt x="15081" y="13186"/>
                  <a:pt x="15062" y="13146"/>
                </a:cubicBezTo>
                <a:cubicBezTo>
                  <a:pt x="15023" y="13064"/>
                  <a:pt x="14937" y="13048"/>
                  <a:pt x="14955" y="13126"/>
                </a:cubicBezTo>
                <a:cubicBezTo>
                  <a:pt x="14963" y="13159"/>
                  <a:pt x="14909" y="13176"/>
                  <a:pt x="14802" y="13176"/>
                </a:cubicBezTo>
                <a:lnTo>
                  <a:pt x="14637" y="13176"/>
                </a:lnTo>
                <a:lnTo>
                  <a:pt x="14607" y="12931"/>
                </a:lnTo>
                <a:cubicBezTo>
                  <a:pt x="14591" y="12796"/>
                  <a:pt x="14562" y="12507"/>
                  <a:pt x="14544" y="12289"/>
                </a:cubicBezTo>
                <a:cubicBezTo>
                  <a:pt x="14517" y="11971"/>
                  <a:pt x="14494" y="11867"/>
                  <a:pt x="14390" y="11855"/>
                </a:cubicBezTo>
                <a:close/>
                <a:moveTo>
                  <a:pt x="5774" y="21524"/>
                </a:moveTo>
                <a:cubicBezTo>
                  <a:pt x="5658" y="21522"/>
                  <a:pt x="5562" y="21538"/>
                  <a:pt x="5562" y="21560"/>
                </a:cubicBezTo>
                <a:cubicBezTo>
                  <a:pt x="5562" y="21584"/>
                  <a:pt x="5653" y="21598"/>
                  <a:pt x="5748" y="21599"/>
                </a:cubicBezTo>
                <a:cubicBezTo>
                  <a:pt x="5843" y="21600"/>
                  <a:pt x="5942" y="21588"/>
                  <a:pt x="5960" y="21563"/>
                </a:cubicBezTo>
                <a:cubicBezTo>
                  <a:pt x="5974" y="21544"/>
                  <a:pt x="5890" y="21526"/>
                  <a:pt x="5774" y="21524"/>
                </a:cubicBezTo>
                <a:close/>
                <a:moveTo>
                  <a:pt x="6190" y="21532"/>
                </a:moveTo>
                <a:cubicBezTo>
                  <a:pt x="6181" y="21536"/>
                  <a:pt x="6176" y="21544"/>
                  <a:pt x="6176" y="21556"/>
                </a:cubicBezTo>
                <a:cubicBezTo>
                  <a:pt x="6176" y="21580"/>
                  <a:pt x="6196" y="21599"/>
                  <a:pt x="6222" y="21599"/>
                </a:cubicBezTo>
                <a:cubicBezTo>
                  <a:pt x="6248" y="21599"/>
                  <a:pt x="6270" y="21591"/>
                  <a:pt x="6270" y="21581"/>
                </a:cubicBezTo>
                <a:cubicBezTo>
                  <a:pt x="6270" y="21571"/>
                  <a:pt x="6248" y="21552"/>
                  <a:pt x="6222" y="21538"/>
                </a:cubicBezTo>
                <a:cubicBezTo>
                  <a:pt x="6209" y="21531"/>
                  <a:pt x="6198" y="21529"/>
                  <a:pt x="6190" y="21532"/>
                </a:cubicBezTo>
                <a:close/>
                <a:moveTo>
                  <a:pt x="6500" y="21563"/>
                </a:moveTo>
                <a:cubicBezTo>
                  <a:pt x="6475" y="21563"/>
                  <a:pt x="6446" y="21566"/>
                  <a:pt x="6424" y="21571"/>
                </a:cubicBezTo>
                <a:cubicBezTo>
                  <a:pt x="6378" y="21581"/>
                  <a:pt x="6404" y="21591"/>
                  <a:pt x="6481" y="21592"/>
                </a:cubicBezTo>
                <a:cubicBezTo>
                  <a:pt x="6559" y="21593"/>
                  <a:pt x="6598" y="21584"/>
                  <a:pt x="6566" y="21573"/>
                </a:cubicBezTo>
                <a:cubicBezTo>
                  <a:pt x="6550" y="21567"/>
                  <a:pt x="6526" y="21564"/>
                  <a:pt x="6500" y="21563"/>
                </a:cubicBezTo>
                <a:close/>
                <a:moveTo>
                  <a:pt x="7161" y="21563"/>
                </a:moveTo>
                <a:cubicBezTo>
                  <a:pt x="7145" y="21563"/>
                  <a:pt x="7127" y="21566"/>
                  <a:pt x="7110" y="21572"/>
                </a:cubicBezTo>
                <a:cubicBezTo>
                  <a:pt x="7072" y="21585"/>
                  <a:pt x="7083" y="21594"/>
                  <a:pt x="7138" y="21596"/>
                </a:cubicBezTo>
                <a:cubicBezTo>
                  <a:pt x="7188" y="21598"/>
                  <a:pt x="7215" y="21588"/>
                  <a:pt x="7199" y="21574"/>
                </a:cubicBezTo>
                <a:cubicBezTo>
                  <a:pt x="7191" y="21568"/>
                  <a:pt x="7178" y="21564"/>
                  <a:pt x="7161" y="21563"/>
                </a:cubicBezTo>
                <a:close/>
              </a:path>
            </a:pathLst>
          </a:custGeom>
          <a:ln w="12700">
            <a:miter lim="400000"/>
          </a:ln>
        </p:spPr>
      </p:pic>
      <p:sp>
        <p:nvSpPr>
          <p:cNvPr id="10" name="BlokTextu 9">
            <a:extLst>
              <a:ext uri="{FF2B5EF4-FFF2-40B4-BE49-F238E27FC236}">
                <a16:creationId xmlns:a16="http://schemas.microsoft.com/office/drawing/2014/main" id="{07052ADB-8598-82C9-00E5-F19611021F0A}"/>
              </a:ext>
            </a:extLst>
          </p:cNvPr>
          <p:cNvSpPr txBox="1"/>
          <p:nvPr/>
        </p:nvSpPr>
        <p:spPr>
          <a:xfrm>
            <a:off x="4172888" y="-13498"/>
            <a:ext cx="11346512" cy="584775"/>
          </a:xfrm>
          <a:prstGeom prst="rect">
            <a:avLst/>
          </a:prstGeom>
          <a:noFill/>
        </p:spPr>
        <p:txBody>
          <a:bodyPr wrap="square" rtlCol="0">
            <a:spAutoFit/>
          </a:bodyPr>
          <a:lstStyle/>
          <a:p>
            <a:r>
              <a:rPr lang="sk-SK" sz="3200" b="1" u="sng" dirty="0" err="1">
                <a:solidFill>
                  <a:schemeClr val="accent1">
                    <a:lumMod val="50000"/>
                  </a:schemeClr>
                </a:solidFill>
                <a:latin typeface="+mj-lt"/>
              </a:rPr>
              <a:t>Photo-detection</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plane</a:t>
            </a:r>
            <a:endParaRPr lang="sk-SK" sz="3200" b="1" u="sng" dirty="0">
              <a:solidFill>
                <a:schemeClr val="accent1">
                  <a:lumMod val="50000"/>
                </a:schemeClr>
              </a:solidFill>
              <a:latin typeface="+mj-lt"/>
            </a:endParaRPr>
          </a:p>
        </p:txBody>
      </p:sp>
      <p:sp>
        <p:nvSpPr>
          <p:cNvPr id="12" name="BlokTextu 11">
            <a:extLst>
              <a:ext uri="{FF2B5EF4-FFF2-40B4-BE49-F238E27FC236}">
                <a16:creationId xmlns:a16="http://schemas.microsoft.com/office/drawing/2014/main" id="{E7FB6E9D-9231-7DF7-CE28-EE92DED37863}"/>
              </a:ext>
            </a:extLst>
          </p:cNvPr>
          <p:cNvSpPr txBox="1"/>
          <p:nvPr/>
        </p:nvSpPr>
        <p:spPr>
          <a:xfrm>
            <a:off x="9350322" y="3059668"/>
            <a:ext cx="1842556" cy="369332"/>
          </a:xfrm>
          <a:prstGeom prst="rect">
            <a:avLst/>
          </a:prstGeom>
          <a:noFill/>
        </p:spPr>
        <p:txBody>
          <a:bodyPr wrap="none" rtlCol="0">
            <a:spAutoFit/>
          </a:bodyPr>
          <a:lstStyle/>
          <a:p>
            <a:r>
              <a:rPr lang="sk-SK" dirty="0" err="1">
                <a:solidFill>
                  <a:schemeClr val="accent1">
                    <a:lumMod val="50000"/>
                  </a:schemeClr>
                </a:solidFill>
              </a:rPr>
              <a:t>Heller</a:t>
            </a:r>
            <a:r>
              <a:rPr lang="sk-SK" dirty="0">
                <a:solidFill>
                  <a:schemeClr val="accent1">
                    <a:lumMod val="50000"/>
                  </a:schemeClr>
                </a:solidFill>
              </a:rPr>
              <a:t> et al., 2017</a:t>
            </a:r>
          </a:p>
        </p:txBody>
      </p:sp>
      <p:sp>
        <p:nvSpPr>
          <p:cNvPr id="14" name="Obdĺžnik: zaoblené rohy 13">
            <a:extLst>
              <a:ext uri="{FF2B5EF4-FFF2-40B4-BE49-F238E27FC236}">
                <a16:creationId xmlns:a16="http://schemas.microsoft.com/office/drawing/2014/main" id="{4A0E5E54-A2B7-2A9F-6F2E-25EE22BEACEE}"/>
              </a:ext>
            </a:extLst>
          </p:cNvPr>
          <p:cNvSpPr/>
          <p:nvPr/>
        </p:nvSpPr>
        <p:spPr>
          <a:xfrm>
            <a:off x="126813" y="681914"/>
            <a:ext cx="4522381" cy="1522725"/>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k-SK" sz="1600" b="1" dirty="0" err="1">
                <a:solidFill>
                  <a:schemeClr val="accent1">
                    <a:lumMod val="50000"/>
                  </a:schemeClr>
                </a:solidFill>
              </a:rPr>
              <a:t>Hollow</a:t>
            </a:r>
            <a:r>
              <a:rPr lang="sk-SK" sz="1600" b="1" dirty="0">
                <a:solidFill>
                  <a:schemeClr val="accent1">
                    <a:lumMod val="50000"/>
                  </a:schemeClr>
                </a:solidFill>
              </a:rPr>
              <a:t> </a:t>
            </a:r>
            <a:r>
              <a:rPr lang="sk-SK" sz="1600" b="1" dirty="0" err="1">
                <a:solidFill>
                  <a:schemeClr val="accent1">
                    <a:lumMod val="50000"/>
                  </a:schemeClr>
                </a:solidFill>
              </a:rPr>
              <a:t>light</a:t>
            </a:r>
            <a:r>
              <a:rPr lang="sk-SK" sz="1600" b="1" dirty="0">
                <a:solidFill>
                  <a:schemeClr val="accent1">
                    <a:lumMod val="50000"/>
                  </a:schemeClr>
                </a:solidFill>
              </a:rPr>
              <a:t> </a:t>
            </a:r>
            <a:r>
              <a:rPr lang="sk-SK" sz="1600" b="1" dirty="0" err="1">
                <a:solidFill>
                  <a:schemeClr val="accent1">
                    <a:lumMod val="50000"/>
                  </a:schemeClr>
                </a:solidFill>
              </a:rPr>
              <a:t>guides</a:t>
            </a:r>
            <a:r>
              <a:rPr lang="sk-SK" sz="1600" b="1" dirty="0">
                <a:solidFill>
                  <a:schemeClr val="accent1">
                    <a:lumMod val="50000"/>
                  </a:schemeClr>
                </a:solidFill>
              </a:rPr>
              <a:t>:</a:t>
            </a:r>
          </a:p>
          <a:p>
            <a:pPr marL="285750" indent="-285750">
              <a:buFont typeface="Arial" panose="020B0604020202020204" pitchFamily="34" charset="0"/>
              <a:buChar char="•"/>
            </a:pPr>
            <a:r>
              <a:rPr lang="sk-SK" sz="1600" dirty="0" err="1">
                <a:solidFill>
                  <a:schemeClr val="accent1">
                    <a:lumMod val="50000"/>
                  </a:schemeClr>
                </a:solidFill>
              </a:rPr>
              <a:t>Plastic</a:t>
            </a:r>
            <a:r>
              <a:rPr lang="sk-SK" sz="1600" dirty="0">
                <a:solidFill>
                  <a:schemeClr val="accent1">
                    <a:lumMod val="50000"/>
                  </a:schemeClr>
                </a:solidFill>
              </a:rPr>
              <a:t> </a:t>
            </a:r>
            <a:r>
              <a:rPr lang="sk-SK" sz="1600" dirty="0" err="1">
                <a:solidFill>
                  <a:schemeClr val="accent1">
                    <a:lumMod val="50000"/>
                  </a:schemeClr>
                </a:solidFill>
              </a:rPr>
              <a:t>substrate</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a:solidFill>
                  <a:schemeClr val="accent1">
                    <a:lumMod val="50000"/>
                  </a:schemeClr>
                </a:solidFill>
              </a:rPr>
              <a:t>AlSiO2 </a:t>
            </a:r>
            <a:r>
              <a:rPr lang="sk-SK" sz="1600" dirty="0" err="1">
                <a:solidFill>
                  <a:schemeClr val="accent1">
                    <a:lumMod val="50000"/>
                  </a:schemeClr>
                </a:solidFill>
              </a:rPr>
              <a:t>coating</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Cut-off</a:t>
            </a:r>
            <a:r>
              <a:rPr lang="sk-SK" sz="1600" dirty="0">
                <a:solidFill>
                  <a:schemeClr val="accent1">
                    <a:lumMod val="50000"/>
                  </a:schemeClr>
                </a:solidFill>
              </a:rPr>
              <a:t> at 24°</a:t>
            </a:r>
          </a:p>
          <a:p>
            <a:pPr marL="285750" indent="-285750">
              <a:buFont typeface="Arial" panose="020B0604020202020204" pitchFamily="34" charset="0"/>
              <a:buChar char="•"/>
            </a:pPr>
            <a:r>
              <a:rPr lang="sk-SK" sz="1600" dirty="0">
                <a:solidFill>
                  <a:schemeClr val="accent1">
                    <a:lumMod val="50000"/>
                  </a:schemeClr>
                </a:solidFill>
              </a:rPr>
              <a:t>2.32 cm </a:t>
            </a:r>
            <a:r>
              <a:rPr lang="sk-SK" sz="1600" dirty="0" err="1">
                <a:solidFill>
                  <a:schemeClr val="accent1">
                    <a:lumMod val="50000"/>
                  </a:schemeClr>
                </a:solidFill>
              </a:rPr>
              <a:t>linear</a:t>
            </a:r>
            <a:r>
              <a:rPr lang="sk-SK" sz="1600" dirty="0">
                <a:solidFill>
                  <a:schemeClr val="accent1">
                    <a:lumMod val="50000"/>
                  </a:schemeClr>
                </a:solidFill>
              </a:rPr>
              <a:t> </a:t>
            </a:r>
            <a:r>
              <a:rPr lang="sk-SK" sz="1600" dirty="0" err="1">
                <a:solidFill>
                  <a:schemeClr val="accent1">
                    <a:lumMod val="50000"/>
                  </a:schemeClr>
                </a:solidFill>
              </a:rPr>
              <a:t>size</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Compression</a:t>
            </a:r>
            <a:r>
              <a:rPr lang="sk-SK" sz="1600" dirty="0">
                <a:solidFill>
                  <a:schemeClr val="accent1">
                    <a:lumMod val="50000"/>
                  </a:schemeClr>
                </a:solidFill>
              </a:rPr>
              <a:t> </a:t>
            </a:r>
            <a:r>
              <a:rPr lang="sk-SK" sz="1600" dirty="0" err="1">
                <a:solidFill>
                  <a:schemeClr val="accent1">
                    <a:lumMod val="50000"/>
                  </a:schemeClr>
                </a:solidFill>
              </a:rPr>
              <a:t>factor</a:t>
            </a:r>
            <a:r>
              <a:rPr lang="sk-SK" sz="1600" dirty="0">
                <a:solidFill>
                  <a:schemeClr val="accent1">
                    <a:lumMod val="50000"/>
                  </a:schemeClr>
                </a:solidFill>
              </a:rPr>
              <a:t> of 6</a:t>
            </a:r>
          </a:p>
        </p:txBody>
      </p:sp>
      <p:sp>
        <p:nvSpPr>
          <p:cNvPr id="16" name="Obdĺžnik: zaoblené rohy 15">
            <a:extLst>
              <a:ext uri="{FF2B5EF4-FFF2-40B4-BE49-F238E27FC236}">
                <a16:creationId xmlns:a16="http://schemas.microsoft.com/office/drawing/2014/main" id="{5308486D-9799-5C32-B2E6-4D53CF7C2258}"/>
              </a:ext>
            </a:extLst>
          </p:cNvPr>
          <p:cNvSpPr/>
          <p:nvPr/>
        </p:nvSpPr>
        <p:spPr>
          <a:xfrm>
            <a:off x="107710" y="2238834"/>
            <a:ext cx="4468293" cy="1069272"/>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sk-SK" sz="1600" b="1" dirty="0">
              <a:solidFill>
                <a:schemeClr val="accent1">
                  <a:lumMod val="50000"/>
                </a:schemeClr>
              </a:solidFill>
            </a:endParaRPr>
          </a:p>
          <a:p>
            <a:r>
              <a:rPr lang="sk-SK" sz="1600" b="1" dirty="0" err="1">
                <a:solidFill>
                  <a:schemeClr val="accent1">
                    <a:lumMod val="50000"/>
                  </a:schemeClr>
                </a:solidFill>
              </a:rPr>
              <a:t>Sensor</a:t>
            </a:r>
            <a:r>
              <a:rPr lang="sk-SK" sz="1600" b="1" dirty="0">
                <a:solidFill>
                  <a:schemeClr val="accent1">
                    <a:lumMod val="50000"/>
                  </a:schemeClr>
                </a:solidFill>
              </a:rPr>
              <a:t>:</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Custom</a:t>
            </a:r>
            <a:r>
              <a:rPr lang="sk-SK" sz="1600" dirty="0">
                <a:solidFill>
                  <a:schemeClr val="accent1">
                    <a:lumMod val="50000"/>
                  </a:schemeClr>
                </a:solidFill>
              </a:rPr>
              <a:t> </a:t>
            </a:r>
            <a:r>
              <a:rPr lang="sk-SK" sz="1600" dirty="0" err="1">
                <a:solidFill>
                  <a:schemeClr val="accent1">
                    <a:lumMod val="50000"/>
                  </a:schemeClr>
                </a:solidFill>
              </a:rPr>
              <a:t>hexagonal</a:t>
            </a:r>
            <a:r>
              <a:rPr lang="sk-SK" sz="1600" dirty="0">
                <a:solidFill>
                  <a:schemeClr val="accent1">
                    <a:lumMod val="50000"/>
                  </a:schemeClr>
                </a:solidFill>
              </a:rPr>
              <a:t> </a:t>
            </a:r>
            <a:r>
              <a:rPr lang="sk-SK" sz="1600" dirty="0" err="1">
                <a:solidFill>
                  <a:schemeClr val="accent1">
                    <a:lumMod val="50000"/>
                  </a:schemeClr>
                </a:solidFill>
              </a:rPr>
              <a:t>Hamamatsu</a:t>
            </a:r>
            <a:r>
              <a:rPr lang="sk-SK" sz="1600" dirty="0">
                <a:solidFill>
                  <a:schemeClr val="accent1">
                    <a:lumMod val="50000"/>
                  </a:schemeClr>
                </a:solidFill>
              </a:rPr>
              <a:t> MPPC</a:t>
            </a:r>
          </a:p>
          <a:p>
            <a:pPr marL="285750" indent="-285750">
              <a:buFont typeface="Arial" panose="020B0604020202020204" pitchFamily="34" charset="0"/>
              <a:buChar char="•"/>
            </a:pPr>
            <a:r>
              <a:rPr lang="sk-SK" sz="1600" dirty="0">
                <a:solidFill>
                  <a:schemeClr val="accent1">
                    <a:lumMod val="50000"/>
                  </a:schemeClr>
                </a:solidFill>
              </a:rPr>
              <a:t>4 </a:t>
            </a:r>
            <a:r>
              <a:rPr lang="sk-SK" sz="1600" dirty="0" err="1">
                <a:solidFill>
                  <a:schemeClr val="accent1">
                    <a:lumMod val="50000"/>
                  </a:schemeClr>
                </a:solidFill>
              </a:rPr>
              <a:t>anodes</a:t>
            </a:r>
            <a:r>
              <a:rPr lang="sk-SK" sz="1600" dirty="0">
                <a:solidFill>
                  <a:schemeClr val="accent1">
                    <a:lumMod val="50000"/>
                  </a:schemeClr>
                </a:solidFill>
              </a:rPr>
              <a:t> per pixel </a:t>
            </a:r>
            <a:r>
              <a:rPr lang="sk-SK" sz="1600" dirty="0" err="1">
                <a:solidFill>
                  <a:schemeClr val="accent1">
                    <a:lumMod val="50000"/>
                  </a:schemeClr>
                </a:solidFill>
              </a:rPr>
              <a:t>with</a:t>
            </a:r>
            <a:r>
              <a:rPr lang="sk-SK" sz="1600" dirty="0">
                <a:solidFill>
                  <a:schemeClr val="accent1">
                    <a:lumMod val="50000"/>
                  </a:schemeClr>
                </a:solidFill>
              </a:rPr>
              <a:t> </a:t>
            </a:r>
            <a:r>
              <a:rPr lang="sk-SK" sz="1600" dirty="0" err="1">
                <a:solidFill>
                  <a:schemeClr val="accent1">
                    <a:lumMod val="50000"/>
                  </a:schemeClr>
                </a:solidFill>
              </a:rPr>
              <a:t>one</a:t>
            </a:r>
            <a:r>
              <a:rPr lang="sk-SK" sz="1600" dirty="0">
                <a:solidFill>
                  <a:schemeClr val="accent1">
                    <a:lumMod val="50000"/>
                  </a:schemeClr>
                </a:solidFill>
              </a:rPr>
              <a:t> </a:t>
            </a:r>
            <a:r>
              <a:rPr lang="sk-SK" sz="1600" dirty="0" err="1">
                <a:solidFill>
                  <a:schemeClr val="accent1">
                    <a:lumMod val="50000"/>
                  </a:schemeClr>
                </a:solidFill>
              </a:rPr>
              <a:t>common</a:t>
            </a:r>
            <a:r>
              <a:rPr lang="sk-SK" sz="1600" dirty="0">
                <a:solidFill>
                  <a:schemeClr val="accent1">
                    <a:lumMod val="50000"/>
                  </a:schemeClr>
                </a:solidFill>
              </a:rPr>
              <a:t> </a:t>
            </a:r>
            <a:r>
              <a:rPr lang="sk-SK" sz="1600" dirty="0" err="1">
                <a:solidFill>
                  <a:schemeClr val="accent1">
                    <a:lumMod val="50000"/>
                  </a:schemeClr>
                </a:solidFill>
              </a:rPr>
              <a:t>cathode</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Embedded</a:t>
            </a:r>
            <a:r>
              <a:rPr lang="sk-SK" sz="1600" dirty="0">
                <a:solidFill>
                  <a:schemeClr val="accent1">
                    <a:lumMod val="50000"/>
                  </a:schemeClr>
                </a:solidFill>
              </a:rPr>
              <a:t> NTC </a:t>
            </a:r>
            <a:r>
              <a:rPr lang="sk-SK" sz="1600" dirty="0" err="1">
                <a:solidFill>
                  <a:schemeClr val="accent1">
                    <a:lumMod val="50000"/>
                  </a:schemeClr>
                </a:solidFill>
              </a:rPr>
              <a:t>temperature</a:t>
            </a:r>
            <a:r>
              <a:rPr lang="sk-SK" sz="1600" dirty="0">
                <a:solidFill>
                  <a:schemeClr val="accent1">
                    <a:lumMod val="50000"/>
                  </a:schemeClr>
                </a:solidFill>
              </a:rPr>
              <a:t> </a:t>
            </a:r>
            <a:r>
              <a:rPr lang="sk-SK" sz="1600" dirty="0" err="1">
                <a:solidFill>
                  <a:schemeClr val="accent1">
                    <a:lumMod val="50000"/>
                  </a:schemeClr>
                </a:solidFill>
              </a:rPr>
              <a:t>sensor</a:t>
            </a:r>
            <a:endParaRPr lang="sk-SK" sz="1600" dirty="0">
              <a:solidFill>
                <a:schemeClr val="accent1">
                  <a:lumMod val="50000"/>
                </a:schemeClr>
              </a:solidFill>
            </a:endParaRPr>
          </a:p>
          <a:p>
            <a:endParaRPr lang="sk-SK" sz="1600" dirty="0">
              <a:solidFill>
                <a:schemeClr val="accent1">
                  <a:lumMod val="50000"/>
                </a:schemeClr>
              </a:solidFill>
            </a:endParaRPr>
          </a:p>
        </p:txBody>
      </p:sp>
      <p:sp>
        <p:nvSpPr>
          <p:cNvPr id="17" name="Obdĺžnik: zaoblené rohy 16">
            <a:extLst>
              <a:ext uri="{FF2B5EF4-FFF2-40B4-BE49-F238E27FC236}">
                <a16:creationId xmlns:a16="http://schemas.microsoft.com/office/drawing/2014/main" id="{78F1D962-8918-CC21-4EE7-C9074F3C784F}"/>
              </a:ext>
            </a:extLst>
          </p:cNvPr>
          <p:cNvSpPr/>
          <p:nvPr/>
        </p:nvSpPr>
        <p:spPr>
          <a:xfrm>
            <a:off x="103375" y="3420307"/>
            <a:ext cx="4468293" cy="1522725"/>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sk-SK" sz="1600" b="1" dirty="0">
              <a:solidFill>
                <a:schemeClr val="accent1">
                  <a:lumMod val="50000"/>
                </a:schemeClr>
              </a:solidFill>
            </a:endParaRPr>
          </a:p>
          <a:p>
            <a:r>
              <a:rPr lang="sk-SK" sz="1600" b="1" dirty="0" err="1">
                <a:solidFill>
                  <a:schemeClr val="accent1">
                    <a:lumMod val="50000"/>
                  </a:schemeClr>
                </a:solidFill>
              </a:rPr>
              <a:t>Preamplifier</a:t>
            </a:r>
            <a:r>
              <a:rPr lang="sk-SK" sz="1600" b="1" dirty="0">
                <a:solidFill>
                  <a:schemeClr val="accent1">
                    <a:lumMod val="50000"/>
                  </a:schemeClr>
                </a:solidFill>
              </a:rPr>
              <a:t> </a:t>
            </a:r>
            <a:r>
              <a:rPr lang="sk-SK" sz="1600" b="1" dirty="0" err="1">
                <a:solidFill>
                  <a:schemeClr val="accent1">
                    <a:lumMod val="50000"/>
                  </a:schemeClr>
                </a:solidFill>
              </a:rPr>
              <a:t>board</a:t>
            </a:r>
            <a:r>
              <a:rPr lang="sk-SK" sz="1600" b="1" dirty="0">
                <a:solidFill>
                  <a:schemeClr val="accent1">
                    <a:lumMod val="50000"/>
                  </a:schemeClr>
                </a:solidFill>
              </a:rPr>
              <a:t>:</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Discrete</a:t>
            </a:r>
            <a:r>
              <a:rPr lang="sk-SK" sz="1600" dirty="0">
                <a:solidFill>
                  <a:schemeClr val="accent1">
                    <a:lumMod val="50000"/>
                  </a:schemeClr>
                </a:solidFill>
              </a:rPr>
              <a:t> </a:t>
            </a:r>
            <a:r>
              <a:rPr lang="sk-SK" sz="1600" dirty="0" err="1">
                <a:solidFill>
                  <a:schemeClr val="accent1">
                    <a:lumMod val="50000"/>
                  </a:schemeClr>
                </a:solidFill>
              </a:rPr>
              <a:t>components</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Trans-impedance</a:t>
            </a:r>
            <a:r>
              <a:rPr lang="sk-SK" sz="1600" dirty="0">
                <a:solidFill>
                  <a:schemeClr val="accent1">
                    <a:lumMod val="50000"/>
                  </a:schemeClr>
                </a:solidFill>
              </a:rPr>
              <a:t> </a:t>
            </a:r>
            <a:r>
              <a:rPr lang="sk-SK" sz="1600" dirty="0" err="1">
                <a:solidFill>
                  <a:schemeClr val="accent1">
                    <a:lumMod val="50000"/>
                  </a:schemeClr>
                </a:solidFill>
              </a:rPr>
              <a:t>topology</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a:solidFill>
                  <a:schemeClr val="accent1">
                    <a:lumMod val="50000"/>
                  </a:schemeClr>
                </a:solidFill>
              </a:rPr>
              <a:t>2 </a:t>
            </a:r>
            <a:r>
              <a:rPr lang="sk-SK" sz="1600" dirty="0" err="1">
                <a:solidFill>
                  <a:schemeClr val="accent1">
                    <a:lumMod val="50000"/>
                  </a:schemeClr>
                </a:solidFill>
              </a:rPr>
              <a:t>operational</a:t>
            </a:r>
            <a:r>
              <a:rPr lang="sk-SK" sz="1600" dirty="0">
                <a:solidFill>
                  <a:schemeClr val="accent1">
                    <a:lumMod val="50000"/>
                  </a:schemeClr>
                </a:solidFill>
              </a:rPr>
              <a:t> </a:t>
            </a:r>
            <a:r>
              <a:rPr lang="sk-SK" sz="1600" dirty="0" err="1">
                <a:solidFill>
                  <a:schemeClr val="accent1">
                    <a:lumMod val="50000"/>
                  </a:schemeClr>
                </a:solidFill>
              </a:rPr>
              <a:t>amplifiers</a:t>
            </a:r>
            <a:r>
              <a:rPr lang="sk-SK" sz="1600" dirty="0">
                <a:solidFill>
                  <a:schemeClr val="accent1">
                    <a:lumMod val="50000"/>
                  </a:schemeClr>
                </a:solidFill>
              </a:rPr>
              <a:t> per </a:t>
            </a:r>
            <a:r>
              <a:rPr lang="sk-SK" sz="1600" dirty="0" err="1">
                <a:solidFill>
                  <a:schemeClr val="accent1">
                    <a:lumMod val="50000"/>
                  </a:schemeClr>
                </a:solidFill>
              </a:rPr>
              <a:t>sensor</a:t>
            </a:r>
            <a:r>
              <a:rPr lang="sk-SK" sz="1600" dirty="0">
                <a:solidFill>
                  <a:schemeClr val="accent1">
                    <a:lumMod val="50000"/>
                  </a:schemeClr>
                </a:solidFill>
              </a:rPr>
              <a:t> to </a:t>
            </a:r>
            <a:r>
              <a:rPr lang="sk-SK" sz="1600" dirty="0" err="1">
                <a:solidFill>
                  <a:schemeClr val="accent1">
                    <a:lumMod val="50000"/>
                  </a:schemeClr>
                </a:solidFill>
              </a:rPr>
              <a:t>reduce</a:t>
            </a:r>
            <a:r>
              <a:rPr lang="sk-SK" sz="1600" dirty="0">
                <a:solidFill>
                  <a:schemeClr val="accent1">
                    <a:lumMod val="50000"/>
                  </a:schemeClr>
                </a:solidFill>
              </a:rPr>
              <a:t> </a:t>
            </a:r>
            <a:r>
              <a:rPr lang="sk-SK" sz="1600" dirty="0" err="1">
                <a:solidFill>
                  <a:schemeClr val="accent1">
                    <a:lumMod val="50000"/>
                  </a:schemeClr>
                </a:solidFill>
              </a:rPr>
              <a:t>pulse</a:t>
            </a:r>
            <a:r>
              <a:rPr lang="sk-SK" sz="1600" dirty="0">
                <a:solidFill>
                  <a:schemeClr val="accent1">
                    <a:lumMod val="50000"/>
                  </a:schemeClr>
                </a:solidFill>
              </a:rPr>
              <a:t> </a:t>
            </a:r>
            <a:r>
              <a:rPr lang="sk-SK" sz="1600" dirty="0" err="1">
                <a:solidFill>
                  <a:schemeClr val="accent1">
                    <a:lumMod val="50000"/>
                  </a:schemeClr>
                </a:solidFill>
              </a:rPr>
              <a:t>length</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a:solidFill>
                  <a:schemeClr val="accent1">
                    <a:lumMod val="50000"/>
                  </a:schemeClr>
                </a:solidFill>
              </a:rPr>
              <a:t>DC </a:t>
            </a:r>
            <a:r>
              <a:rPr lang="sk-SK" sz="1600" dirty="0" err="1">
                <a:solidFill>
                  <a:schemeClr val="accent1">
                    <a:lumMod val="50000"/>
                  </a:schemeClr>
                </a:solidFill>
              </a:rPr>
              <a:t>coupling</a:t>
            </a:r>
            <a:endParaRPr lang="sk-SK" sz="1600" dirty="0">
              <a:solidFill>
                <a:schemeClr val="accent1">
                  <a:lumMod val="50000"/>
                </a:schemeClr>
              </a:solidFill>
            </a:endParaRPr>
          </a:p>
          <a:p>
            <a:endParaRPr lang="sk-SK" sz="1600" dirty="0">
              <a:solidFill>
                <a:schemeClr val="accent1">
                  <a:lumMod val="50000"/>
                </a:schemeClr>
              </a:solidFill>
            </a:endParaRPr>
          </a:p>
        </p:txBody>
      </p:sp>
      <p:sp>
        <p:nvSpPr>
          <p:cNvPr id="18" name="Line">
            <a:extLst>
              <a:ext uri="{FF2B5EF4-FFF2-40B4-BE49-F238E27FC236}">
                <a16:creationId xmlns:a16="http://schemas.microsoft.com/office/drawing/2014/main" id="{B08B6684-328F-2E8C-429E-1994C12C72F6}"/>
              </a:ext>
            </a:extLst>
          </p:cNvPr>
          <p:cNvSpPr/>
          <p:nvPr/>
        </p:nvSpPr>
        <p:spPr>
          <a:xfrm flipH="1" flipV="1">
            <a:off x="4649194" y="1217243"/>
            <a:ext cx="375622" cy="162824"/>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19" name="Line">
            <a:extLst>
              <a:ext uri="{FF2B5EF4-FFF2-40B4-BE49-F238E27FC236}">
                <a16:creationId xmlns:a16="http://schemas.microsoft.com/office/drawing/2014/main" id="{D4EE9377-445D-9D52-954F-A9397C6B7BAB}"/>
              </a:ext>
            </a:extLst>
          </p:cNvPr>
          <p:cNvSpPr/>
          <p:nvPr/>
        </p:nvSpPr>
        <p:spPr>
          <a:xfrm flipH="1" flipV="1">
            <a:off x="4571668" y="2844825"/>
            <a:ext cx="787732" cy="521162"/>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15" name="Obdĺžnik: zaoblené rohy 14">
            <a:extLst>
              <a:ext uri="{FF2B5EF4-FFF2-40B4-BE49-F238E27FC236}">
                <a16:creationId xmlns:a16="http://schemas.microsoft.com/office/drawing/2014/main" id="{DBC4F076-B609-8B5E-416D-2EEE02EAC1E0}"/>
              </a:ext>
            </a:extLst>
          </p:cNvPr>
          <p:cNvSpPr/>
          <p:nvPr/>
        </p:nvSpPr>
        <p:spPr>
          <a:xfrm>
            <a:off x="103375" y="4997352"/>
            <a:ext cx="4468292" cy="1081369"/>
          </a:xfrm>
          <a:prstGeom prst="round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sk-SK" sz="1600" b="1" dirty="0">
              <a:solidFill>
                <a:schemeClr val="accent1">
                  <a:lumMod val="50000"/>
                </a:schemeClr>
              </a:solidFill>
            </a:endParaRPr>
          </a:p>
          <a:p>
            <a:r>
              <a:rPr lang="sk-SK" sz="1600" b="1" dirty="0" err="1">
                <a:solidFill>
                  <a:schemeClr val="accent1">
                    <a:lumMod val="50000"/>
                  </a:schemeClr>
                </a:solidFill>
              </a:rPr>
              <a:t>Slow</a:t>
            </a:r>
            <a:r>
              <a:rPr lang="sk-SK" sz="1600" b="1" dirty="0">
                <a:solidFill>
                  <a:schemeClr val="accent1">
                    <a:lumMod val="50000"/>
                  </a:schemeClr>
                </a:solidFill>
              </a:rPr>
              <a:t> </a:t>
            </a:r>
            <a:r>
              <a:rPr lang="sk-SK" sz="1600" b="1" dirty="0" err="1">
                <a:solidFill>
                  <a:schemeClr val="accent1">
                    <a:lumMod val="50000"/>
                  </a:schemeClr>
                </a:solidFill>
              </a:rPr>
              <a:t>control</a:t>
            </a:r>
            <a:r>
              <a:rPr lang="sk-SK" sz="1600" b="1" dirty="0">
                <a:solidFill>
                  <a:schemeClr val="accent1">
                    <a:lumMod val="50000"/>
                  </a:schemeClr>
                </a:solidFill>
              </a:rPr>
              <a:t> </a:t>
            </a:r>
            <a:r>
              <a:rPr lang="sk-SK" sz="1600" b="1" dirty="0" err="1">
                <a:solidFill>
                  <a:schemeClr val="accent1">
                    <a:lumMod val="50000"/>
                  </a:schemeClr>
                </a:solidFill>
              </a:rPr>
              <a:t>board</a:t>
            </a:r>
            <a:r>
              <a:rPr lang="sk-SK" sz="1600" b="1" dirty="0">
                <a:solidFill>
                  <a:schemeClr val="accent1">
                    <a:lumMod val="50000"/>
                  </a:schemeClr>
                </a:solidFill>
              </a:rPr>
              <a:t>:</a:t>
            </a:r>
          </a:p>
          <a:p>
            <a:pPr marL="285750" indent="-285750">
              <a:buFont typeface="Arial" panose="020B0604020202020204" pitchFamily="34" charset="0"/>
              <a:buChar char="•"/>
            </a:pPr>
            <a:r>
              <a:rPr lang="sk-SK" sz="1600" dirty="0" err="1">
                <a:solidFill>
                  <a:schemeClr val="accent1">
                    <a:lumMod val="50000"/>
                  </a:schemeClr>
                </a:solidFill>
              </a:rPr>
              <a:t>Temperature</a:t>
            </a:r>
            <a:r>
              <a:rPr lang="sk-SK" sz="1600" dirty="0">
                <a:solidFill>
                  <a:schemeClr val="accent1">
                    <a:lumMod val="50000"/>
                  </a:schemeClr>
                </a:solidFill>
              </a:rPr>
              <a:t> </a:t>
            </a:r>
            <a:r>
              <a:rPr lang="sk-SK" sz="1600" dirty="0" err="1">
                <a:solidFill>
                  <a:schemeClr val="accent1">
                    <a:lumMod val="50000"/>
                  </a:schemeClr>
                </a:solidFill>
              </a:rPr>
              <a:t>compensation</a:t>
            </a:r>
            <a:r>
              <a:rPr lang="sk-SK" sz="1600" dirty="0">
                <a:solidFill>
                  <a:schemeClr val="accent1">
                    <a:lumMod val="50000"/>
                  </a:schemeClr>
                </a:solidFill>
              </a:rPr>
              <a:t> </a:t>
            </a:r>
            <a:r>
              <a:rPr lang="sk-SK" sz="1600" dirty="0" err="1">
                <a:solidFill>
                  <a:schemeClr val="accent1">
                    <a:lumMod val="50000"/>
                  </a:schemeClr>
                </a:solidFill>
              </a:rPr>
              <a:t>loop</a:t>
            </a:r>
            <a:r>
              <a:rPr lang="sk-SK" sz="1600" dirty="0">
                <a:solidFill>
                  <a:schemeClr val="accent1">
                    <a:lumMod val="50000"/>
                  </a:schemeClr>
                </a:solidFill>
              </a:rPr>
              <a:t> (2 Hz)</a:t>
            </a:r>
          </a:p>
          <a:p>
            <a:pPr marL="285750" indent="-285750">
              <a:buFont typeface="Arial" panose="020B0604020202020204" pitchFamily="34" charset="0"/>
              <a:buChar char="•"/>
            </a:pPr>
            <a:r>
              <a:rPr lang="sk-SK" sz="1600" dirty="0">
                <a:solidFill>
                  <a:schemeClr val="accent1">
                    <a:lumMod val="50000"/>
                  </a:schemeClr>
                </a:solidFill>
              </a:rPr>
              <a:t>HV </a:t>
            </a:r>
            <a:r>
              <a:rPr lang="sk-SK" sz="1600" dirty="0" err="1">
                <a:solidFill>
                  <a:schemeClr val="accent1">
                    <a:lumMod val="50000"/>
                  </a:schemeClr>
                </a:solidFill>
              </a:rPr>
              <a:t>generation</a:t>
            </a:r>
            <a:endParaRPr lang="sk-SK" sz="1600" dirty="0">
              <a:solidFill>
                <a:schemeClr val="accent1">
                  <a:lumMod val="50000"/>
                </a:schemeClr>
              </a:solidFill>
            </a:endParaRPr>
          </a:p>
          <a:p>
            <a:pPr marL="285750" indent="-285750">
              <a:buFont typeface="Arial" panose="020B0604020202020204" pitchFamily="34" charset="0"/>
              <a:buChar char="•"/>
            </a:pPr>
            <a:r>
              <a:rPr lang="sk-SK" sz="1600" dirty="0" err="1">
                <a:solidFill>
                  <a:schemeClr val="accent1">
                    <a:lumMod val="50000"/>
                  </a:schemeClr>
                </a:solidFill>
              </a:rPr>
              <a:t>Differential</a:t>
            </a:r>
            <a:r>
              <a:rPr lang="sk-SK" sz="1600" dirty="0">
                <a:solidFill>
                  <a:schemeClr val="accent1">
                    <a:lumMod val="50000"/>
                  </a:schemeClr>
                </a:solidFill>
              </a:rPr>
              <a:t> output to </a:t>
            </a:r>
            <a:r>
              <a:rPr lang="sk-SK" sz="1600" dirty="0" err="1">
                <a:solidFill>
                  <a:schemeClr val="accent1">
                    <a:lumMod val="50000"/>
                  </a:schemeClr>
                </a:solidFill>
              </a:rPr>
              <a:t>DigiCam</a:t>
            </a:r>
            <a:endParaRPr lang="sk-SK" sz="1600" dirty="0">
              <a:solidFill>
                <a:schemeClr val="accent1">
                  <a:lumMod val="50000"/>
                </a:schemeClr>
              </a:solidFill>
            </a:endParaRPr>
          </a:p>
          <a:p>
            <a:endParaRPr lang="sk-SK" sz="1600" dirty="0">
              <a:solidFill>
                <a:schemeClr val="accent1">
                  <a:lumMod val="50000"/>
                </a:schemeClr>
              </a:solidFill>
            </a:endParaRPr>
          </a:p>
        </p:txBody>
      </p:sp>
      <p:sp>
        <p:nvSpPr>
          <p:cNvPr id="20" name="Line">
            <a:extLst>
              <a:ext uri="{FF2B5EF4-FFF2-40B4-BE49-F238E27FC236}">
                <a16:creationId xmlns:a16="http://schemas.microsoft.com/office/drawing/2014/main" id="{3DB17C70-8963-8A5B-546C-9F38853F6F8F}"/>
              </a:ext>
            </a:extLst>
          </p:cNvPr>
          <p:cNvSpPr/>
          <p:nvPr/>
        </p:nvSpPr>
        <p:spPr>
          <a:xfrm flipH="1">
            <a:off x="4526223" y="3904613"/>
            <a:ext cx="1197244" cy="462937"/>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21" name="Line">
            <a:extLst>
              <a:ext uri="{FF2B5EF4-FFF2-40B4-BE49-F238E27FC236}">
                <a16:creationId xmlns:a16="http://schemas.microsoft.com/office/drawing/2014/main" id="{3FF3F636-0018-A8D8-3E6F-E32B75C374E1}"/>
              </a:ext>
            </a:extLst>
          </p:cNvPr>
          <p:cNvSpPr/>
          <p:nvPr/>
        </p:nvSpPr>
        <p:spPr>
          <a:xfrm flipH="1">
            <a:off x="4526223" y="5096934"/>
            <a:ext cx="1029843" cy="384724"/>
          </a:xfrm>
          <a:prstGeom prst="line">
            <a:avLst/>
          </a:prstGeom>
          <a:ln w="63500">
            <a:solidFill>
              <a:schemeClr val="accent2"/>
            </a:solidFill>
            <a:headEnd type="stealth"/>
          </a:ln>
          <a:effectLst>
            <a:outerShdw blurRad="101600" dist="50800" dir="5400000" rotWithShape="0">
              <a:srgbClr val="000000">
                <a:alpha val="38000"/>
              </a:srgbClr>
            </a:outerShdw>
          </a:effectLst>
        </p:spPr>
        <p:txBody>
          <a:bodyPr lIns="121919" tIns="121919" rIns="121919" bIns="121919"/>
          <a:lstStyle/>
          <a:p>
            <a:pPr defTabSz="1219200">
              <a:lnSpc>
                <a:spcPct val="100000"/>
              </a:lnSpc>
              <a:spcBef>
                <a:spcPts val="0"/>
              </a:spcBef>
              <a:defRPr>
                <a:solidFill>
                  <a:srgbClr val="00204E"/>
                </a:solidFill>
                <a:latin typeface="Calibri"/>
                <a:ea typeface="Calibri"/>
                <a:cs typeface="Calibri"/>
                <a:sym typeface="Calibri"/>
              </a:defRPr>
            </a:pPr>
            <a:endParaRPr dirty="0"/>
          </a:p>
        </p:txBody>
      </p:sp>
      <p:sp>
        <p:nvSpPr>
          <p:cNvPr id="22" name="BlokTextu 21">
            <a:extLst>
              <a:ext uri="{FF2B5EF4-FFF2-40B4-BE49-F238E27FC236}">
                <a16:creationId xmlns:a16="http://schemas.microsoft.com/office/drawing/2014/main" id="{53879998-FA74-422C-DCF8-69650896C62D}"/>
              </a:ext>
            </a:extLst>
          </p:cNvPr>
          <p:cNvSpPr txBox="1"/>
          <p:nvPr/>
        </p:nvSpPr>
        <p:spPr>
          <a:xfrm>
            <a:off x="8742389" y="4450603"/>
            <a:ext cx="3306923" cy="646331"/>
          </a:xfrm>
          <a:prstGeom prst="rect">
            <a:avLst/>
          </a:prstGeom>
          <a:noFill/>
        </p:spPr>
        <p:txBody>
          <a:bodyPr wrap="square" rtlCol="0">
            <a:spAutoFit/>
          </a:bodyPr>
          <a:lstStyle/>
          <a:p>
            <a:pPr marL="285750" indent="-285750">
              <a:buFont typeface="Arial" panose="020B0604020202020204" pitchFamily="34" charset="0"/>
              <a:buChar char="•"/>
            </a:pPr>
            <a:r>
              <a:rPr lang="sk-SK" dirty="0">
                <a:solidFill>
                  <a:schemeClr val="accent1">
                    <a:lumMod val="50000"/>
                  </a:schemeClr>
                </a:solidFill>
              </a:rPr>
              <a:t>108 </a:t>
            </a:r>
            <a:r>
              <a:rPr lang="sk-SK" dirty="0" err="1">
                <a:solidFill>
                  <a:schemeClr val="accent1">
                    <a:lumMod val="50000"/>
                  </a:schemeClr>
                </a:solidFill>
              </a:rPr>
              <a:t>modules</a:t>
            </a:r>
            <a:r>
              <a:rPr lang="sk-SK" dirty="0">
                <a:solidFill>
                  <a:schemeClr val="accent1">
                    <a:lumMod val="50000"/>
                  </a:schemeClr>
                </a:solidFill>
              </a:rPr>
              <a:t> per 12 </a:t>
            </a:r>
            <a:r>
              <a:rPr lang="sk-SK" dirty="0" err="1">
                <a:solidFill>
                  <a:schemeClr val="accent1">
                    <a:lumMod val="50000"/>
                  </a:schemeClr>
                </a:solidFill>
              </a:rPr>
              <a:t>pixels</a:t>
            </a:r>
            <a:r>
              <a:rPr lang="sk-SK" dirty="0">
                <a:solidFill>
                  <a:schemeClr val="accent1">
                    <a:lumMod val="50000"/>
                  </a:schemeClr>
                </a:solidFill>
              </a:rPr>
              <a:t> – 1296 </a:t>
            </a:r>
            <a:r>
              <a:rPr lang="sk-SK" dirty="0" err="1">
                <a:solidFill>
                  <a:schemeClr val="accent1">
                    <a:lumMod val="50000"/>
                  </a:schemeClr>
                </a:solidFill>
              </a:rPr>
              <a:t>pixels</a:t>
            </a:r>
            <a:endParaRPr lang="sk-SK" dirty="0">
              <a:solidFill>
                <a:schemeClr val="accent1">
                  <a:lumMod val="50000"/>
                </a:schemeClr>
              </a:solidFill>
            </a:endParaRPr>
          </a:p>
        </p:txBody>
      </p:sp>
    </p:spTree>
    <p:extLst>
      <p:ext uri="{BB962C8B-B14F-4D97-AF65-F5344CB8AC3E}">
        <p14:creationId xmlns:p14="http://schemas.microsoft.com/office/powerpoint/2010/main" val="3611363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dĺžnik: zaoblené rohy 8">
            <a:extLst>
              <a:ext uri="{FF2B5EF4-FFF2-40B4-BE49-F238E27FC236}">
                <a16:creationId xmlns:a16="http://schemas.microsoft.com/office/drawing/2014/main" id="{4CFB2D30-E4AC-A592-7C6C-9439D27B644F}"/>
              </a:ext>
            </a:extLst>
          </p:cNvPr>
          <p:cNvSpPr/>
          <p:nvPr/>
        </p:nvSpPr>
        <p:spPr>
          <a:xfrm>
            <a:off x="0" y="690972"/>
            <a:ext cx="4508285" cy="3956633"/>
          </a:xfrm>
          <a:prstGeom prst="roundRect">
            <a:avLst/>
          </a:prstGeom>
          <a:solidFill>
            <a:schemeClr val="accent1">
              <a:lumMod val="20000"/>
              <a:lumOff val="80000"/>
            </a:schemeClr>
          </a:solidFill>
          <a:ln w="4762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8" name="Picture 2" descr="Sketch of various ways to study experimentally extensive air showers. The fluorescence and radio technique is only efficient for cosmic rays above 100 PeV, and therefore of minor importance for the knee energy range. ">
            <a:extLst>
              <a:ext uri="{FF2B5EF4-FFF2-40B4-BE49-F238E27FC236}">
                <a16:creationId xmlns:a16="http://schemas.microsoft.com/office/drawing/2014/main" id="{BD1FEC99-E570-9BCF-125F-2CE633D1F9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250" y="986403"/>
            <a:ext cx="4188732" cy="336576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
            <a:extLst>
              <a:ext uri="{FF2B5EF4-FFF2-40B4-BE49-F238E27FC236}">
                <a16:creationId xmlns:a16="http://schemas.microsoft.com/office/drawing/2014/main" id="{4B6D0265-55D8-853F-BBDF-61E3BE218E8F}"/>
              </a:ext>
            </a:extLst>
          </p:cNvPr>
          <p:cNvSpPr txBox="1"/>
          <p:nvPr/>
        </p:nvSpPr>
        <p:spPr>
          <a:xfrm>
            <a:off x="0" y="39815"/>
            <a:ext cx="7257692" cy="584775"/>
          </a:xfrm>
          <a:prstGeom prst="rect">
            <a:avLst/>
          </a:prstGeom>
          <a:noFill/>
        </p:spPr>
        <p:txBody>
          <a:bodyPr wrap="none" rtlCol="0">
            <a:spAutoFit/>
          </a:bodyPr>
          <a:lstStyle/>
          <a:p>
            <a:r>
              <a:rPr lang="sk-SK" sz="3200" b="1" u="sng" dirty="0" err="1">
                <a:solidFill>
                  <a:schemeClr val="accent1">
                    <a:lumMod val="50000"/>
                  </a:schemeClr>
                </a:solidFill>
                <a:latin typeface="+mj-lt"/>
              </a:rPr>
              <a:t>Imaging</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Atmospheric</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Cherenkov</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Telescopes</a:t>
            </a:r>
            <a:endParaRPr lang="sk-SK" sz="3200" b="1" u="sng" dirty="0">
              <a:solidFill>
                <a:schemeClr val="accent1">
                  <a:lumMod val="50000"/>
                </a:schemeClr>
              </a:solidFill>
              <a:latin typeface="+mj-lt"/>
            </a:endParaRPr>
          </a:p>
        </p:txBody>
      </p:sp>
      <p:sp>
        <p:nvSpPr>
          <p:cNvPr id="6" name="Zástupný objekt pre číslo snímky 6">
            <a:extLst>
              <a:ext uri="{FF2B5EF4-FFF2-40B4-BE49-F238E27FC236}">
                <a16:creationId xmlns:a16="http://schemas.microsoft.com/office/drawing/2014/main" id="{40AC1D65-2413-FAD7-8833-9132CDBEEB85}"/>
              </a:ext>
            </a:extLst>
          </p:cNvPr>
          <p:cNvSpPr txBox="1">
            <a:spLocks/>
          </p:cNvSpPr>
          <p:nvPr/>
        </p:nvSpPr>
        <p:spPr>
          <a:xfrm>
            <a:off x="9175142" y="6388155"/>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4</a:t>
            </a:fld>
            <a:endParaRPr lang="sk-SK" sz="2000" b="1" dirty="0">
              <a:solidFill>
                <a:schemeClr val="accent1">
                  <a:lumMod val="50000"/>
                </a:schemeClr>
              </a:solidFill>
              <a:latin typeface="+mj-lt"/>
            </a:endParaRPr>
          </a:p>
        </p:txBody>
      </p:sp>
      <p:sp>
        <p:nvSpPr>
          <p:cNvPr id="7" name="BlokTextu 6">
            <a:extLst>
              <a:ext uri="{FF2B5EF4-FFF2-40B4-BE49-F238E27FC236}">
                <a16:creationId xmlns:a16="http://schemas.microsoft.com/office/drawing/2014/main" id="{1EFD046C-D888-7A0E-A47F-CB3576887F1F}"/>
              </a:ext>
            </a:extLst>
          </p:cNvPr>
          <p:cNvSpPr txBox="1"/>
          <p:nvPr/>
        </p:nvSpPr>
        <p:spPr>
          <a:xfrm>
            <a:off x="143123" y="649220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10" name="BlokTextu 9">
            <a:extLst>
              <a:ext uri="{FF2B5EF4-FFF2-40B4-BE49-F238E27FC236}">
                <a16:creationId xmlns:a16="http://schemas.microsoft.com/office/drawing/2014/main" id="{ADB3A930-EBF9-C89B-8F53-9869C84EA286}"/>
              </a:ext>
            </a:extLst>
          </p:cNvPr>
          <p:cNvSpPr txBox="1"/>
          <p:nvPr/>
        </p:nvSpPr>
        <p:spPr>
          <a:xfrm>
            <a:off x="159777" y="4708918"/>
            <a:ext cx="3119622" cy="369332"/>
          </a:xfrm>
          <a:prstGeom prst="rect">
            <a:avLst/>
          </a:prstGeom>
          <a:noFill/>
        </p:spPr>
        <p:txBody>
          <a:bodyPr wrap="square">
            <a:spAutoFit/>
          </a:bodyPr>
          <a:lstStyle/>
          <a:p>
            <a:r>
              <a:rPr lang="sk-SK" b="0" i="0" dirty="0" err="1">
                <a:solidFill>
                  <a:schemeClr val="accent1">
                    <a:lumMod val="50000"/>
                  </a:schemeClr>
                </a:solidFill>
                <a:effectLst/>
              </a:rPr>
              <a:t>Haungs</a:t>
            </a:r>
            <a:r>
              <a:rPr lang="sk-SK" b="0" i="0" dirty="0">
                <a:solidFill>
                  <a:schemeClr val="accent1">
                    <a:lumMod val="50000"/>
                  </a:schemeClr>
                </a:solidFill>
                <a:effectLst/>
              </a:rPr>
              <a:t> </a:t>
            </a:r>
            <a:r>
              <a:rPr lang="en-GB" b="0" i="0" dirty="0">
                <a:solidFill>
                  <a:schemeClr val="accent1">
                    <a:lumMod val="50000"/>
                  </a:schemeClr>
                </a:solidFill>
                <a:effectLst/>
              </a:rPr>
              <a:t>et al. 2011</a:t>
            </a:r>
            <a:endParaRPr lang="sk-SK" dirty="0">
              <a:solidFill>
                <a:schemeClr val="accent1">
                  <a:lumMod val="50000"/>
                </a:schemeClr>
              </a:solidFill>
            </a:endParaRPr>
          </a:p>
        </p:txBody>
      </p:sp>
      <p:pic>
        <p:nvPicPr>
          <p:cNvPr id="3" name="Obrázok 2">
            <a:extLst>
              <a:ext uri="{FF2B5EF4-FFF2-40B4-BE49-F238E27FC236}">
                <a16:creationId xmlns:a16="http://schemas.microsoft.com/office/drawing/2014/main" id="{085CE955-8BCB-AA77-1F4D-49999A5E9A66}"/>
              </a:ext>
            </a:extLst>
          </p:cNvPr>
          <p:cNvPicPr>
            <a:picLocks noChangeAspect="1"/>
          </p:cNvPicPr>
          <p:nvPr/>
        </p:nvPicPr>
        <p:blipFill>
          <a:blip r:embed="rId3"/>
          <a:stretch>
            <a:fillRect/>
          </a:stretch>
        </p:blipFill>
        <p:spPr>
          <a:xfrm>
            <a:off x="4545232" y="961995"/>
            <a:ext cx="7220958" cy="5334744"/>
          </a:xfrm>
          <a:prstGeom prst="rect">
            <a:avLst/>
          </a:prstGeom>
        </p:spPr>
      </p:pic>
      <p:sp>
        <p:nvSpPr>
          <p:cNvPr id="11" name="Ovál 10">
            <a:extLst>
              <a:ext uri="{FF2B5EF4-FFF2-40B4-BE49-F238E27FC236}">
                <a16:creationId xmlns:a16="http://schemas.microsoft.com/office/drawing/2014/main" id="{835B8BB8-3FDD-C48A-DF66-C50D8526C0A5}"/>
              </a:ext>
            </a:extLst>
          </p:cNvPr>
          <p:cNvSpPr/>
          <p:nvPr/>
        </p:nvSpPr>
        <p:spPr>
          <a:xfrm>
            <a:off x="4508285" y="4100945"/>
            <a:ext cx="2197315" cy="2195794"/>
          </a:xfrm>
          <a:prstGeom prst="ellipse">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cxnSp>
        <p:nvCxnSpPr>
          <p:cNvPr id="13" name="Rovná spojnica 12">
            <a:extLst>
              <a:ext uri="{FF2B5EF4-FFF2-40B4-BE49-F238E27FC236}">
                <a16:creationId xmlns:a16="http://schemas.microsoft.com/office/drawing/2014/main" id="{DE6EA7C3-A9FB-0161-E83F-0FC26C84018E}"/>
              </a:ext>
            </a:extLst>
          </p:cNvPr>
          <p:cNvCxnSpPr>
            <a:cxnSpLocks/>
          </p:cNvCxnSpPr>
          <p:nvPr/>
        </p:nvCxnSpPr>
        <p:spPr>
          <a:xfrm flipH="1" flipV="1">
            <a:off x="2854036" y="4647603"/>
            <a:ext cx="1691196" cy="706981"/>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Rovná spojnica 15">
            <a:extLst>
              <a:ext uri="{FF2B5EF4-FFF2-40B4-BE49-F238E27FC236}">
                <a16:creationId xmlns:a16="http://schemas.microsoft.com/office/drawing/2014/main" id="{7EC233DC-70E2-811A-5FB7-BBEA3D9EA923}"/>
              </a:ext>
            </a:extLst>
          </p:cNvPr>
          <p:cNvCxnSpPr>
            <a:cxnSpLocks/>
          </p:cNvCxnSpPr>
          <p:nvPr/>
        </p:nvCxnSpPr>
        <p:spPr>
          <a:xfrm flipH="1" flipV="1">
            <a:off x="4456107" y="4222248"/>
            <a:ext cx="193481" cy="529410"/>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BlokTextu 20">
            <a:extLst>
              <a:ext uri="{FF2B5EF4-FFF2-40B4-BE49-F238E27FC236}">
                <a16:creationId xmlns:a16="http://schemas.microsoft.com/office/drawing/2014/main" id="{339C2CA8-B491-9829-8C79-E2976022396A}"/>
              </a:ext>
            </a:extLst>
          </p:cNvPr>
          <p:cNvSpPr txBox="1"/>
          <p:nvPr/>
        </p:nvSpPr>
        <p:spPr>
          <a:xfrm>
            <a:off x="9622432" y="581860"/>
            <a:ext cx="3119622" cy="369332"/>
          </a:xfrm>
          <a:prstGeom prst="rect">
            <a:avLst/>
          </a:prstGeom>
          <a:noFill/>
        </p:spPr>
        <p:txBody>
          <a:bodyPr wrap="square">
            <a:spAutoFit/>
          </a:bodyPr>
          <a:lstStyle/>
          <a:p>
            <a:r>
              <a:rPr lang="sk-SK" b="0" i="0" dirty="0" err="1">
                <a:solidFill>
                  <a:schemeClr val="accent1">
                    <a:lumMod val="50000"/>
                  </a:schemeClr>
                </a:solidFill>
                <a:effectLst/>
              </a:rPr>
              <a:t>Longair</a:t>
            </a:r>
            <a:r>
              <a:rPr lang="sk-SK" dirty="0">
                <a:solidFill>
                  <a:schemeClr val="accent1">
                    <a:lumMod val="50000"/>
                  </a:schemeClr>
                </a:solidFill>
              </a:rPr>
              <a:t>, 1992</a:t>
            </a:r>
          </a:p>
        </p:txBody>
      </p:sp>
    </p:spTree>
    <p:extLst>
      <p:ext uri="{BB962C8B-B14F-4D97-AF65-F5344CB8AC3E}">
        <p14:creationId xmlns:p14="http://schemas.microsoft.com/office/powerpoint/2010/main" val="2349125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ig. 5">
            <a:extLst>
              <a:ext uri="{FF2B5EF4-FFF2-40B4-BE49-F238E27FC236}">
                <a16:creationId xmlns:a16="http://schemas.microsoft.com/office/drawing/2014/main" id="{8F2F3F75-3407-5DA6-2567-448C85216A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0525" y="771022"/>
            <a:ext cx="4838739" cy="5479253"/>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objekt pre číslo snímky 6">
            <a:extLst>
              <a:ext uri="{FF2B5EF4-FFF2-40B4-BE49-F238E27FC236}">
                <a16:creationId xmlns:a16="http://schemas.microsoft.com/office/drawing/2014/main" id="{A53A262D-FEC1-C7DF-FEA9-C4FCCD3E1B4E}"/>
              </a:ext>
            </a:extLst>
          </p:cNvPr>
          <p:cNvSpPr txBox="1">
            <a:spLocks/>
          </p:cNvSpPr>
          <p:nvPr/>
        </p:nvSpPr>
        <p:spPr>
          <a:xfrm>
            <a:off x="9175142" y="6388155"/>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5</a:t>
            </a:fld>
            <a:endParaRPr lang="sk-SK" sz="2000" b="1" dirty="0">
              <a:solidFill>
                <a:schemeClr val="accent1">
                  <a:lumMod val="50000"/>
                </a:schemeClr>
              </a:solidFill>
              <a:latin typeface="+mj-lt"/>
            </a:endParaRPr>
          </a:p>
        </p:txBody>
      </p:sp>
      <p:sp>
        <p:nvSpPr>
          <p:cNvPr id="6" name="BlokTextu 5">
            <a:extLst>
              <a:ext uri="{FF2B5EF4-FFF2-40B4-BE49-F238E27FC236}">
                <a16:creationId xmlns:a16="http://schemas.microsoft.com/office/drawing/2014/main" id="{1C0D913A-7F6A-B380-4F0F-46B91C942797}"/>
              </a:ext>
            </a:extLst>
          </p:cNvPr>
          <p:cNvSpPr txBox="1"/>
          <p:nvPr/>
        </p:nvSpPr>
        <p:spPr>
          <a:xfrm>
            <a:off x="273658" y="6534587"/>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sp>
        <p:nvSpPr>
          <p:cNvPr id="7" name="TextBox 1">
            <a:extLst>
              <a:ext uri="{FF2B5EF4-FFF2-40B4-BE49-F238E27FC236}">
                <a16:creationId xmlns:a16="http://schemas.microsoft.com/office/drawing/2014/main" id="{2AB5A0F7-877E-94CC-4482-979869879478}"/>
              </a:ext>
            </a:extLst>
          </p:cNvPr>
          <p:cNvSpPr txBox="1"/>
          <p:nvPr/>
        </p:nvSpPr>
        <p:spPr>
          <a:xfrm>
            <a:off x="0" y="39815"/>
            <a:ext cx="7257692" cy="584775"/>
          </a:xfrm>
          <a:prstGeom prst="rect">
            <a:avLst/>
          </a:prstGeom>
          <a:noFill/>
        </p:spPr>
        <p:txBody>
          <a:bodyPr wrap="none" rtlCol="0">
            <a:spAutoFit/>
          </a:bodyPr>
          <a:lstStyle/>
          <a:p>
            <a:r>
              <a:rPr lang="sk-SK" sz="3200" b="1" u="sng" dirty="0" err="1">
                <a:solidFill>
                  <a:schemeClr val="accent1">
                    <a:lumMod val="50000"/>
                  </a:schemeClr>
                </a:solidFill>
                <a:latin typeface="+mj-lt"/>
              </a:rPr>
              <a:t>Imaging</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Atmospheric</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Cherenkov</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Telescopes</a:t>
            </a:r>
            <a:endParaRPr lang="sk-SK" sz="3200" b="1" u="sng" dirty="0">
              <a:solidFill>
                <a:schemeClr val="accent1">
                  <a:lumMod val="50000"/>
                </a:schemeClr>
              </a:solidFill>
              <a:latin typeface="+mj-lt"/>
            </a:endParaRPr>
          </a:p>
        </p:txBody>
      </p:sp>
      <p:sp>
        <p:nvSpPr>
          <p:cNvPr id="8" name="BlokTextu 7">
            <a:extLst>
              <a:ext uri="{FF2B5EF4-FFF2-40B4-BE49-F238E27FC236}">
                <a16:creationId xmlns:a16="http://schemas.microsoft.com/office/drawing/2014/main" id="{E38B5C10-134C-D76B-6DBA-C5111F45C2E5}"/>
              </a:ext>
            </a:extLst>
          </p:cNvPr>
          <p:cNvSpPr txBox="1"/>
          <p:nvPr/>
        </p:nvSpPr>
        <p:spPr>
          <a:xfrm>
            <a:off x="8776195" y="633331"/>
            <a:ext cx="6436894" cy="369332"/>
          </a:xfrm>
          <a:prstGeom prst="rect">
            <a:avLst/>
          </a:prstGeom>
          <a:noFill/>
        </p:spPr>
        <p:txBody>
          <a:bodyPr wrap="square">
            <a:spAutoFit/>
          </a:bodyPr>
          <a:lstStyle/>
          <a:p>
            <a:r>
              <a:rPr lang="sk-SK" b="1" i="0" dirty="0">
                <a:solidFill>
                  <a:schemeClr val="accent1">
                    <a:lumMod val="50000"/>
                  </a:schemeClr>
                </a:solidFill>
                <a:effectLst/>
                <a:latin typeface="+mj-lt"/>
              </a:rPr>
              <a:t>Credit: MAGIC </a:t>
            </a:r>
            <a:r>
              <a:rPr lang="sk-SK" b="1" i="0" dirty="0" err="1">
                <a:solidFill>
                  <a:schemeClr val="accent1">
                    <a:lumMod val="50000"/>
                  </a:schemeClr>
                </a:solidFill>
                <a:effectLst/>
                <a:latin typeface="+mj-lt"/>
              </a:rPr>
              <a:t>collaboration</a:t>
            </a:r>
            <a:endParaRPr lang="sk-SK" b="1" dirty="0">
              <a:solidFill>
                <a:schemeClr val="accent1">
                  <a:lumMod val="50000"/>
                </a:schemeClr>
              </a:solidFill>
              <a:latin typeface="+mj-lt"/>
            </a:endParaRPr>
          </a:p>
        </p:txBody>
      </p:sp>
      <p:sp>
        <p:nvSpPr>
          <p:cNvPr id="10" name="BlokTextu 9">
            <a:extLst>
              <a:ext uri="{FF2B5EF4-FFF2-40B4-BE49-F238E27FC236}">
                <a16:creationId xmlns:a16="http://schemas.microsoft.com/office/drawing/2014/main" id="{743216A5-E104-D564-291C-174E07A4CA4C}"/>
              </a:ext>
            </a:extLst>
          </p:cNvPr>
          <p:cNvSpPr txBox="1"/>
          <p:nvPr/>
        </p:nvSpPr>
        <p:spPr>
          <a:xfrm>
            <a:off x="0" y="1570034"/>
            <a:ext cx="6134087" cy="3553280"/>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sk-SK" dirty="0" err="1">
                <a:solidFill>
                  <a:schemeClr val="accent1">
                    <a:lumMod val="50000"/>
                  </a:schemeClr>
                </a:solidFill>
              </a:rPr>
              <a:t>Detection</a:t>
            </a:r>
            <a:r>
              <a:rPr lang="sk-SK" dirty="0">
                <a:solidFill>
                  <a:schemeClr val="accent1">
                    <a:lumMod val="50000"/>
                  </a:schemeClr>
                </a:solidFill>
              </a:rPr>
              <a:t> of </a:t>
            </a:r>
            <a:r>
              <a:rPr lang="sk-SK" dirty="0" err="1">
                <a:solidFill>
                  <a:schemeClr val="accent1">
                    <a:lumMod val="50000"/>
                  </a:schemeClr>
                </a:solidFill>
              </a:rPr>
              <a:t>Cherenkov</a:t>
            </a:r>
            <a:r>
              <a:rPr lang="sk-SK" dirty="0">
                <a:solidFill>
                  <a:schemeClr val="accent1">
                    <a:lumMod val="50000"/>
                  </a:schemeClr>
                </a:solidFill>
              </a:rPr>
              <a:t> </a:t>
            </a:r>
            <a:r>
              <a:rPr lang="sk-SK" dirty="0" err="1">
                <a:solidFill>
                  <a:schemeClr val="accent1">
                    <a:lumMod val="50000"/>
                  </a:schemeClr>
                </a:solidFill>
              </a:rPr>
              <a:t>light</a:t>
            </a:r>
            <a:r>
              <a:rPr lang="sk-SK" dirty="0">
                <a:solidFill>
                  <a:schemeClr val="accent1">
                    <a:lumMod val="50000"/>
                  </a:schemeClr>
                </a:solidFill>
              </a:rPr>
              <a:t> </a:t>
            </a:r>
            <a:r>
              <a:rPr lang="sk-SK" dirty="0" err="1">
                <a:solidFill>
                  <a:schemeClr val="accent1">
                    <a:lumMod val="50000"/>
                  </a:schemeClr>
                </a:solidFill>
              </a:rPr>
              <a:t>emitted</a:t>
            </a:r>
            <a:r>
              <a:rPr lang="sk-SK" dirty="0">
                <a:solidFill>
                  <a:schemeClr val="accent1">
                    <a:lumMod val="50000"/>
                  </a:schemeClr>
                </a:solidFill>
              </a:rPr>
              <a:t> by </a:t>
            </a:r>
            <a:r>
              <a:rPr lang="sk-SK" dirty="0" err="1">
                <a:solidFill>
                  <a:schemeClr val="accent1">
                    <a:lumMod val="50000"/>
                  </a:schemeClr>
                </a:solidFill>
              </a:rPr>
              <a:t>the</a:t>
            </a:r>
            <a:r>
              <a:rPr lang="sk-SK" dirty="0">
                <a:solidFill>
                  <a:schemeClr val="accent1">
                    <a:lumMod val="50000"/>
                  </a:schemeClr>
                </a:solidFill>
              </a:rPr>
              <a:t> </a:t>
            </a:r>
            <a:r>
              <a:rPr lang="sk-SK" dirty="0" err="1">
                <a:solidFill>
                  <a:schemeClr val="accent1">
                    <a:lumMod val="50000"/>
                  </a:schemeClr>
                </a:solidFill>
              </a:rPr>
              <a:t>particles</a:t>
            </a:r>
            <a:r>
              <a:rPr lang="sk-SK" dirty="0">
                <a:solidFill>
                  <a:schemeClr val="accent1">
                    <a:lumMod val="50000"/>
                  </a:schemeClr>
                </a:solidFill>
              </a:rPr>
              <a:t> of </a:t>
            </a:r>
            <a:r>
              <a:rPr lang="sk-SK" dirty="0" err="1">
                <a:solidFill>
                  <a:schemeClr val="accent1">
                    <a:lumMod val="50000"/>
                  </a:schemeClr>
                </a:solidFill>
              </a:rPr>
              <a:t>Extensive</a:t>
            </a:r>
            <a:r>
              <a:rPr lang="sk-SK" dirty="0">
                <a:solidFill>
                  <a:schemeClr val="accent1">
                    <a:lumMod val="50000"/>
                  </a:schemeClr>
                </a:solidFill>
              </a:rPr>
              <a:t> </a:t>
            </a:r>
            <a:r>
              <a:rPr lang="sk-SK" dirty="0" err="1">
                <a:solidFill>
                  <a:schemeClr val="accent1">
                    <a:lumMod val="50000"/>
                  </a:schemeClr>
                </a:solidFill>
              </a:rPr>
              <a:t>Atmospheric</a:t>
            </a:r>
            <a:r>
              <a:rPr lang="sk-SK" dirty="0">
                <a:solidFill>
                  <a:schemeClr val="accent1">
                    <a:lumMod val="50000"/>
                  </a:schemeClr>
                </a:solidFill>
              </a:rPr>
              <a:t> </a:t>
            </a:r>
            <a:r>
              <a:rPr lang="sk-SK" dirty="0" err="1">
                <a:solidFill>
                  <a:schemeClr val="accent1">
                    <a:lumMod val="50000"/>
                  </a:schemeClr>
                </a:solidFill>
              </a:rPr>
              <a:t>Showers</a:t>
            </a:r>
            <a:endParaRPr lang="sk-SK" dirty="0">
              <a:solidFill>
                <a:schemeClr val="accent1">
                  <a:lumMod val="50000"/>
                </a:schemeClr>
              </a:solidFill>
            </a:endParaRPr>
          </a:p>
          <a:p>
            <a:pPr marL="285750" indent="-285750" algn="just">
              <a:lnSpc>
                <a:spcPct val="150000"/>
              </a:lnSpc>
              <a:buFont typeface="Arial" panose="020B0604020202020204" pitchFamily="34" charset="0"/>
              <a:buChar char="•"/>
            </a:pPr>
            <a:r>
              <a:rPr lang="sk-SK" sz="2000" b="1" dirty="0" err="1">
                <a:solidFill>
                  <a:schemeClr val="accent1">
                    <a:lumMod val="50000"/>
                  </a:schemeClr>
                </a:solidFill>
              </a:rPr>
              <a:t>Reflective</a:t>
            </a:r>
            <a:r>
              <a:rPr lang="sk-SK" sz="2000" b="1" dirty="0">
                <a:solidFill>
                  <a:schemeClr val="accent1">
                    <a:lumMod val="50000"/>
                  </a:schemeClr>
                </a:solidFill>
              </a:rPr>
              <a:t> </a:t>
            </a:r>
            <a:r>
              <a:rPr lang="sk-SK" sz="2000" b="1" dirty="0" err="1">
                <a:solidFill>
                  <a:schemeClr val="accent1">
                    <a:lumMod val="50000"/>
                  </a:schemeClr>
                </a:solidFill>
              </a:rPr>
              <a:t>telescopes</a:t>
            </a:r>
            <a:r>
              <a:rPr lang="sk-SK" sz="2000" b="1" dirty="0">
                <a:solidFill>
                  <a:schemeClr val="accent1">
                    <a:lumMod val="50000"/>
                  </a:schemeClr>
                </a:solidFill>
              </a:rPr>
              <a:t> </a:t>
            </a:r>
            <a:r>
              <a:rPr lang="sk-SK" dirty="0">
                <a:solidFill>
                  <a:schemeClr val="accent1">
                    <a:lumMod val="50000"/>
                  </a:schemeClr>
                </a:solidFill>
              </a:rPr>
              <a:t>on Alt-</a:t>
            </a:r>
            <a:r>
              <a:rPr lang="sk-SK" dirty="0" err="1">
                <a:solidFill>
                  <a:schemeClr val="accent1">
                    <a:lumMod val="50000"/>
                  </a:schemeClr>
                </a:solidFill>
              </a:rPr>
              <a:t>Az</a:t>
            </a:r>
            <a:r>
              <a:rPr lang="sk-SK" dirty="0">
                <a:solidFill>
                  <a:schemeClr val="accent1">
                    <a:lumMod val="50000"/>
                  </a:schemeClr>
                </a:solidFill>
              </a:rPr>
              <a:t> </a:t>
            </a:r>
            <a:r>
              <a:rPr lang="sk-SK" dirty="0" err="1">
                <a:solidFill>
                  <a:schemeClr val="accent1">
                    <a:lumMod val="50000"/>
                  </a:schemeClr>
                </a:solidFill>
              </a:rPr>
              <a:t>mounts</a:t>
            </a:r>
            <a:endParaRPr lang="sk-SK" dirty="0">
              <a:solidFill>
                <a:schemeClr val="accent1">
                  <a:lumMod val="50000"/>
                </a:schemeClr>
              </a:solidFill>
            </a:endParaRPr>
          </a:p>
          <a:p>
            <a:pPr marL="285750" indent="-285750" algn="just">
              <a:lnSpc>
                <a:spcPct val="150000"/>
              </a:lnSpc>
              <a:buFont typeface="Arial" panose="020B0604020202020204" pitchFamily="34" charset="0"/>
              <a:buChar char="•"/>
            </a:pPr>
            <a:r>
              <a:rPr lang="sk-SK" dirty="0" err="1">
                <a:solidFill>
                  <a:schemeClr val="accent1">
                    <a:lumMod val="50000"/>
                  </a:schemeClr>
                </a:solidFill>
              </a:rPr>
              <a:t>Sensitive</a:t>
            </a:r>
            <a:r>
              <a:rPr lang="sk-SK" dirty="0">
                <a:solidFill>
                  <a:schemeClr val="accent1">
                    <a:lumMod val="50000"/>
                  </a:schemeClr>
                </a:solidFill>
              </a:rPr>
              <a:t> </a:t>
            </a:r>
            <a:r>
              <a:rPr lang="sk-SK" dirty="0" err="1">
                <a:solidFill>
                  <a:schemeClr val="accent1">
                    <a:lumMod val="50000"/>
                  </a:schemeClr>
                </a:solidFill>
              </a:rPr>
              <a:t>camera</a:t>
            </a:r>
            <a:r>
              <a:rPr lang="sk-SK" dirty="0">
                <a:solidFill>
                  <a:schemeClr val="accent1">
                    <a:lumMod val="50000"/>
                  </a:schemeClr>
                </a:solidFill>
              </a:rPr>
              <a:t> </a:t>
            </a:r>
            <a:r>
              <a:rPr lang="sk-SK" dirty="0" err="1">
                <a:solidFill>
                  <a:schemeClr val="accent1">
                    <a:lumMod val="50000"/>
                  </a:schemeClr>
                </a:solidFill>
              </a:rPr>
              <a:t>photo-detection</a:t>
            </a:r>
            <a:r>
              <a:rPr lang="sk-SK" dirty="0">
                <a:solidFill>
                  <a:schemeClr val="accent1">
                    <a:lumMod val="50000"/>
                  </a:schemeClr>
                </a:solidFill>
              </a:rPr>
              <a:t> </a:t>
            </a:r>
            <a:r>
              <a:rPr lang="sk-SK" dirty="0" err="1">
                <a:solidFill>
                  <a:schemeClr val="accent1">
                    <a:lumMod val="50000"/>
                  </a:schemeClr>
                </a:solidFill>
              </a:rPr>
              <a:t>plane</a:t>
            </a:r>
            <a:r>
              <a:rPr lang="sk-SK" dirty="0">
                <a:solidFill>
                  <a:schemeClr val="accent1">
                    <a:lumMod val="50000"/>
                  </a:schemeClr>
                </a:solidFill>
              </a:rPr>
              <a:t> </a:t>
            </a:r>
            <a:r>
              <a:rPr lang="sk-SK" dirty="0" err="1">
                <a:solidFill>
                  <a:schemeClr val="accent1">
                    <a:lumMod val="50000"/>
                  </a:schemeClr>
                </a:solidFill>
              </a:rPr>
              <a:t>composed</a:t>
            </a:r>
            <a:r>
              <a:rPr lang="sk-SK" dirty="0">
                <a:solidFill>
                  <a:schemeClr val="accent1">
                    <a:lumMod val="50000"/>
                  </a:schemeClr>
                </a:solidFill>
              </a:rPr>
              <a:t> of </a:t>
            </a:r>
            <a:r>
              <a:rPr lang="sk-SK" dirty="0" err="1">
                <a:solidFill>
                  <a:schemeClr val="accent1">
                    <a:lumMod val="50000"/>
                  </a:schemeClr>
                </a:solidFill>
              </a:rPr>
              <a:t>an</a:t>
            </a:r>
            <a:r>
              <a:rPr lang="sk-SK" dirty="0">
                <a:solidFill>
                  <a:schemeClr val="accent1">
                    <a:lumMod val="50000"/>
                  </a:schemeClr>
                </a:solidFill>
              </a:rPr>
              <a:t> </a:t>
            </a:r>
            <a:r>
              <a:rPr lang="sk-SK" dirty="0" err="1">
                <a:solidFill>
                  <a:schemeClr val="accent1">
                    <a:lumMod val="50000"/>
                  </a:schemeClr>
                </a:solidFill>
              </a:rPr>
              <a:t>array</a:t>
            </a:r>
            <a:r>
              <a:rPr lang="sk-SK" dirty="0">
                <a:solidFill>
                  <a:schemeClr val="accent1">
                    <a:lumMod val="50000"/>
                  </a:schemeClr>
                </a:solidFill>
              </a:rPr>
              <a:t> of </a:t>
            </a:r>
            <a:r>
              <a:rPr lang="sk-SK" dirty="0" err="1">
                <a:solidFill>
                  <a:schemeClr val="accent1">
                    <a:lumMod val="50000"/>
                  </a:schemeClr>
                </a:solidFill>
              </a:rPr>
              <a:t>photomultipliers</a:t>
            </a:r>
            <a:endParaRPr lang="sk-SK" dirty="0">
              <a:solidFill>
                <a:schemeClr val="accent1">
                  <a:lumMod val="50000"/>
                </a:schemeClr>
              </a:solidFill>
            </a:endParaRPr>
          </a:p>
          <a:p>
            <a:pPr marL="285750" indent="-285750" algn="just">
              <a:lnSpc>
                <a:spcPct val="150000"/>
              </a:lnSpc>
              <a:buFont typeface="Arial" panose="020B0604020202020204" pitchFamily="34" charset="0"/>
              <a:buChar char="•"/>
            </a:pPr>
            <a:r>
              <a:rPr lang="sk-SK" dirty="0" err="1">
                <a:solidFill>
                  <a:schemeClr val="accent1">
                    <a:lumMod val="50000"/>
                  </a:schemeClr>
                </a:solidFill>
              </a:rPr>
              <a:t>For</a:t>
            </a:r>
            <a:r>
              <a:rPr lang="sk-SK" dirty="0">
                <a:solidFill>
                  <a:schemeClr val="accent1">
                    <a:lumMod val="50000"/>
                  </a:schemeClr>
                </a:solidFill>
              </a:rPr>
              <a:t> </a:t>
            </a:r>
            <a:r>
              <a:rPr lang="sk-SK" dirty="0" err="1">
                <a:solidFill>
                  <a:schemeClr val="accent1">
                    <a:lumMod val="50000"/>
                  </a:schemeClr>
                </a:solidFill>
              </a:rPr>
              <a:t>multiple</a:t>
            </a:r>
            <a:r>
              <a:rPr lang="sk-SK" dirty="0">
                <a:solidFill>
                  <a:schemeClr val="accent1">
                    <a:lumMod val="50000"/>
                  </a:schemeClr>
                </a:solidFill>
              </a:rPr>
              <a:t> </a:t>
            </a:r>
            <a:r>
              <a:rPr lang="sk-SK" dirty="0" err="1">
                <a:solidFill>
                  <a:schemeClr val="accent1">
                    <a:lumMod val="50000"/>
                  </a:schemeClr>
                </a:solidFill>
              </a:rPr>
              <a:t>telescopes</a:t>
            </a:r>
            <a:r>
              <a:rPr lang="sk-SK" dirty="0">
                <a:solidFill>
                  <a:schemeClr val="accent1">
                    <a:lumMod val="50000"/>
                  </a:schemeClr>
                </a:solidFill>
              </a:rPr>
              <a:t>, </a:t>
            </a:r>
            <a:r>
              <a:rPr lang="sk-SK" dirty="0" err="1">
                <a:solidFill>
                  <a:schemeClr val="accent1">
                    <a:lumMod val="50000"/>
                  </a:schemeClr>
                </a:solidFill>
              </a:rPr>
              <a:t>possibility</a:t>
            </a:r>
            <a:r>
              <a:rPr lang="sk-SK" dirty="0">
                <a:solidFill>
                  <a:schemeClr val="accent1">
                    <a:lumMod val="50000"/>
                  </a:schemeClr>
                </a:solidFill>
              </a:rPr>
              <a:t> to </a:t>
            </a:r>
            <a:r>
              <a:rPr lang="sk-SK" dirty="0" err="1">
                <a:solidFill>
                  <a:schemeClr val="accent1">
                    <a:lumMod val="50000"/>
                  </a:schemeClr>
                </a:solidFill>
              </a:rPr>
              <a:t>operate</a:t>
            </a:r>
            <a:r>
              <a:rPr lang="sk-SK" dirty="0">
                <a:solidFill>
                  <a:schemeClr val="accent1">
                    <a:lumMod val="50000"/>
                  </a:schemeClr>
                </a:solidFill>
              </a:rPr>
              <a:t> in </a:t>
            </a:r>
            <a:r>
              <a:rPr lang="sk-SK" sz="2000" b="1" dirty="0">
                <a:solidFill>
                  <a:schemeClr val="accent1">
                    <a:lumMod val="50000"/>
                  </a:schemeClr>
                </a:solidFill>
              </a:rPr>
              <a:t>stereo </a:t>
            </a:r>
            <a:r>
              <a:rPr lang="sk-SK" sz="2000" b="1" dirty="0" err="1">
                <a:solidFill>
                  <a:schemeClr val="accent1">
                    <a:lumMod val="50000"/>
                  </a:schemeClr>
                </a:solidFill>
              </a:rPr>
              <a:t>regime</a:t>
            </a:r>
            <a:r>
              <a:rPr lang="sk-SK" sz="2000" b="1" dirty="0">
                <a:solidFill>
                  <a:schemeClr val="accent1">
                    <a:lumMod val="50000"/>
                  </a:schemeClr>
                </a:solidFill>
              </a:rPr>
              <a:t> </a:t>
            </a:r>
            <a:r>
              <a:rPr lang="sk-SK" dirty="0">
                <a:solidFill>
                  <a:schemeClr val="accent1">
                    <a:lumMod val="50000"/>
                  </a:schemeClr>
                </a:solidFill>
              </a:rPr>
              <a:t>– </a:t>
            </a:r>
            <a:r>
              <a:rPr lang="sk-SK" dirty="0" err="1">
                <a:solidFill>
                  <a:schemeClr val="accent1">
                    <a:lumMod val="50000"/>
                  </a:schemeClr>
                </a:solidFill>
              </a:rPr>
              <a:t>improvement</a:t>
            </a:r>
            <a:r>
              <a:rPr lang="sk-SK" dirty="0">
                <a:solidFill>
                  <a:schemeClr val="accent1">
                    <a:lumMod val="50000"/>
                  </a:schemeClr>
                </a:solidFill>
              </a:rPr>
              <a:t> of </a:t>
            </a:r>
            <a:r>
              <a:rPr lang="el-GR" sz="2000" b="1" dirty="0">
                <a:solidFill>
                  <a:schemeClr val="accent1">
                    <a:lumMod val="50000"/>
                  </a:schemeClr>
                </a:solidFill>
              </a:rPr>
              <a:t>γ</a:t>
            </a:r>
            <a:r>
              <a:rPr lang="sk-SK" sz="2000" b="1" dirty="0">
                <a:solidFill>
                  <a:schemeClr val="accent1">
                    <a:lumMod val="50000"/>
                  </a:schemeClr>
                </a:solidFill>
              </a:rPr>
              <a:t>/</a:t>
            </a:r>
            <a:r>
              <a:rPr lang="sk-SK" sz="2000" b="1" dirty="0" err="1">
                <a:solidFill>
                  <a:schemeClr val="accent1">
                    <a:lumMod val="50000"/>
                  </a:schemeClr>
                </a:solidFill>
              </a:rPr>
              <a:t>hadron</a:t>
            </a:r>
            <a:r>
              <a:rPr lang="sk-SK" sz="2000" b="1" dirty="0">
                <a:solidFill>
                  <a:schemeClr val="accent1">
                    <a:lumMod val="50000"/>
                  </a:schemeClr>
                </a:solidFill>
              </a:rPr>
              <a:t> </a:t>
            </a:r>
            <a:r>
              <a:rPr lang="sk-SK" sz="2000" b="1" dirty="0" err="1">
                <a:solidFill>
                  <a:schemeClr val="accent1">
                    <a:lumMod val="50000"/>
                  </a:schemeClr>
                </a:solidFill>
              </a:rPr>
              <a:t>separation</a:t>
            </a:r>
            <a:r>
              <a:rPr lang="sk-SK" sz="2000" b="1" dirty="0">
                <a:solidFill>
                  <a:schemeClr val="accent1">
                    <a:lumMod val="50000"/>
                  </a:schemeClr>
                </a:solidFill>
              </a:rPr>
              <a:t> </a:t>
            </a:r>
            <a:r>
              <a:rPr lang="sk-SK" dirty="0">
                <a:solidFill>
                  <a:schemeClr val="accent1">
                    <a:lumMod val="50000"/>
                  </a:schemeClr>
                </a:solidFill>
              </a:rPr>
              <a:t>and </a:t>
            </a:r>
            <a:r>
              <a:rPr lang="sk-SK" sz="2000" b="1" dirty="0" err="1">
                <a:solidFill>
                  <a:schemeClr val="accent1">
                    <a:lumMod val="50000"/>
                  </a:schemeClr>
                </a:solidFill>
              </a:rPr>
              <a:t>energy</a:t>
            </a:r>
            <a:r>
              <a:rPr lang="sk-SK" sz="2000" b="1" dirty="0">
                <a:solidFill>
                  <a:schemeClr val="accent1">
                    <a:lumMod val="50000"/>
                  </a:schemeClr>
                </a:solidFill>
              </a:rPr>
              <a:t> </a:t>
            </a:r>
            <a:r>
              <a:rPr lang="sk-SK" sz="2000" b="1" dirty="0" err="1">
                <a:solidFill>
                  <a:schemeClr val="accent1">
                    <a:lumMod val="50000"/>
                  </a:schemeClr>
                </a:solidFill>
              </a:rPr>
              <a:t>regression</a:t>
            </a:r>
            <a:endParaRPr lang="sk-SK" b="1" dirty="0">
              <a:solidFill>
                <a:schemeClr val="accent1">
                  <a:lumMod val="50000"/>
                </a:schemeClr>
              </a:solidFill>
            </a:endParaRPr>
          </a:p>
        </p:txBody>
      </p:sp>
    </p:spTree>
    <p:extLst>
      <p:ext uri="{BB962C8B-B14F-4D97-AF65-F5344CB8AC3E}">
        <p14:creationId xmlns:p14="http://schemas.microsoft.com/office/powerpoint/2010/main" val="3161518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a:extLst>
              <a:ext uri="{FF2B5EF4-FFF2-40B4-BE49-F238E27FC236}">
                <a16:creationId xmlns:a16="http://schemas.microsoft.com/office/drawing/2014/main" id="{B19C0880-8D6B-45E4-708D-7A9AA5D009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287" y="800842"/>
            <a:ext cx="10525932" cy="606556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1">
            <a:extLst>
              <a:ext uri="{FF2B5EF4-FFF2-40B4-BE49-F238E27FC236}">
                <a16:creationId xmlns:a16="http://schemas.microsoft.com/office/drawing/2014/main" id="{FBA9F0C3-6824-9B50-9E2C-EF1F259EADF7}"/>
              </a:ext>
            </a:extLst>
          </p:cNvPr>
          <p:cNvSpPr txBox="1"/>
          <p:nvPr/>
        </p:nvSpPr>
        <p:spPr>
          <a:xfrm>
            <a:off x="0" y="39815"/>
            <a:ext cx="8784008" cy="523220"/>
          </a:xfrm>
          <a:prstGeom prst="rect">
            <a:avLst/>
          </a:prstGeom>
          <a:noFill/>
        </p:spPr>
        <p:txBody>
          <a:bodyPr wrap="none" rtlCol="0">
            <a:spAutoFit/>
          </a:bodyPr>
          <a:lstStyle/>
          <a:p>
            <a:r>
              <a:rPr lang="sk-SK" sz="2800" b="1" u="sng" dirty="0" err="1">
                <a:solidFill>
                  <a:schemeClr val="accent1">
                    <a:lumMod val="50000"/>
                  </a:schemeClr>
                </a:solidFill>
                <a:latin typeface="+mj-lt"/>
              </a:rPr>
              <a:t>Imaging</a:t>
            </a:r>
            <a:r>
              <a:rPr lang="sk-SK" sz="2800" b="1" u="sng" dirty="0">
                <a:solidFill>
                  <a:schemeClr val="accent1">
                    <a:lumMod val="50000"/>
                  </a:schemeClr>
                </a:solidFill>
                <a:latin typeface="+mj-lt"/>
              </a:rPr>
              <a:t> </a:t>
            </a:r>
            <a:r>
              <a:rPr lang="sk-SK" sz="2800" b="1" u="sng" dirty="0" err="1">
                <a:solidFill>
                  <a:schemeClr val="accent1">
                    <a:lumMod val="50000"/>
                  </a:schemeClr>
                </a:solidFill>
                <a:latin typeface="+mj-lt"/>
              </a:rPr>
              <a:t>Atmospheric</a:t>
            </a:r>
            <a:r>
              <a:rPr lang="sk-SK" sz="2800" b="1" u="sng" dirty="0">
                <a:solidFill>
                  <a:schemeClr val="accent1">
                    <a:lumMod val="50000"/>
                  </a:schemeClr>
                </a:solidFill>
                <a:latin typeface="+mj-lt"/>
              </a:rPr>
              <a:t> </a:t>
            </a:r>
            <a:r>
              <a:rPr lang="sk-SK" sz="2800" b="1" u="sng" dirty="0" err="1">
                <a:solidFill>
                  <a:schemeClr val="accent1">
                    <a:lumMod val="50000"/>
                  </a:schemeClr>
                </a:solidFill>
                <a:latin typeface="+mj-lt"/>
              </a:rPr>
              <a:t>Cherenkov</a:t>
            </a:r>
            <a:r>
              <a:rPr lang="sk-SK" sz="2800" b="1" u="sng" dirty="0">
                <a:solidFill>
                  <a:schemeClr val="accent1">
                    <a:lumMod val="50000"/>
                  </a:schemeClr>
                </a:solidFill>
                <a:latin typeface="+mj-lt"/>
              </a:rPr>
              <a:t> </a:t>
            </a:r>
            <a:r>
              <a:rPr lang="sk-SK" sz="2800" b="1" u="sng" dirty="0" err="1">
                <a:solidFill>
                  <a:schemeClr val="accent1">
                    <a:lumMod val="50000"/>
                  </a:schemeClr>
                </a:solidFill>
                <a:latin typeface="+mj-lt"/>
              </a:rPr>
              <a:t>Telescopes</a:t>
            </a:r>
            <a:r>
              <a:rPr lang="fr-FR" sz="2800" b="1" u="sng" dirty="0">
                <a:solidFill>
                  <a:schemeClr val="accent1">
                    <a:lumMod val="50000"/>
                  </a:schemeClr>
                </a:solidFill>
                <a:latin typeface="+mj-lt"/>
              </a:rPr>
              <a:t> </a:t>
            </a:r>
            <a:r>
              <a:rPr lang="sk-SK" sz="2800" b="1" u="sng" dirty="0" err="1">
                <a:solidFill>
                  <a:schemeClr val="accent1">
                    <a:lumMod val="50000"/>
                  </a:schemeClr>
                </a:solidFill>
                <a:latin typeface="+mj-lt"/>
              </a:rPr>
              <a:t>across</a:t>
            </a:r>
            <a:r>
              <a:rPr lang="sk-SK" sz="2800" b="1" u="sng" dirty="0">
                <a:solidFill>
                  <a:schemeClr val="accent1">
                    <a:lumMod val="50000"/>
                  </a:schemeClr>
                </a:solidFill>
                <a:latin typeface="+mj-lt"/>
              </a:rPr>
              <a:t> </a:t>
            </a:r>
            <a:r>
              <a:rPr lang="sk-SK" sz="2800" b="1" u="sng" dirty="0" err="1">
                <a:solidFill>
                  <a:schemeClr val="accent1">
                    <a:lumMod val="50000"/>
                  </a:schemeClr>
                </a:solidFill>
                <a:latin typeface="+mj-lt"/>
              </a:rPr>
              <a:t>the</a:t>
            </a:r>
            <a:r>
              <a:rPr lang="sk-SK" sz="2800" b="1" u="sng" dirty="0">
                <a:solidFill>
                  <a:schemeClr val="accent1">
                    <a:lumMod val="50000"/>
                  </a:schemeClr>
                </a:solidFill>
                <a:latin typeface="+mj-lt"/>
              </a:rPr>
              <a:t> </a:t>
            </a:r>
            <a:r>
              <a:rPr lang="sk-SK" sz="2800" b="1" u="sng" dirty="0" err="1">
                <a:solidFill>
                  <a:schemeClr val="accent1">
                    <a:lumMod val="50000"/>
                  </a:schemeClr>
                </a:solidFill>
                <a:latin typeface="+mj-lt"/>
              </a:rPr>
              <a:t>world</a:t>
            </a:r>
            <a:endParaRPr lang="sk-SK" sz="2800" b="1" u="sng" dirty="0">
              <a:solidFill>
                <a:schemeClr val="accent1">
                  <a:lumMod val="50000"/>
                </a:schemeClr>
              </a:solidFill>
              <a:latin typeface="+mj-lt"/>
            </a:endParaRPr>
          </a:p>
        </p:txBody>
      </p:sp>
      <p:pic>
        <p:nvPicPr>
          <p:cNvPr id="5" name="Picture 2">
            <a:extLst>
              <a:ext uri="{FF2B5EF4-FFF2-40B4-BE49-F238E27FC236}">
                <a16:creationId xmlns:a16="http://schemas.microsoft.com/office/drawing/2014/main" id="{7C8AFDE4-E997-CBD8-A98E-C1DB291C7F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730"/>
          <a:stretch/>
        </p:blipFill>
        <p:spPr bwMode="auto">
          <a:xfrm>
            <a:off x="3919217" y="2951772"/>
            <a:ext cx="2147517" cy="1207979"/>
          </a:xfrm>
          <a:prstGeom prst="rect">
            <a:avLst/>
          </a:prstGeom>
          <a:noFill/>
          <a:extLst>
            <a:ext uri="{909E8E84-426E-40DD-AFC4-6F175D3DCCD1}">
              <a14:hiddenFill xmlns:a14="http://schemas.microsoft.com/office/drawing/2010/main">
                <a:solidFill>
                  <a:srgbClr val="FFFFFF"/>
                </a:solidFill>
              </a14:hiddenFill>
            </a:ext>
          </a:extLst>
        </p:spPr>
      </p:pic>
      <p:cxnSp>
        <p:nvCxnSpPr>
          <p:cNvPr id="7" name="Rovná spojovacia šípka 6">
            <a:extLst>
              <a:ext uri="{FF2B5EF4-FFF2-40B4-BE49-F238E27FC236}">
                <a16:creationId xmlns:a16="http://schemas.microsoft.com/office/drawing/2014/main" id="{221FCC4E-2200-E767-C20A-51BE07078E0C}"/>
              </a:ext>
            </a:extLst>
          </p:cNvPr>
          <p:cNvCxnSpPr>
            <a:cxnSpLocks/>
          </p:cNvCxnSpPr>
          <p:nvPr/>
        </p:nvCxnSpPr>
        <p:spPr>
          <a:xfrm flipH="1" flipV="1">
            <a:off x="4046028" y="2724571"/>
            <a:ext cx="390800" cy="218328"/>
          </a:xfrm>
          <a:prstGeom prst="straightConnector1">
            <a:avLst/>
          </a:prstGeom>
          <a:ln w="635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Rovná spojovacia šípka 7">
            <a:extLst>
              <a:ext uri="{FF2B5EF4-FFF2-40B4-BE49-F238E27FC236}">
                <a16:creationId xmlns:a16="http://schemas.microsoft.com/office/drawing/2014/main" id="{0E73A834-597D-E997-45B3-811454D9EE3B}"/>
              </a:ext>
            </a:extLst>
          </p:cNvPr>
          <p:cNvCxnSpPr>
            <a:cxnSpLocks/>
          </p:cNvCxnSpPr>
          <p:nvPr/>
        </p:nvCxnSpPr>
        <p:spPr>
          <a:xfrm flipH="1" flipV="1">
            <a:off x="5088835" y="4572000"/>
            <a:ext cx="254442" cy="404050"/>
          </a:xfrm>
          <a:prstGeom prst="straightConnector1">
            <a:avLst/>
          </a:prstGeom>
          <a:ln w="635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5126" name="Picture 6" descr="Very Energetic Radiation Imaging Telescope Array System">
            <a:extLst>
              <a:ext uri="{FF2B5EF4-FFF2-40B4-BE49-F238E27FC236}">
                <a16:creationId xmlns:a16="http://schemas.microsoft.com/office/drawing/2014/main" id="{4609F1C4-1265-B35B-53B9-3F4DB40244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9682" y="792432"/>
            <a:ext cx="3132669" cy="11176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Rovná spojovacia šípka 12">
            <a:extLst>
              <a:ext uri="{FF2B5EF4-FFF2-40B4-BE49-F238E27FC236}">
                <a16:creationId xmlns:a16="http://schemas.microsoft.com/office/drawing/2014/main" id="{DAB7FE00-36F0-8420-3DCC-558BE44C5838}"/>
              </a:ext>
            </a:extLst>
          </p:cNvPr>
          <p:cNvCxnSpPr>
            <a:cxnSpLocks/>
          </p:cNvCxnSpPr>
          <p:nvPr/>
        </p:nvCxnSpPr>
        <p:spPr>
          <a:xfrm flipH="1">
            <a:off x="1192696" y="1910077"/>
            <a:ext cx="1160890" cy="570730"/>
          </a:xfrm>
          <a:prstGeom prst="straightConnector1">
            <a:avLst/>
          </a:prstGeom>
          <a:ln w="635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BlokTextu 16">
            <a:extLst>
              <a:ext uri="{FF2B5EF4-FFF2-40B4-BE49-F238E27FC236}">
                <a16:creationId xmlns:a16="http://schemas.microsoft.com/office/drawing/2014/main" id="{AE5D225D-C9FE-E962-4349-25D1A3CCE36F}"/>
              </a:ext>
            </a:extLst>
          </p:cNvPr>
          <p:cNvSpPr txBox="1"/>
          <p:nvPr/>
        </p:nvSpPr>
        <p:spPr>
          <a:xfrm>
            <a:off x="4549332" y="2582440"/>
            <a:ext cx="3549445" cy="369332"/>
          </a:xfrm>
          <a:prstGeom prst="rect">
            <a:avLst/>
          </a:prstGeom>
          <a:noFill/>
        </p:spPr>
        <p:txBody>
          <a:bodyPr wrap="square" rtlCol="0">
            <a:spAutoFit/>
          </a:bodyPr>
          <a:lstStyle/>
          <a:p>
            <a:r>
              <a:rPr lang="sk-SK" b="1" dirty="0">
                <a:solidFill>
                  <a:schemeClr val="accent1">
                    <a:lumMod val="50000"/>
                  </a:schemeClr>
                </a:solidFill>
              </a:rPr>
              <a:t>MAGIC</a:t>
            </a:r>
          </a:p>
        </p:txBody>
      </p:sp>
      <p:sp>
        <p:nvSpPr>
          <p:cNvPr id="18" name="BlokTextu 17">
            <a:extLst>
              <a:ext uri="{FF2B5EF4-FFF2-40B4-BE49-F238E27FC236}">
                <a16:creationId xmlns:a16="http://schemas.microsoft.com/office/drawing/2014/main" id="{EFEBF5DD-4A1B-2C8D-95B3-C961703A3EB0}"/>
              </a:ext>
            </a:extLst>
          </p:cNvPr>
          <p:cNvSpPr txBox="1"/>
          <p:nvPr/>
        </p:nvSpPr>
        <p:spPr>
          <a:xfrm>
            <a:off x="2844598" y="1953396"/>
            <a:ext cx="3549445" cy="369332"/>
          </a:xfrm>
          <a:prstGeom prst="rect">
            <a:avLst/>
          </a:prstGeom>
          <a:noFill/>
        </p:spPr>
        <p:txBody>
          <a:bodyPr wrap="square" rtlCol="0">
            <a:spAutoFit/>
          </a:bodyPr>
          <a:lstStyle/>
          <a:p>
            <a:r>
              <a:rPr lang="sk-SK" b="1" dirty="0">
                <a:solidFill>
                  <a:schemeClr val="accent1">
                    <a:lumMod val="50000"/>
                  </a:schemeClr>
                </a:solidFill>
              </a:rPr>
              <a:t>VERITAS</a:t>
            </a:r>
          </a:p>
        </p:txBody>
      </p:sp>
      <p:sp>
        <p:nvSpPr>
          <p:cNvPr id="19" name="BlokTextu 18">
            <a:extLst>
              <a:ext uri="{FF2B5EF4-FFF2-40B4-BE49-F238E27FC236}">
                <a16:creationId xmlns:a16="http://schemas.microsoft.com/office/drawing/2014/main" id="{DB697468-C926-F9EC-5913-D35249F745DE}"/>
              </a:ext>
            </a:extLst>
          </p:cNvPr>
          <p:cNvSpPr txBox="1"/>
          <p:nvPr/>
        </p:nvSpPr>
        <p:spPr>
          <a:xfrm>
            <a:off x="5654243" y="4619202"/>
            <a:ext cx="3549445" cy="369332"/>
          </a:xfrm>
          <a:prstGeom prst="rect">
            <a:avLst/>
          </a:prstGeom>
          <a:noFill/>
        </p:spPr>
        <p:txBody>
          <a:bodyPr wrap="square" rtlCol="0">
            <a:spAutoFit/>
          </a:bodyPr>
          <a:lstStyle/>
          <a:p>
            <a:r>
              <a:rPr lang="sk-SK" b="1" dirty="0">
                <a:solidFill>
                  <a:schemeClr val="accent1">
                    <a:lumMod val="50000"/>
                  </a:schemeClr>
                </a:solidFill>
              </a:rPr>
              <a:t>H.E.S.S.</a:t>
            </a:r>
          </a:p>
        </p:txBody>
      </p:sp>
      <p:sp>
        <p:nvSpPr>
          <p:cNvPr id="20" name="BlokTextu 19">
            <a:extLst>
              <a:ext uri="{FF2B5EF4-FFF2-40B4-BE49-F238E27FC236}">
                <a16:creationId xmlns:a16="http://schemas.microsoft.com/office/drawing/2014/main" id="{35480553-6205-41E4-AB1D-B6E0262689F7}"/>
              </a:ext>
            </a:extLst>
          </p:cNvPr>
          <p:cNvSpPr txBox="1"/>
          <p:nvPr/>
        </p:nvSpPr>
        <p:spPr>
          <a:xfrm>
            <a:off x="10750561" y="6239923"/>
            <a:ext cx="1532880" cy="646331"/>
          </a:xfrm>
          <a:prstGeom prst="rect">
            <a:avLst/>
          </a:prstGeom>
          <a:noFill/>
        </p:spPr>
        <p:txBody>
          <a:bodyPr wrap="square">
            <a:spAutoFit/>
          </a:bodyPr>
          <a:lstStyle/>
          <a:p>
            <a:r>
              <a:rPr lang="sk-SK" b="1" dirty="0">
                <a:solidFill>
                  <a:schemeClr val="accent1">
                    <a:lumMod val="50000"/>
                  </a:schemeClr>
                </a:solidFill>
              </a:rPr>
              <a:t>Credit: </a:t>
            </a:r>
            <a:r>
              <a:rPr lang="sk-SK" b="1" dirty="0" err="1">
                <a:solidFill>
                  <a:schemeClr val="accent1">
                    <a:lumMod val="50000"/>
                  </a:schemeClr>
                </a:solidFill>
              </a:rPr>
              <a:t>Wikipedia</a:t>
            </a:r>
            <a:endParaRPr lang="sk-SK" dirty="0">
              <a:solidFill>
                <a:schemeClr val="accent1">
                  <a:lumMod val="50000"/>
                </a:schemeClr>
              </a:solidFill>
            </a:endParaRPr>
          </a:p>
        </p:txBody>
      </p:sp>
      <p:pic>
        <p:nvPicPr>
          <p:cNvPr id="5128" name="Picture 8" descr="The 21 m diameter MACE γ-ray telescope at Hanle site (4270 m above sea level).">
            <a:extLst>
              <a:ext uri="{FF2B5EF4-FFF2-40B4-BE49-F238E27FC236}">
                <a16:creationId xmlns:a16="http://schemas.microsoft.com/office/drawing/2014/main" id="{F624383F-37C8-15F5-B67E-6020EF2193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86808" y="3577149"/>
            <a:ext cx="2227346" cy="1485771"/>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Rovná spojovacia šípka 20">
            <a:extLst>
              <a:ext uri="{FF2B5EF4-FFF2-40B4-BE49-F238E27FC236}">
                <a16:creationId xmlns:a16="http://schemas.microsoft.com/office/drawing/2014/main" id="{56AB04E9-7B74-1D3C-A799-A055DA4ACBDB}"/>
              </a:ext>
            </a:extLst>
          </p:cNvPr>
          <p:cNvCxnSpPr>
            <a:cxnSpLocks/>
          </p:cNvCxnSpPr>
          <p:nvPr/>
        </p:nvCxnSpPr>
        <p:spPr>
          <a:xfrm flipH="1" flipV="1">
            <a:off x="6978316" y="2480806"/>
            <a:ext cx="1008492" cy="1045884"/>
          </a:xfrm>
          <a:prstGeom prst="straightConnector1">
            <a:avLst/>
          </a:prstGeom>
          <a:ln w="635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BlokTextu 22">
            <a:extLst>
              <a:ext uri="{FF2B5EF4-FFF2-40B4-BE49-F238E27FC236}">
                <a16:creationId xmlns:a16="http://schemas.microsoft.com/office/drawing/2014/main" id="{F5072AD5-3488-5807-C014-B1FC260583F6}"/>
              </a:ext>
            </a:extLst>
          </p:cNvPr>
          <p:cNvSpPr txBox="1"/>
          <p:nvPr/>
        </p:nvSpPr>
        <p:spPr>
          <a:xfrm>
            <a:off x="8612729" y="3244334"/>
            <a:ext cx="3549445" cy="369332"/>
          </a:xfrm>
          <a:prstGeom prst="rect">
            <a:avLst/>
          </a:prstGeom>
          <a:noFill/>
        </p:spPr>
        <p:txBody>
          <a:bodyPr wrap="square" rtlCol="0">
            <a:spAutoFit/>
          </a:bodyPr>
          <a:lstStyle/>
          <a:p>
            <a:r>
              <a:rPr lang="sk-SK" b="1" dirty="0">
                <a:solidFill>
                  <a:schemeClr val="accent1">
                    <a:lumMod val="50000"/>
                  </a:schemeClr>
                </a:solidFill>
              </a:rPr>
              <a:t>MACE</a:t>
            </a:r>
          </a:p>
        </p:txBody>
      </p:sp>
      <p:pic>
        <p:nvPicPr>
          <p:cNvPr id="5130" name="Picture 10" descr="undefined">
            <a:extLst>
              <a:ext uri="{FF2B5EF4-FFF2-40B4-BE49-F238E27FC236}">
                <a16:creationId xmlns:a16="http://schemas.microsoft.com/office/drawing/2014/main" id="{AF0E0993-24E7-73D6-E2E1-AF7E6AF741A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2975" y="4966491"/>
            <a:ext cx="2705850" cy="1405069"/>
          </a:xfrm>
          <a:prstGeom prst="rect">
            <a:avLst/>
          </a:prstGeom>
          <a:noFill/>
          <a:extLst>
            <a:ext uri="{909E8E84-426E-40DD-AFC4-6F175D3DCCD1}">
              <a14:hiddenFill xmlns:a14="http://schemas.microsoft.com/office/drawing/2010/main">
                <a:solidFill>
                  <a:srgbClr val="FFFFFF"/>
                </a:solidFill>
              </a14:hiddenFill>
            </a:ext>
          </a:extLst>
        </p:spPr>
      </p:pic>
      <p:cxnSp>
        <p:nvCxnSpPr>
          <p:cNvPr id="2" name="Rovná spojovacia šípka 1">
            <a:extLst>
              <a:ext uri="{FF2B5EF4-FFF2-40B4-BE49-F238E27FC236}">
                <a16:creationId xmlns:a16="http://schemas.microsoft.com/office/drawing/2014/main" id="{B45BAA88-17F0-50DA-1C08-7C6A2752BA2D}"/>
              </a:ext>
            </a:extLst>
          </p:cNvPr>
          <p:cNvCxnSpPr>
            <a:cxnSpLocks/>
          </p:cNvCxnSpPr>
          <p:nvPr/>
        </p:nvCxnSpPr>
        <p:spPr>
          <a:xfrm flipH="1">
            <a:off x="5045269" y="1843561"/>
            <a:ext cx="1130117" cy="78027"/>
          </a:xfrm>
          <a:prstGeom prst="straightConnector1">
            <a:avLst/>
          </a:prstGeom>
          <a:ln w="635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BlokTextu 2">
            <a:extLst>
              <a:ext uri="{FF2B5EF4-FFF2-40B4-BE49-F238E27FC236}">
                <a16:creationId xmlns:a16="http://schemas.microsoft.com/office/drawing/2014/main" id="{309D0125-2D18-74CA-6164-C1262340BCCB}"/>
              </a:ext>
            </a:extLst>
          </p:cNvPr>
          <p:cNvSpPr txBox="1"/>
          <p:nvPr/>
        </p:nvSpPr>
        <p:spPr>
          <a:xfrm>
            <a:off x="5158542" y="1489928"/>
            <a:ext cx="3549445" cy="369332"/>
          </a:xfrm>
          <a:prstGeom prst="rect">
            <a:avLst/>
          </a:prstGeom>
          <a:noFill/>
        </p:spPr>
        <p:txBody>
          <a:bodyPr wrap="square" rtlCol="0">
            <a:spAutoFit/>
          </a:bodyPr>
          <a:lstStyle/>
          <a:p>
            <a:r>
              <a:rPr lang="sk-SK" b="1" dirty="0">
                <a:solidFill>
                  <a:schemeClr val="accent1">
                    <a:lumMod val="50000"/>
                  </a:schemeClr>
                </a:solidFill>
              </a:rPr>
              <a:t>SST-1M</a:t>
            </a:r>
          </a:p>
        </p:txBody>
      </p:sp>
      <p:cxnSp>
        <p:nvCxnSpPr>
          <p:cNvPr id="6" name="Rovná spojovacia šípka 5">
            <a:extLst>
              <a:ext uri="{FF2B5EF4-FFF2-40B4-BE49-F238E27FC236}">
                <a16:creationId xmlns:a16="http://schemas.microsoft.com/office/drawing/2014/main" id="{9F612662-5B38-9F9D-B9C0-3AF82B02BD5F}"/>
              </a:ext>
            </a:extLst>
          </p:cNvPr>
          <p:cNvCxnSpPr>
            <a:cxnSpLocks/>
          </p:cNvCxnSpPr>
          <p:nvPr/>
        </p:nvCxnSpPr>
        <p:spPr>
          <a:xfrm flipV="1">
            <a:off x="2303542" y="2705020"/>
            <a:ext cx="1742486" cy="1559847"/>
          </a:xfrm>
          <a:prstGeom prst="straightConnector1">
            <a:avLst/>
          </a:prstGeom>
          <a:ln w="635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Obrázok 13" descr="Obrázok, na ktorom je exteriér, nebo, oblak, rastlina&#10;&#10;Automaticky generovaný popis">
            <a:extLst>
              <a:ext uri="{FF2B5EF4-FFF2-40B4-BE49-F238E27FC236}">
                <a16:creationId xmlns:a16="http://schemas.microsoft.com/office/drawing/2014/main" id="{F9963802-0CE8-4067-83A0-4F3975177D1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915" y="4262299"/>
            <a:ext cx="2389950" cy="1794530"/>
          </a:xfrm>
          <a:prstGeom prst="rect">
            <a:avLst/>
          </a:prstGeom>
        </p:spPr>
      </p:pic>
      <p:sp>
        <p:nvSpPr>
          <p:cNvPr id="15" name="BlokTextu 14">
            <a:extLst>
              <a:ext uri="{FF2B5EF4-FFF2-40B4-BE49-F238E27FC236}">
                <a16:creationId xmlns:a16="http://schemas.microsoft.com/office/drawing/2014/main" id="{7118FAA5-3109-DE25-E5C9-F1ECD8CAB5C2}"/>
              </a:ext>
            </a:extLst>
          </p:cNvPr>
          <p:cNvSpPr txBox="1"/>
          <p:nvPr/>
        </p:nvSpPr>
        <p:spPr>
          <a:xfrm>
            <a:off x="1373222" y="3899972"/>
            <a:ext cx="3549445" cy="369332"/>
          </a:xfrm>
          <a:prstGeom prst="rect">
            <a:avLst/>
          </a:prstGeom>
          <a:noFill/>
        </p:spPr>
        <p:txBody>
          <a:bodyPr wrap="square" rtlCol="0">
            <a:spAutoFit/>
          </a:bodyPr>
          <a:lstStyle/>
          <a:p>
            <a:r>
              <a:rPr lang="sk-SK" b="1" dirty="0">
                <a:solidFill>
                  <a:schemeClr val="accent1">
                    <a:lumMod val="50000"/>
                  </a:schemeClr>
                </a:solidFill>
              </a:rPr>
              <a:t>LST</a:t>
            </a:r>
          </a:p>
        </p:txBody>
      </p:sp>
      <p:pic>
        <p:nvPicPr>
          <p:cNvPr id="24" name="Obrázok 23" descr="Obrázok, na ktorom je nebo, exteriér, oblak, strom&#10;&#10;Automaticky generovaný popis">
            <a:extLst>
              <a:ext uri="{FF2B5EF4-FFF2-40B4-BE49-F238E27FC236}">
                <a16:creationId xmlns:a16="http://schemas.microsoft.com/office/drawing/2014/main" id="{2F92AA4F-72AF-451C-3B34-4896FE681FB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75386" y="882338"/>
            <a:ext cx="1972064" cy="1479048"/>
          </a:xfrm>
          <a:prstGeom prst="rect">
            <a:avLst/>
          </a:prstGeom>
        </p:spPr>
      </p:pic>
    </p:spTree>
    <p:extLst>
      <p:ext uri="{BB962C8B-B14F-4D97-AF65-F5344CB8AC3E}">
        <p14:creationId xmlns:p14="http://schemas.microsoft.com/office/powerpoint/2010/main" val="1285368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DC25E2B1-EE6C-8A34-B10E-2316BA3099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3791" y="711444"/>
            <a:ext cx="7865874" cy="5563290"/>
          </a:xfrm>
          <a:prstGeom prst="rect">
            <a:avLst/>
          </a:prstGeom>
          <a:noFill/>
          <a:extLst>
            <a:ext uri="{909E8E84-426E-40DD-AFC4-6F175D3DCCD1}">
              <a14:hiddenFill xmlns:a14="http://schemas.microsoft.com/office/drawing/2010/main">
                <a:solidFill>
                  <a:srgbClr val="FFFFFF"/>
                </a:solidFill>
              </a14:hiddenFill>
            </a:ext>
          </a:extLst>
        </p:spPr>
      </p:pic>
      <p:sp>
        <p:nvSpPr>
          <p:cNvPr id="6" name="Zástupný objekt pre číslo snímky 6">
            <a:extLst>
              <a:ext uri="{FF2B5EF4-FFF2-40B4-BE49-F238E27FC236}">
                <a16:creationId xmlns:a16="http://schemas.microsoft.com/office/drawing/2014/main" id="{D511BEFC-20EB-A517-705C-E5DBA5741AB1}"/>
              </a:ext>
            </a:extLst>
          </p:cNvPr>
          <p:cNvSpPr txBox="1">
            <a:spLocks/>
          </p:cNvSpPr>
          <p:nvPr/>
        </p:nvSpPr>
        <p:spPr>
          <a:xfrm>
            <a:off x="9175142" y="6388155"/>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7</a:t>
            </a:fld>
            <a:endParaRPr lang="sk-SK" sz="2000" b="1" dirty="0">
              <a:solidFill>
                <a:schemeClr val="accent1">
                  <a:lumMod val="50000"/>
                </a:schemeClr>
              </a:solidFill>
              <a:latin typeface="+mj-lt"/>
            </a:endParaRPr>
          </a:p>
        </p:txBody>
      </p:sp>
      <p:sp>
        <p:nvSpPr>
          <p:cNvPr id="7" name="BlokTextu 6">
            <a:extLst>
              <a:ext uri="{FF2B5EF4-FFF2-40B4-BE49-F238E27FC236}">
                <a16:creationId xmlns:a16="http://schemas.microsoft.com/office/drawing/2014/main" id="{DE39EE1D-A859-41F8-51C5-C0BCC08FB391}"/>
              </a:ext>
            </a:extLst>
          </p:cNvPr>
          <p:cNvSpPr txBox="1"/>
          <p:nvPr/>
        </p:nvSpPr>
        <p:spPr>
          <a:xfrm>
            <a:off x="273658" y="6534587"/>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10" name="Obrázok 9" descr="Obrázok, na ktorom je exteriér, nebo, zem, balón&#10;&#10;Automaticky generovaný popis">
            <a:extLst>
              <a:ext uri="{FF2B5EF4-FFF2-40B4-BE49-F238E27FC236}">
                <a16:creationId xmlns:a16="http://schemas.microsoft.com/office/drawing/2014/main" id="{316CBB8E-E8DA-BC73-80E6-00D93C1B5D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658" y="4358101"/>
            <a:ext cx="4556097" cy="1922103"/>
          </a:xfrm>
          <a:prstGeom prst="rect">
            <a:avLst/>
          </a:prstGeom>
        </p:spPr>
      </p:pic>
      <p:pic>
        <p:nvPicPr>
          <p:cNvPr id="11" name="Obrázok 10" descr="Obrázok, na ktorom je exteriér, nebo, tráva, panoráma&#10;&#10;Automaticky generovaný popis">
            <a:extLst>
              <a:ext uri="{FF2B5EF4-FFF2-40B4-BE49-F238E27FC236}">
                <a16:creationId xmlns:a16="http://schemas.microsoft.com/office/drawing/2014/main" id="{D844731E-678A-E81A-C715-D6F0D8E7B7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5275" y="1065682"/>
            <a:ext cx="4833067" cy="1506349"/>
          </a:xfrm>
          <a:prstGeom prst="rect">
            <a:avLst/>
          </a:prstGeom>
        </p:spPr>
      </p:pic>
      <p:sp>
        <p:nvSpPr>
          <p:cNvPr id="12" name="TextBox 1">
            <a:extLst>
              <a:ext uri="{FF2B5EF4-FFF2-40B4-BE49-F238E27FC236}">
                <a16:creationId xmlns:a16="http://schemas.microsoft.com/office/drawing/2014/main" id="{DB1C3084-8EA6-93AA-2CDF-D243EB800A48}"/>
              </a:ext>
            </a:extLst>
          </p:cNvPr>
          <p:cNvSpPr txBox="1"/>
          <p:nvPr/>
        </p:nvSpPr>
        <p:spPr>
          <a:xfrm>
            <a:off x="0" y="39815"/>
            <a:ext cx="7804444" cy="584775"/>
          </a:xfrm>
          <a:prstGeom prst="rect">
            <a:avLst/>
          </a:prstGeom>
          <a:noFill/>
        </p:spPr>
        <p:txBody>
          <a:bodyPr wrap="none" rtlCol="0">
            <a:spAutoFit/>
          </a:bodyPr>
          <a:lstStyle/>
          <a:p>
            <a:r>
              <a:rPr lang="sk-SK" sz="3200" b="1" u="sng" dirty="0" err="1">
                <a:solidFill>
                  <a:schemeClr val="accent1">
                    <a:lumMod val="50000"/>
                  </a:schemeClr>
                </a:solidFill>
                <a:latin typeface="+mj-lt"/>
              </a:rPr>
              <a:t>Cherenkov</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Telescope</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Array</a:t>
            </a:r>
            <a:r>
              <a:rPr lang="sk-SK" sz="3200" b="1" u="sng" dirty="0">
                <a:solidFill>
                  <a:schemeClr val="accent1">
                    <a:lumMod val="50000"/>
                  </a:schemeClr>
                </a:solidFill>
                <a:latin typeface="+mj-lt"/>
              </a:rPr>
              <a:t> </a:t>
            </a:r>
            <a:r>
              <a:rPr lang="sk-SK" sz="3200" b="1" u="sng" dirty="0" err="1">
                <a:solidFill>
                  <a:schemeClr val="accent1">
                    <a:lumMod val="50000"/>
                  </a:schemeClr>
                </a:solidFill>
                <a:latin typeface="+mj-lt"/>
              </a:rPr>
              <a:t>Observatory</a:t>
            </a:r>
            <a:r>
              <a:rPr lang="sk-SK" sz="3200" b="1" u="sng" dirty="0">
                <a:solidFill>
                  <a:schemeClr val="accent1">
                    <a:lumMod val="50000"/>
                  </a:schemeClr>
                </a:solidFill>
                <a:latin typeface="+mj-lt"/>
              </a:rPr>
              <a:t> (CTAO)</a:t>
            </a:r>
          </a:p>
        </p:txBody>
      </p:sp>
      <p:sp>
        <p:nvSpPr>
          <p:cNvPr id="14" name="BlokTextu 13">
            <a:extLst>
              <a:ext uri="{FF2B5EF4-FFF2-40B4-BE49-F238E27FC236}">
                <a16:creationId xmlns:a16="http://schemas.microsoft.com/office/drawing/2014/main" id="{3D44E95E-6289-8E83-26C0-AC9764984F2A}"/>
              </a:ext>
            </a:extLst>
          </p:cNvPr>
          <p:cNvSpPr txBox="1"/>
          <p:nvPr/>
        </p:nvSpPr>
        <p:spPr>
          <a:xfrm>
            <a:off x="549920" y="3931461"/>
            <a:ext cx="3767639" cy="369332"/>
          </a:xfrm>
          <a:prstGeom prst="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sk-SK" b="1" i="0" dirty="0">
                <a:solidFill>
                  <a:schemeClr val="accent1">
                    <a:lumMod val="50000"/>
                  </a:schemeClr>
                </a:solidFill>
                <a:effectLst/>
              </a:rPr>
              <a:t>Southern </a:t>
            </a:r>
            <a:r>
              <a:rPr lang="sk-SK" b="1" i="0" dirty="0" err="1">
                <a:solidFill>
                  <a:schemeClr val="accent1">
                    <a:lumMod val="50000"/>
                  </a:schemeClr>
                </a:solidFill>
                <a:effectLst/>
              </a:rPr>
              <a:t>Hemisphere</a:t>
            </a:r>
            <a:r>
              <a:rPr lang="sk-SK" b="1" i="0" dirty="0">
                <a:solidFill>
                  <a:schemeClr val="accent1">
                    <a:lumMod val="50000"/>
                  </a:schemeClr>
                </a:solidFill>
                <a:effectLst/>
              </a:rPr>
              <a:t> </a:t>
            </a:r>
            <a:r>
              <a:rPr lang="sk-SK" b="1" i="0" dirty="0" err="1">
                <a:solidFill>
                  <a:schemeClr val="accent1">
                    <a:lumMod val="50000"/>
                  </a:schemeClr>
                </a:solidFill>
                <a:effectLst/>
              </a:rPr>
              <a:t>Array</a:t>
            </a:r>
            <a:endParaRPr lang="sk-SK" b="1" i="0" dirty="0">
              <a:solidFill>
                <a:schemeClr val="accent1">
                  <a:lumMod val="50000"/>
                </a:schemeClr>
              </a:solidFill>
              <a:effectLst/>
            </a:endParaRPr>
          </a:p>
        </p:txBody>
      </p:sp>
      <p:sp>
        <p:nvSpPr>
          <p:cNvPr id="15" name="BlokTextu 14">
            <a:extLst>
              <a:ext uri="{FF2B5EF4-FFF2-40B4-BE49-F238E27FC236}">
                <a16:creationId xmlns:a16="http://schemas.microsoft.com/office/drawing/2014/main" id="{B41ECDDE-F1AE-0DA1-3261-EF279CBCB9D6}"/>
              </a:ext>
            </a:extLst>
          </p:cNvPr>
          <p:cNvSpPr txBox="1"/>
          <p:nvPr/>
        </p:nvSpPr>
        <p:spPr>
          <a:xfrm>
            <a:off x="7398026" y="593414"/>
            <a:ext cx="4043900" cy="369332"/>
          </a:xfrm>
          <a:prstGeom prst="rect">
            <a:avLst/>
          </a:prstGeom>
          <a:solidFill>
            <a:schemeClr val="accent1">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sk-SK" b="1" i="0" dirty="0" err="1">
                <a:solidFill>
                  <a:schemeClr val="accent1">
                    <a:lumMod val="50000"/>
                  </a:schemeClr>
                </a:solidFill>
                <a:effectLst/>
              </a:rPr>
              <a:t>Northern</a:t>
            </a:r>
            <a:r>
              <a:rPr lang="sk-SK" b="1" i="0" dirty="0">
                <a:solidFill>
                  <a:schemeClr val="accent1">
                    <a:lumMod val="50000"/>
                  </a:schemeClr>
                </a:solidFill>
                <a:effectLst/>
              </a:rPr>
              <a:t> </a:t>
            </a:r>
            <a:r>
              <a:rPr lang="sk-SK" b="1" i="0" dirty="0" err="1">
                <a:solidFill>
                  <a:schemeClr val="accent1">
                    <a:lumMod val="50000"/>
                  </a:schemeClr>
                </a:solidFill>
                <a:effectLst/>
              </a:rPr>
              <a:t>Hemisphere</a:t>
            </a:r>
            <a:r>
              <a:rPr lang="sk-SK" b="1" i="0" dirty="0">
                <a:solidFill>
                  <a:schemeClr val="accent1">
                    <a:lumMod val="50000"/>
                  </a:schemeClr>
                </a:solidFill>
                <a:effectLst/>
              </a:rPr>
              <a:t> </a:t>
            </a:r>
            <a:r>
              <a:rPr lang="sk-SK" b="1" i="0" dirty="0" err="1">
                <a:solidFill>
                  <a:schemeClr val="accent1">
                    <a:lumMod val="50000"/>
                  </a:schemeClr>
                </a:solidFill>
                <a:effectLst/>
              </a:rPr>
              <a:t>Array</a:t>
            </a:r>
            <a:endParaRPr lang="sk-SK" b="1" i="0" dirty="0">
              <a:solidFill>
                <a:schemeClr val="accent1">
                  <a:lumMod val="50000"/>
                </a:schemeClr>
              </a:solidFill>
              <a:effectLst/>
            </a:endParaRPr>
          </a:p>
        </p:txBody>
      </p:sp>
      <p:sp>
        <p:nvSpPr>
          <p:cNvPr id="16" name="BlokTextu 15">
            <a:extLst>
              <a:ext uri="{FF2B5EF4-FFF2-40B4-BE49-F238E27FC236}">
                <a16:creationId xmlns:a16="http://schemas.microsoft.com/office/drawing/2014/main" id="{450F8659-C644-85DB-BA62-0D4E328071EE}"/>
              </a:ext>
            </a:extLst>
          </p:cNvPr>
          <p:cNvSpPr txBox="1"/>
          <p:nvPr/>
        </p:nvSpPr>
        <p:spPr>
          <a:xfrm>
            <a:off x="7334416" y="5773639"/>
            <a:ext cx="4489371" cy="646331"/>
          </a:xfrm>
          <a:prstGeom prst="rect">
            <a:avLst/>
          </a:prstGeom>
          <a:noFill/>
        </p:spPr>
        <p:txBody>
          <a:bodyPr wrap="square">
            <a:spAutoFit/>
          </a:bodyPr>
          <a:lstStyle/>
          <a:p>
            <a:pPr algn="just"/>
            <a:r>
              <a:rPr lang="sk-SK" b="1" dirty="0">
                <a:solidFill>
                  <a:schemeClr val="accent1">
                    <a:lumMod val="50000"/>
                  </a:schemeClr>
                </a:solidFill>
              </a:rPr>
              <a:t>Credit: Gabriel </a:t>
            </a:r>
            <a:r>
              <a:rPr lang="sk-SK" b="1" dirty="0" err="1">
                <a:solidFill>
                  <a:schemeClr val="accent1">
                    <a:lumMod val="50000"/>
                  </a:schemeClr>
                </a:solidFill>
              </a:rPr>
              <a:t>Pérez</a:t>
            </a:r>
            <a:r>
              <a:rPr lang="sk-SK" b="1" dirty="0">
                <a:solidFill>
                  <a:schemeClr val="accent1">
                    <a:lumMod val="50000"/>
                  </a:schemeClr>
                </a:solidFill>
              </a:rPr>
              <a:t> </a:t>
            </a:r>
            <a:r>
              <a:rPr lang="sk-SK" b="1" dirty="0" err="1">
                <a:solidFill>
                  <a:schemeClr val="accent1">
                    <a:lumMod val="50000"/>
                  </a:schemeClr>
                </a:solidFill>
              </a:rPr>
              <a:t>Diaz</a:t>
            </a:r>
            <a:r>
              <a:rPr lang="sk-SK" b="1" dirty="0">
                <a:solidFill>
                  <a:schemeClr val="accent1">
                    <a:lumMod val="50000"/>
                  </a:schemeClr>
                </a:solidFill>
              </a:rPr>
              <a:t>, IAC/ </a:t>
            </a:r>
            <a:r>
              <a:rPr lang="sk-SK" b="1" dirty="0" err="1">
                <a:solidFill>
                  <a:schemeClr val="accent1">
                    <a:lumMod val="50000"/>
                  </a:schemeClr>
                </a:solidFill>
              </a:rPr>
              <a:t>Marc-André</a:t>
            </a:r>
            <a:r>
              <a:rPr lang="sk-SK" b="1" dirty="0">
                <a:solidFill>
                  <a:schemeClr val="accent1">
                    <a:lumMod val="50000"/>
                  </a:schemeClr>
                </a:solidFill>
              </a:rPr>
              <a:t> </a:t>
            </a:r>
            <a:r>
              <a:rPr lang="sk-SK" b="1" dirty="0" err="1">
                <a:solidFill>
                  <a:schemeClr val="accent1">
                    <a:lumMod val="50000"/>
                  </a:schemeClr>
                </a:solidFill>
              </a:rPr>
              <a:t>Besel</a:t>
            </a:r>
            <a:r>
              <a:rPr lang="sk-SK" b="1" dirty="0">
                <a:solidFill>
                  <a:schemeClr val="accent1">
                    <a:lumMod val="50000"/>
                  </a:schemeClr>
                </a:solidFill>
              </a:rPr>
              <a:t> CTAO</a:t>
            </a:r>
            <a:endParaRPr lang="sk-SK" dirty="0">
              <a:solidFill>
                <a:schemeClr val="accent1">
                  <a:lumMod val="50000"/>
                </a:schemeClr>
              </a:solidFill>
            </a:endParaRPr>
          </a:p>
        </p:txBody>
      </p:sp>
    </p:spTree>
    <p:extLst>
      <p:ext uri="{BB962C8B-B14F-4D97-AF65-F5344CB8AC3E}">
        <p14:creationId xmlns:p14="http://schemas.microsoft.com/office/powerpoint/2010/main" val="1983527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a:extLst>
              <a:ext uri="{FF2B5EF4-FFF2-40B4-BE49-F238E27FC236}">
                <a16:creationId xmlns:a16="http://schemas.microsoft.com/office/drawing/2014/main" id="{F83B0B1A-5F49-662F-3DE9-DB76F3CD9144}"/>
              </a:ext>
            </a:extLst>
          </p:cNvPr>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3907105" y="0"/>
            <a:ext cx="2642110" cy="1164584"/>
          </a:xfrm>
          <a:prstGeom prst="rect">
            <a:avLst/>
          </a:prstGeom>
          <a:noFill/>
          <a:extLst>
            <a:ext uri="{909E8E84-426E-40DD-AFC4-6F175D3DCCD1}">
              <a14:hiddenFill xmlns:a14="http://schemas.microsoft.com/office/drawing/2010/main">
                <a:solidFill>
                  <a:srgbClr val="FFFFFF"/>
                </a:solidFill>
              </a14:hiddenFill>
            </a:ext>
          </a:extLst>
        </p:spPr>
      </p:pic>
      <p:pic>
        <p:nvPicPr>
          <p:cNvPr id="15" name="Obrázok 14">
            <a:extLst>
              <a:ext uri="{FF2B5EF4-FFF2-40B4-BE49-F238E27FC236}">
                <a16:creationId xmlns:a16="http://schemas.microsoft.com/office/drawing/2014/main" id="{54A24E86-B6F9-7BA9-9A48-618F0A0EF030}"/>
              </a:ext>
            </a:extLst>
          </p:cNvPr>
          <p:cNvPicPr>
            <a:picLocks noChangeAspect="1"/>
          </p:cNvPicPr>
          <p:nvPr/>
        </p:nvPicPr>
        <p:blipFill>
          <a:blip r:embed="rId4"/>
          <a:stretch>
            <a:fillRect/>
          </a:stretch>
        </p:blipFill>
        <p:spPr>
          <a:xfrm>
            <a:off x="5169070" y="2255213"/>
            <a:ext cx="6897063" cy="4267796"/>
          </a:xfrm>
          <a:prstGeom prst="rect">
            <a:avLst/>
          </a:prstGeom>
        </p:spPr>
      </p:pic>
      <p:sp>
        <p:nvSpPr>
          <p:cNvPr id="5" name="Zástupný objekt pre číslo snímky 6">
            <a:extLst>
              <a:ext uri="{FF2B5EF4-FFF2-40B4-BE49-F238E27FC236}">
                <a16:creationId xmlns:a16="http://schemas.microsoft.com/office/drawing/2014/main" id="{19632A2B-1434-0A69-E474-221289B4A915}"/>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latin typeface="+mj-lt"/>
              </a:rPr>
              <a:pPr/>
              <a:t>8</a:t>
            </a:fld>
            <a:endParaRPr lang="sk-SK" sz="2000" b="1" dirty="0">
              <a:solidFill>
                <a:schemeClr val="accent1">
                  <a:lumMod val="50000"/>
                </a:schemeClr>
              </a:solidFill>
              <a:latin typeface="+mj-lt"/>
            </a:endParaRPr>
          </a:p>
        </p:txBody>
      </p:sp>
      <p:sp>
        <p:nvSpPr>
          <p:cNvPr id="10" name="BlokTextu 9">
            <a:extLst>
              <a:ext uri="{FF2B5EF4-FFF2-40B4-BE49-F238E27FC236}">
                <a16:creationId xmlns:a16="http://schemas.microsoft.com/office/drawing/2014/main" id="{BA21139E-CCCC-010D-C124-C48DCA462A13}"/>
              </a:ext>
            </a:extLst>
          </p:cNvPr>
          <p:cNvSpPr txBox="1"/>
          <p:nvPr/>
        </p:nvSpPr>
        <p:spPr>
          <a:xfrm>
            <a:off x="524122" y="152428"/>
            <a:ext cx="11346512" cy="584775"/>
          </a:xfrm>
          <a:prstGeom prst="rect">
            <a:avLst/>
          </a:prstGeom>
          <a:noFill/>
        </p:spPr>
        <p:txBody>
          <a:bodyPr wrap="square" rtlCol="0">
            <a:spAutoFit/>
          </a:bodyPr>
          <a:lstStyle/>
          <a:p>
            <a:r>
              <a:rPr lang="sk-SK" sz="3200" b="1" u="sng" dirty="0">
                <a:solidFill>
                  <a:schemeClr val="accent1">
                    <a:lumMod val="50000"/>
                  </a:schemeClr>
                </a:solidFill>
                <a:latin typeface="+mj-lt"/>
              </a:rPr>
              <a:t>SST-1M </a:t>
            </a:r>
            <a:r>
              <a:rPr lang="sk-SK" sz="3200" b="1" u="sng" dirty="0" err="1">
                <a:solidFill>
                  <a:schemeClr val="accent1">
                    <a:lumMod val="50000"/>
                  </a:schemeClr>
                </a:solidFill>
                <a:latin typeface="+mj-lt"/>
              </a:rPr>
              <a:t>project</a:t>
            </a:r>
            <a:endParaRPr lang="sk-SK" sz="3200" b="1" u="sng" dirty="0">
              <a:solidFill>
                <a:schemeClr val="accent1">
                  <a:lumMod val="50000"/>
                </a:schemeClr>
              </a:solidFill>
              <a:latin typeface="+mj-lt"/>
            </a:endParaRPr>
          </a:p>
        </p:txBody>
      </p:sp>
      <p:sp>
        <p:nvSpPr>
          <p:cNvPr id="3" name="BlokTextu 2">
            <a:extLst>
              <a:ext uri="{FF2B5EF4-FFF2-40B4-BE49-F238E27FC236}">
                <a16:creationId xmlns:a16="http://schemas.microsoft.com/office/drawing/2014/main" id="{C6243FD3-6C50-664D-C79E-6394401F3FDB}"/>
              </a:ext>
            </a:extLst>
          </p:cNvPr>
          <p:cNvSpPr txBox="1"/>
          <p:nvPr/>
        </p:nvSpPr>
        <p:spPr>
          <a:xfrm>
            <a:off x="103367" y="6416828"/>
            <a:ext cx="9796007" cy="307777"/>
          </a:xfrm>
          <a:prstGeom prst="rect">
            <a:avLst/>
          </a:prstGeom>
          <a:noFill/>
        </p:spPr>
        <p:txBody>
          <a:bodyPr wrap="square" rtlCol="0">
            <a:spAutoFit/>
          </a:bodyPr>
          <a:lstStyle/>
          <a:p>
            <a:r>
              <a:rPr lang="sk-SK" sz="1400" b="1" dirty="0" err="1">
                <a:solidFill>
                  <a:schemeClr val="accent1">
                    <a:lumMod val="50000"/>
                  </a:schemeClr>
                </a:solidFill>
                <a:latin typeface="+mj-lt"/>
              </a:rPr>
              <a:t>Triggering</a:t>
            </a:r>
            <a:r>
              <a:rPr lang="sk-SK" sz="1400" b="1" dirty="0">
                <a:solidFill>
                  <a:schemeClr val="accent1">
                    <a:lumMod val="50000"/>
                  </a:schemeClr>
                </a:solidFill>
                <a:latin typeface="+mj-lt"/>
              </a:rPr>
              <a:t> </a:t>
            </a:r>
            <a:r>
              <a:rPr lang="sk-SK" sz="1400" b="1" dirty="0" err="1">
                <a:solidFill>
                  <a:schemeClr val="accent1">
                    <a:lumMod val="50000"/>
                  </a:schemeClr>
                </a:solidFill>
                <a:latin typeface="+mj-lt"/>
              </a:rPr>
              <a:t>Discoveries</a:t>
            </a:r>
            <a:r>
              <a:rPr lang="sk-SK" sz="1400" b="1" dirty="0">
                <a:solidFill>
                  <a:schemeClr val="accent1">
                    <a:lumMod val="50000"/>
                  </a:schemeClr>
                </a:solidFill>
                <a:latin typeface="+mj-lt"/>
              </a:rPr>
              <a:t> in HEP III			Patrik Čechvala</a:t>
            </a:r>
          </a:p>
        </p:txBody>
      </p:sp>
      <p:pic>
        <p:nvPicPr>
          <p:cNvPr id="6" name="Obrázok 5">
            <a:extLst>
              <a:ext uri="{FF2B5EF4-FFF2-40B4-BE49-F238E27FC236}">
                <a16:creationId xmlns:a16="http://schemas.microsoft.com/office/drawing/2014/main" id="{07067582-8E42-54E1-AA69-2377657D7B09}"/>
              </a:ext>
            </a:extLst>
          </p:cNvPr>
          <p:cNvPicPr>
            <a:picLocks noChangeAspect="1"/>
          </p:cNvPicPr>
          <p:nvPr/>
        </p:nvPicPr>
        <p:blipFill>
          <a:blip r:embed="rId5"/>
          <a:stretch>
            <a:fillRect/>
          </a:stretch>
        </p:blipFill>
        <p:spPr>
          <a:xfrm>
            <a:off x="8597850" y="4714"/>
            <a:ext cx="3319698" cy="2768710"/>
          </a:xfrm>
          <a:prstGeom prst="rect">
            <a:avLst/>
          </a:prstGeom>
        </p:spPr>
      </p:pic>
      <p:pic>
        <p:nvPicPr>
          <p:cNvPr id="8" name="Obrázok 7">
            <a:extLst>
              <a:ext uri="{FF2B5EF4-FFF2-40B4-BE49-F238E27FC236}">
                <a16:creationId xmlns:a16="http://schemas.microsoft.com/office/drawing/2014/main" id="{13CE1191-7078-F5A8-8752-3C8385A07D2B}"/>
              </a:ext>
            </a:extLst>
          </p:cNvPr>
          <p:cNvPicPr>
            <a:picLocks noChangeAspect="1"/>
          </p:cNvPicPr>
          <p:nvPr/>
        </p:nvPicPr>
        <p:blipFill>
          <a:blip r:embed="rId6"/>
          <a:stretch>
            <a:fillRect/>
          </a:stretch>
        </p:blipFill>
        <p:spPr>
          <a:xfrm>
            <a:off x="6684721" y="0"/>
            <a:ext cx="1932880" cy="1932880"/>
          </a:xfrm>
          <a:prstGeom prst="rect">
            <a:avLst/>
          </a:prstGeom>
        </p:spPr>
      </p:pic>
      <p:sp>
        <p:nvSpPr>
          <p:cNvPr id="9" name="BlokTextu 8">
            <a:extLst>
              <a:ext uri="{FF2B5EF4-FFF2-40B4-BE49-F238E27FC236}">
                <a16:creationId xmlns:a16="http://schemas.microsoft.com/office/drawing/2014/main" id="{5EFDF626-03C0-0FD5-D839-DA6F097AB8D3}"/>
              </a:ext>
            </a:extLst>
          </p:cNvPr>
          <p:cNvSpPr txBox="1"/>
          <p:nvPr/>
        </p:nvSpPr>
        <p:spPr>
          <a:xfrm>
            <a:off x="58973" y="1152939"/>
            <a:ext cx="4648199" cy="3788858"/>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sk-SK" dirty="0" err="1">
                <a:solidFill>
                  <a:schemeClr val="accent1">
                    <a:lumMod val="50000"/>
                  </a:schemeClr>
                </a:solidFill>
              </a:rPr>
              <a:t>Collaboration</a:t>
            </a:r>
            <a:r>
              <a:rPr lang="sk-SK" dirty="0">
                <a:solidFill>
                  <a:schemeClr val="accent1">
                    <a:lumMod val="50000"/>
                  </a:schemeClr>
                </a:solidFill>
              </a:rPr>
              <a:t> of 17 </a:t>
            </a:r>
            <a:r>
              <a:rPr lang="sk-SK" dirty="0" err="1">
                <a:solidFill>
                  <a:schemeClr val="accent1">
                    <a:lumMod val="50000"/>
                  </a:schemeClr>
                </a:solidFill>
              </a:rPr>
              <a:t>institutes</a:t>
            </a:r>
            <a:r>
              <a:rPr lang="sk-SK" dirty="0">
                <a:solidFill>
                  <a:schemeClr val="accent1">
                    <a:lumMod val="50000"/>
                  </a:schemeClr>
                </a:solidFill>
              </a:rPr>
              <a:t> </a:t>
            </a:r>
            <a:r>
              <a:rPr lang="sk-SK" dirty="0" err="1">
                <a:solidFill>
                  <a:schemeClr val="accent1">
                    <a:lumMod val="50000"/>
                  </a:schemeClr>
                </a:solidFill>
              </a:rPr>
              <a:t>from</a:t>
            </a:r>
            <a:r>
              <a:rPr lang="sk-SK" dirty="0">
                <a:solidFill>
                  <a:schemeClr val="accent1">
                    <a:lumMod val="50000"/>
                  </a:schemeClr>
                </a:solidFill>
              </a:rPr>
              <a:t> </a:t>
            </a:r>
            <a:r>
              <a:rPr lang="sk-SK" b="1" dirty="0">
                <a:solidFill>
                  <a:schemeClr val="accent1">
                    <a:lumMod val="50000"/>
                  </a:schemeClr>
                </a:solidFill>
              </a:rPr>
              <a:t>3 </a:t>
            </a:r>
            <a:r>
              <a:rPr lang="sk-SK" b="1" dirty="0" err="1">
                <a:solidFill>
                  <a:schemeClr val="accent1">
                    <a:lumMod val="50000"/>
                  </a:schemeClr>
                </a:solidFill>
              </a:rPr>
              <a:t>countries</a:t>
            </a:r>
            <a:r>
              <a:rPr lang="sk-SK" b="1" dirty="0">
                <a:solidFill>
                  <a:schemeClr val="accent1">
                    <a:lumMod val="50000"/>
                  </a:schemeClr>
                </a:solidFill>
              </a:rPr>
              <a:t> – </a:t>
            </a:r>
            <a:r>
              <a:rPr lang="sk-SK" b="1" dirty="0" err="1">
                <a:solidFill>
                  <a:schemeClr val="accent1">
                    <a:lumMod val="50000"/>
                  </a:schemeClr>
                </a:solidFill>
              </a:rPr>
              <a:t>Czechia</a:t>
            </a:r>
            <a:r>
              <a:rPr lang="sk-SK" b="1" dirty="0">
                <a:solidFill>
                  <a:schemeClr val="accent1">
                    <a:lumMod val="50000"/>
                  </a:schemeClr>
                </a:solidFill>
              </a:rPr>
              <a:t>, </a:t>
            </a:r>
            <a:r>
              <a:rPr lang="sk-SK" b="1" dirty="0" err="1">
                <a:solidFill>
                  <a:schemeClr val="accent1">
                    <a:lumMod val="50000"/>
                  </a:schemeClr>
                </a:solidFill>
              </a:rPr>
              <a:t>Poland</a:t>
            </a:r>
            <a:r>
              <a:rPr lang="sk-SK" b="1" dirty="0">
                <a:solidFill>
                  <a:schemeClr val="accent1">
                    <a:lumMod val="50000"/>
                  </a:schemeClr>
                </a:solidFill>
              </a:rPr>
              <a:t> and </a:t>
            </a:r>
            <a:r>
              <a:rPr lang="sk-SK" b="1" dirty="0" err="1">
                <a:solidFill>
                  <a:schemeClr val="accent1">
                    <a:lumMod val="50000"/>
                  </a:schemeClr>
                </a:solidFill>
              </a:rPr>
              <a:t>Switzerland</a:t>
            </a:r>
            <a:endParaRPr lang="sk-SK" b="1" dirty="0">
              <a:solidFill>
                <a:schemeClr val="accent1">
                  <a:lumMod val="50000"/>
                </a:schemeClr>
              </a:solidFill>
            </a:endParaRPr>
          </a:p>
          <a:p>
            <a:pPr marL="285750" indent="-285750" algn="just">
              <a:lnSpc>
                <a:spcPct val="150000"/>
              </a:lnSpc>
              <a:buFont typeface="Arial" panose="020B0604020202020204" pitchFamily="34" charset="0"/>
              <a:buChar char="•"/>
            </a:pPr>
            <a:r>
              <a:rPr lang="sk-SK" dirty="0" err="1">
                <a:solidFill>
                  <a:schemeClr val="accent1">
                    <a:lumMod val="50000"/>
                  </a:schemeClr>
                </a:solidFill>
              </a:rPr>
              <a:t>Developed</a:t>
            </a:r>
            <a:r>
              <a:rPr lang="sk-SK" dirty="0">
                <a:solidFill>
                  <a:schemeClr val="accent1">
                    <a:lumMod val="50000"/>
                  </a:schemeClr>
                </a:solidFill>
              </a:rPr>
              <a:t> as a design of </a:t>
            </a:r>
            <a:r>
              <a:rPr lang="sk-SK" dirty="0" err="1">
                <a:solidFill>
                  <a:schemeClr val="accent1">
                    <a:lumMod val="50000"/>
                  </a:schemeClr>
                </a:solidFill>
              </a:rPr>
              <a:t>Small</a:t>
            </a:r>
            <a:r>
              <a:rPr lang="sk-SK" dirty="0">
                <a:solidFill>
                  <a:schemeClr val="accent1">
                    <a:lumMod val="50000"/>
                  </a:schemeClr>
                </a:solidFill>
              </a:rPr>
              <a:t> </a:t>
            </a:r>
            <a:r>
              <a:rPr lang="sk-SK" dirty="0" err="1">
                <a:solidFill>
                  <a:schemeClr val="accent1">
                    <a:lumMod val="50000"/>
                  </a:schemeClr>
                </a:solidFill>
              </a:rPr>
              <a:t>Sized</a:t>
            </a:r>
            <a:r>
              <a:rPr lang="sk-SK" dirty="0">
                <a:solidFill>
                  <a:schemeClr val="accent1">
                    <a:lumMod val="50000"/>
                  </a:schemeClr>
                </a:solidFill>
              </a:rPr>
              <a:t> </a:t>
            </a:r>
            <a:r>
              <a:rPr lang="sk-SK" dirty="0" err="1">
                <a:solidFill>
                  <a:schemeClr val="accent1">
                    <a:lumMod val="50000"/>
                  </a:schemeClr>
                </a:solidFill>
              </a:rPr>
              <a:t>Telescopes</a:t>
            </a:r>
            <a:r>
              <a:rPr lang="sk-SK" dirty="0">
                <a:solidFill>
                  <a:schemeClr val="accent1">
                    <a:lumMod val="50000"/>
                  </a:schemeClr>
                </a:solidFill>
              </a:rPr>
              <a:t> </a:t>
            </a:r>
            <a:r>
              <a:rPr lang="sk-SK" dirty="0" err="1">
                <a:solidFill>
                  <a:schemeClr val="accent1">
                    <a:lumMod val="50000"/>
                  </a:schemeClr>
                </a:solidFill>
              </a:rPr>
              <a:t>for</a:t>
            </a:r>
            <a:r>
              <a:rPr lang="sk-SK" dirty="0">
                <a:solidFill>
                  <a:schemeClr val="accent1">
                    <a:lumMod val="50000"/>
                  </a:schemeClr>
                </a:solidFill>
              </a:rPr>
              <a:t> CTAO – </a:t>
            </a:r>
            <a:r>
              <a:rPr lang="sk-SK" b="1" dirty="0" err="1">
                <a:solidFill>
                  <a:schemeClr val="accent1">
                    <a:lumMod val="50000"/>
                  </a:schemeClr>
                </a:solidFill>
              </a:rPr>
              <a:t>other</a:t>
            </a:r>
            <a:r>
              <a:rPr lang="sk-SK" b="1" dirty="0">
                <a:solidFill>
                  <a:schemeClr val="accent1">
                    <a:lumMod val="50000"/>
                  </a:schemeClr>
                </a:solidFill>
              </a:rPr>
              <a:t> design </a:t>
            </a:r>
            <a:r>
              <a:rPr lang="sk-SK" b="1" dirty="0" err="1">
                <a:solidFill>
                  <a:schemeClr val="accent1">
                    <a:lumMod val="50000"/>
                  </a:schemeClr>
                </a:solidFill>
              </a:rPr>
              <a:t>was</a:t>
            </a:r>
            <a:r>
              <a:rPr lang="sk-SK" b="1" dirty="0">
                <a:solidFill>
                  <a:schemeClr val="accent1">
                    <a:lumMod val="50000"/>
                  </a:schemeClr>
                </a:solidFill>
              </a:rPr>
              <a:t> </a:t>
            </a:r>
            <a:r>
              <a:rPr lang="sk-SK" b="1" dirty="0" err="1">
                <a:solidFill>
                  <a:schemeClr val="accent1">
                    <a:lumMod val="50000"/>
                  </a:schemeClr>
                </a:solidFill>
              </a:rPr>
              <a:t>selected</a:t>
            </a:r>
            <a:endParaRPr lang="sk-SK" b="1" dirty="0">
              <a:solidFill>
                <a:schemeClr val="accent1">
                  <a:lumMod val="50000"/>
                </a:schemeClr>
              </a:solidFill>
            </a:endParaRPr>
          </a:p>
          <a:p>
            <a:pPr marL="285750" indent="-285750" algn="just">
              <a:lnSpc>
                <a:spcPct val="150000"/>
              </a:lnSpc>
              <a:buFont typeface="Arial" panose="020B0604020202020204" pitchFamily="34" charset="0"/>
              <a:buChar char="•"/>
            </a:pPr>
            <a:r>
              <a:rPr lang="sk-SK" dirty="0" err="1">
                <a:solidFill>
                  <a:schemeClr val="accent1">
                    <a:lumMod val="50000"/>
                  </a:schemeClr>
                </a:solidFill>
              </a:rPr>
              <a:t>Constructed</a:t>
            </a:r>
            <a:r>
              <a:rPr lang="sk-SK" dirty="0">
                <a:solidFill>
                  <a:schemeClr val="accent1">
                    <a:lumMod val="50000"/>
                  </a:schemeClr>
                </a:solidFill>
              </a:rPr>
              <a:t> </a:t>
            </a:r>
            <a:r>
              <a:rPr lang="sk-SK" b="1" dirty="0">
                <a:solidFill>
                  <a:schemeClr val="accent1">
                    <a:lumMod val="50000"/>
                  </a:schemeClr>
                </a:solidFill>
              </a:rPr>
              <a:t>2 SST-1M </a:t>
            </a:r>
            <a:r>
              <a:rPr lang="sk-SK" b="1" dirty="0" err="1">
                <a:solidFill>
                  <a:schemeClr val="accent1">
                    <a:lumMod val="50000"/>
                  </a:schemeClr>
                </a:solidFill>
              </a:rPr>
              <a:t>prototypes</a:t>
            </a:r>
            <a:r>
              <a:rPr lang="sk-SK" b="1" dirty="0">
                <a:solidFill>
                  <a:schemeClr val="accent1">
                    <a:lumMod val="50000"/>
                  </a:schemeClr>
                </a:solidFill>
              </a:rPr>
              <a:t> </a:t>
            </a:r>
            <a:r>
              <a:rPr lang="sk-SK" dirty="0">
                <a:solidFill>
                  <a:schemeClr val="accent1">
                    <a:lumMod val="50000"/>
                  </a:schemeClr>
                </a:solidFill>
              </a:rPr>
              <a:t>– </a:t>
            </a:r>
            <a:r>
              <a:rPr lang="sk-SK" dirty="0" err="1">
                <a:solidFill>
                  <a:schemeClr val="accent1">
                    <a:lumMod val="50000"/>
                  </a:schemeClr>
                </a:solidFill>
              </a:rPr>
              <a:t>relocated</a:t>
            </a:r>
            <a:r>
              <a:rPr lang="sk-SK" dirty="0">
                <a:solidFill>
                  <a:schemeClr val="accent1">
                    <a:lumMod val="50000"/>
                  </a:schemeClr>
                </a:solidFill>
              </a:rPr>
              <a:t> in 2022 </a:t>
            </a:r>
            <a:r>
              <a:rPr lang="sk-SK" dirty="0" err="1">
                <a:solidFill>
                  <a:schemeClr val="accent1">
                    <a:lumMod val="50000"/>
                  </a:schemeClr>
                </a:solidFill>
              </a:rPr>
              <a:t>from</a:t>
            </a:r>
            <a:r>
              <a:rPr lang="sk-SK" dirty="0">
                <a:solidFill>
                  <a:schemeClr val="accent1">
                    <a:lumMod val="50000"/>
                  </a:schemeClr>
                </a:solidFill>
              </a:rPr>
              <a:t> </a:t>
            </a:r>
            <a:r>
              <a:rPr lang="sk-SK" dirty="0" err="1">
                <a:solidFill>
                  <a:schemeClr val="accent1">
                    <a:lumMod val="50000"/>
                  </a:schemeClr>
                </a:solidFill>
              </a:rPr>
              <a:t>Poland</a:t>
            </a:r>
            <a:r>
              <a:rPr lang="sk-SK" dirty="0">
                <a:solidFill>
                  <a:schemeClr val="accent1">
                    <a:lumMod val="50000"/>
                  </a:schemeClr>
                </a:solidFill>
              </a:rPr>
              <a:t> to </a:t>
            </a:r>
            <a:r>
              <a:rPr lang="sk-SK" b="1" dirty="0" err="1">
                <a:solidFill>
                  <a:schemeClr val="accent1">
                    <a:lumMod val="50000"/>
                  </a:schemeClr>
                </a:solidFill>
              </a:rPr>
              <a:t>Ondřejov</a:t>
            </a:r>
            <a:r>
              <a:rPr lang="sk-SK" b="1" dirty="0">
                <a:solidFill>
                  <a:schemeClr val="accent1">
                    <a:lumMod val="50000"/>
                  </a:schemeClr>
                </a:solidFill>
              </a:rPr>
              <a:t> </a:t>
            </a:r>
            <a:r>
              <a:rPr lang="sk-SK" b="1" dirty="0" err="1">
                <a:solidFill>
                  <a:schemeClr val="accent1">
                    <a:lumMod val="50000"/>
                  </a:schemeClr>
                </a:solidFill>
              </a:rPr>
              <a:t>Observatory</a:t>
            </a:r>
            <a:r>
              <a:rPr lang="sk-SK" b="1" dirty="0">
                <a:solidFill>
                  <a:schemeClr val="accent1">
                    <a:lumMod val="50000"/>
                  </a:schemeClr>
                </a:solidFill>
              </a:rPr>
              <a:t> </a:t>
            </a:r>
            <a:r>
              <a:rPr lang="sk-SK" dirty="0">
                <a:solidFill>
                  <a:schemeClr val="accent1">
                    <a:lumMod val="50000"/>
                  </a:schemeClr>
                </a:solidFill>
              </a:rPr>
              <a:t>of </a:t>
            </a:r>
            <a:r>
              <a:rPr lang="sk-SK" dirty="0" err="1">
                <a:solidFill>
                  <a:schemeClr val="accent1">
                    <a:lumMod val="50000"/>
                  </a:schemeClr>
                </a:solidFill>
              </a:rPr>
              <a:t>Czech</a:t>
            </a:r>
            <a:r>
              <a:rPr lang="sk-SK" dirty="0">
                <a:solidFill>
                  <a:schemeClr val="accent1">
                    <a:lumMod val="50000"/>
                  </a:schemeClr>
                </a:solidFill>
              </a:rPr>
              <a:t> </a:t>
            </a:r>
            <a:r>
              <a:rPr lang="sk-SK" dirty="0" err="1">
                <a:solidFill>
                  <a:schemeClr val="accent1">
                    <a:lumMod val="50000"/>
                  </a:schemeClr>
                </a:solidFill>
              </a:rPr>
              <a:t>Academy</a:t>
            </a:r>
            <a:r>
              <a:rPr lang="sk-SK" dirty="0">
                <a:solidFill>
                  <a:schemeClr val="accent1">
                    <a:lumMod val="50000"/>
                  </a:schemeClr>
                </a:solidFill>
              </a:rPr>
              <a:t> of </a:t>
            </a:r>
            <a:r>
              <a:rPr lang="sk-SK" dirty="0" err="1">
                <a:solidFill>
                  <a:schemeClr val="accent1">
                    <a:lumMod val="50000"/>
                  </a:schemeClr>
                </a:solidFill>
              </a:rPr>
              <a:t>Sciences</a:t>
            </a:r>
            <a:r>
              <a:rPr lang="sk-SK" dirty="0">
                <a:solidFill>
                  <a:schemeClr val="accent1">
                    <a:lumMod val="50000"/>
                  </a:schemeClr>
                </a:solidFill>
              </a:rPr>
              <a:t> </a:t>
            </a:r>
            <a:r>
              <a:rPr lang="sk-SK" dirty="0" err="1">
                <a:solidFill>
                  <a:schemeClr val="accent1">
                    <a:lumMod val="50000"/>
                  </a:schemeClr>
                </a:solidFill>
              </a:rPr>
              <a:t>near</a:t>
            </a:r>
            <a:r>
              <a:rPr lang="sk-SK" dirty="0">
                <a:solidFill>
                  <a:schemeClr val="accent1">
                    <a:lumMod val="50000"/>
                  </a:schemeClr>
                </a:solidFill>
              </a:rPr>
              <a:t> </a:t>
            </a:r>
            <a:r>
              <a:rPr lang="sk-SK" dirty="0" err="1">
                <a:solidFill>
                  <a:schemeClr val="accent1">
                    <a:lumMod val="50000"/>
                  </a:schemeClr>
                </a:solidFill>
              </a:rPr>
              <a:t>Prague</a:t>
            </a:r>
            <a:endParaRPr lang="sk-SK" dirty="0">
              <a:solidFill>
                <a:schemeClr val="accent1">
                  <a:lumMod val="50000"/>
                </a:schemeClr>
              </a:solidFill>
            </a:endParaRPr>
          </a:p>
        </p:txBody>
      </p:sp>
      <p:sp>
        <p:nvSpPr>
          <p:cNvPr id="4" name="BlokTextu 3">
            <a:extLst>
              <a:ext uri="{FF2B5EF4-FFF2-40B4-BE49-F238E27FC236}">
                <a16:creationId xmlns:a16="http://schemas.microsoft.com/office/drawing/2014/main" id="{B5FD812D-9197-ACCF-9C1D-EB6ECAA58C2E}"/>
              </a:ext>
            </a:extLst>
          </p:cNvPr>
          <p:cNvSpPr txBox="1"/>
          <p:nvPr/>
        </p:nvSpPr>
        <p:spPr>
          <a:xfrm>
            <a:off x="6549215" y="1824595"/>
            <a:ext cx="6096000" cy="369332"/>
          </a:xfrm>
          <a:prstGeom prst="rect">
            <a:avLst/>
          </a:prstGeom>
          <a:noFill/>
        </p:spPr>
        <p:txBody>
          <a:bodyPr wrap="square">
            <a:spAutoFit/>
          </a:bodyPr>
          <a:lstStyle/>
          <a:p>
            <a:r>
              <a:rPr lang="sk-SK" dirty="0">
                <a:hlinkClick r:id="rId7"/>
              </a:rPr>
              <a:t>https://sst-1m.science/</a:t>
            </a:r>
            <a:r>
              <a:rPr lang="sk-SK" dirty="0"/>
              <a:t> </a:t>
            </a:r>
          </a:p>
        </p:txBody>
      </p:sp>
    </p:spTree>
    <p:extLst>
      <p:ext uri="{BB962C8B-B14F-4D97-AF65-F5344CB8AC3E}">
        <p14:creationId xmlns:p14="http://schemas.microsoft.com/office/powerpoint/2010/main" val="643528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ázok 5">
            <a:extLst>
              <a:ext uri="{FF2B5EF4-FFF2-40B4-BE49-F238E27FC236}">
                <a16:creationId xmlns:a16="http://schemas.microsoft.com/office/drawing/2014/main" id="{F563A170-8A2B-D8D9-F061-6EC55FDEA091}"/>
              </a:ext>
            </a:extLst>
          </p:cNvPr>
          <p:cNvPicPr>
            <a:picLocks noChangeAspect="1"/>
          </p:cNvPicPr>
          <p:nvPr/>
        </p:nvPicPr>
        <p:blipFill>
          <a:blip r:embed="rId2"/>
          <a:stretch>
            <a:fillRect/>
          </a:stretch>
        </p:blipFill>
        <p:spPr>
          <a:xfrm>
            <a:off x="11481" y="0"/>
            <a:ext cx="9162511" cy="6858000"/>
          </a:xfrm>
          <a:prstGeom prst="rect">
            <a:avLst/>
          </a:prstGeom>
        </p:spPr>
      </p:pic>
      <p:sp>
        <p:nvSpPr>
          <p:cNvPr id="7" name="Zástupný objekt pre číslo snímky 6">
            <a:extLst>
              <a:ext uri="{FF2B5EF4-FFF2-40B4-BE49-F238E27FC236}">
                <a16:creationId xmlns:a16="http://schemas.microsoft.com/office/drawing/2014/main" id="{1F5762A9-8355-40C2-BEC7-8B26B0C59E88}"/>
              </a:ext>
            </a:extLst>
          </p:cNvPr>
          <p:cNvSpPr txBox="1">
            <a:spLocks/>
          </p:cNvSpPr>
          <p:nvPr/>
        </p:nvSpPr>
        <p:spPr>
          <a:xfrm>
            <a:off x="9127434" y="6340447"/>
            <a:ext cx="2743200" cy="365125"/>
          </a:xfrm>
          <a:prstGeom prst="rect">
            <a:avLst/>
          </a:prstGeom>
        </p:spPr>
        <p:txBody>
          <a:bodyPr vert="horz" lIns="91440" tIns="45720" rIns="91440" bIns="45720" rtlCol="0" anchor="ctr"/>
          <a:lstStyle>
            <a:defPPr>
              <a:defRPr lang="sk-SK"/>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0043C9-0643-46E0-A151-D15D2B50533B}" type="slidenum">
              <a:rPr lang="sk-SK" sz="2000" b="1" smtClean="0">
                <a:solidFill>
                  <a:schemeClr val="accent1">
                    <a:lumMod val="50000"/>
                  </a:schemeClr>
                </a:solidFill>
              </a:rPr>
              <a:pPr/>
              <a:t>9</a:t>
            </a:fld>
            <a:endParaRPr lang="sk-SK" sz="2000" b="1" dirty="0">
              <a:solidFill>
                <a:schemeClr val="accent1">
                  <a:lumMod val="50000"/>
                </a:schemeClr>
              </a:solidFill>
            </a:endParaRPr>
          </a:p>
        </p:txBody>
      </p:sp>
      <p:sp>
        <p:nvSpPr>
          <p:cNvPr id="10" name="Vývojový diagram: alternatívny proces 9">
            <a:extLst>
              <a:ext uri="{FF2B5EF4-FFF2-40B4-BE49-F238E27FC236}">
                <a16:creationId xmlns:a16="http://schemas.microsoft.com/office/drawing/2014/main" id="{004AEFCA-6B2D-9306-34EC-A51EE271ABC8}"/>
              </a:ext>
            </a:extLst>
          </p:cNvPr>
          <p:cNvSpPr/>
          <p:nvPr/>
        </p:nvSpPr>
        <p:spPr>
          <a:xfrm>
            <a:off x="5152445" y="230588"/>
            <a:ext cx="7039556" cy="2957885"/>
          </a:xfrm>
          <a:prstGeom prst="flowChartAlternateProcess">
            <a:avLst/>
          </a:prstGeom>
          <a:solidFill>
            <a:schemeClr val="accent1">
              <a:lumMod val="20000"/>
              <a:lumOff val="80000"/>
            </a:schemeClr>
          </a:solidFill>
          <a:ln w="66675">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cxnSp>
        <p:nvCxnSpPr>
          <p:cNvPr id="12" name="Rovná spojnica 11">
            <a:extLst>
              <a:ext uri="{FF2B5EF4-FFF2-40B4-BE49-F238E27FC236}">
                <a16:creationId xmlns:a16="http://schemas.microsoft.com/office/drawing/2014/main" id="{927649AB-22DF-5565-6787-C3A04B364EE1}"/>
              </a:ext>
            </a:extLst>
          </p:cNvPr>
          <p:cNvCxnSpPr>
            <a:cxnSpLocks/>
          </p:cNvCxnSpPr>
          <p:nvPr/>
        </p:nvCxnSpPr>
        <p:spPr>
          <a:xfrm flipH="1">
            <a:off x="3728420" y="572494"/>
            <a:ext cx="1437470" cy="2669023"/>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Rovná spojnica 13">
            <a:extLst>
              <a:ext uri="{FF2B5EF4-FFF2-40B4-BE49-F238E27FC236}">
                <a16:creationId xmlns:a16="http://schemas.microsoft.com/office/drawing/2014/main" id="{49105D2F-B71D-0AA0-1A43-148FDA795C8A}"/>
              </a:ext>
            </a:extLst>
          </p:cNvPr>
          <p:cNvCxnSpPr>
            <a:cxnSpLocks/>
          </p:cNvCxnSpPr>
          <p:nvPr/>
        </p:nvCxnSpPr>
        <p:spPr>
          <a:xfrm flipH="1">
            <a:off x="3728420" y="2910178"/>
            <a:ext cx="1437470" cy="331339"/>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Ovál 18">
            <a:extLst>
              <a:ext uri="{FF2B5EF4-FFF2-40B4-BE49-F238E27FC236}">
                <a16:creationId xmlns:a16="http://schemas.microsoft.com/office/drawing/2014/main" id="{11DFFD87-B6CC-1333-42BC-AA22B07C6C42}"/>
              </a:ext>
            </a:extLst>
          </p:cNvPr>
          <p:cNvSpPr/>
          <p:nvPr/>
        </p:nvSpPr>
        <p:spPr>
          <a:xfrm>
            <a:off x="3596074" y="3102370"/>
            <a:ext cx="310100" cy="278295"/>
          </a:xfrm>
          <a:prstGeom prst="ellipse">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0" name="BlokTextu 19">
            <a:extLst>
              <a:ext uri="{FF2B5EF4-FFF2-40B4-BE49-F238E27FC236}">
                <a16:creationId xmlns:a16="http://schemas.microsoft.com/office/drawing/2014/main" id="{7112C72F-EB4C-CFD9-6CA1-BB7FD004DCEA}"/>
              </a:ext>
            </a:extLst>
          </p:cNvPr>
          <p:cNvSpPr txBox="1"/>
          <p:nvPr/>
        </p:nvSpPr>
        <p:spPr>
          <a:xfrm>
            <a:off x="9127434" y="3268176"/>
            <a:ext cx="3064566" cy="954107"/>
          </a:xfrm>
          <a:prstGeom prst="rect">
            <a:avLst/>
          </a:prstGeom>
          <a:noFill/>
        </p:spPr>
        <p:txBody>
          <a:bodyPr wrap="square" rtlCol="0">
            <a:spAutoFit/>
          </a:bodyPr>
          <a:lstStyle/>
          <a:p>
            <a:pPr algn="ctr"/>
            <a:r>
              <a:rPr lang="en-GB" sz="2800" b="1" u="sng" dirty="0">
                <a:solidFill>
                  <a:schemeClr val="accent1">
                    <a:lumMod val="50000"/>
                  </a:schemeClr>
                </a:solidFill>
              </a:rPr>
              <a:t>On</a:t>
            </a:r>
            <a:r>
              <a:rPr lang="sk-SK" sz="2800" b="1" u="sng" dirty="0" err="1">
                <a:solidFill>
                  <a:schemeClr val="accent1">
                    <a:lumMod val="50000"/>
                  </a:schemeClr>
                </a:solidFill>
              </a:rPr>
              <a:t>dřejov</a:t>
            </a:r>
            <a:r>
              <a:rPr lang="sk-SK" sz="2800" b="1" u="sng" dirty="0">
                <a:solidFill>
                  <a:schemeClr val="accent1">
                    <a:lumMod val="50000"/>
                  </a:schemeClr>
                </a:solidFill>
              </a:rPr>
              <a:t> </a:t>
            </a:r>
            <a:r>
              <a:rPr lang="sk-SK" sz="2800" b="1" u="sng" dirty="0" err="1">
                <a:solidFill>
                  <a:schemeClr val="accent1">
                    <a:lumMod val="50000"/>
                  </a:schemeClr>
                </a:solidFill>
              </a:rPr>
              <a:t>Observatory</a:t>
            </a:r>
            <a:endParaRPr lang="sk-SK" sz="2800" b="1" u="sng" dirty="0">
              <a:solidFill>
                <a:schemeClr val="accent1">
                  <a:lumMod val="50000"/>
                </a:schemeClr>
              </a:solidFill>
            </a:endParaRPr>
          </a:p>
        </p:txBody>
      </p:sp>
      <p:sp>
        <p:nvSpPr>
          <p:cNvPr id="21" name="BlokTextu 20">
            <a:extLst>
              <a:ext uri="{FF2B5EF4-FFF2-40B4-BE49-F238E27FC236}">
                <a16:creationId xmlns:a16="http://schemas.microsoft.com/office/drawing/2014/main" id="{91B062CD-99EC-C7D6-4C8C-0D4C9FD31639}"/>
              </a:ext>
            </a:extLst>
          </p:cNvPr>
          <p:cNvSpPr txBox="1"/>
          <p:nvPr/>
        </p:nvSpPr>
        <p:spPr>
          <a:xfrm>
            <a:off x="9220550" y="5971115"/>
            <a:ext cx="2194832" cy="369332"/>
          </a:xfrm>
          <a:prstGeom prst="rect">
            <a:avLst/>
          </a:prstGeom>
          <a:noFill/>
        </p:spPr>
        <p:txBody>
          <a:bodyPr wrap="none" rtlCol="0">
            <a:spAutoFit/>
          </a:bodyPr>
          <a:lstStyle/>
          <a:p>
            <a:r>
              <a:rPr lang="sk-SK" b="1" dirty="0" err="1">
                <a:solidFill>
                  <a:schemeClr val="accent1">
                    <a:lumMod val="50000"/>
                  </a:schemeClr>
                </a:solidFill>
              </a:rPr>
              <a:t>Source</a:t>
            </a:r>
            <a:r>
              <a:rPr lang="sk-SK" b="1" dirty="0">
                <a:solidFill>
                  <a:schemeClr val="accent1">
                    <a:lumMod val="50000"/>
                  </a:schemeClr>
                </a:solidFill>
              </a:rPr>
              <a:t>: Google </a:t>
            </a:r>
            <a:r>
              <a:rPr lang="sk-SK" b="1" dirty="0" err="1">
                <a:solidFill>
                  <a:schemeClr val="accent1">
                    <a:lumMod val="50000"/>
                  </a:schemeClr>
                </a:solidFill>
              </a:rPr>
              <a:t>maps</a:t>
            </a:r>
            <a:endParaRPr lang="sk-SK" b="1" dirty="0">
              <a:solidFill>
                <a:schemeClr val="accent1">
                  <a:lumMod val="50000"/>
                </a:schemeClr>
              </a:solidFill>
            </a:endParaRPr>
          </a:p>
        </p:txBody>
      </p:sp>
      <p:sp>
        <p:nvSpPr>
          <p:cNvPr id="24" name="Obdĺžnik: zaoblené rohy 23">
            <a:extLst>
              <a:ext uri="{FF2B5EF4-FFF2-40B4-BE49-F238E27FC236}">
                <a16:creationId xmlns:a16="http://schemas.microsoft.com/office/drawing/2014/main" id="{5551ED89-425B-F15C-7650-F8A70CA8B5A7}"/>
              </a:ext>
            </a:extLst>
          </p:cNvPr>
          <p:cNvSpPr/>
          <p:nvPr/>
        </p:nvSpPr>
        <p:spPr>
          <a:xfrm>
            <a:off x="30942" y="3890860"/>
            <a:ext cx="2262365" cy="2898250"/>
          </a:xfrm>
          <a:prstGeom prst="roundRect">
            <a:avLst/>
          </a:prstGeom>
          <a:solidFill>
            <a:schemeClr val="accent1">
              <a:lumMod val="20000"/>
              <a:lumOff val="80000"/>
            </a:schemeClr>
          </a:solidFill>
          <a:ln w="66675">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k-SK"/>
          </a:p>
        </p:txBody>
      </p:sp>
      <p:cxnSp>
        <p:nvCxnSpPr>
          <p:cNvPr id="25" name="Rovná spojnica 24">
            <a:extLst>
              <a:ext uri="{FF2B5EF4-FFF2-40B4-BE49-F238E27FC236}">
                <a16:creationId xmlns:a16="http://schemas.microsoft.com/office/drawing/2014/main" id="{EEDFC573-9CA7-EAA4-2682-0D7707D48A47}"/>
              </a:ext>
            </a:extLst>
          </p:cNvPr>
          <p:cNvCxnSpPr>
            <a:cxnSpLocks/>
          </p:cNvCxnSpPr>
          <p:nvPr/>
        </p:nvCxnSpPr>
        <p:spPr>
          <a:xfrm flipV="1">
            <a:off x="2051393" y="3268176"/>
            <a:ext cx="1677027" cy="706223"/>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Rovná spojnica 26">
            <a:extLst>
              <a:ext uri="{FF2B5EF4-FFF2-40B4-BE49-F238E27FC236}">
                <a16:creationId xmlns:a16="http://schemas.microsoft.com/office/drawing/2014/main" id="{3DD370F4-7E5F-F33B-4055-EE4EBD3823C7}"/>
              </a:ext>
            </a:extLst>
          </p:cNvPr>
          <p:cNvCxnSpPr>
            <a:cxnSpLocks/>
          </p:cNvCxnSpPr>
          <p:nvPr/>
        </p:nvCxnSpPr>
        <p:spPr>
          <a:xfrm flipV="1">
            <a:off x="318052" y="3241517"/>
            <a:ext cx="3433072" cy="649343"/>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Obrázok 8">
            <a:extLst>
              <a:ext uri="{FF2B5EF4-FFF2-40B4-BE49-F238E27FC236}">
                <a16:creationId xmlns:a16="http://schemas.microsoft.com/office/drawing/2014/main" id="{852B8E01-A3C1-2D84-EB3B-86120FD601CD}"/>
              </a:ext>
            </a:extLst>
          </p:cNvPr>
          <p:cNvPicPr>
            <a:picLocks noChangeAspect="1"/>
          </p:cNvPicPr>
          <p:nvPr/>
        </p:nvPicPr>
        <p:blipFill>
          <a:blip r:embed="rId3"/>
          <a:stretch>
            <a:fillRect/>
          </a:stretch>
        </p:blipFill>
        <p:spPr>
          <a:xfrm>
            <a:off x="5467260" y="356499"/>
            <a:ext cx="6437068" cy="2689898"/>
          </a:xfrm>
          <a:prstGeom prst="rect">
            <a:avLst/>
          </a:prstGeom>
        </p:spPr>
      </p:pic>
      <p:pic>
        <p:nvPicPr>
          <p:cNvPr id="23" name="Obrázok 22">
            <a:extLst>
              <a:ext uri="{FF2B5EF4-FFF2-40B4-BE49-F238E27FC236}">
                <a16:creationId xmlns:a16="http://schemas.microsoft.com/office/drawing/2014/main" id="{EAACEC18-3C52-73A8-82A3-8B37B6878BA0}"/>
              </a:ext>
            </a:extLst>
          </p:cNvPr>
          <p:cNvPicPr>
            <a:picLocks noChangeAspect="1"/>
          </p:cNvPicPr>
          <p:nvPr/>
        </p:nvPicPr>
        <p:blipFill>
          <a:blip r:embed="rId4"/>
          <a:stretch>
            <a:fillRect/>
          </a:stretch>
        </p:blipFill>
        <p:spPr>
          <a:xfrm>
            <a:off x="188058" y="4025532"/>
            <a:ext cx="1942781" cy="2596501"/>
          </a:xfrm>
          <a:prstGeom prst="rect">
            <a:avLst/>
          </a:prstGeom>
        </p:spPr>
      </p:pic>
      <p:sp>
        <p:nvSpPr>
          <p:cNvPr id="44" name="BlokTextu 43">
            <a:extLst>
              <a:ext uri="{FF2B5EF4-FFF2-40B4-BE49-F238E27FC236}">
                <a16:creationId xmlns:a16="http://schemas.microsoft.com/office/drawing/2014/main" id="{A975C4AD-4200-BC2D-7DE3-F39AF98671BA}"/>
              </a:ext>
            </a:extLst>
          </p:cNvPr>
          <p:cNvSpPr txBox="1"/>
          <p:nvPr/>
        </p:nvSpPr>
        <p:spPr>
          <a:xfrm>
            <a:off x="9439951" y="4467109"/>
            <a:ext cx="6273578" cy="369332"/>
          </a:xfrm>
          <a:prstGeom prst="rect">
            <a:avLst/>
          </a:prstGeom>
          <a:noFill/>
        </p:spPr>
        <p:txBody>
          <a:bodyPr wrap="square">
            <a:spAutoFit/>
          </a:bodyPr>
          <a:lstStyle/>
          <a:p>
            <a:r>
              <a:rPr lang="sk-SK" b="1" dirty="0">
                <a:solidFill>
                  <a:schemeClr val="accent1">
                    <a:lumMod val="50000"/>
                  </a:schemeClr>
                </a:solidFill>
                <a:hlinkClick r:id="rId5"/>
              </a:rPr>
              <a:t>https://asu.cas.cz/</a:t>
            </a:r>
            <a:r>
              <a:rPr lang="sk-SK" b="1" dirty="0">
                <a:solidFill>
                  <a:schemeClr val="accent1">
                    <a:lumMod val="50000"/>
                  </a:schemeClr>
                </a:solidFill>
              </a:rPr>
              <a:t> </a:t>
            </a:r>
          </a:p>
        </p:txBody>
      </p:sp>
      <p:sp>
        <p:nvSpPr>
          <p:cNvPr id="49" name="BlokTextu 48">
            <a:extLst>
              <a:ext uri="{FF2B5EF4-FFF2-40B4-BE49-F238E27FC236}">
                <a16:creationId xmlns:a16="http://schemas.microsoft.com/office/drawing/2014/main" id="{1DF08733-7344-EEEC-9D5A-0C1A5C795BF8}"/>
              </a:ext>
            </a:extLst>
          </p:cNvPr>
          <p:cNvSpPr txBox="1"/>
          <p:nvPr/>
        </p:nvSpPr>
        <p:spPr>
          <a:xfrm>
            <a:off x="9904797" y="4153430"/>
            <a:ext cx="2099145" cy="369332"/>
          </a:xfrm>
          <a:prstGeom prst="rect">
            <a:avLst/>
          </a:prstGeom>
          <a:noFill/>
        </p:spPr>
        <p:txBody>
          <a:bodyPr wrap="square" rtlCol="0">
            <a:spAutoFit/>
          </a:bodyPr>
          <a:lstStyle/>
          <a:p>
            <a:r>
              <a:rPr lang="sk-SK" b="1" dirty="0">
                <a:solidFill>
                  <a:schemeClr val="accent1">
                    <a:lumMod val="50000"/>
                  </a:schemeClr>
                </a:solidFill>
              </a:rPr>
              <a:t>(510 m </a:t>
            </a:r>
            <a:r>
              <a:rPr lang="sk-SK" b="1" dirty="0" err="1">
                <a:solidFill>
                  <a:schemeClr val="accent1">
                    <a:lumMod val="50000"/>
                  </a:schemeClr>
                </a:solidFill>
              </a:rPr>
              <a:t>a.s.l</a:t>
            </a:r>
            <a:r>
              <a:rPr lang="sk-SK" b="1" dirty="0">
                <a:solidFill>
                  <a:schemeClr val="accent1">
                    <a:lumMod val="50000"/>
                  </a:schemeClr>
                </a:solidFill>
              </a:rPr>
              <a:t>.)</a:t>
            </a:r>
          </a:p>
        </p:txBody>
      </p:sp>
    </p:spTree>
    <p:extLst>
      <p:ext uri="{BB962C8B-B14F-4D97-AF65-F5344CB8AC3E}">
        <p14:creationId xmlns:p14="http://schemas.microsoft.com/office/powerpoint/2010/main" val="2211592902"/>
      </p:ext>
    </p:extLst>
  </p:cSld>
  <p:clrMapOvr>
    <a:masterClrMapping/>
  </p:clrMapOvr>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25209</TotalTime>
  <Words>2506</Words>
  <Application>Microsoft Office PowerPoint</Application>
  <PresentationFormat>Širokouhlá</PresentationFormat>
  <Paragraphs>299</Paragraphs>
  <Slides>31</Slides>
  <Notes>0</Notes>
  <HiddenSlides>1</HiddenSlides>
  <MMClips>1</MMClips>
  <ScaleCrop>false</ScaleCrop>
  <HeadingPairs>
    <vt:vector size="6" baseType="variant">
      <vt:variant>
        <vt:lpstr>Použité písma</vt:lpstr>
      </vt:variant>
      <vt:variant>
        <vt:i4>6</vt:i4>
      </vt:variant>
      <vt:variant>
        <vt:lpstr>Motív</vt:lpstr>
      </vt:variant>
      <vt:variant>
        <vt:i4>1</vt:i4>
      </vt:variant>
      <vt:variant>
        <vt:lpstr>Nadpisy snímok</vt:lpstr>
      </vt:variant>
      <vt:variant>
        <vt:i4>31</vt:i4>
      </vt:variant>
    </vt:vector>
  </HeadingPairs>
  <TitlesOfParts>
    <vt:vector size="38" baseType="lpstr">
      <vt:lpstr>Arial</vt:lpstr>
      <vt:lpstr>Calibri</vt:lpstr>
      <vt:lpstr>Calibri Light</vt:lpstr>
      <vt:lpstr>Helvetica Neue</vt:lpstr>
      <vt:lpstr>Lucida Calligraphy</vt:lpstr>
      <vt:lpstr>Lucida Grande</vt:lpstr>
      <vt:lpstr>Motív Office</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The DigiCam</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Čechvala Patrik</dc:creator>
  <cp:lastModifiedBy>Čechvala Patrik</cp:lastModifiedBy>
  <cp:revision>19</cp:revision>
  <dcterms:created xsi:type="dcterms:W3CDTF">2024-11-07T17:51:32Z</dcterms:created>
  <dcterms:modified xsi:type="dcterms:W3CDTF">2024-12-10T22:05:28Z</dcterms:modified>
</cp:coreProperties>
</file>