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4007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3759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31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873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216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17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9970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9526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1095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124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0901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02EE7-4AAD-4F5A-A1AD-66CA44F31AFF}" type="datetimeFigureOut">
              <a:rPr lang="cs-CZ" smtClean="0"/>
              <a:t>12.02.2024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0A6DD-A87E-4007-A20F-E6E5BF4FBD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46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Radiologický fyzik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Vladimír Vondráček</a:t>
            </a:r>
            <a:endParaRPr lang="cs-CZ" dirty="0"/>
          </a:p>
        </p:txBody>
      </p:sp>
      <p:pic>
        <p:nvPicPr>
          <p:cNvPr id="4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916237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5368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Legislativa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Činnost je definována ve vyhlášce o činnostech zdravotnických pracovníků č. 158/2022Sb.</a:t>
            </a:r>
          </a:p>
          <a:p>
            <a:r>
              <a:rPr lang="cs-CZ" dirty="0" smtClean="0"/>
              <a:t>Podílí se na činnostech souvisejících s použitím ionizujícího záření v medicíně</a:t>
            </a:r>
          </a:p>
          <a:p>
            <a:r>
              <a:rPr lang="cs-CZ" dirty="0" smtClean="0"/>
              <a:t>Nese klinickou odpovědnost</a:t>
            </a:r>
            <a:endParaRPr lang="cs-CZ" dirty="0"/>
          </a:p>
        </p:txBody>
      </p:sp>
      <p:pic>
        <p:nvPicPr>
          <p:cNvPr id="4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916237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783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se stát RF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Vystudovat úspěšně střední školu</a:t>
            </a:r>
          </a:p>
          <a:p>
            <a:r>
              <a:rPr lang="cs-CZ" dirty="0" smtClean="0"/>
              <a:t>Vystudovat příslušný studijní obor na vysoké škole (FJFI ČVUT v Praze)</a:t>
            </a:r>
          </a:p>
          <a:p>
            <a:r>
              <a:rPr lang="cs-CZ" dirty="0" smtClean="0"/>
              <a:t>Vybrat si obor radiologické fyziky</a:t>
            </a:r>
          </a:p>
          <a:p>
            <a:pPr lvl="1"/>
            <a:r>
              <a:rPr lang="cs-CZ" dirty="0" smtClean="0"/>
              <a:t>Radiodiagnostika</a:t>
            </a:r>
          </a:p>
          <a:p>
            <a:pPr lvl="1"/>
            <a:r>
              <a:rPr lang="cs-CZ" dirty="0" smtClean="0"/>
              <a:t>Nukleární medicína </a:t>
            </a:r>
          </a:p>
          <a:p>
            <a:pPr lvl="1"/>
            <a:r>
              <a:rPr lang="cs-CZ" dirty="0" smtClean="0"/>
              <a:t>Radioterapie</a:t>
            </a:r>
          </a:p>
          <a:p>
            <a:r>
              <a:rPr lang="cs-CZ" dirty="0" smtClean="0"/>
              <a:t>Začít pracovat ve vybraném zdravotnickém zařízení</a:t>
            </a:r>
            <a:endParaRPr lang="cs-CZ" dirty="0"/>
          </a:p>
        </p:txBody>
      </p:sp>
      <p:pic>
        <p:nvPicPr>
          <p:cNvPr id="4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916237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8920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95624" y="274638"/>
            <a:ext cx="5591175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Klinický radiologický fyzik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Radiologický fyzik + atestace (tj. 2 roky praxe a absolvování další odborné přípravy)</a:t>
            </a:r>
          </a:p>
          <a:p>
            <a:endParaRPr lang="cs-CZ" dirty="0" smtClean="0"/>
          </a:p>
          <a:p>
            <a:r>
              <a:rPr lang="cs-CZ" dirty="0" smtClean="0"/>
              <a:t>Složení zkoušky v dané specializaci a napsat atestační práci</a:t>
            </a:r>
          </a:p>
          <a:p>
            <a:endParaRPr lang="cs-CZ" dirty="0" smtClean="0"/>
          </a:p>
          <a:p>
            <a:r>
              <a:rPr lang="cs-CZ" dirty="0" smtClean="0"/>
              <a:t>Rozšíření spektra pravomocí a odpovědností</a:t>
            </a:r>
          </a:p>
          <a:p>
            <a:endParaRPr lang="cs-CZ" dirty="0"/>
          </a:p>
        </p:txBody>
      </p:sp>
      <p:pic>
        <p:nvPicPr>
          <p:cNvPr id="4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916237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5111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Náplň práce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Většinou problematika radiační ochrany</a:t>
            </a:r>
          </a:p>
          <a:p>
            <a:r>
              <a:rPr lang="cs-CZ" dirty="0" smtClean="0"/>
              <a:t>Zajištění a kontrola kvality technologie</a:t>
            </a:r>
          </a:p>
          <a:p>
            <a:r>
              <a:rPr lang="cs-CZ" dirty="0" smtClean="0"/>
              <a:t>Kontrola a tvorba ozařovacích plánů pro radioterapii</a:t>
            </a:r>
          </a:p>
          <a:p>
            <a:r>
              <a:rPr lang="cs-CZ" dirty="0" smtClean="0"/>
              <a:t>Optimalizace zobrazovacích sekvencí pro radiodiagnostiku</a:t>
            </a:r>
          </a:p>
          <a:p>
            <a:endParaRPr lang="cs-CZ" dirty="0"/>
          </a:p>
        </p:txBody>
      </p:sp>
      <p:pic>
        <p:nvPicPr>
          <p:cNvPr id="4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916237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4034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Dobrý (K)RF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Rozumí </a:t>
            </a:r>
          </a:p>
          <a:p>
            <a:pPr lvl="1"/>
            <a:r>
              <a:rPr lang="cs-CZ" dirty="0" smtClean="0"/>
              <a:t>Fyzice</a:t>
            </a:r>
          </a:p>
          <a:p>
            <a:pPr lvl="1"/>
            <a:r>
              <a:rPr lang="cs-CZ" dirty="0" smtClean="0"/>
              <a:t>Biologii (anatomii a procesům v těle)</a:t>
            </a:r>
          </a:p>
          <a:p>
            <a:pPr lvl="1"/>
            <a:r>
              <a:rPr lang="cs-CZ" dirty="0" smtClean="0"/>
              <a:t>Matematice</a:t>
            </a:r>
          </a:p>
          <a:p>
            <a:pPr lvl="1"/>
            <a:r>
              <a:rPr lang="cs-CZ" dirty="0" smtClean="0"/>
              <a:t>Technice a technologii</a:t>
            </a:r>
          </a:p>
          <a:p>
            <a:r>
              <a:rPr lang="cs-CZ" dirty="0" smtClean="0"/>
              <a:t>Umí vysvětlit fyzikální a technologické problémy srozumitelně i laikům</a:t>
            </a:r>
          </a:p>
          <a:p>
            <a:r>
              <a:rPr lang="cs-CZ" dirty="0" smtClean="0"/>
              <a:t>Ví, proč tuhle práci dělá</a:t>
            </a:r>
            <a:endParaRPr lang="cs-CZ" dirty="0"/>
          </a:p>
        </p:txBody>
      </p:sp>
      <p:pic>
        <p:nvPicPr>
          <p:cNvPr id="4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916237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4945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5" name="Picture 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733256"/>
            <a:ext cx="1993946" cy="9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678568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156</Words>
  <Application>Microsoft Office PowerPoint</Application>
  <PresentationFormat>Předvádění na obrazovce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systému Office</vt:lpstr>
      <vt:lpstr>Radiologický fyzik</vt:lpstr>
      <vt:lpstr>Legislativa</vt:lpstr>
      <vt:lpstr>Jak se stát RF</vt:lpstr>
      <vt:lpstr>Klinický radiologický fyzik</vt:lpstr>
      <vt:lpstr>Náplň práce</vt:lpstr>
      <vt:lpstr>Dobrý (K)RF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Radiologický fyzik</dc:title>
  <dc:creator>Vladimír Vondráček</dc:creator>
  <cp:lastModifiedBy>Vladimír Vondráček</cp:lastModifiedBy>
  <cp:revision>6</cp:revision>
  <dcterms:created xsi:type="dcterms:W3CDTF">2024-02-12T06:52:51Z</dcterms:created>
  <dcterms:modified xsi:type="dcterms:W3CDTF">2024-02-12T07:50:15Z</dcterms:modified>
</cp:coreProperties>
</file>