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23"/>
  </p:notesMasterIdLst>
  <p:handoutMasterIdLst>
    <p:handoutMasterId r:id="rId24"/>
  </p:handoutMasterIdLst>
  <p:sldIdLst>
    <p:sldId id="256" r:id="rId3"/>
    <p:sldId id="276" r:id="rId4"/>
    <p:sldId id="2699" r:id="rId5"/>
    <p:sldId id="2700" r:id="rId6"/>
    <p:sldId id="2701" r:id="rId7"/>
    <p:sldId id="2679" r:id="rId8"/>
    <p:sldId id="2681" r:id="rId9"/>
    <p:sldId id="2694" r:id="rId10"/>
    <p:sldId id="2693" r:id="rId11"/>
    <p:sldId id="2688" r:id="rId12"/>
    <p:sldId id="2691" r:id="rId13"/>
    <p:sldId id="2696" r:id="rId14"/>
    <p:sldId id="2692" r:id="rId15"/>
    <p:sldId id="284" r:id="rId16"/>
    <p:sldId id="268" r:id="rId17"/>
    <p:sldId id="2666" r:id="rId18"/>
    <p:sldId id="2697" r:id="rId19"/>
    <p:sldId id="2702" r:id="rId20"/>
    <p:sldId id="2703" r:id="rId21"/>
    <p:sldId id="2704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3" userDrawn="1">
          <p15:clr>
            <a:srgbClr val="A4A3A4"/>
          </p15:clr>
        </p15:guide>
        <p15:guide id="2" pos="6698" userDrawn="1">
          <p15:clr>
            <a:srgbClr val="A4A3A4"/>
          </p15:clr>
        </p15:guide>
        <p15:guide id="3" pos="3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0B9BB43-6BF0-AC20-F2DD-4239AA2A7087}" name="Dorothea Fonnesu" initials="DF" userId="S::fonnesu@infn.it::7bf8154d-1f01-455e-9a4e-eddc056ca8ec" providerId="AD"/>
  <p188:author id="{D3BAF8B9-73AC-541B-4BFE-C6F37017EC14}" name="Cristian Pira" initials="CP" userId="S::pira@infn.it::7124120c-9f6d-49e9-b601-7d0d6e76e5f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7B46"/>
    <a:srgbClr val="E60000"/>
    <a:srgbClr val="363737"/>
    <a:srgbClr val="00035C"/>
    <a:srgbClr val="E90000"/>
    <a:srgbClr val="00045C"/>
    <a:srgbClr val="00035B"/>
    <a:srgbClr val="253366"/>
    <a:srgbClr val="414141"/>
    <a:srgbClr val="000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419501-C50A-4192-AEAA-EFF5B8299F4C}" v="157" dt="2024-01-18T10:03:39.579"/>
    <p1510:client id="{7E24C02A-66A4-45E5-AD26-807CA2CB1CD1}" v="57" dt="2024-01-17T15:02:00.0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40" d="100"/>
          <a:sy n="140" d="100"/>
        </p:scale>
        <p:origin x="972" y="276"/>
      </p:cViewPr>
      <p:guideLst>
        <p:guide orient="horz" pos="3453"/>
        <p:guide pos="6698"/>
        <p:guide pos="3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 Pira" userId="7124120c-9f6d-49e9-b601-7d0d6e76e5f5" providerId="ADAL" clId="{7E24C02A-66A4-45E5-AD26-807CA2CB1CD1}"/>
    <pc:docChg chg="undo custSel modSld">
      <pc:chgData name="Cristian Pira" userId="7124120c-9f6d-49e9-b601-7d0d6e76e5f5" providerId="ADAL" clId="{7E24C02A-66A4-45E5-AD26-807CA2CB1CD1}" dt="2024-01-17T15:02:00.056" v="56" actId="20577"/>
      <pc:docMkLst>
        <pc:docMk/>
      </pc:docMkLst>
      <pc:sldChg chg="modSp mod">
        <pc:chgData name="Cristian Pira" userId="7124120c-9f6d-49e9-b601-7d0d6e76e5f5" providerId="ADAL" clId="{7E24C02A-66A4-45E5-AD26-807CA2CB1CD1}" dt="2024-01-17T14:47:57.734" v="13" actId="108"/>
        <pc:sldMkLst>
          <pc:docMk/>
          <pc:sldMk cId="1198575893" sldId="2688"/>
        </pc:sldMkLst>
        <pc:spChg chg="mod">
          <ac:chgData name="Cristian Pira" userId="7124120c-9f6d-49e9-b601-7d0d6e76e5f5" providerId="ADAL" clId="{7E24C02A-66A4-45E5-AD26-807CA2CB1CD1}" dt="2024-01-17T14:47:57.734" v="13" actId="108"/>
          <ac:spMkLst>
            <pc:docMk/>
            <pc:sldMk cId="1198575893" sldId="2688"/>
            <ac:spMk id="8" creationId="{0AB17989-2AF3-FEEB-930F-788895BA2EB9}"/>
          </ac:spMkLst>
        </pc:spChg>
      </pc:sldChg>
      <pc:sldChg chg="modSp mod">
        <pc:chgData name="Cristian Pira" userId="7124120c-9f6d-49e9-b601-7d0d6e76e5f5" providerId="ADAL" clId="{7E24C02A-66A4-45E5-AD26-807CA2CB1CD1}" dt="2024-01-17T15:02:00.056" v="56" actId="20577"/>
        <pc:sldMkLst>
          <pc:docMk/>
          <pc:sldMk cId="328327322" sldId="2701"/>
        </pc:sldMkLst>
        <pc:spChg chg="mod">
          <ac:chgData name="Cristian Pira" userId="7124120c-9f6d-49e9-b601-7d0d6e76e5f5" providerId="ADAL" clId="{7E24C02A-66A4-45E5-AD26-807CA2CB1CD1}" dt="2024-01-17T15:02:00.056" v="56" actId="20577"/>
          <ac:spMkLst>
            <pc:docMk/>
            <pc:sldMk cId="328327322" sldId="2701"/>
            <ac:spMk id="3" creationId="{EDEDF644-2BE4-2195-2E74-89C48694E720}"/>
          </ac:spMkLst>
        </pc:spChg>
      </pc:sldChg>
    </pc:docChg>
  </pc:docChgLst>
  <pc:docChgLst>
    <pc:chgData name="Dorothea Fonnesu" userId="7bf8154d-1f01-455e-9a4e-eddc056ca8ec" providerId="ADAL" clId="{01419501-C50A-4192-AEAA-EFF5B8299F4C}"/>
    <pc:docChg chg="undo custSel addSld delSld modSld sldOrd">
      <pc:chgData name="Dorothea Fonnesu" userId="7bf8154d-1f01-455e-9a4e-eddc056ca8ec" providerId="ADAL" clId="{01419501-C50A-4192-AEAA-EFF5B8299F4C}" dt="2024-01-18T13:01:03.439" v="5158" actId="1076"/>
      <pc:docMkLst>
        <pc:docMk/>
      </pc:docMkLst>
      <pc:sldChg chg="modSp mod">
        <pc:chgData name="Dorothea Fonnesu" userId="7bf8154d-1f01-455e-9a4e-eddc056ca8ec" providerId="ADAL" clId="{01419501-C50A-4192-AEAA-EFF5B8299F4C}" dt="2024-01-15T13:38:00.009" v="22" actId="20577"/>
        <pc:sldMkLst>
          <pc:docMk/>
          <pc:sldMk cId="3964096070" sldId="256"/>
        </pc:sldMkLst>
        <pc:spChg chg="mod">
          <ac:chgData name="Dorothea Fonnesu" userId="7bf8154d-1f01-455e-9a4e-eddc056ca8ec" providerId="ADAL" clId="{01419501-C50A-4192-AEAA-EFF5B8299F4C}" dt="2024-01-15T13:37:19.100" v="14" actId="20577"/>
          <ac:spMkLst>
            <pc:docMk/>
            <pc:sldMk cId="3964096070" sldId="256"/>
            <ac:spMk id="2" creationId="{00000000-0000-0000-0000-000000000000}"/>
          </ac:spMkLst>
        </pc:spChg>
        <pc:spChg chg="mod">
          <ac:chgData name="Dorothea Fonnesu" userId="7bf8154d-1f01-455e-9a4e-eddc056ca8ec" providerId="ADAL" clId="{01419501-C50A-4192-AEAA-EFF5B8299F4C}" dt="2024-01-15T13:38:00.009" v="22" actId="20577"/>
          <ac:spMkLst>
            <pc:docMk/>
            <pc:sldMk cId="3964096070" sldId="256"/>
            <ac:spMk id="4" creationId="{00000000-0000-0000-0000-000000000000}"/>
          </ac:spMkLst>
        </pc:spChg>
      </pc:sldChg>
      <pc:sldChg chg="del">
        <pc:chgData name="Dorothea Fonnesu" userId="7bf8154d-1f01-455e-9a4e-eddc056ca8ec" providerId="ADAL" clId="{01419501-C50A-4192-AEAA-EFF5B8299F4C}" dt="2024-01-18T13:00:57.038" v="5157" actId="47"/>
        <pc:sldMkLst>
          <pc:docMk/>
          <pc:sldMk cId="4008100017" sldId="259"/>
        </pc:sldMkLst>
      </pc:sldChg>
      <pc:sldChg chg="addSp delSp modSp mod">
        <pc:chgData name="Dorothea Fonnesu" userId="7bf8154d-1f01-455e-9a4e-eddc056ca8ec" providerId="ADAL" clId="{01419501-C50A-4192-AEAA-EFF5B8299F4C}" dt="2024-01-18T09:25:06.170" v="4593" actId="1076"/>
        <pc:sldMkLst>
          <pc:docMk/>
          <pc:sldMk cId="2535720730" sldId="268"/>
        </pc:sldMkLst>
        <pc:spChg chg="mod">
          <ac:chgData name="Dorothea Fonnesu" userId="7bf8154d-1f01-455e-9a4e-eddc056ca8ec" providerId="ADAL" clId="{01419501-C50A-4192-AEAA-EFF5B8299F4C}" dt="2024-01-18T09:20:02.628" v="4435" actId="1076"/>
          <ac:spMkLst>
            <pc:docMk/>
            <pc:sldMk cId="2535720730" sldId="268"/>
            <ac:spMk id="2" creationId="{F6D33379-B419-0F7F-0B5F-434E607FAE28}"/>
          </ac:spMkLst>
        </pc:spChg>
        <pc:spChg chg="add del mod">
          <ac:chgData name="Dorothea Fonnesu" userId="7bf8154d-1f01-455e-9a4e-eddc056ca8ec" providerId="ADAL" clId="{01419501-C50A-4192-AEAA-EFF5B8299F4C}" dt="2024-01-18T09:19:56.718" v="4434" actId="478"/>
          <ac:spMkLst>
            <pc:docMk/>
            <pc:sldMk cId="2535720730" sldId="268"/>
            <ac:spMk id="3" creationId="{7E50ACB9-CA66-56A3-8058-4703CEC2A27F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5" creationId="{B59DC2DC-173B-9FE1-3612-1F532C2EF73A}"/>
          </ac:spMkLst>
        </pc:spChg>
        <pc:spChg chg="add del mod">
          <ac:chgData name="Dorothea Fonnesu" userId="7bf8154d-1f01-455e-9a4e-eddc056ca8ec" providerId="ADAL" clId="{01419501-C50A-4192-AEAA-EFF5B8299F4C}" dt="2024-01-18T09:18:44.426" v="4418" actId="478"/>
          <ac:spMkLst>
            <pc:docMk/>
            <pc:sldMk cId="2535720730" sldId="268"/>
            <ac:spMk id="6" creationId="{8F383D98-341F-AB8D-DFF5-2D71BF642118}"/>
          </ac:spMkLst>
        </pc:spChg>
        <pc:spChg chg="add del mod">
          <ac:chgData name="Dorothea Fonnesu" userId="7bf8154d-1f01-455e-9a4e-eddc056ca8ec" providerId="ADAL" clId="{01419501-C50A-4192-AEAA-EFF5B8299F4C}" dt="2024-01-18T09:19:00.457" v="4423" actId="478"/>
          <ac:spMkLst>
            <pc:docMk/>
            <pc:sldMk cId="2535720730" sldId="268"/>
            <ac:spMk id="7" creationId="{C202269E-D22F-20B6-2224-6D9FECF6AE39}"/>
          </ac:spMkLst>
        </pc:spChg>
        <pc:spChg chg="add del mod">
          <ac:chgData name="Dorothea Fonnesu" userId="7bf8154d-1f01-455e-9a4e-eddc056ca8ec" providerId="ADAL" clId="{01419501-C50A-4192-AEAA-EFF5B8299F4C}" dt="2024-01-18T09:18:47.480" v="4419" actId="478"/>
          <ac:spMkLst>
            <pc:docMk/>
            <pc:sldMk cId="2535720730" sldId="268"/>
            <ac:spMk id="8" creationId="{74864A0B-55C7-01FD-2A17-E180B2207246}"/>
          </ac:spMkLst>
        </pc:spChg>
        <pc:spChg chg="add del mod">
          <ac:chgData name="Dorothea Fonnesu" userId="7bf8154d-1f01-455e-9a4e-eddc056ca8ec" providerId="ADAL" clId="{01419501-C50A-4192-AEAA-EFF5B8299F4C}" dt="2024-01-18T09:19:00.457" v="4423" actId="478"/>
          <ac:spMkLst>
            <pc:docMk/>
            <pc:sldMk cId="2535720730" sldId="268"/>
            <ac:spMk id="9" creationId="{122BE0F1-42FD-4F14-F7D3-91110531FC5E}"/>
          </ac:spMkLst>
        </pc:spChg>
        <pc:spChg chg="add del mod">
          <ac:chgData name="Dorothea Fonnesu" userId="7bf8154d-1f01-455e-9a4e-eddc056ca8ec" providerId="ADAL" clId="{01419501-C50A-4192-AEAA-EFF5B8299F4C}" dt="2024-01-18T09:18:50.668" v="4420" actId="478"/>
          <ac:spMkLst>
            <pc:docMk/>
            <pc:sldMk cId="2535720730" sldId="268"/>
            <ac:spMk id="10" creationId="{54278F09-2ECF-5025-EA0F-EB6F91A3F18B}"/>
          </ac:spMkLst>
        </pc:spChg>
        <pc:spChg chg="add del mod">
          <ac:chgData name="Dorothea Fonnesu" userId="7bf8154d-1f01-455e-9a4e-eddc056ca8ec" providerId="ADAL" clId="{01419501-C50A-4192-AEAA-EFF5B8299F4C}" dt="2024-01-18T09:19:00.457" v="4423" actId="478"/>
          <ac:spMkLst>
            <pc:docMk/>
            <pc:sldMk cId="2535720730" sldId="268"/>
            <ac:spMk id="11" creationId="{5C6DCCEB-789B-8658-F881-9A86E5CFFC02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2" creationId="{22C70790-092A-EA38-D598-9E5080A3FFB5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3" creationId="{AC3CD4C7-9F55-0AAF-1229-CE7C3C9C2069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4" creationId="{F7A64C0B-EF30-4A50-5DF6-9B1C6071C7EE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5" creationId="{292CE20F-273D-63F6-1F0E-8E520A6A4B6C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6" creationId="{638F0C7B-96D7-3F0F-1910-EAD0DC8E75E2}"/>
          </ac:spMkLst>
        </pc:spChg>
        <pc:spChg chg="add mod">
          <ac:chgData name="Dorothea Fonnesu" userId="7bf8154d-1f01-455e-9a4e-eddc056ca8ec" providerId="ADAL" clId="{01419501-C50A-4192-AEAA-EFF5B8299F4C}" dt="2024-01-18T09:23:44.151" v="4589" actId="1076"/>
          <ac:spMkLst>
            <pc:docMk/>
            <pc:sldMk cId="2535720730" sldId="268"/>
            <ac:spMk id="17" creationId="{F3AF4F32-E9EB-1D88-9FD4-E091D07BB0FD}"/>
          </ac:spMkLst>
        </pc:spChg>
        <pc:picChg chg="add del mod modCrop">
          <ac:chgData name="Dorothea Fonnesu" userId="7bf8154d-1f01-455e-9a4e-eddc056ca8ec" providerId="ADAL" clId="{01419501-C50A-4192-AEAA-EFF5B8299F4C}" dt="2024-01-18T09:19:51.824" v="4433" actId="1076"/>
          <ac:picMkLst>
            <pc:docMk/>
            <pc:sldMk cId="2535720730" sldId="268"/>
            <ac:picMk id="4" creationId="{1C6DF64B-182E-B441-AEB3-6358AC5F9BBF}"/>
          </ac:picMkLst>
        </pc:picChg>
        <pc:picChg chg="add mod">
          <ac:chgData name="Dorothea Fonnesu" userId="7bf8154d-1f01-455e-9a4e-eddc056ca8ec" providerId="ADAL" clId="{01419501-C50A-4192-AEAA-EFF5B8299F4C}" dt="2024-01-18T09:25:06.170" v="4593" actId="1076"/>
          <ac:picMkLst>
            <pc:docMk/>
            <pc:sldMk cId="2535720730" sldId="268"/>
            <ac:picMk id="18" creationId="{CEB21F75-2F9F-EBE5-0BDB-2E3FF4B0C139}"/>
          </ac:picMkLst>
        </pc:picChg>
      </pc:sldChg>
      <pc:sldChg chg="del">
        <pc:chgData name="Dorothea Fonnesu" userId="7bf8154d-1f01-455e-9a4e-eddc056ca8ec" providerId="ADAL" clId="{01419501-C50A-4192-AEAA-EFF5B8299F4C}" dt="2024-01-15T16:11:23.758" v="731" actId="47"/>
        <pc:sldMkLst>
          <pc:docMk/>
          <pc:sldMk cId="585196695" sldId="270"/>
        </pc:sldMkLst>
      </pc:sldChg>
      <pc:sldChg chg="del">
        <pc:chgData name="Dorothea Fonnesu" userId="7bf8154d-1f01-455e-9a4e-eddc056ca8ec" providerId="ADAL" clId="{01419501-C50A-4192-AEAA-EFF5B8299F4C}" dt="2024-01-18T13:00:57.038" v="5157" actId="47"/>
        <pc:sldMkLst>
          <pc:docMk/>
          <pc:sldMk cId="1726459414" sldId="272"/>
        </pc:sldMkLst>
      </pc:sldChg>
      <pc:sldChg chg="addSp delSp modSp mod">
        <pc:chgData name="Dorothea Fonnesu" userId="7bf8154d-1f01-455e-9a4e-eddc056ca8ec" providerId="ADAL" clId="{01419501-C50A-4192-AEAA-EFF5B8299F4C}" dt="2024-01-18T11:28:04.017" v="5156" actId="1076"/>
        <pc:sldMkLst>
          <pc:docMk/>
          <pc:sldMk cId="3966947811" sldId="276"/>
        </pc:sldMkLst>
        <pc:spChg chg="del mod">
          <ac:chgData name="Dorothea Fonnesu" userId="7bf8154d-1f01-455e-9a4e-eddc056ca8ec" providerId="ADAL" clId="{01419501-C50A-4192-AEAA-EFF5B8299F4C}" dt="2024-01-16T17:41:16.940" v="3157" actId="478"/>
          <ac:spMkLst>
            <pc:docMk/>
            <pc:sldMk cId="3966947811" sldId="276"/>
            <ac:spMk id="3" creationId="{D6F3DDC6-2363-1F53-783E-CDEC05B47ED9}"/>
          </ac:spMkLst>
        </pc:spChg>
        <pc:spChg chg="add mod">
          <ac:chgData name="Dorothea Fonnesu" userId="7bf8154d-1f01-455e-9a4e-eddc056ca8ec" providerId="ADAL" clId="{01419501-C50A-4192-AEAA-EFF5B8299F4C}" dt="2024-01-18T11:28:04.017" v="5156" actId="1076"/>
          <ac:spMkLst>
            <pc:docMk/>
            <pc:sldMk cId="3966947811" sldId="276"/>
            <ac:spMk id="7" creationId="{38BF299A-F8DD-9C82-E6D7-7C30C5E46AFC}"/>
          </ac:spMkLst>
        </pc:spChg>
      </pc:sldChg>
      <pc:sldChg chg="del">
        <pc:chgData name="Dorothea Fonnesu" userId="7bf8154d-1f01-455e-9a4e-eddc056ca8ec" providerId="ADAL" clId="{01419501-C50A-4192-AEAA-EFF5B8299F4C}" dt="2024-01-18T13:00:57.038" v="5157" actId="47"/>
        <pc:sldMkLst>
          <pc:docMk/>
          <pc:sldMk cId="2338215442" sldId="277"/>
        </pc:sldMkLst>
      </pc:sldChg>
      <pc:sldChg chg="del">
        <pc:chgData name="Dorothea Fonnesu" userId="7bf8154d-1f01-455e-9a4e-eddc056ca8ec" providerId="ADAL" clId="{01419501-C50A-4192-AEAA-EFF5B8299F4C}" dt="2024-01-18T13:00:57.038" v="5157" actId="47"/>
        <pc:sldMkLst>
          <pc:docMk/>
          <pc:sldMk cId="648216820" sldId="278"/>
        </pc:sldMkLst>
      </pc:sldChg>
      <pc:sldChg chg="del">
        <pc:chgData name="Dorothea Fonnesu" userId="7bf8154d-1f01-455e-9a4e-eddc056ca8ec" providerId="ADAL" clId="{01419501-C50A-4192-AEAA-EFF5B8299F4C}" dt="2024-01-18T13:00:57.038" v="5157" actId="47"/>
        <pc:sldMkLst>
          <pc:docMk/>
          <pc:sldMk cId="792203104" sldId="279"/>
        </pc:sldMkLst>
      </pc:sldChg>
      <pc:sldChg chg="addSp delSp modSp add del mod">
        <pc:chgData name="Dorothea Fonnesu" userId="7bf8154d-1f01-455e-9a4e-eddc056ca8ec" providerId="ADAL" clId="{01419501-C50A-4192-AEAA-EFF5B8299F4C}" dt="2024-01-18T11:22:59.439" v="4916" actId="20577"/>
        <pc:sldMkLst>
          <pc:docMk/>
          <pc:sldMk cId="1142562885" sldId="284"/>
        </pc:sldMkLst>
        <pc:spChg chg="mod">
          <ac:chgData name="Dorothea Fonnesu" userId="7bf8154d-1f01-455e-9a4e-eddc056ca8ec" providerId="ADAL" clId="{01419501-C50A-4192-AEAA-EFF5B8299F4C}" dt="2024-01-16T17:23:32.995" v="2438" actId="20577"/>
          <ac:spMkLst>
            <pc:docMk/>
            <pc:sldMk cId="1142562885" sldId="284"/>
            <ac:spMk id="2" creationId="{17D1CB4C-963E-4026-07D3-07D9CB801C42}"/>
          </ac:spMkLst>
        </pc:spChg>
        <pc:spChg chg="add mod">
          <ac:chgData name="Dorothea Fonnesu" userId="7bf8154d-1f01-455e-9a4e-eddc056ca8ec" providerId="ADAL" clId="{01419501-C50A-4192-AEAA-EFF5B8299F4C}" dt="2024-01-18T11:22:59.439" v="4916" actId="20577"/>
          <ac:spMkLst>
            <pc:docMk/>
            <pc:sldMk cId="1142562885" sldId="284"/>
            <ac:spMk id="3" creationId="{C69F7E4D-1180-6350-33DE-3F01867502DD}"/>
          </ac:spMkLst>
        </pc:spChg>
        <pc:spChg chg="del mod">
          <ac:chgData name="Dorothea Fonnesu" userId="7bf8154d-1f01-455e-9a4e-eddc056ca8ec" providerId="ADAL" clId="{01419501-C50A-4192-AEAA-EFF5B8299F4C}" dt="2024-01-15T16:21:08.290" v="864"/>
          <ac:spMkLst>
            <pc:docMk/>
            <pc:sldMk cId="1142562885" sldId="284"/>
            <ac:spMk id="7" creationId="{1917DF64-A6EC-B15E-E349-2525EF036CDB}"/>
          </ac:spMkLst>
        </pc:spChg>
        <pc:spChg chg="add mod">
          <ac:chgData name="Dorothea Fonnesu" userId="7bf8154d-1f01-455e-9a4e-eddc056ca8ec" providerId="ADAL" clId="{01419501-C50A-4192-AEAA-EFF5B8299F4C}" dt="2024-01-18T11:18:29.888" v="4804" actId="1076"/>
          <ac:spMkLst>
            <pc:docMk/>
            <pc:sldMk cId="1142562885" sldId="284"/>
            <ac:spMk id="12" creationId="{F7BFCC30-7F93-B037-EF75-93CC35093CE2}"/>
          </ac:spMkLst>
        </pc:spChg>
        <pc:spChg chg="add mod">
          <ac:chgData name="Dorothea Fonnesu" userId="7bf8154d-1f01-455e-9a4e-eddc056ca8ec" providerId="ADAL" clId="{01419501-C50A-4192-AEAA-EFF5B8299F4C}" dt="2024-01-18T11:18:54.686" v="4807" actId="14100"/>
          <ac:spMkLst>
            <pc:docMk/>
            <pc:sldMk cId="1142562885" sldId="284"/>
            <ac:spMk id="15" creationId="{C38D6222-17A7-6F01-CE63-C0B71BC0C72F}"/>
          </ac:spMkLst>
        </pc:spChg>
        <pc:spChg chg="add mod">
          <ac:chgData name="Dorothea Fonnesu" userId="7bf8154d-1f01-455e-9a4e-eddc056ca8ec" providerId="ADAL" clId="{01419501-C50A-4192-AEAA-EFF5B8299F4C}" dt="2024-01-18T11:19:10.713" v="4819" actId="1076"/>
          <ac:spMkLst>
            <pc:docMk/>
            <pc:sldMk cId="1142562885" sldId="284"/>
            <ac:spMk id="21" creationId="{0A2BBCA3-30DC-CA61-75A0-90D7AE70D97B}"/>
          </ac:spMkLst>
        </pc:spChg>
        <pc:picChg chg="add del mod">
          <ac:chgData name="Dorothea Fonnesu" userId="7bf8154d-1f01-455e-9a4e-eddc056ca8ec" providerId="ADAL" clId="{01419501-C50A-4192-AEAA-EFF5B8299F4C}" dt="2024-01-16T17:34:33.707" v="2930" actId="478"/>
          <ac:picMkLst>
            <pc:docMk/>
            <pc:sldMk cId="1142562885" sldId="284"/>
            <ac:picMk id="7" creationId="{7AFDCE5F-9196-33F5-7E29-D1ECBCCF8B7D}"/>
          </ac:picMkLst>
        </pc:picChg>
        <pc:picChg chg="add mod modCrop">
          <ac:chgData name="Dorothea Fonnesu" userId="7bf8154d-1f01-455e-9a4e-eddc056ca8ec" providerId="ADAL" clId="{01419501-C50A-4192-AEAA-EFF5B8299F4C}" dt="2024-01-18T11:18:27.008" v="4803" actId="1076"/>
          <ac:picMkLst>
            <pc:docMk/>
            <pc:sldMk cId="1142562885" sldId="284"/>
            <ac:picMk id="9" creationId="{1EEB6BD8-F920-02A5-D4BE-A06F459A75DB}"/>
          </ac:picMkLst>
        </pc:picChg>
        <pc:picChg chg="add del mod">
          <ac:chgData name="Dorothea Fonnesu" userId="7bf8154d-1f01-455e-9a4e-eddc056ca8ec" providerId="ADAL" clId="{01419501-C50A-4192-AEAA-EFF5B8299F4C}" dt="2024-01-16T17:30:44.930" v="2816"/>
          <ac:picMkLst>
            <pc:docMk/>
            <pc:sldMk cId="1142562885" sldId="284"/>
            <ac:picMk id="11" creationId="{560A6D3C-EEED-070F-3D80-98105FD615D4}"/>
          </ac:picMkLst>
        </pc:picChg>
        <pc:picChg chg="add del mod modCrop">
          <ac:chgData name="Dorothea Fonnesu" userId="7bf8154d-1f01-455e-9a4e-eddc056ca8ec" providerId="ADAL" clId="{01419501-C50A-4192-AEAA-EFF5B8299F4C}" dt="2024-01-16T17:37:31.774" v="3028"/>
          <ac:picMkLst>
            <pc:docMk/>
            <pc:sldMk cId="1142562885" sldId="284"/>
            <ac:picMk id="13" creationId="{C373235E-80DD-2EE6-B128-7C6B20B55F25}"/>
          </ac:picMkLst>
        </pc:picChg>
        <pc:picChg chg="add mod modCrop">
          <ac:chgData name="Dorothea Fonnesu" userId="7bf8154d-1f01-455e-9a4e-eddc056ca8ec" providerId="ADAL" clId="{01419501-C50A-4192-AEAA-EFF5B8299F4C}" dt="2024-01-18T11:18:54.686" v="4807" actId="14100"/>
          <ac:picMkLst>
            <pc:docMk/>
            <pc:sldMk cId="1142562885" sldId="284"/>
            <ac:picMk id="14" creationId="{2EC3E75B-4E12-CDDA-FDF1-641EDED55586}"/>
          </ac:picMkLst>
        </pc:picChg>
        <pc:cxnChg chg="add mod">
          <ac:chgData name="Dorothea Fonnesu" userId="7bf8154d-1f01-455e-9a4e-eddc056ca8ec" providerId="ADAL" clId="{01419501-C50A-4192-AEAA-EFF5B8299F4C}" dt="2024-01-18T11:19:05.943" v="4818" actId="1035"/>
          <ac:cxnSpMkLst>
            <pc:docMk/>
            <pc:sldMk cId="1142562885" sldId="284"/>
            <ac:cxnSpMk id="17" creationId="{4E63C9AF-FCFD-0868-201B-68AD2DA0D860}"/>
          </ac:cxnSpMkLst>
        </pc:cxnChg>
      </pc:sldChg>
      <pc:sldChg chg="del">
        <pc:chgData name="Dorothea Fonnesu" userId="7bf8154d-1f01-455e-9a4e-eddc056ca8ec" providerId="ADAL" clId="{01419501-C50A-4192-AEAA-EFF5B8299F4C}" dt="2024-01-15T16:11:23.758" v="731" actId="47"/>
        <pc:sldMkLst>
          <pc:docMk/>
          <pc:sldMk cId="1083352137" sldId="2671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2852646114" sldId="2672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1897903499" sldId="2673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2729656895" sldId="2675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757056554" sldId="2676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922750912" sldId="2677"/>
        </pc:sldMkLst>
      </pc:sldChg>
      <pc:sldChg chg="del">
        <pc:chgData name="Dorothea Fonnesu" userId="7bf8154d-1f01-455e-9a4e-eddc056ca8ec" providerId="ADAL" clId="{01419501-C50A-4192-AEAA-EFF5B8299F4C}" dt="2024-01-15T16:11:32.784" v="732" actId="47"/>
        <pc:sldMkLst>
          <pc:docMk/>
          <pc:sldMk cId="3079522389" sldId="2678"/>
        </pc:sldMkLst>
      </pc:sldChg>
      <pc:sldChg chg="addSp delSp modSp new mod ord">
        <pc:chgData name="Dorothea Fonnesu" userId="7bf8154d-1f01-455e-9a4e-eddc056ca8ec" providerId="ADAL" clId="{01419501-C50A-4192-AEAA-EFF5B8299F4C}" dt="2024-01-17T14:07:07.851" v="4005" actId="207"/>
        <pc:sldMkLst>
          <pc:docMk/>
          <pc:sldMk cId="1875826787" sldId="2679"/>
        </pc:sldMkLst>
        <pc:spChg chg="mod">
          <ac:chgData name="Dorothea Fonnesu" userId="7bf8154d-1f01-455e-9a4e-eddc056ca8ec" providerId="ADAL" clId="{01419501-C50A-4192-AEAA-EFF5B8299F4C}" dt="2024-01-16T16:53:03.914" v="2099" actId="20577"/>
          <ac:spMkLst>
            <pc:docMk/>
            <pc:sldMk cId="1875826787" sldId="2679"/>
            <ac:spMk id="2" creationId="{E8338521-9175-C4D3-56DB-2B4D0EAD807E}"/>
          </ac:spMkLst>
        </pc:spChg>
        <pc:spChg chg="del">
          <ac:chgData name="Dorothea Fonnesu" userId="7bf8154d-1f01-455e-9a4e-eddc056ca8ec" providerId="ADAL" clId="{01419501-C50A-4192-AEAA-EFF5B8299F4C}" dt="2024-01-15T15:21:54.248" v="93" actId="478"/>
          <ac:spMkLst>
            <pc:docMk/>
            <pc:sldMk cId="1875826787" sldId="2679"/>
            <ac:spMk id="3" creationId="{35B48440-71D9-E592-455C-3DEAF1A28AF5}"/>
          </ac:spMkLst>
        </pc:spChg>
        <pc:spChg chg="add mod">
          <ac:chgData name="Dorothea Fonnesu" userId="7bf8154d-1f01-455e-9a4e-eddc056ca8ec" providerId="ADAL" clId="{01419501-C50A-4192-AEAA-EFF5B8299F4C}" dt="2024-01-16T17:05:38.037" v="2377" actId="1036"/>
          <ac:spMkLst>
            <pc:docMk/>
            <pc:sldMk cId="1875826787" sldId="2679"/>
            <ac:spMk id="3" creationId="{F6AA46FD-C63E-F008-B7A9-320F315DD5CD}"/>
          </ac:spMkLst>
        </pc:spChg>
        <pc:spChg chg="add mod">
          <ac:chgData name="Dorothea Fonnesu" userId="7bf8154d-1f01-455e-9a4e-eddc056ca8ec" providerId="ADAL" clId="{01419501-C50A-4192-AEAA-EFF5B8299F4C}" dt="2024-01-16T17:05:38.037" v="2377" actId="1036"/>
          <ac:spMkLst>
            <pc:docMk/>
            <pc:sldMk cId="1875826787" sldId="2679"/>
            <ac:spMk id="9" creationId="{A75A082E-0EB3-EB44-3136-03A03406A327}"/>
          </ac:spMkLst>
        </pc:spChg>
        <pc:spChg chg="add del mod">
          <ac:chgData name="Dorothea Fonnesu" userId="7bf8154d-1f01-455e-9a4e-eddc056ca8ec" providerId="ADAL" clId="{01419501-C50A-4192-AEAA-EFF5B8299F4C}" dt="2024-01-16T16:39:48.239" v="1913" actId="478"/>
          <ac:spMkLst>
            <pc:docMk/>
            <pc:sldMk cId="1875826787" sldId="2679"/>
            <ac:spMk id="10" creationId="{760CCF57-4845-2E82-9BB1-75A36D1A50C8}"/>
          </ac:spMkLst>
        </pc:spChg>
        <pc:spChg chg="add del mod">
          <ac:chgData name="Dorothea Fonnesu" userId="7bf8154d-1f01-455e-9a4e-eddc056ca8ec" providerId="ADAL" clId="{01419501-C50A-4192-AEAA-EFF5B8299F4C}" dt="2024-01-16T16:39:51.728" v="1914" actId="478"/>
          <ac:spMkLst>
            <pc:docMk/>
            <pc:sldMk cId="1875826787" sldId="2679"/>
            <ac:spMk id="11" creationId="{9B1090AE-F9D0-62C4-57A6-AA8D4B020ED4}"/>
          </ac:spMkLst>
        </pc:spChg>
        <pc:spChg chg="add del mod">
          <ac:chgData name="Dorothea Fonnesu" userId="7bf8154d-1f01-455e-9a4e-eddc056ca8ec" providerId="ADAL" clId="{01419501-C50A-4192-AEAA-EFF5B8299F4C}" dt="2024-01-16T16:39:51.728" v="1914" actId="478"/>
          <ac:spMkLst>
            <pc:docMk/>
            <pc:sldMk cId="1875826787" sldId="2679"/>
            <ac:spMk id="12" creationId="{B3B59689-E32A-0C53-2B1E-870C92D84BF2}"/>
          </ac:spMkLst>
        </pc:spChg>
        <pc:spChg chg="add del mod">
          <ac:chgData name="Dorothea Fonnesu" userId="7bf8154d-1f01-455e-9a4e-eddc056ca8ec" providerId="ADAL" clId="{01419501-C50A-4192-AEAA-EFF5B8299F4C}" dt="2024-01-16T16:39:51.728" v="1914" actId="478"/>
          <ac:spMkLst>
            <pc:docMk/>
            <pc:sldMk cId="1875826787" sldId="2679"/>
            <ac:spMk id="13" creationId="{3AB40A6B-B30A-5978-55D1-2C3E6D9AB375}"/>
          </ac:spMkLst>
        </pc:spChg>
        <pc:spChg chg="add del mod">
          <ac:chgData name="Dorothea Fonnesu" userId="7bf8154d-1f01-455e-9a4e-eddc056ca8ec" providerId="ADAL" clId="{01419501-C50A-4192-AEAA-EFF5B8299F4C}" dt="2024-01-16T16:39:51.728" v="1914" actId="478"/>
          <ac:spMkLst>
            <pc:docMk/>
            <pc:sldMk cId="1875826787" sldId="2679"/>
            <ac:spMk id="14" creationId="{D28DB11D-FD28-BE80-3E10-9B84A9ABB3FA}"/>
          </ac:spMkLst>
        </pc:spChg>
        <pc:spChg chg="add mod">
          <ac:chgData name="Dorothea Fonnesu" userId="7bf8154d-1f01-455e-9a4e-eddc056ca8ec" providerId="ADAL" clId="{01419501-C50A-4192-AEAA-EFF5B8299F4C}" dt="2024-01-16T17:05:38.037" v="2377" actId="1036"/>
          <ac:spMkLst>
            <pc:docMk/>
            <pc:sldMk cId="1875826787" sldId="2679"/>
            <ac:spMk id="15" creationId="{6D6EE0D0-8E9F-3C40-21B6-66D69D2AF30F}"/>
          </ac:spMkLst>
        </pc:spChg>
        <pc:spChg chg="add mod">
          <ac:chgData name="Dorothea Fonnesu" userId="7bf8154d-1f01-455e-9a4e-eddc056ca8ec" providerId="ADAL" clId="{01419501-C50A-4192-AEAA-EFF5B8299F4C}" dt="2024-01-17T14:07:07.851" v="4005" actId="207"/>
          <ac:spMkLst>
            <pc:docMk/>
            <pc:sldMk cId="1875826787" sldId="2679"/>
            <ac:spMk id="19" creationId="{63CC47E4-82F7-27A0-6D24-D00F13B500B0}"/>
          </ac:spMkLst>
        </pc:spChg>
        <pc:spChg chg="mod">
          <ac:chgData name="Dorothea Fonnesu" userId="7bf8154d-1f01-455e-9a4e-eddc056ca8ec" providerId="ADAL" clId="{01419501-C50A-4192-AEAA-EFF5B8299F4C}" dt="2024-01-17T14:06:46.028" v="4002" actId="1076"/>
          <ac:spMkLst>
            <pc:docMk/>
            <pc:sldMk cId="1875826787" sldId="2679"/>
            <ac:spMk id="23" creationId="{11135F4F-0161-00F9-4C00-8B9B6ACEF607}"/>
          </ac:spMkLst>
        </pc:spChg>
        <pc:spChg chg="add del mod">
          <ac:chgData name="Dorothea Fonnesu" userId="7bf8154d-1f01-455e-9a4e-eddc056ca8ec" providerId="ADAL" clId="{01419501-C50A-4192-AEAA-EFF5B8299F4C}" dt="2024-01-16T16:39:48.239" v="1913" actId="478"/>
          <ac:spMkLst>
            <pc:docMk/>
            <pc:sldMk cId="1875826787" sldId="2679"/>
            <ac:spMk id="28" creationId="{EB9A9811-C368-34A4-45A5-AB173D4E5F31}"/>
          </ac:spMkLst>
        </pc:spChg>
        <pc:spChg chg="add del mod">
          <ac:chgData name="Dorothea Fonnesu" userId="7bf8154d-1f01-455e-9a4e-eddc056ca8ec" providerId="ADAL" clId="{01419501-C50A-4192-AEAA-EFF5B8299F4C}" dt="2024-01-16T16:39:48.239" v="1913" actId="478"/>
          <ac:spMkLst>
            <pc:docMk/>
            <pc:sldMk cId="1875826787" sldId="2679"/>
            <ac:spMk id="29" creationId="{EF27C153-EB2C-5C89-6F74-43EF692AA9D5}"/>
          </ac:spMkLst>
        </pc:spChg>
        <pc:spChg chg="add del mod">
          <ac:chgData name="Dorothea Fonnesu" userId="7bf8154d-1f01-455e-9a4e-eddc056ca8ec" providerId="ADAL" clId="{01419501-C50A-4192-AEAA-EFF5B8299F4C}" dt="2024-01-16T16:39:48.239" v="1913" actId="478"/>
          <ac:spMkLst>
            <pc:docMk/>
            <pc:sldMk cId="1875826787" sldId="2679"/>
            <ac:spMk id="30" creationId="{1BD1C294-4E49-9AE0-8B5B-80A2FD8C9AAE}"/>
          </ac:spMkLst>
        </pc:spChg>
        <pc:spChg chg="add del mod">
          <ac:chgData name="Dorothea Fonnesu" userId="7bf8154d-1f01-455e-9a4e-eddc056ca8ec" providerId="ADAL" clId="{01419501-C50A-4192-AEAA-EFF5B8299F4C}" dt="2024-01-16T16:39:48.239" v="1913" actId="478"/>
          <ac:spMkLst>
            <pc:docMk/>
            <pc:sldMk cId="1875826787" sldId="2679"/>
            <ac:spMk id="31" creationId="{3872CA19-7E71-97C0-4A03-3284943B5FD1}"/>
          </ac:spMkLst>
        </pc:spChg>
        <pc:spChg chg="mod">
          <ac:chgData name="Dorothea Fonnesu" userId="7bf8154d-1f01-455e-9a4e-eddc056ca8ec" providerId="ADAL" clId="{01419501-C50A-4192-AEAA-EFF5B8299F4C}" dt="2024-01-15T15:44:02.968" v="396" actId="14100"/>
          <ac:spMkLst>
            <pc:docMk/>
            <pc:sldMk cId="1875826787" sldId="2679"/>
            <ac:spMk id="43" creationId="{8034E674-628A-B699-502C-D8CF492FDD0B}"/>
          </ac:spMkLst>
        </pc:spChg>
        <pc:grpChg chg="add mod">
          <ac:chgData name="Dorothea Fonnesu" userId="7bf8154d-1f01-455e-9a4e-eddc056ca8ec" providerId="ADAL" clId="{01419501-C50A-4192-AEAA-EFF5B8299F4C}" dt="2024-01-17T14:06:46.028" v="4002" actId="1076"/>
          <ac:grpSpMkLst>
            <pc:docMk/>
            <pc:sldMk cId="1875826787" sldId="2679"/>
            <ac:grpSpMk id="20" creationId="{6C9ED431-F9A9-CA20-DD18-35934E4E530F}"/>
          </ac:grpSpMkLst>
        </pc:grpChg>
        <pc:grpChg chg="add del mod">
          <ac:chgData name="Dorothea Fonnesu" userId="7bf8154d-1f01-455e-9a4e-eddc056ca8ec" providerId="ADAL" clId="{01419501-C50A-4192-AEAA-EFF5B8299F4C}" dt="2024-01-16T15:59:21.122" v="1589" actId="21"/>
          <ac:grpSpMkLst>
            <pc:docMk/>
            <pc:sldMk cId="1875826787" sldId="2679"/>
            <ac:grpSpMk id="41" creationId="{4E8A0B2D-6A85-EB0B-7123-0BF739AFC7BA}"/>
          </ac:grpSpMkLst>
        </pc:grpChg>
        <pc:graphicFrameChg chg="add mod modGraphic">
          <ac:chgData name="Dorothea Fonnesu" userId="7bf8154d-1f01-455e-9a4e-eddc056ca8ec" providerId="ADAL" clId="{01419501-C50A-4192-AEAA-EFF5B8299F4C}" dt="2024-01-16T17:04:12.984" v="2340" actId="1076"/>
          <ac:graphicFrameMkLst>
            <pc:docMk/>
            <pc:sldMk cId="1875826787" sldId="2679"/>
            <ac:graphicFrameMk id="6" creationId="{2F2E815F-EFFD-B7D1-4CE5-C7BF50DF9191}"/>
          </ac:graphicFrameMkLst>
        </pc:graphicFrameChg>
        <pc:picChg chg="add mod modCrop">
          <ac:chgData name="Dorothea Fonnesu" userId="7bf8154d-1f01-455e-9a4e-eddc056ca8ec" providerId="ADAL" clId="{01419501-C50A-4192-AEAA-EFF5B8299F4C}" dt="2024-01-16T17:05:38.037" v="2377" actId="1036"/>
          <ac:picMkLst>
            <pc:docMk/>
            <pc:sldMk cId="1875826787" sldId="2679"/>
            <ac:picMk id="7" creationId="{15141FB5-8F64-72AB-866B-3938979339BB}"/>
          </ac:picMkLst>
        </pc:picChg>
        <pc:picChg chg="add mod modCrop">
          <ac:chgData name="Dorothea Fonnesu" userId="7bf8154d-1f01-455e-9a4e-eddc056ca8ec" providerId="ADAL" clId="{01419501-C50A-4192-AEAA-EFF5B8299F4C}" dt="2024-01-16T17:05:38.037" v="2377" actId="1036"/>
          <ac:picMkLst>
            <pc:docMk/>
            <pc:sldMk cId="1875826787" sldId="2679"/>
            <ac:picMk id="8" creationId="{A81D6B2D-9A8A-A0D5-C3D4-6DB1FABFB23B}"/>
          </ac:picMkLst>
        </pc:picChg>
        <pc:picChg chg="mod">
          <ac:chgData name="Dorothea Fonnesu" userId="7bf8154d-1f01-455e-9a4e-eddc056ca8ec" providerId="ADAL" clId="{01419501-C50A-4192-AEAA-EFF5B8299F4C}" dt="2024-01-17T14:06:46.028" v="4002" actId="1076"/>
          <ac:picMkLst>
            <pc:docMk/>
            <pc:sldMk cId="1875826787" sldId="2679"/>
            <ac:picMk id="22" creationId="{8F455BAA-A936-F30F-CC5A-66CDD0561D5D}"/>
          </ac:picMkLst>
        </pc:picChg>
        <pc:picChg chg="add mod">
          <ac:chgData name="Dorothea Fonnesu" userId="7bf8154d-1f01-455e-9a4e-eddc056ca8ec" providerId="ADAL" clId="{01419501-C50A-4192-AEAA-EFF5B8299F4C}" dt="2024-01-17T14:06:46.028" v="4002" actId="1076"/>
          <ac:picMkLst>
            <pc:docMk/>
            <pc:sldMk cId="1875826787" sldId="2679"/>
            <ac:picMk id="25" creationId="{246CA5A8-75BF-4EED-3E1A-665A4CD32B41}"/>
          </ac:picMkLst>
        </pc:picChg>
        <pc:picChg chg="add del mod">
          <ac:chgData name="Dorothea Fonnesu" userId="7bf8154d-1f01-455e-9a4e-eddc056ca8ec" providerId="ADAL" clId="{01419501-C50A-4192-AEAA-EFF5B8299F4C}" dt="2024-01-15T15:42:26.991" v="374" actId="478"/>
          <ac:picMkLst>
            <pc:docMk/>
            <pc:sldMk cId="1875826787" sldId="2679"/>
            <ac:picMk id="39" creationId="{CA26B6B5-E8A1-0C8F-50FF-DD30BA0F199E}"/>
          </ac:picMkLst>
        </pc:picChg>
        <pc:picChg chg="add del mod">
          <ac:chgData name="Dorothea Fonnesu" userId="7bf8154d-1f01-455e-9a4e-eddc056ca8ec" providerId="ADAL" clId="{01419501-C50A-4192-AEAA-EFF5B8299F4C}" dt="2024-01-16T15:59:21.122" v="1589" actId="21"/>
          <ac:picMkLst>
            <pc:docMk/>
            <pc:sldMk cId="1875826787" sldId="2679"/>
            <ac:picMk id="40" creationId="{93EAF961-5DDE-01FD-EE91-C4CC65684A31}"/>
          </ac:picMkLst>
        </pc:picChg>
        <pc:picChg chg="mod">
          <ac:chgData name="Dorothea Fonnesu" userId="7bf8154d-1f01-455e-9a4e-eddc056ca8ec" providerId="ADAL" clId="{01419501-C50A-4192-AEAA-EFF5B8299F4C}" dt="2024-01-15T15:44:12.758" v="397" actId="14100"/>
          <ac:picMkLst>
            <pc:docMk/>
            <pc:sldMk cId="1875826787" sldId="2679"/>
            <ac:picMk id="42" creationId="{9216CADD-C37B-29E0-A38E-266DCB932A9D}"/>
          </ac:picMkLst>
        </pc:picChg>
        <pc:cxnChg chg="add del mod">
          <ac:chgData name="Dorothea Fonnesu" userId="7bf8154d-1f01-455e-9a4e-eddc056ca8ec" providerId="ADAL" clId="{01419501-C50A-4192-AEAA-EFF5B8299F4C}" dt="2024-01-16T16:39:51.728" v="1914" actId="478"/>
          <ac:cxnSpMkLst>
            <pc:docMk/>
            <pc:sldMk cId="1875826787" sldId="2679"/>
            <ac:cxnSpMk id="16" creationId="{DDC01252-7A54-EA2C-8396-440AD9495B1F}"/>
          </ac:cxnSpMkLst>
        </pc:cxnChg>
        <pc:cxnChg chg="add del mod">
          <ac:chgData name="Dorothea Fonnesu" userId="7bf8154d-1f01-455e-9a4e-eddc056ca8ec" providerId="ADAL" clId="{01419501-C50A-4192-AEAA-EFF5B8299F4C}" dt="2024-01-16T16:39:51.728" v="1914" actId="478"/>
          <ac:cxnSpMkLst>
            <pc:docMk/>
            <pc:sldMk cId="1875826787" sldId="2679"/>
            <ac:cxnSpMk id="18" creationId="{E92B9481-A1CA-44B7-CDD3-AFF10CAC9D68}"/>
          </ac:cxnSpMkLst>
        </pc:cxnChg>
        <pc:cxnChg chg="add del mod">
          <ac:chgData name="Dorothea Fonnesu" userId="7bf8154d-1f01-455e-9a4e-eddc056ca8ec" providerId="ADAL" clId="{01419501-C50A-4192-AEAA-EFF5B8299F4C}" dt="2024-01-16T16:39:51.728" v="1914" actId="478"/>
          <ac:cxnSpMkLst>
            <pc:docMk/>
            <pc:sldMk cId="1875826787" sldId="2679"/>
            <ac:cxnSpMk id="21" creationId="{519DB73C-95FA-17DD-3543-7BFFB733F2CE}"/>
          </ac:cxnSpMkLst>
        </pc:cxnChg>
        <pc:cxnChg chg="add del mod">
          <ac:chgData name="Dorothea Fonnesu" userId="7bf8154d-1f01-455e-9a4e-eddc056ca8ec" providerId="ADAL" clId="{01419501-C50A-4192-AEAA-EFF5B8299F4C}" dt="2024-01-16T16:39:51.728" v="1914" actId="478"/>
          <ac:cxnSpMkLst>
            <pc:docMk/>
            <pc:sldMk cId="1875826787" sldId="2679"/>
            <ac:cxnSpMk id="24" creationId="{4D690B50-04C6-1F24-0913-8466C116F83B}"/>
          </ac:cxnSpMkLst>
        </pc:cxnChg>
      </pc:sldChg>
      <pc:sldChg chg="addSp delSp modSp new del mod">
        <pc:chgData name="Dorothea Fonnesu" userId="7bf8154d-1f01-455e-9a4e-eddc056ca8ec" providerId="ADAL" clId="{01419501-C50A-4192-AEAA-EFF5B8299F4C}" dt="2024-01-15T15:39:55.328" v="368" actId="2696"/>
        <pc:sldMkLst>
          <pc:docMk/>
          <pc:sldMk cId="3939057343" sldId="2680"/>
        </pc:sldMkLst>
        <pc:spChg chg="del">
          <ac:chgData name="Dorothea Fonnesu" userId="7bf8154d-1f01-455e-9a4e-eddc056ca8ec" providerId="ADAL" clId="{01419501-C50A-4192-AEAA-EFF5B8299F4C}" dt="2024-01-15T15:17:53.223" v="37" actId="478"/>
          <ac:spMkLst>
            <pc:docMk/>
            <pc:sldMk cId="3939057343" sldId="2680"/>
            <ac:spMk id="2" creationId="{9284E121-E627-1F8E-0674-84B0AAE4BD79}"/>
          </ac:spMkLst>
        </pc:spChg>
        <pc:spChg chg="del">
          <ac:chgData name="Dorothea Fonnesu" userId="7bf8154d-1f01-455e-9a4e-eddc056ca8ec" providerId="ADAL" clId="{01419501-C50A-4192-AEAA-EFF5B8299F4C}" dt="2024-01-15T15:17:53.223" v="37" actId="478"/>
          <ac:spMkLst>
            <pc:docMk/>
            <pc:sldMk cId="3939057343" sldId="2680"/>
            <ac:spMk id="3" creationId="{F016FF63-AD01-C45C-5CA0-4115BFF12634}"/>
          </ac:spMkLst>
        </pc:spChg>
        <pc:spChg chg="add del mod">
          <ac:chgData name="Dorothea Fonnesu" userId="7bf8154d-1f01-455e-9a4e-eddc056ca8ec" providerId="ADAL" clId="{01419501-C50A-4192-AEAA-EFF5B8299F4C}" dt="2024-01-15T15:21:34.455" v="90" actId="478"/>
          <ac:spMkLst>
            <pc:docMk/>
            <pc:sldMk cId="3939057343" sldId="2680"/>
            <ac:spMk id="6" creationId="{22AED3AC-A1CB-BAAC-8483-2145FC85E6E8}"/>
          </ac:spMkLst>
        </pc:spChg>
        <pc:spChg chg="add mod">
          <ac:chgData name="Dorothea Fonnesu" userId="7bf8154d-1f01-455e-9a4e-eddc056ca8ec" providerId="ADAL" clId="{01419501-C50A-4192-AEAA-EFF5B8299F4C}" dt="2024-01-15T15:18:25.056" v="39"/>
          <ac:spMkLst>
            <pc:docMk/>
            <pc:sldMk cId="3939057343" sldId="2680"/>
            <ac:spMk id="8" creationId="{99821B2F-F022-ABE9-248B-8180CC1686F5}"/>
          </ac:spMkLst>
        </pc:spChg>
        <pc:graphicFrameChg chg="add del mod modGraphic">
          <ac:chgData name="Dorothea Fonnesu" userId="7bf8154d-1f01-455e-9a4e-eddc056ca8ec" providerId="ADAL" clId="{01419501-C50A-4192-AEAA-EFF5B8299F4C}" dt="2024-01-15T15:21:56.432" v="94" actId="21"/>
          <ac:graphicFrameMkLst>
            <pc:docMk/>
            <pc:sldMk cId="3939057343" sldId="2680"/>
            <ac:graphicFrameMk id="7" creationId="{8CD4CC0E-E186-5C98-6580-372C452B8314}"/>
          </ac:graphicFrameMkLst>
        </pc:graphicFrameChg>
      </pc:sldChg>
      <pc:sldChg chg="addSp delSp modSp new mod">
        <pc:chgData name="Dorothea Fonnesu" userId="7bf8154d-1f01-455e-9a4e-eddc056ca8ec" providerId="ADAL" clId="{01419501-C50A-4192-AEAA-EFF5B8299F4C}" dt="2024-01-16T16:11:40.956" v="1775" actId="13926"/>
        <pc:sldMkLst>
          <pc:docMk/>
          <pc:sldMk cId="3584295355" sldId="2681"/>
        </pc:sldMkLst>
        <pc:spChg chg="del">
          <ac:chgData name="Dorothea Fonnesu" userId="7bf8154d-1f01-455e-9a4e-eddc056ca8ec" providerId="ADAL" clId="{01419501-C50A-4192-AEAA-EFF5B8299F4C}" dt="2024-01-15T15:51:52.965" v="412" actId="478"/>
          <ac:spMkLst>
            <pc:docMk/>
            <pc:sldMk cId="3584295355" sldId="2681"/>
            <ac:spMk id="2" creationId="{07797FFD-DC34-55B8-D26F-E828B8D0FA76}"/>
          </ac:spMkLst>
        </pc:spChg>
        <pc:spChg chg="add mod">
          <ac:chgData name="Dorothea Fonnesu" userId="7bf8154d-1f01-455e-9a4e-eddc056ca8ec" providerId="ADAL" clId="{01419501-C50A-4192-AEAA-EFF5B8299F4C}" dt="2024-01-16T16:05:54.834" v="1639" actId="1076"/>
          <ac:spMkLst>
            <pc:docMk/>
            <pc:sldMk cId="3584295355" sldId="2681"/>
            <ac:spMk id="3" creationId="{4EA6F5F7-5FCF-0A68-7788-3EF373DDD8E7}"/>
          </ac:spMkLst>
        </pc:spChg>
        <pc:spChg chg="del">
          <ac:chgData name="Dorothea Fonnesu" userId="7bf8154d-1f01-455e-9a4e-eddc056ca8ec" providerId="ADAL" clId="{01419501-C50A-4192-AEAA-EFF5B8299F4C}" dt="2024-01-15T15:39:58.805" v="369" actId="478"/>
          <ac:spMkLst>
            <pc:docMk/>
            <pc:sldMk cId="3584295355" sldId="2681"/>
            <ac:spMk id="3" creationId="{915E2A66-236D-763C-F3E6-A201D35D99B4}"/>
          </ac:spMkLst>
        </pc:spChg>
        <pc:spChg chg="add mod">
          <ac:chgData name="Dorothea Fonnesu" userId="7bf8154d-1f01-455e-9a4e-eddc056ca8ec" providerId="ADAL" clId="{01419501-C50A-4192-AEAA-EFF5B8299F4C}" dt="2024-01-16T16:11:40.956" v="1775" actId="13926"/>
          <ac:spMkLst>
            <pc:docMk/>
            <pc:sldMk cId="3584295355" sldId="2681"/>
            <ac:spMk id="8" creationId="{0AB17989-2AF3-FEEB-930F-788895BA2EB9}"/>
          </ac:spMkLst>
        </pc:spChg>
        <pc:spChg chg="add del mod">
          <ac:chgData name="Dorothea Fonnesu" userId="7bf8154d-1f01-455e-9a4e-eddc056ca8ec" providerId="ADAL" clId="{01419501-C50A-4192-AEAA-EFF5B8299F4C}" dt="2024-01-15T15:57:42.694" v="509" actId="478"/>
          <ac:spMkLst>
            <pc:docMk/>
            <pc:sldMk cId="3584295355" sldId="2681"/>
            <ac:spMk id="9" creationId="{096D1EB7-6893-CB1E-995E-217557A5CFDA}"/>
          </ac:spMkLst>
        </pc:spChg>
        <pc:spChg chg="add mod">
          <ac:chgData name="Dorothea Fonnesu" userId="7bf8154d-1f01-455e-9a4e-eddc056ca8ec" providerId="ADAL" clId="{01419501-C50A-4192-AEAA-EFF5B8299F4C}" dt="2024-01-16T16:06:20.895" v="1650" actId="20577"/>
          <ac:spMkLst>
            <pc:docMk/>
            <pc:sldMk cId="3584295355" sldId="2681"/>
            <ac:spMk id="9" creationId="{8012EE97-6D94-67F6-586C-525309F7DF41}"/>
          </ac:spMkLst>
        </pc:spChg>
        <pc:spChg chg="add mod">
          <ac:chgData name="Dorothea Fonnesu" userId="7bf8154d-1f01-455e-9a4e-eddc056ca8ec" providerId="ADAL" clId="{01419501-C50A-4192-AEAA-EFF5B8299F4C}" dt="2024-01-16T16:08:23.285" v="1714" actId="14100"/>
          <ac:spMkLst>
            <pc:docMk/>
            <pc:sldMk cId="3584295355" sldId="2681"/>
            <ac:spMk id="13" creationId="{9201AE48-BF0B-4E19-4247-FB5C564E777E}"/>
          </ac:spMkLst>
        </pc:spChg>
        <pc:spChg chg="add mod">
          <ac:chgData name="Dorothea Fonnesu" userId="7bf8154d-1f01-455e-9a4e-eddc056ca8ec" providerId="ADAL" clId="{01419501-C50A-4192-AEAA-EFF5B8299F4C}" dt="2024-01-16T16:08:23.285" v="1714" actId="14100"/>
          <ac:spMkLst>
            <pc:docMk/>
            <pc:sldMk cId="3584295355" sldId="2681"/>
            <ac:spMk id="14" creationId="{35DEC6A8-5EE2-1604-6226-70E44104BCA5}"/>
          </ac:spMkLst>
        </pc:spChg>
        <pc:spChg chg="add del mod">
          <ac:chgData name="Dorothea Fonnesu" userId="7bf8154d-1f01-455e-9a4e-eddc056ca8ec" providerId="ADAL" clId="{01419501-C50A-4192-AEAA-EFF5B8299F4C}" dt="2024-01-15T16:15:27.295" v="781" actId="478"/>
          <ac:spMkLst>
            <pc:docMk/>
            <pc:sldMk cId="3584295355" sldId="2681"/>
            <ac:spMk id="15" creationId="{71FC119A-15FF-D821-1A1D-82E8306BDD3F}"/>
          </ac:spMkLst>
        </pc:spChg>
        <pc:spChg chg="add del mod">
          <ac:chgData name="Dorothea Fonnesu" userId="7bf8154d-1f01-455e-9a4e-eddc056ca8ec" providerId="ADAL" clId="{01419501-C50A-4192-AEAA-EFF5B8299F4C}" dt="2024-01-15T16:14:20.623" v="770" actId="478"/>
          <ac:spMkLst>
            <pc:docMk/>
            <pc:sldMk cId="3584295355" sldId="2681"/>
            <ac:spMk id="16" creationId="{58A173FC-BADB-5AFB-F133-CA840301DBD8}"/>
          </ac:spMkLst>
        </pc:spChg>
        <pc:spChg chg="add mod">
          <ac:chgData name="Dorothea Fonnesu" userId="7bf8154d-1f01-455e-9a4e-eddc056ca8ec" providerId="ADAL" clId="{01419501-C50A-4192-AEAA-EFF5B8299F4C}" dt="2024-01-16T16:08:11.492" v="1712" actId="2711"/>
          <ac:spMkLst>
            <pc:docMk/>
            <pc:sldMk cId="3584295355" sldId="2681"/>
            <ac:spMk id="17" creationId="{AAE3651E-0AE7-2621-5CEC-30785DE24BA1}"/>
          </ac:spMkLst>
        </pc:spChg>
        <pc:spChg chg="add mod">
          <ac:chgData name="Dorothea Fonnesu" userId="7bf8154d-1f01-455e-9a4e-eddc056ca8ec" providerId="ADAL" clId="{01419501-C50A-4192-AEAA-EFF5B8299F4C}" dt="2024-01-15T16:16:08.756" v="785" actId="1076"/>
          <ac:spMkLst>
            <pc:docMk/>
            <pc:sldMk cId="3584295355" sldId="2681"/>
            <ac:spMk id="18" creationId="{9C6490F3-39C7-B28C-3EAA-C7C2F6FD7FA2}"/>
          </ac:spMkLst>
        </pc:spChg>
        <pc:picChg chg="add mod">
          <ac:chgData name="Dorothea Fonnesu" userId="7bf8154d-1f01-455e-9a4e-eddc056ca8ec" providerId="ADAL" clId="{01419501-C50A-4192-AEAA-EFF5B8299F4C}" dt="2024-01-15T16:14:30.704" v="772" actId="1076"/>
          <ac:picMkLst>
            <pc:docMk/>
            <pc:sldMk cId="3584295355" sldId="2681"/>
            <ac:picMk id="6" creationId="{5F4F2014-8029-8488-372F-2A5F910DC946}"/>
          </ac:picMkLst>
        </pc:picChg>
        <pc:picChg chg="add mod">
          <ac:chgData name="Dorothea Fonnesu" userId="7bf8154d-1f01-455e-9a4e-eddc056ca8ec" providerId="ADAL" clId="{01419501-C50A-4192-AEAA-EFF5B8299F4C}" dt="2024-01-15T16:15:11.213" v="777" actId="1076"/>
          <ac:picMkLst>
            <pc:docMk/>
            <pc:sldMk cId="3584295355" sldId="2681"/>
            <ac:picMk id="7" creationId="{3CD469F9-8E9E-C10B-3D29-EA165D627137}"/>
          </ac:picMkLst>
        </pc:picChg>
        <pc:picChg chg="add mod">
          <ac:chgData name="Dorothea Fonnesu" userId="7bf8154d-1f01-455e-9a4e-eddc056ca8ec" providerId="ADAL" clId="{01419501-C50A-4192-AEAA-EFF5B8299F4C}" dt="2024-01-15T16:15:13.954" v="778" actId="1076"/>
          <ac:picMkLst>
            <pc:docMk/>
            <pc:sldMk cId="3584295355" sldId="2681"/>
            <ac:picMk id="10" creationId="{34FFD1C6-A767-29B2-D243-4772E3AD69BA}"/>
          </ac:picMkLst>
        </pc:picChg>
        <pc:picChg chg="add mod">
          <ac:chgData name="Dorothea Fonnesu" userId="7bf8154d-1f01-455e-9a4e-eddc056ca8ec" providerId="ADAL" clId="{01419501-C50A-4192-AEAA-EFF5B8299F4C}" dt="2024-01-15T16:14:22.448" v="771" actId="1076"/>
          <ac:picMkLst>
            <pc:docMk/>
            <pc:sldMk cId="3584295355" sldId="2681"/>
            <ac:picMk id="11" creationId="{06DFC3D1-F2BC-06F5-4EB0-A7CD1F7C635C}"/>
          </ac:picMkLst>
        </pc:picChg>
      </pc:sldChg>
      <pc:sldChg chg="delSp new del mod">
        <pc:chgData name="Dorothea Fonnesu" userId="7bf8154d-1f01-455e-9a4e-eddc056ca8ec" providerId="ADAL" clId="{01419501-C50A-4192-AEAA-EFF5B8299F4C}" dt="2024-01-15T16:11:32.784" v="732" actId="47"/>
        <pc:sldMkLst>
          <pc:docMk/>
          <pc:sldMk cId="4034795354" sldId="2682"/>
        </pc:sldMkLst>
        <pc:spChg chg="del">
          <ac:chgData name="Dorothea Fonnesu" userId="7bf8154d-1f01-455e-9a4e-eddc056ca8ec" providerId="ADAL" clId="{01419501-C50A-4192-AEAA-EFF5B8299F4C}" dt="2024-01-15T16:02:48.559" v="645" actId="478"/>
          <ac:spMkLst>
            <pc:docMk/>
            <pc:sldMk cId="4034795354" sldId="2682"/>
            <ac:spMk id="3" creationId="{464DC034-BA8A-07E1-701F-17D37CD10EFC}"/>
          </ac:spMkLst>
        </pc:spChg>
      </pc:sldChg>
      <pc:sldChg chg="new del">
        <pc:chgData name="Dorothea Fonnesu" userId="7bf8154d-1f01-455e-9a4e-eddc056ca8ec" providerId="ADAL" clId="{01419501-C50A-4192-AEAA-EFF5B8299F4C}" dt="2024-01-15T16:11:32.784" v="732" actId="47"/>
        <pc:sldMkLst>
          <pc:docMk/>
          <pc:sldMk cId="110818558" sldId="2683"/>
        </pc:sldMkLst>
      </pc:sldChg>
      <pc:sldChg chg="new del">
        <pc:chgData name="Dorothea Fonnesu" userId="7bf8154d-1f01-455e-9a4e-eddc056ca8ec" providerId="ADAL" clId="{01419501-C50A-4192-AEAA-EFF5B8299F4C}" dt="2024-01-15T16:11:32.784" v="732" actId="47"/>
        <pc:sldMkLst>
          <pc:docMk/>
          <pc:sldMk cId="2730100689" sldId="2684"/>
        </pc:sldMkLst>
      </pc:sldChg>
      <pc:sldChg chg="new del">
        <pc:chgData name="Dorothea Fonnesu" userId="7bf8154d-1f01-455e-9a4e-eddc056ca8ec" providerId="ADAL" clId="{01419501-C50A-4192-AEAA-EFF5B8299F4C}" dt="2024-01-15T16:11:32.784" v="732" actId="47"/>
        <pc:sldMkLst>
          <pc:docMk/>
          <pc:sldMk cId="2827184528" sldId="2685"/>
        </pc:sldMkLst>
      </pc:sldChg>
      <pc:sldChg chg="addSp delSp modSp new del mod">
        <pc:chgData name="Dorothea Fonnesu" userId="7bf8154d-1f01-455e-9a4e-eddc056ca8ec" providerId="ADAL" clId="{01419501-C50A-4192-AEAA-EFF5B8299F4C}" dt="2024-01-15T16:11:32.784" v="732" actId="47"/>
        <pc:sldMkLst>
          <pc:docMk/>
          <pc:sldMk cId="3135490877" sldId="2686"/>
        </pc:sldMkLst>
        <pc:spChg chg="del">
          <ac:chgData name="Dorothea Fonnesu" userId="7bf8154d-1f01-455e-9a4e-eddc056ca8ec" providerId="ADAL" clId="{01419501-C50A-4192-AEAA-EFF5B8299F4C}" dt="2024-01-15T13:47:09.578" v="36" actId="478"/>
          <ac:spMkLst>
            <pc:docMk/>
            <pc:sldMk cId="3135490877" sldId="2686"/>
            <ac:spMk id="2" creationId="{AA4A66CC-6693-AC14-8F4C-C9FC54D0B0A5}"/>
          </ac:spMkLst>
        </pc:spChg>
        <pc:spChg chg="del">
          <ac:chgData name="Dorothea Fonnesu" userId="7bf8154d-1f01-455e-9a4e-eddc056ca8ec" providerId="ADAL" clId="{01419501-C50A-4192-AEAA-EFF5B8299F4C}" dt="2024-01-15T13:47:07.916" v="35" actId="478"/>
          <ac:spMkLst>
            <pc:docMk/>
            <pc:sldMk cId="3135490877" sldId="2686"/>
            <ac:spMk id="3" creationId="{2D8365DC-3B2D-6D2D-1A89-9D637B93E1EF}"/>
          </ac:spMkLst>
        </pc:spChg>
        <pc:picChg chg="add mod">
          <ac:chgData name="Dorothea Fonnesu" userId="7bf8154d-1f01-455e-9a4e-eddc056ca8ec" providerId="ADAL" clId="{01419501-C50A-4192-AEAA-EFF5B8299F4C}" dt="2024-01-15T13:47:03.821" v="34" actId="14100"/>
          <ac:picMkLst>
            <pc:docMk/>
            <pc:sldMk cId="3135490877" sldId="2686"/>
            <ac:picMk id="1026" creationId="{CE71A055-3617-31EB-0FBF-CAA011582BD7}"/>
          </ac:picMkLst>
        </pc:picChg>
        <pc:picChg chg="add mod">
          <ac:chgData name="Dorothea Fonnesu" userId="7bf8154d-1f01-455e-9a4e-eddc056ca8ec" providerId="ADAL" clId="{01419501-C50A-4192-AEAA-EFF5B8299F4C}" dt="2024-01-15T13:47:03.821" v="34" actId="14100"/>
          <ac:picMkLst>
            <pc:docMk/>
            <pc:sldMk cId="3135490877" sldId="2686"/>
            <ac:picMk id="1027" creationId="{9C8E7E0E-7056-579C-07D4-857691221ECD}"/>
          </ac:picMkLst>
        </pc:picChg>
      </pc:sldChg>
      <pc:sldChg chg="addSp delSp modSp add del mod">
        <pc:chgData name="Dorothea Fonnesu" userId="7bf8154d-1f01-455e-9a4e-eddc056ca8ec" providerId="ADAL" clId="{01419501-C50A-4192-AEAA-EFF5B8299F4C}" dt="2024-01-15T16:24:14.238" v="867" actId="47"/>
        <pc:sldMkLst>
          <pc:docMk/>
          <pc:sldMk cId="2112108812" sldId="2687"/>
        </pc:sldMkLst>
        <pc:spChg chg="mod">
          <ac:chgData name="Dorothea Fonnesu" userId="7bf8154d-1f01-455e-9a4e-eddc056ca8ec" providerId="ADAL" clId="{01419501-C50A-4192-AEAA-EFF5B8299F4C}" dt="2024-01-15T16:09:23.999" v="683" actId="20577"/>
          <ac:spMkLst>
            <pc:docMk/>
            <pc:sldMk cId="2112108812" sldId="2687"/>
            <ac:spMk id="8" creationId="{0AB17989-2AF3-FEEB-930F-788895BA2EB9}"/>
          </ac:spMkLst>
        </pc:spChg>
        <pc:spChg chg="mod">
          <ac:chgData name="Dorothea Fonnesu" userId="7bf8154d-1f01-455e-9a4e-eddc056ca8ec" providerId="ADAL" clId="{01419501-C50A-4192-AEAA-EFF5B8299F4C}" dt="2024-01-15T16:09:43.236" v="729" actId="20577"/>
          <ac:spMkLst>
            <pc:docMk/>
            <pc:sldMk cId="2112108812" sldId="2687"/>
            <ac:spMk id="17" creationId="{AAE3651E-0AE7-2621-5CEC-30785DE24BA1}"/>
          </ac:spMkLst>
        </pc:spChg>
        <pc:picChg chg="add del mod">
          <ac:chgData name="Dorothea Fonnesu" userId="7bf8154d-1f01-455e-9a4e-eddc056ca8ec" providerId="ADAL" clId="{01419501-C50A-4192-AEAA-EFF5B8299F4C}" dt="2024-01-15T16:04:46.078" v="654" actId="478"/>
          <ac:picMkLst>
            <pc:docMk/>
            <pc:sldMk cId="2112108812" sldId="2687"/>
            <ac:picMk id="2" creationId="{AA137162-E753-A012-F838-068AF1949855}"/>
          </ac:picMkLst>
        </pc:picChg>
        <pc:picChg chg="mod">
          <ac:chgData name="Dorothea Fonnesu" userId="7bf8154d-1f01-455e-9a4e-eddc056ca8ec" providerId="ADAL" clId="{01419501-C50A-4192-AEAA-EFF5B8299F4C}" dt="2024-01-15T16:03:23.813" v="647" actId="14826"/>
          <ac:picMkLst>
            <pc:docMk/>
            <pc:sldMk cId="2112108812" sldId="2687"/>
            <ac:picMk id="6" creationId="{5F4F2014-8029-8488-372F-2A5F910DC946}"/>
          </ac:picMkLst>
        </pc:picChg>
        <pc:picChg chg="mod">
          <ac:chgData name="Dorothea Fonnesu" userId="7bf8154d-1f01-455e-9a4e-eddc056ca8ec" providerId="ADAL" clId="{01419501-C50A-4192-AEAA-EFF5B8299F4C}" dt="2024-01-15T16:04:07.681" v="652" actId="14826"/>
          <ac:picMkLst>
            <pc:docMk/>
            <pc:sldMk cId="2112108812" sldId="2687"/>
            <ac:picMk id="7" creationId="{3CD469F9-8E9E-C10B-3D29-EA165D627137}"/>
          </ac:picMkLst>
        </pc:picChg>
        <pc:picChg chg="mod">
          <ac:chgData name="Dorothea Fonnesu" userId="7bf8154d-1f01-455e-9a4e-eddc056ca8ec" providerId="ADAL" clId="{01419501-C50A-4192-AEAA-EFF5B8299F4C}" dt="2024-01-15T16:04:49.523" v="655" actId="14826"/>
          <ac:picMkLst>
            <pc:docMk/>
            <pc:sldMk cId="2112108812" sldId="2687"/>
            <ac:picMk id="10" creationId="{34FFD1C6-A767-29B2-D243-4772E3AD69BA}"/>
          </ac:picMkLst>
        </pc:picChg>
        <pc:picChg chg="mod">
          <ac:chgData name="Dorothea Fonnesu" userId="7bf8154d-1f01-455e-9a4e-eddc056ca8ec" providerId="ADAL" clId="{01419501-C50A-4192-AEAA-EFF5B8299F4C}" dt="2024-01-15T16:10:40.066" v="730" actId="14826"/>
          <ac:picMkLst>
            <pc:docMk/>
            <pc:sldMk cId="2112108812" sldId="2687"/>
            <ac:picMk id="11" creationId="{06DFC3D1-F2BC-06F5-4EB0-A7CD1F7C635C}"/>
          </ac:picMkLst>
        </pc:picChg>
      </pc:sldChg>
      <pc:sldChg chg="addSp modSp add mod">
        <pc:chgData name="Dorothea Fonnesu" userId="7bf8154d-1f01-455e-9a4e-eddc056ca8ec" providerId="ADAL" clId="{01419501-C50A-4192-AEAA-EFF5B8299F4C}" dt="2024-01-16T16:16:47.155" v="1816" actId="20577"/>
        <pc:sldMkLst>
          <pc:docMk/>
          <pc:sldMk cId="1198575893" sldId="2688"/>
        </pc:sldMkLst>
        <pc:spChg chg="add mod">
          <ac:chgData name="Dorothea Fonnesu" userId="7bf8154d-1f01-455e-9a4e-eddc056ca8ec" providerId="ADAL" clId="{01419501-C50A-4192-AEAA-EFF5B8299F4C}" dt="2024-01-16T16:10:00.888" v="1756" actId="20577"/>
          <ac:spMkLst>
            <pc:docMk/>
            <pc:sldMk cId="1198575893" sldId="2688"/>
            <ac:spMk id="2" creationId="{A101AA8F-0C52-AE0C-4BFB-672BE25927F8}"/>
          </ac:spMkLst>
        </pc:spChg>
        <pc:spChg chg="add mod">
          <ac:chgData name="Dorothea Fonnesu" userId="7bf8154d-1f01-455e-9a4e-eddc056ca8ec" providerId="ADAL" clId="{01419501-C50A-4192-AEAA-EFF5B8299F4C}" dt="2024-01-16T16:16:47.155" v="1816" actId="20577"/>
          <ac:spMkLst>
            <pc:docMk/>
            <pc:sldMk cId="1198575893" sldId="2688"/>
            <ac:spMk id="3" creationId="{601B0A00-6E61-FEB5-AA3C-31D37DE43B0B}"/>
          </ac:spMkLst>
        </pc:spChg>
        <pc:spChg chg="mod">
          <ac:chgData name="Dorothea Fonnesu" userId="7bf8154d-1f01-455e-9a4e-eddc056ca8ec" providerId="ADAL" clId="{01419501-C50A-4192-AEAA-EFF5B8299F4C}" dt="2024-01-16T16:11:47.700" v="1776" actId="13926"/>
          <ac:spMkLst>
            <pc:docMk/>
            <pc:sldMk cId="1198575893" sldId="2688"/>
            <ac:spMk id="8" creationId="{0AB17989-2AF3-FEEB-930F-788895BA2EB9}"/>
          </ac:spMkLst>
        </pc:spChg>
        <pc:spChg chg="mod">
          <ac:chgData name="Dorothea Fonnesu" userId="7bf8154d-1f01-455e-9a4e-eddc056ca8ec" providerId="ADAL" clId="{01419501-C50A-4192-AEAA-EFF5B8299F4C}" dt="2024-01-16T16:11:07.816" v="1772" actId="14100"/>
          <ac:spMkLst>
            <pc:docMk/>
            <pc:sldMk cId="1198575893" sldId="2688"/>
            <ac:spMk id="13" creationId="{9201AE48-BF0B-4E19-4247-FB5C564E777E}"/>
          </ac:spMkLst>
        </pc:spChg>
        <pc:spChg chg="mod">
          <ac:chgData name="Dorothea Fonnesu" userId="7bf8154d-1f01-455e-9a4e-eddc056ca8ec" providerId="ADAL" clId="{01419501-C50A-4192-AEAA-EFF5B8299F4C}" dt="2024-01-16T16:11:07.816" v="1772" actId="14100"/>
          <ac:spMkLst>
            <pc:docMk/>
            <pc:sldMk cId="1198575893" sldId="2688"/>
            <ac:spMk id="14" creationId="{35DEC6A8-5EE2-1604-6226-70E44104BCA5}"/>
          </ac:spMkLst>
        </pc:spChg>
        <pc:spChg chg="mod">
          <ac:chgData name="Dorothea Fonnesu" userId="7bf8154d-1f01-455e-9a4e-eddc056ca8ec" providerId="ADAL" clId="{01419501-C50A-4192-AEAA-EFF5B8299F4C}" dt="2024-01-16T16:11:00.214" v="1771" actId="255"/>
          <ac:spMkLst>
            <pc:docMk/>
            <pc:sldMk cId="1198575893" sldId="2688"/>
            <ac:spMk id="17" creationId="{AAE3651E-0AE7-2621-5CEC-30785DE24BA1}"/>
          </ac:spMkLst>
        </pc:spChg>
        <pc:picChg chg="mod">
          <ac:chgData name="Dorothea Fonnesu" userId="7bf8154d-1f01-455e-9a4e-eddc056ca8ec" providerId="ADAL" clId="{01419501-C50A-4192-AEAA-EFF5B8299F4C}" dt="2024-01-15T16:16:59.236" v="792" actId="14826"/>
          <ac:picMkLst>
            <pc:docMk/>
            <pc:sldMk cId="1198575893" sldId="2688"/>
            <ac:picMk id="6" creationId="{5F4F2014-8029-8488-372F-2A5F910DC946}"/>
          </ac:picMkLst>
        </pc:picChg>
        <pc:picChg chg="mod">
          <ac:chgData name="Dorothea Fonnesu" userId="7bf8154d-1f01-455e-9a4e-eddc056ca8ec" providerId="ADAL" clId="{01419501-C50A-4192-AEAA-EFF5B8299F4C}" dt="2024-01-15T16:17:14.119" v="794" actId="14826"/>
          <ac:picMkLst>
            <pc:docMk/>
            <pc:sldMk cId="1198575893" sldId="2688"/>
            <ac:picMk id="7" creationId="{3CD469F9-8E9E-C10B-3D29-EA165D627137}"/>
          </ac:picMkLst>
        </pc:picChg>
        <pc:picChg chg="mod">
          <ac:chgData name="Dorothea Fonnesu" userId="7bf8154d-1f01-455e-9a4e-eddc056ca8ec" providerId="ADAL" clId="{01419501-C50A-4192-AEAA-EFF5B8299F4C}" dt="2024-01-15T16:17:20.935" v="795" actId="14826"/>
          <ac:picMkLst>
            <pc:docMk/>
            <pc:sldMk cId="1198575893" sldId="2688"/>
            <ac:picMk id="10" creationId="{34FFD1C6-A767-29B2-D243-4772E3AD69BA}"/>
          </ac:picMkLst>
        </pc:picChg>
        <pc:picChg chg="mod">
          <ac:chgData name="Dorothea Fonnesu" userId="7bf8154d-1f01-455e-9a4e-eddc056ca8ec" providerId="ADAL" clId="{01419501-C50A-4192-AEAA-EFF5B8299F4C}" dt="2024-01-15T16:17:06.243" v="793" actId="14826"/>
          <ac:picMkLst>
            <pc:docMk/>
            <pc:sldMk cId="1198575893" sldId="2688"/>
            <ac:picMk id="11" creationId="{06DFC3D1-F2BC-06F5-4EB0-A7CD1F7C635C}"/>
          </ac:picMkLst>
        </pc:picChg>
      </pc:sldChg>
      <pc:sldChg chg="addSp delSp modSp new add del mod modAnim">
        <pc:chgData name="Dorothea Fonnesu" userId="7bf8154d-1f01-455e-9a4e-eddc056ca8ec" providerId="ADAL" clId="{01419501-C50A-4192-AEAA-EFF5B8299F4C}" dt="2024-01-17T10:18:50.800" v="3525" actId="2696"/>
        <pc:sldMkLst>
          <pc:docMk/>
          <pc:sldMk cId="3471421166" sldId="2689"/>
        </pc:sldMkLst>
        <pc:spChg chg="mod">
          <ac:chgData name="Dorothea Fonnesu" userId="7bf8154d-1f01-455e-9a4e-eddc056ca8ec" providerId="ADAL" clId="{01419501-C50A-4192-AEAA-EFF5B8299F4C}" dt="2024-01-16T17:41:09.386" v="3156" actId="20577"/>
          <ac:spMkLst>
            <pc:docMk/>
            <pc:sldMk cId="3471421166" sldId="2689"/>
            <ac:spMk id="2" creationId="{3887247F-549B-71E4-66E3-03FA87149468}"/>
          </ac:spMkLst>
        </pc:spChg>
        <pc:spChg chg="del">
          <ac:chgData name="Dorothea Fonnesu" userId="7bf8154d-1f01-455e-9a4e-eddc056ca8ec" providerId="ADAL" clId="{01419501-C50A-4192-AEAA-EFF5B8299F4C}" dt="2024-01-15T16:21:31.495" v="866" actId="478"/>
          <ac:spMkLst>
            <pc:docMk/>
            <pc:sldMk cId="3471421166" sldId="2689"/>
            <ac:spMk id="3" creationId="{A024B9D6-72DD-EDEE-006C-F29315B8DB82}"/>
          </ac:spMkLst>
        </pc:spChg>
        <pc:spChg chg="add mod">
          <ac:chgData name="Dorothea Fonnesu" userId="7bf8154d-1f01-455e-9a4e-eddc056ca8ec" providerId="ADAL" clId="{01419501-C50A-4192-AEAA-EFF5B8299F4C}" dt="2024-01-17T10:13:42.759" v="3447" actId="20577"/>
          <ac:spMkLst>
            <pc:docMk/>
            <pc:sldMk cId="3471421166" sldId="2689"/>
            <ac:spMk id="3" creationId="{EDEDF644-2BE4-2195-2E74-89C48694E720}"/>
          </ac:spMkLst>
        </pc:spChg>
        <pc:spChg chg="add del mod">
          <ac:chgData name="Dorothea Fonnesu" userId="7bf8154d-1f01-455e-9a4e-eddc056ca8ec" providerId="ADAL" clId="{01419501-C50A-4192-AEAA-EFF5B8299F4C}" dt="2024-01-17T10:15:55.251" v="3478" actId="21"/>
          <ac:spMkLst>
            <pc:docMk/>
            <pc:sldMk cId="3471421166" sldId="2689"/>
            <ac:spMk id="7" creationId="{C5E1568A-A2A2-BADA-438C-9A338D8F4C58}"/>
          </ac:spMkLst>
        </pc:spChg>
        <pc:spChg chg="add del mod">
          <ac:chgData name="Dorothea Fonnesu" userId="7bf8154d-1f01-455e-9a4e-eddc056ca8ec" providerId="ADAL" clId="{01419501-C50A-4192-AEAA-EFF5B8299F4C}" dt="2024-01-17T10:18:45.356" v="3523" actId="21"/>
          <ac:spMkLst>
            <pc:docMk/>
            <pc:sldMk cId="3471421166" sldId="2689"/>
            <ac:spMk id="10" creationId="{A1ABF128-4E40-91BD-3BC9-9214FCB1CCD4}"/>
          </ac:spMkLst>
        </pc:spChg>
        <pc:picChg chg="add mod">
          <ac:chgData name="Dorothea Fonnesu" userId="7bf8154d-1f01-455e-9a4e-eddc056ca8ec" providerId="ADAL" clId="{01419501-C50A-4192-AEAA-EFF5B8299F4C}" dt="2024-01-17T10:15:44.275" v="3477" actId="1035"/>
          <ac:picMkLst>
            <pc:docMk/>
            <pc:sldMk cId="3471421166" sldId="2689"/>
            <ac:picMk id="8" creationId="{FDD1849E-52E6-77AB-4CE8-26840830882F}"/>
          </ac:picMkLst>
        </pc:picChg>
        <pc:picChg chg="add mod">
          <ac:chgData name="Dorothea Fonnesu" userId="7bf8154d-1f01-455e-9a4e-eddc056ca8ec" providerId="ADAL" clId="{01419501-C50A-4192-AEAA-EFF5B8299F4C}" dt="2024-01-17T10:15:44.275" v="3477" actId="1035"/>
          <ac:picMkLst>
            <pc:docMk/>
            <pc:sldMk cId="3471421166" sldId="2689"/>
            <ac:picMk id="9" creationId="{BAB580D6-421F-7B9D-F691-E903E86709E6}"/>
          </ac:picMkLst>
        </pc:picChg>
      </pc:sldChg>
      <pc:sldChg chg="addSp delSp modSp new del mod">
        <pc:chgData name="Dorothea Fonnesu" userId="7bf8154d-1f01-455e-9a4e-eddc056ca8ec" providerId="ADAL" clId="{01419501-C50A-4192-AEAA-EFF5B8299F4C}" dt="2024-01-15T17:07:42.222" v="1045" actId="2696"/>
        <pc:sldMkLst>
          <pc:docMk/>
          <pc:sldMk cId="2929128904" sldId="2690"/>
        </pc:sldMkLst>
        <pc:spChg chg="del">
          <ac:chgData name="Dorothea Fonnesu" userId="7bf8154d-1f01-455e-9a4e-eddc056ca8ec" providerId="ADAL" clId="{01419501-C50A-4192-AEAA-EFF5B8299F4C}" dt="2024-01-15T16:54:12.758" v="869" actId="478"/>
          <ac:spMkLst>
            <pc:docMk/>
            <pc:sldMk cId="2929128904" sldId="2690"/>
            <ac:spMk id="2" creationId="{34AF96CF-C84A-97B9-D158-C08B1F222346}"/>
          </ac:spMkLst>
        </pc:spChg>
        <pc:spChg chg="del">
          <ac:chgData name="Dorothea Fonnesu" userId="7bf8154d-1f01-455e-9a4e-eddc056ca8ec" providerId="ADAL" clId="{01419501-C50A-4192-AEAA-EFF5B8299F4C}" dt="2024-01-15T16:54:12.758" v="869" actId="478"/>
          <ac:spMkLst>
            <pc:docMk/>
            <pc:sldMk cId="2929128904" sldId="2690"/>
            <ac:spMk id="3" creationId="{87580538-267D-0813-46AD-D10545E02E84}"/>
          </ac:spMkLst>
        </pc:spChg>
        <pc:spChg chg="add mod">
          <ac:chgData name="Dorothea Fonnesu" userId="7bf8154d-1f01-455e-9a4e-eddc056ca8ec" providerId="ADAL" clId="{01419501-C50A-4192-AEAA-EFF5B8299F4C}" dt="2024-01-15T16:56:32.735" v="887" actId="1076"/>
          <ac:spMkLst>
            <pc:docMk/>
            <pc:sldMk cId="2929128904" sldId="2690"/>
            <ac:spMk id="10" creationId="{97847593-40CE-AE48-ED9E-243C1C7F85EB}"/>
          </ac:spMkLst>
        </pc:spChg>
        <pc:picChg chg="add mod">
          <ac:chgData name="Dorothea Fonnesu" userId="7bf8154d-1f01-455e-9a4e-eddc056ca8ec" providerId="ADAL" clId="{01419501-C50A-4192-AEAA-EFF5B8299F4C}" dt="2024-01-15T16:55:59.943" v="880" actId="1076"/>
          <ac:picMkLst>
            <pc:docMk/>
            <pc:sldMk cId="2929128904" sldId="2690"/>
            <ac:picMk id="6" creationId="{1D65932C-6D97-2062-FEAB-2EB1595FA14F}"/>
          </ac:picMkLst>
        </pc:picChg>
        <pc:picChg chg="add mod">
          <ac:chgData name="Dorothea Fonnesu" userId="7bf8154d-1f01-455e-9a4e-eddc056ca8ec" providerId="ADAL" clId="{01419501-C50A-4192-AEAA-EFF5B8299F4C}" dt="2024-01-15T16:55:40.566" v="875" actId="14100"/>
          <ac:picMkLst>
            <pc:docMk/>
            <pc:sldMk cId="2929128904" sldId="2690"/>
            <ac:picMk id="7" creationId="{14EA6F4B-4024-E153-B376-3FCBBFE1E28A}"/>
          </ac:picMkLst>
        </pc:picChg>
        <pc:picChg chg="add mod">
          <ac:chgData name="Dorothea Fonnesu" userId="7bf8154d-1f01-455e-9a4e-eddc056ca8ec" providerId="ADAL" clId="{01419501-C50A-4192-AEAA-EFF5B8299F4C}" dt="2024-01-15T16:56:03.038" v="881" actId="1076"/>
          <ac:picMkLst>
            <pc:docMk/>
            <pc:sldMk cId="2929128904" sldId="2690"/>
            <ac:picMk id="8" creationId="{A2D663D1-0A80-3DFE-C2B0-66085DFF6B3B}"/>
          </ac:picMkLst>
        </pc:picChg>
        <pc:picChg chg="add mod">
          <ac:chgData name="Dorothea Fonnesu" userId="7bf8154d-1f01-455e-9a4e-eddc056ca8ec" providerId="ADAL" clId="{01419501-C50A-4192-AEAA-EFF5B8299F4C}" dt="2024-01-15T16:56:17.199" v="885" actId="1076"/>
          <ac:picMkLst>
            <pc:docMk/>
            <pc:sldMk cId="2929128904" sldId="2690"/>
            <ac:picMk id="9" creationId="{A41F8572-939F-3AD7-48E3-1F97811FD4C8}"/>
          </ac:picMkLst>
        </pc:picChg>
      </pc:sldChg>
      <pc:sldChg chg="addSp delSp modSp add mod">
        <pc:chgData name="Dorothea Fonnesu" userId="7bf8154d-1f01-455e-9a4e-eddc056ca8ec" providerId="ADAL" clId="{01419501-C50A-4192-AEAA-EFF5B8299F4C}" dt="2024-01-16T16:13:50.621" v="1796" actId="1076"/>
        <pc:sldMkLst>
          <pc:docMk/>
          <pc:sldMk cId="839116176" sldId="2691"/>
        </pc:sldMkLst>
        <pc:spChg chg="add mod">
          <ac:chgData name="Dorothea Fonnesu" userId="7bf8154d-1f01-455e-9a4e-eddc056ca8ec" providerId="ADAL" clId="{01419501-C50A-4192-AEAA-EFF5B8299F4C}" dt="2024-01-16T16:13:50.621" v="1796" actId="1076"/>
          <ac:spMkLst>
            <pc:docMk/>
            <pc:sldMk cId="839116176" sldId="2691"/>
            <ac:spMk id="2" creationId="{4D18D21C-7442-4090-1F34-22B93775B47C}"/>
          </ac:spMkLst>
        </pc:spChg>
        <pc:spChg chg="mod">
          <ac:chgData name="Dorothea Fonnesu" userId="7bf8154d-1f01-455e-9a4e-eddc056ca8ec" providerId="ADAL" clId="{01419501-C50A-4192-AEAA-EFF5B8299F4C}" dt="2024-01-16T16:12:42.343" v="1787" actId="1076"/>
          <ac:spMkLst>
            <pc:docMk/>
            <pc:sldMk cId="839116176" sldId="2691"/>
            <ac:spMk id="10" creationId="{97847593-40CE-AE48-ED9E-243C1C7F85EB}"/>
          </ac:spMkLst>
        </pc:spChg>
        <pc:spChg chg="add mod">
          <ac:chgData name="Dorothea Fonnesu" userId="7bf8154d-1f01-455e-9a4e-eddc056ca8ec" providerId="ADAL" clId="{01419501-C50A-4192-AEAA-EFF5B8299F4C}" dt="2024-01-15T17:13:09.982" v="1059" actId="1076"/>
          <ac:spMkLst>
            <pc:docMk/>
            <pc:sldMk cId="839116176" sldId="2691"/>
            <ac:spMk id="12" creationId="{C006A127-ED28-6CFF-5DC0-093D87D7D5B8}"/>
          </ac:spMkLst>
        </pc:spChg>
        <pc:spChg chg="add mod">
          <ac:chgData name="Dorothea Fonnesu" userId="7bf8154d-1f01-455e-9a4e-eddc056ca8ec" providerId="ADAL" clId="{01419501-C50A-4192-AEAA-EFF5B8299F4C}" dt="2024-01-15T17:13:16.766" v="1060" actId="1076"/>
          <ac:spMkLst>
            <pc:docMk/>
            <pc:sldMk cId="839116176" sldId="2691"/>
            <ac:spMk id="13" creationId="{F74720F7-FF59-5F62-326A-4FD772E9A3D0}"/>
          </ac:spMkLst>
        </pc:spChg>
        <pc:spChg chg="add mod">
          <ac:chgData name="Dorothea Fonnesu" userId="7bf8154d-1f01-455e-9a4e-eddc056ca8ec" providerId="ADAL" clId="{01419501-C50A-4192-AEAA-EFF5B8299F4C}" dt="2024-01-15T17:13:24.723" v="1062" actId="1076"/>
          <ac:spMkLst>
            <pc:docMk/>
            <pc:sldMk cId="839116176" sldId="2691"/>
            <ac:spMk id="14" creationId="{EF9937A7-19CF-C615-5323-BD09FD72C9B5}"/>
          </ac:spMkLst>
        </pc:spChg>
        <pc:spChg chg="add mod">
          <ac:chgData name="Dorothea Fonnesu" userId="7bf8154d-1f01-455e-9a4e-eddc056ca8ec" providerId="ADAL" clId="{01419501-C50A-4192-AEAA-EFF5B8299F4C}" dt="2024-01-15T17:13:32.254" v="1063" actId="1076"/>
          <ac:spMkLst>
            <pc:docMk/>
            <pc:sldMk cId="839116176" sldId="2691"/>
            <ac:spMk id="15" creationId="{8B09D087-CDB7-571F-F509-202B46E26843}"/>
          </ac:spMkLst>
        </pc:spChg>
        <pc:spChg chg="add mod">
          <ac:chgData name="Dorothea Fonnesu" userId="7bf8154d-1f01-455e-9a4e-eddc056ca8ec" providerId="ADAL" clId="{01419501-C50A-4192-AEAA-EFF5B8299F4C}" dt="2024-01-16T16:12:53.624" v="1790" actId="12"/>
          <ac:spMkLst>
            <pc:docMk/>
            <pc:sldMk cId="839116176" sldId="2691"/>
            <ac:spMk id="16" creationId="{078A400F-EE63-A621-D658-B4F60B4531B2}"/>
          </ac:spMkLst>
        </pc:spChg>
        <pc:spChg chg="add mod">
          <ac:chgData name="Dorothea Fonnesu" userId="7bf8154d-1f01-455e-9a4e-eddc056ca8ec" providerId="ADAL" clId="{01419501-C50A-4192-AEAA-EFF5B8299F4C}" dt="2024-01-15T17:06:51.440" v="1044" actId="1076"/>
          <ac:spMkLst>
            <pc:docMk/>
            <pc:sldMk cId="839116176" sldId="2691"/>
            <ac:spMk id="21" creationId="{B22FD0E2-E7A1-AB18-8A80-2D6617E53527}"/>
          </ac:spMkLst>
        </pc:spChg>
        <pc:spChg chg="add mod">
          <ac:chgData name="Dorothea Fonnesu" userId="7bf8154d-1f01-455e-9a4e-eddc056ca8ec" providerId="ADAL" clId="{01419501-C50A-4192-AEAA-EFF5B8299F4C}" dt="2024-01-15T17:06:46.710" v="1043" actId="1076"/>
          <ac:spMkLst>
            <pc:docMk/>
            <pc:sldMk cId="839116176" sldId="2691"/>
            <ac:spMk id="22" creationId="{94F6B28F-0BE6-C078-D5C3-CDF02346616E}"/>
          </ac:spMkLst>
        </pc:spChg>
        <pc:spChg chg="add mod">
          <ac:chgData name="Dorothea Fonnesu" userId="7bf8154d-1f01-455e-9a4e-eddc056ca8ec" providerId="ADAL" clId="{01419501-C50A-4192-AEAA-EFF5B8299F4C}" dt="2024-01-15T17:06:42.300" v="1042" actId="1076"/>
          <ac:spMkLst>
            <pc:docMk/>
            <pc:sldMk cId="839116176" sldId="2691"/>
            <ac:spMk id="23" creationId="{D3EACA68-D7CC-4DEC-3359-07EA055E0DF5}"/>
          </ac:spMkLst>
        </pc:spChg>
        <pc:picChg chg="mod">
          <ac:chgData name="Dorothea Fonnesu" userId="7bf8154d-1f01-455e-9a4e-eddc056ca8ec" providerId="ADAL" clId="{01419501-C50A-4192-AEAA-EFF5B8299F4C}" dt="2024-01-15T17:09:49.769" v="1053" actId="14826"/>
          <ac:picMkLst>
            <pc:docMk/>
            <pc:sldMk cId="839116176" sldId="2691"/>
            <ac:picMk id="6" creationId="{1D65932C-6D97-2062-FEAB-2EB1595FA14F}"/>
          </ac:picMkLst>
        </pc:picChg>
        <pc:picChg chg="mod">
          <ac:chgData name="Dorothea Fonnesu" userId="7bf8154d-1f01-455e-9a4e-eddc056ca8ec" providerId="ADAL" clId="{01419501-C50A-4192-AEAA-EFF5B8299F4C}" dt="2024-01-15T17:09:32.990" v="1050" actId="14826"/>
          <ac:picMkLst>
            <pc:docMk/>
            <pc:sldMk cId="839116176" sldId="2691"/>
            <ac:picMk id="7" creationId="{14EA6F4B-4024-E153-B376-3FCBBFE1E28A}"/>
          </ac:picMkLst>
        </pc:picChg>
        <pc:picChg chg="mod">
          <ac:chgData name="Dorothea Fonnesu" userId="7bf8154d-1f01-455e-9a4e-eddc056ca8ec" providerId="ADAL" clId="{01419501-C50A-4192-AEAA-EFF5B8299F4C}" dt="2024-01-15T17:09:59.110" v="1057" actId="14826"/>
          <ac:picMkLst>
            <pc:docMk/>
            <pc:sldMk cId="839116176" sldId="2691"/>
            <ac:picMk id="8" creationId="{A2D663D1-0A80-3DFE-C2B0-66085DFF6B3B}"/>
          </ac:picMkLst>
        </pc:picChg>
        <pc:picChg chg="mod">
          <ac:chgData name="Dorothea Fonnesu" userId="7bf8154d-1f01-455e-9a4e-eddc056ca8ec" providerId="ADAL" clId="{01419501-C50A-4192-AEAA-EFF5B8299F4C}" dt="2024-01-16T16:12:39.087" v="1786" actId="1076"/>
          <ac:picMkLst>
            <pc:docMk/>
            <pc:sldMk cId="839116176" sldId="2691"/>
            <ac:picMk id="9" creationId="{A41F8572-939F-3AD7-48E3-1F97811FD4C8}"/>
          </ac:picMkLst>
        </pc:picChg>
        <pc:picChg chg="add mod">
          <ac:chgData name="Dorothea Fonnesu" userId="7bf8154d-1f01-455e-9a4e-eddc056ca8ec" providerId="ADAL" clId="{01419501-C50A-4192-AEAA-EFF5B8299F4C}" dt="2024-01-15T17:14:19.316" v="1066" actId="14826"/>
          <ac:picMkLst>
            <pc:docMk/>
            <pc:sldMk cId="839116176" sldId="2691"/>
            <ac:picMk id="17" creationId="{6B5CE90B-AE3B-AA14-7499-9E2479B752DA}"/>
          </ac:picMkLst>
        </pc:picChg>
        <pc:picChg chg="add mod">
          <ac:chgData name="Dorothea Fonnesu" userId="7bf8154d-1f01-455e-9a4e-eddc056ca8ec" providerId="ADAL" clId="{01419501-C50A-4192-AEAA-EFF5B8299F4C}" dt="2024-01-15T17:14:04.330" v="1065" actId="14826"/>
          <ac:picMkLst>
            <pc:docMk/>
            <pc:sldMk cId="839116176" sldId="2691"/>
            <ac:picMk id="18" creationId="{39312992-47DC-A7B0-B105-B3343B9EECB8}"/>
          </ac:picMkLst>
        </pc:picChg>
        <pc:picChg chg="add mod">
          <ac:chgData name="Dorothea Fonnesu" userId="7bf8154d-1f01-455e-9a4e-eddc056ca8ec" providerId="ADAL" clId="{01419501-C50A-4192-AEAA-EFF5B8299F4C}" dt="2024-01-15T17:13:46.257" v="1064" actId="14826"/>
          <ac:picMkLst>
            <pc:docMk/>
            <pc:sldMk cId="839116176" sldId="2691"/>
            <ac:picMk id="19" creationId="{3EBB594F-D0D3-4910-BF83-50DB2AD71F22}"/>
          </ac:picMkLst>
        </pc:picChg>
        <pc:picChg chg="add del mod">
          <ac:chgData name="Dorothea Fonnesu" userId="7bf8154d-1f01-455e-9a4e-eddc056ca8ec" providerId="ADAL" clId="{01419501-C50A-4192-AEAA-EFF5B8299F4C}" dt="2024-01-15T17:09:55.360" v="1056" actId="21"/>
          <ac:picMkLst>
            <pc:docMk/>
            <pc:sldMk cId="839116176" sldId="2691"/>
            <ac:picMk id="24" creationId="{2401C7BF-B3EA-93C8-33FF-F96CD92FE62A}"/>
          </ac:picMkLst>
        </pc:picChg>
        <pc:picChg chg="add del mod">
          <ac:chgData name="Dorothea Fonnesu" userId="7bf8154d-1f01-455e-9a4e-eddc056ca8ec" providerId="ADAL" clId="{01419501-C50A-4192-AEAA-EFF5B8299F4C}" dt="2024-01-15T17:09:46.520" v="1052" actId="21"/>
          <ac:picMkLst>
            <pc:docMk/>
            <pc:sldMk cId="839116176" sldId="2691"/>
            <ac:picMk id="25" creationId="{C9C52818-23D8-9AEA-4323-094199338495}"/>
          </ac:picMkLst>
        </pc:picChg>
        <pc:picChg chg="add del mod">
          <ac:chgData name="Dorothea Fonnesu" userId="7bf8154d-1f01-455e-9a4e-eddc056ca8ec" providerId="ADAL" clId="{01419501-C50A-4192-AEAA-EFF5B8299F4C}" dt="2024-01-15T17:22:52.637" v="1120" actId="478"/>
          <ac:picMkLst>
            <pc:docMk/>
            <pc:sldMk cId="839116176" sldId="2691"/>
            <ac:picMk id="26" creationId="{1CF1D695-4E02-F42D-5055-6D195634217C}"/>
          </ac:picMkLst>
        </pc:picChg>
        <pc:cxnChg chg="add del mod">
          <ac:chgData name="Dorothea Fonnesu" userId="7bf8154d-1f01-455e-9a4e-eddc056ca8ec" providerId="ADAL" clId="{01419501-C50A-4192-AEAA-EFF5B8299F4C}" dt="2024-01-15T17:13:19.843" v="1061" actId="478"/>
          <ac:cxnSpMkLst>
            <pc:docMk/>
            <pc:sldMk cId="839116176" sldId="2691"/>
            <ac:cxnSpMk id="3" creationId="{3A09E01E-57BB-4D7C-89A2-303A88FA6402}"/>
          </ac:cxnSpMkLst>
        </pc:cxnChg>
      </pc:sldChg>
      <pc:sldChg chg="addSp delSp modSp add mod">
        <pc:chgData name="Dorothea Fonnesu" userId="7bf8154d-1f01-455e-9a4e-eddc056ca8ec" providerId="ADAL" clId="{01419501-C50A-4192-AEAA-EFF5B8299F4C}" dt="2024-01-17T14:25:19.667" v="4237" actId="1076"/>
        <pc:sldMkLst>
          <pc:docMk/>
          <pc:sldMk cId="3478611573" sldId="2692"/>
        </pc:sldMkLst>
        <pc:spChg chg="add del mod">
          <ac:chgData name="Dorothea Fonnesu" userId="7bf8154d-1f01-455e-9a4e-eddc056ca8ec" providerId="ADAL" clId="{01419501-C50A-4192-AEAA-EFF5B8299F4C}" dt="2024-01-16T16:30:53.318" v="1817" actId="478"/>
          <ac:spMkLst>
            <pc:docMk/>
            <pc:sldMk cId="3478611573" sldId="2692"/>
            <ac:spMk id="2" creationId="{95516CB2-ABBB-0C85-05F4-5F5EA9064C41}"/>
          </ac:spMkLst>
        </pc:spChg>
        <pc:spChg chg="mod">
          <ac:chgData name="Dorothea Fonnesu" userId="7bf8154d-1f01-455e-9a4e-eddc056ca8ec" providerId="ADAL" clId="{01419501-C50A-4192-AEAA-EFF5B8299F4C}" dt="2024-01-17T14:25:19.667" v="4237" actId="1076"/>
          <ac:spMkLst>
            <pc:docMk/>
            <pc:sldMk cId="3478611573" sldId="2692"/>
            <ac:spMk id="10" creationId="{97847593-40CE-AE48-ED9E-243C1C7F85EB}"/>
          </ac:spMkLst>
        </pc:spChg>
        <pc:spChg chg="add mod">
          <ac:chgData name="Dorothea Fonnesu" userId="7bf8154d-1f01-455e-9a4e-eddc056ca8ec" providerId="ADAL" clId="{01419501-C50A-4192-AEAA-EFF5B8299F4C}" dt="2024-01-16T16:30:58.937" v="1819" actId="1076"/>
          <ac:spMkLst>
            <pc:docMk/>
            <pc:sldMk cId="3478611573" sldId="2692"/>
            <ac:spMk id="11" creationId="{C20E148F-31BF-7B4D-6C69-9BD425BE7B1D}"/>
          </ac:spMkLst>
        </pc:spChg>
        <pc:spChg chg="mod">
          <ac:chgData name="Dorothea Fonnesu" userId="7bf8154d-1f01-455e-9a4e-eddc056ca8ec" providerId="ADAL" clId="{01419501-C50A-4192-AEAA-EFF5B8299F4C}" dt="2024-01-15T17:19:28.278" v="1069" actId="1076"/>
          <ac:spMkLst>
            <pc:docMk/>
            <pc:sldMk cId="3478611573" sldId="2692"/>
            <ac:spMk id="12" creationId="{C006A127-ED28-6CFF-5DC0-093D87D7D5B8}"/>
          </ac:spMkLst>
        </pc:spChg>
        <pc:spChg chg="mod">
          <ac:chgData name="Dorothea Fonnesu" userId="7bf8154d-1f01-455e-9a4e-eddc056ca8ec" providerId="ADAL" clId="{01419501-C50A-4192-AEAA-EFF5B8299F4C}" dt="2024-01-15T17:19:28.278" v="1069" actId="1076"/>
          <ac:spMkLst>
            <pc:docMk/>
            <pc:sldMk cId="3478611573" sldId="2692"/>
            <ac:spMk id="13" creationId="{F74720F7-FF59-5F62-326A-4FD772E9A3D0}"/>
          </ac:spMkLst>
        </pc:spChg>
        <pc:spChg chg="mod">
          <ac:chgData name="Dorothea Fonnesu" userId="7bf8154d-1f01-455e-9a4e-eddc056ca8ec" providerId="ADAL" clId="{01419501-C50A-4192-AEAA-EFF5B8299F4C}" dt="2024-01-15T17:19:28.278" v="1069" actId="1076"/>
          <ac:spMkLst>
            <pc:docMk/>
            <pc:sldMk cId="3478611573" sldId="2692"/>
            <ac:spMk id="14" creationId="{EF9937A7-19CF-C615-5323-BD09FD72C9B5}"/>
          </ac:spMkLst>
        </pc:spChg>
        <pc:spChg chg="mod">
          <ac:chgData name="Dorothea Fonnesu" userId="7bf8154d-1f01-455e-9a4e-eddc056ca8ec" providerId="ADAL" clId="{01419501-C50A-4192-AEAA-EFF5B8299F4C}" dt="2024-01-16T16:14:29.375" v="1801" actId="1076"/>
          <ac:spMkLst>
            <pc:docMk/>
            <pc:sldMk cId="3478611573" sldId="2692"/>
            <ac:spMk id="15" creationId="{8B09D087-CDB7-571F-F509-202B46E26843}"/>
          </ac:spMkLst>
        </pc:spChg>
        <pc:spChg chg="mod">
          <ac:chgData name="Dorothea Fonnesu" userId="7bf8154d-1f01-455e-9a4e-eddc056ca8ec" providerId="ADAL" clId="{01419501-C50A-4192-AEAA-EFF5B8299F4C}" dt="2024-01-16T16:14:14.482" v="1800" actId="14100"/>
          <ac:spMkLst>
            <pc:docMk/>
            <pc:sldMk cId="3478611573" sldId="2692"/>
            <ac:spMk id="16" creationId="{078A400F-EE63-A621-D658-B4F60B4531B2}"/>
          </ac:spMkLst>
        </pc:spChg>
        <pc:picChg chg="mod">
          <ac:chgData name="Dorothea Fonnesu" userId="7bf8154d-1f01-455e-9a4e-eddc056ca8ec" providerId="ADAL" clId="{01419501-C50A-4192-AEAA-EFF5B8299F4C}" dt="2024-01-15T17:19:13.958" v="1068" actId="14826"/>
          <ac:picMkLst>
            <pc:docMk/>
            <pc:sldMk cId="3478611573" sldId="2692"/>
            <ac:picMk id="9" creationId="{A41F8572-939F-3AD7-48E3-1F97811FD4C8}"/>
          </ac:picMkLst>
        </pc:picChg>
        <pc:cxnChg chg="mod">
          <ac:chgData name="Dorothea Fonnesu" userId="7bf8154d-1f01-455e-9a4e-eddc056ca8ec" providerId="ADAL" clId="{01419501-C50A-4192-AEAA-EFF5B8299F4C}" dt="2024-01-15T17:19:41.879" v="1096" actId="208"/>
          <ac:cxnSpMkLst>
            <pc:docMk/>
            <pc:sldMk cId="3478611573" sldId="2692"/>
            <ac:cxnSpMk id="3" creationId="{3A09E01E-57BB-4D7C-89A2-303A88FA6402}"/>
          </ac:cxnSpMkLst>
        </pc:cxnChg>
      </pc:sldChg>
      <pc:sldChg chg="addSp delSp modSp new mod ord">
        <pc:chgData name="Dorothea Fonnesu" userId="7bf8154d-1f01-455e-9a4e-eddc056ca8ec" providerId="ADAL" clId="{01419501-C50A-4192-AEAA-EFF5B8299F4C}" dt="2024-01-16T16:13:33.585" v="1794" actId="1076"/>
        <pc:sldMkLst>
          <pc:docMk/>
          <pc:sldMk cId="3236295452" sldId="2693"/>
        </pc:sldMkLst>
        <pc:spChg chg="del">
          <ac:chgData name="Dorothea Fonnesu" userId="7bf8154d-1f01-455e-9a4e-eddc056ca8ec" providerId="ADAL" clId="{01419501-C50A-4192-AEAA-EFF5B8299F4C}" dt="2024-01-15T17:24:24.381" v="1122" actId="478"/>
          <ac:spMkLst>
            <pc:docMk/>
            <pc:sldMk cId="3236295452" sldId="2693"/>
            <ac:spMk id="2" creationId="{B3766174-F201-2A1B-6140-EAFB95D4446D}"/>
          </ac:spMkLst>
        </pc:spChg>
        <pc:spChg chg="add mod">
          <ac:chgData name="Dorothea Fonnesu" userId="7bf8154d-1f01-455e-9a4e-eddc056ca8ec" providerId="ADAL" clId="{01419501-C50A-4192-AEAA-EFF5B8299F4C}" dt="2024-01-16T16:12:06.287" v="1781" actId="1035"/>
          <ac:spMkLst>
            <pc:docMk/>
            <pc:sldMk cId="3236295452" sldId="2693"/>
            <ac:spMk id="2" creationId="{F76EE619-0DD2-9B8B-FAFB-3817A80A34B4}"/>
          </ac:spMkLst>
        </pc:spChg>
        <pc:spChg chg="del">
          <ac:chgData name="Dorothea Fonnesu" userId="7bf8154d-1f01-455e-9a4e-eddc056ca8ec" providerId="ADAL" clId="{01419501-C50A-4192-AEAA-EFF5B8299F4C}" dt="2024-01-15T17:24:24.381" v="1122" actId="478"/>
          <ac:spMkLst>
            <pc:docMk/>
            <pc:sldMk cId="3236295452" sldId="2693"/>
            <ac:spMk id="3" creationId="{98B9D2E2-2801-859F-2DA1-51CA28B95F1B}"/>
          </ac:spMkLst>
        </pc:spChg>
        <pc:spChg chg="add mod">
          <ac:chgData name="Dorothea Fonnesu" userId="7bf8154d-1f01-455e-9a4e-eddc056ca8ec" providerId="ADAL" clId="{01419501-C50A-4192-AEAA-EFF5B8299F4C}" dt="2024-01-16T16:13:33.585" v="1794" actId="1076"/>
          <ac:spMkLst>
            <pc:docMk/>
            <pc:sldMk cId="3236295452" sldId="2693"/>
            <ac:spMk id="3" creationId="{A3FC7678-22FF-BA76-DCF3-3C978C4E352E}"/>
          </ac:spMkLst>
        </pc:spChg>
        <pc:spChg chg="add del mod">
          <ac:chgData name="Dorothea Fonnesu" userId="7bf8154d-1f01-455e-9a4e-eddc056ca8ec" providerId="ADAL" clId="{01419501-C50A-4192-AEAA-EFF5B8299F4C}" dt="2024-01-15T17:25:14.357" v="1134" actId="478"/>
          <ac:spMkLst>
            <pc:docMk/>
            <pc:sldMk cId="3236295452" sldId="2693"/>
            <ac:spMk id="6" creationId="{2AE58F8F-DDFE-A937-A7B5-85E0DBFC3779}"/>
          </ac:spMkLst>
        </pc:spChg>
        <pc:spChg chg="add mod">
          <ac:chgData name="Dorothea Fonnesu" userId="7bf8154d-1f01-455e-9a4e-eddc056ca8ec" providerId="ADAL" clId="{01419501-C50A-4192-AEAA-EFF5B8299F4C}" dt="2024-01-15T17:26:41.093" v="1152" actId="1076"/>
          <ac:spMkLst>
            <pc:docMk/>
            <pc:sldMk cId="3236295452" sldId="2693"/>
            <ac:spMk id="12" creationId="{2FE3CDF7-A3DA-3BFC-2B94-D250EE12C3D7}"/>
          </ac:spMkLst>
        </pc:spChg>
        <pc:spChg chg="add mod">
          <ac:chgData name="Dorothea Fonnesu" userId="7bf8154d-1f01-455e-9a4e-eddc056ca8ec" providerId="ADAL" clId="{01419501-C50A-4192-AEAA-EFF5B8299F4C}" dt="2024-01-15T17:26:20.133" v="1148" actId="1036"/>
          <ac:spMkLst>
            <pc:docMk/>
            <pc:sldMk cId="3236295452" sldId="2693"/>
            <ac:spMk id="13" creationId="{F6030B57-9C43-AE40-EF26-B94E99DF301E}"/>
          </ac:spMkLst>
        </pc:spChg>
        <pc:spChg chg="add mod">
          <ac:chgData name="Dorothea Fonnesu" userId="7bf8154d-1f01-455e-9a4e-eddc056ca8ec" providerId="ADAL" clId="{01419501-C50A-4192-AEAA-EFF5B8299F4C}" dt="2024-01-15T17:32:09.444" v="1352" actId="1035"/>
          <ac:spMkLst>
            <pc:docMk/>
            <pc:sldMk cId="3236295452" sldId="2693"/>
            <ac:spMk id="14" creationId="{00238C7A-9F62-546C-CD8E-B02F5964F248}"/>
          </ac:spMkLst>
        </pc:spChg>
        <pc:spChg chg="add mod">
          <ac:chgData name="Dorothea Fonnesu" userId="7bf8154d-1f01-455e-9a4e-eddc056ca8ec" providerId="ADAL" clId="{01419501-C50A-4192-AEAA-EFF5B8299F4C}" dt="2024-01-15T17:32:09.444" v="1352" actId="1035"/>
          <ac:spMkLst>
            <pc:docMk/>
            <pc:sldMk cId="3236295452" sldId="2693"/>
            <ac:spMk id="15" creationId="{E3A407BC-C691-3374-F2CC-4E20A4B7EAB0}"/>
          </ac:spMkLst>
        </pc:spChg>
        <pc:spChg chg="add mod">
          <ac:chgData name="Dorothea Fonnesu" userId="7bf8154d-1f01-455e-9a4e-eddc056ca8ec" providerId="ADAL" clId="{01419501-C50A-4192-AEAA-EFF5B8299F4C}" dt="2024-01-16T16:09:23.232" v="1742" actId="1036"/>
          <ac:spMkLst>
            <pc:docMk/>
            <pc:sldMk cId="3236295452" sldId="2693"/>
            <ac:spMk id="16" creationId="{8F2515E7-9EEC-B390-F892-7167712FF0FB}"/>
          </ac:spMkLst>
        </pc:spChg>
        <pc:spChg chg="add del mod">
          <ac:chgData name="Dorothea Fonnesu" userId="7bf8154d-1f01-455e-9a4e-eddc056ca8ec" providerId="ADAL" clId="{01419501-C50A-4192-AEAA-EFF5B8299F4C}" dt="2024-01-16T16:08:51.742" v="1716" actId="478"/>
          <ac:spMkLst>
            <pc:docMk/>
            <pc:sldMk cId="3236295452" sldId="2693"/>
            <ac:spMk id="17" creationId="{937A51E0-6A6E-375F-F416-6C85F07666D1}"/>
          </ac:spMkLst>
        </pc:spChg>
        <pc:picChg chg="add mod">
          <ac:chgData name="Dorothea Fonnesu" userId="7bf8154d-1f01-455e-9a4e-eddc056ca8ec" providerId="ADAL" clId="{01419501-C50A-4192-AEAA-EFF5B8299F4C}" dt="2024-01-16T16:09:23.232" v="1742" actId="1036"/>
          <ac:picMkLst>
            <pc:docMk/>
            <pc:sldMk cId="3236295452" sldId="2693"/>
            <ac:picMk id="7" creationId="{BB9B7125-C45A-F864-554A-E4E48C3B7AE6}"/>
          </ac:picMkLst>
        </pc:picChg>
        <pc:picChg chg="add mod">
          <ac:chgData name="Dorothea Fonnesu" userId="7bf8154d-1f01-455e-9a4e-eddc056ca8ec" providerId="ADAL" clId="{01419501-C50A-4192-AEAA-EFF5B8299F4C}" dt="2024-01-15T17:31:29.825" v="1347" actId="14826"/>
          <ac:picMkLst>
            <pc:docMk/>
            <pc:sldMk cId="3236295452" sldId="2693"/>
            <ac:picMk id="8" creationId="{28363771-D865-17A2-662A-9A9F144FF5B8}"/>
          </ac:picMkLst>
        </pc:picChg>
        <pc:picChg chg="add mod">
          <ac:chgData name="Dorothea Fonnesu" userId="7bf8154d-1f01-455e-9a4e-eddc056ca8ec" providerId="ADAL" clId="{01419501-C50A-4192-AEAA-EFF5B8299F4C}" dt="2024-01-15T17:32:09.444" v="1352" actId="1035"/>
          <ac:picMkLst>
            <pc:docMk/>
            <pc:sldMk cId="3236295452" sldId="2693"/>
            <ac:picMk id="9" creationId="{7140815D-14DC-0159-AD92-5DD76982E4BF}"/>
          </ac:picMkLst>
        </pc:picChg>
        <pc:picChg chg="add mod">
          <ac:chgData name="Dorothea Fonnesu" userId="7bf8154d-1f01-455e-9a4e-eddc056ca8ec" providerId="ADAL" clId="{01419501-C50A-4192-AEAA-EFF5B8299F4C}" dt="2024-01-15T17:32:09.444" v="1352" actId="1035"/>
          <ac:picMkLst>
            <pc:docMk/>
            <pc:sldMk cId="3236295452" sldId="2693"/>
            <ac:picMk id="10" creationId="{A7942E32-E045-8046-179F-9CC606D233B5}"/>
          </ac:picMkLst>
        </pc:picChg>
        <pc:picChg chg="add mod">
          <ac:chgData name="Dorothea Fonnesu" userId="7bf8154d-1f01-455e-9a4e-eddc056ca8ec" providerId="ADAL" clId="{01419501-C50A-4192-AEAA-EFF5B8299F4C}" dt="2024-01-15T17:31:18.840" v="1346" actId="14826"/>
          <ac:picMkLst>
            <pc:docMk/>
            <pc:sldMk cId="3236295452" sldId="2693"/>
            <ac:picMk id="11" creationId="{53EA99AD-907B-867B-06FA-7AF44B4C5683}"/>
          </ac:picMkLst>
        </pc:picChg>
      </pc:sldChg>
      <pc:sldChg chg="addSp modSp add mod">
        <pc:chgData name="Dorothea Fonnesu" userId="7bf8154d-1f01-455e-9a4e-eddc056ca8ec" providerId="ADAL" clId="{01419501-C50A-4192-AEAA-EFF5B8299F4C}" dt="2024-01-16T16:13:21.265" v="1792" actId="1076"/>
        <pc:sldMkLst>
          <pc:docMk/>
          <pc:sldMk cId="2878253008" sldId="2694"/>
        </pc:sldMkLst>
        <pc:spChg chg="add mod">
          <ac:chgData name="Dorothea Fonnesu" userId="7bf8154d-1f01-455e-9a4e-eddc056ca8ec" providerId="ADAL" clId="{01419501-C50A-4192-AEAA-EFF5B8299F4C}" dt="2024-01-16T16:13:21.265" v="1792" actId="1076"/>
          <ac:spMkLst>
            <pc:docMk/>
            <pc:sldMk cId="2878253008" sldId="2694"/>
            <ac:spMk id="2" creationId="{2C81A1A0-D981-3666-2842-28198619FE3E}"/>
          </ac:spMkLst>
        </pc:spChg>
        <pc:spChg chg="mod">
          <ac:chgData name="Dorothea Fonnesu" userId="7bf8154d-1f01-455e-9a4e-eddc056ca8ec" providerId="ADAL" clId="{01419501-C50A-4192-AEAA-EFF5B8299F4C}" dt="2024-01-16T16:08:40.486" v="1715" actId="1076"/>
          <ac:spMkLst>
            <pc:docMk/>
            <pc:sldMk cId="2878253008" sldId="2694"/>
            <ac:spMk id="16" creationId="{8F2515E7-9EEC-B390-F892-7167712FF0FB}"/>
          </ac:spMkLst>
        </pc:spChg>
        <pc:spChg chg="mod">
          <ac:chgData name="Dorothea Fonnesu" userId="7bf8154d-1f01-455e-9a4e-eddc056ca8ec" providerId="ADAL" clId="{01419501-C50A-4192-AEAA-EFF5B8299F4C}" dt="2024-01-16T16:04:05.177" v="1603" actId="1076"/>
          <ac:spMkLst>
            <pc:docMk/>
            <pc:sldMk cId="2878253008" sldId="2694"/>
            <ac:spMk id="17" creationId="{937A51E0-6A6E-375F-F416-6C85F07666D1}"/>
          </ac:spMkLst>
        </pc:spChg>
        <pc:picChg chg="mod">
          <ac:chgData name="Dorothea Fonnesu" userId="7bf8154d-1f01-455e-9a4e-eddc056ca8ec" providerId="ADAL" clId="{01419501-C50A-4192-AEAA-EFF5B8299F4C}" dt="2024-01-16T16:04:00.321" v="1602" actId="1076"/>
          <ac:picMkLst>
            <pc:docMk/>
            <pc:sldMk cId="2878253008" sldId="2694"/>
            <ac:picMk id="7" creationId="{BB9B7125-C45A-F864-554A-E4E48C3B7AE6}"/>
          </ac:picMkLst>
        </pc:picChg>
      </pc:sldChg>
      <pc:sldChg chg="addSp delSp modSp new del mod">
        <pc:chgData name="Dorothea Fonnesu" userId="7bf8154d-1f01-455e-9a4e-eddc056ca8ec" providerId="ADAL" clId="{01419501-C50A-4192-AEAA-EFF5B8299F4C}" dt="2024-01-16T16:52:53.247" v="2078" actId="47"/>
        <pc:sldMkLst>
          <pc:docMk/>
          <pc:sldMk cId="3843802181" sldId="2695"/>
        </pc:sldMkLst>
        <pc:spChg chg="del">
          <ac:chgData name="Dorothea Fonnesu" userId="7bf8154d-1f01-455e-9a4e-eddc056ca8ec" providerId="ADAL" clId="{01419501-C50A-4192-AEAA-EFF5B8299F4C}" dt="2024-01-15T17:39:40.021" v="1422" actId="478"/>
          <ac:spMkLst>
            <pc:docMk/>
            <pc:sldMk cId="3843802181" sldId="2695"/>
            <ac:spMk id="3" creationId="{BECCDCE6-B6F4-003B-21D4-E1B85493CE20}"/>
          </ac:spMkLst>
        </pc:spChg>
        <pc:spChg chg="mod">
          <ac:chgData name="Dorothea Fonnesu" userId="7bf8154d-1f01-455e-9a4e-eddc056ca8ec" providerId="ADAL" clId="{01419501-C50A-4192-AEAA-EFF5B8299F4C}" dt="2024-01-16T15:59:29.008" v="1591" actId="1076"/>
          <ac:spMkLst>
            <pc:docMk/>
            <pc:sldMk cId="3843802181" sldId="2695"/>
            <ac:spMk id="9" creationId="{7AFB6695-AD64-40AE-0559-8F69A74D5673}"/>
          </ac:spMkLst>
        </pc:spChg>
        <pc:grpChg chg="add mod">
          <ac:chgData name="Dorothea Fonnesu" userId="7bf8154d-1f01-455e-9a4e-eddc056ca8ec" providerId="ADAL" clId="{01419501-C50A-4192-AEAA-EFF5B8299F4C}" dt="2024-01-16T15:59:29.008" v="1591" actId="1076"/>
          <ac:grpSpMkLst>
            <pc:docMk/>
            <pc:sldMk cId="3843802181" sldId="2695"/>
            <ac:grpSpMk id="7" creationId="{8D59E00B-8B88-5BEE-3B66-A511E7E883F0}"/>
          </ac:grpSpMkLst>
        </pc:grpChg>
        <pc:graphicFrameChg chg="add mod modGraphic">
          <ac:chgData name="Dorothea Fonnesu" userId="7bf8154d-1f01-455e-9a4e-eddc056ca8ec" providerId="ADAL" clId="{01419501-C50A-4192-AEAA-EFF5B8299F4C}" dt="2024-01-16T16:02:03.077" v="1594" actId="122"/>
          <ac:graphicFrameMkLst>
            <pc:docMk/>
            <pc:sldMk cId="3843802181" sldId="2695"/>
            <ac:graphicFrameMk id="3" creationId="{6CDD1ED6-6C8A-319D-35EB-F7DD042BD55C}"/>
          </ac:graphicFrameMkLst>
        </pc:graphicFrameChg>
        <pc:picChg chg="add mod">
          <ac:chgData name="Dorothea Fonnesu" userId="7bf8154d-1f01-455e-9a4e-eddc056ca8ec" providerId="ADAL" clId="{01419501-C50A-4192-AEAA-EFF5B8299F4C}" dt="2024-01-16T15:59:29.008" v="1591" actId="1076"/>
          <ac:picMkLst>
            <pc:docMk/>
            <pc:sldMk cId="3843802181" sldId="2695"/>
            <ac:picMk id="6" creationId="{F366114E-CFBB-D243-1D09-07A9383A5586}"/>
          </ac:picMkLst>
        </pc:picChg>
        <pc:picChg chg="mod">
          <ac:chgData name="Dorothea Fonnesu" userId="7bf8154d-1f01-455e-9a4e-eddc056ca8ec" providerId="ADAL" clId="{01419501-C50A-4192-AEAA-EFF5B8299F4C}" dt="2024-01-16T15:59:29.008" v="1591" actId="1076"/>
          <ac:picMkLst>
            <pc:docMk/>
            <pc:sldMk cId="3843802181" sldId="2695"/>
            <ac:picMk id="8" creationId="{09C6FD8F-681B-7B8F-ED47-8F6D8401EB09}"/>
          </ac:picMkLst>
        </pc:picChg>
      </pc:sldChg>
      <pc:sldChg chg="addSp delSp modSp new mod ord">
        <pc:chgData name="Dorothea Fonnesu" userId="7bf8154d-1f01-455e-9a4e-eddc056ca8ec" providerId="ADAL" clId="{01419501-C50A-4192-AEAA-EFF5B8299F4C}" dt="2024-01-16T17:21:17.996" v="2412" actId="1076"/>
        <pc:sldMkLst>
          <pc:docMk/>
          <pc:sldMk cId="1579118552" sldId="2696"/>
        </pc:sldMkLst>
        <pc:spChg chg="del">
          <ac:chgData name="Dorothea Fonnesu" userId="7bf8154d-1f01-455e-9a4e-eddc056ca8ec" providerId="ADAL" clId="{01419501-C50A-4192-AEAA-EFF5B8299F4C}" dt="2024-01-16T17:21:10.470" v="2411" actId="478"/>
          <ac:spMkLst>
            <pc:docMk/>
            <pc:sldMk cId="1579118552" sldId="2696"/>
            <ac:spMk id="2" creationId="{209A704F-2A44-59EE-5E46-9777475329EF}"/>
          </ac:spMkLst>
        </pc:spChg>
        <pc:spChg chg="add mod">
          <ac:chgData name="Dorothea Fonnesu" userId="7bf8154d-1f01-455e-9a4e-eddc056ca8ec" providerId="ADAL" clId="{01419501-C50A-4192-AEAA-EFF5B8299F4C}" dt="2024-01-16T17:21:17.996" v="2412" actId="1076"/>
          <ac:spMkLst>
            <pc:docMk/>
            <pc:sldMk cId="1579118552" sldId="2696"/>
            <ac:spMk id="3" creationId="{441534C3-1F4C-4FFE-1748-1EFA8AA079D6}"/>
          </ac:spMkLst>
        </pc:spChg>
        <pc:spChg chg="del">
          <ac:chgData name="Dorothea Fonnesu" userId="7bf8154d-1f01-455e-9a4e-eddc056ca8ec" providerId="ADAL" clId="{01419501-C50A-4192-AEAA-EFF5B8299F4C}" dt="2024-01-15T17:41:12.197" v="1424" actId="478"/>
          <ac:spMkLst>
            <pc:docMk/>
            <pc:sldMk cId="1579118552" sldId="2696"/>
            <ac:spMk id="3" creationId="{8C42E112-21B1-1D55-2BD0-1D3C490C3FA9}"/>
          </ac:spMkLst>
        </pc:spChg>
        <pc:spChg chg="add mod">
          <ac:chgData name="Dorothea Fonnesu" userId="7bf8154d-1f01-455e-9a4e-eddc056ca8ec" providerId="ADAL" clId="{01419501-C50A-4192-AEAA-EFF5B8299F4C}" dt="2024-01-16T17:21:17.996" v="2412" actId="1076"/>
          <ac:spMkLst>
            <pc:docMk/>
            <pc:sldMk cId="1579118552" sldId="2696"/>
            <ac:spMk id="8" creationId="{4CC757D2-EF9A-1B78-2C4C-71CBAE74B1B0}"/>
          </ac:spMkLst>
        </pc:spChg>
        <pc:picChg chg="add mod">
          <ac:chgData name="Dorothea Fonnesu" userId="7bf8154d-1f01-455e-9a4e-eddc056ca8ec" providerId="ADAL" clId="{01419501-C50A-4192-AEAA-EFF5B8299F4C}" dt="2024-01-16T17:21:17.996" v="2412" actId="1076"/>
          <ac:picMkLst>
            <pc:docMk/>
            <pc:sldMk cId="1579118552" sldId="2696"/>
            <ac:picMk id="6" creationId="{5D80B4E0-38A2-D1B3-0808-B42EE8FBFDA6}"/>
          </ac:picMkLst>
        </pc:picChg>
        <pc:picChg chg="add mod">
          <ac:chgData name="Dorothea Fonnesu" userId="7bf8154d-1f01-455e-9a4e-eddc056ca8ec" providerId="ADAL" clId="{01419501-C50A-4192-AEAA-EFF5B8299F4C}" dt="2024-01-16T17:21:17.996" v="2412" actId="1076"/>
          <ac:picMkLst>
            <pc:docMk/>
            <pc:sldMk cId="1579118552" sldId="2696"/>
            <ac:picMk id="7" creationId="{09AB4B67-455C-B646-E958-7F2387511BE9}"/>
          </ac:picMkLst>
        </pc:picChg>
      </pc:sldChg>
      <pc:sldChg chg="addSp delSp modSp new mod">
        <pc:chgData name="Dorothea Fonnesu" userId="7bf8154d-1f01-455e-9a4e-eddc056ca8ec" providerId="ADAL" clId="{01419501-C50A-4192-AEAA-EFF5B8299F4C}" dt="2024-01-18T13:01:03.439" v="5158" actId="1076"/>
        <pc:sldMkLst>
          <pc:docMk/>
          <pc:sldMk cId="1427663891" sldId="2697"/>
        </pc:sldMkLst>
        <pc:spChg chg="add del mod">
          <ac:chgData name="Dorothea Fonnesu" userId="7bf8154d-1f01-455e-9a4e-eddc056ca8ec" providerId="ADAL" clId="{01419501-C50A-4192-AEAA-EFF5B8299F4C}" dt="2024-01-16T17:41:34.021" v="3173" actId="20577"/>
          <ac:spMkLst>
            <pc:docMk/>
            <pc:sldMk cId="1427663891" sldId="2697"/>
            <ac:spMk id="2" creationId="{AAD14AC4-81C3-BA55-61C6-D356FCABE45A}"/>
          </ac:spMkLst>
        </pc:spChg>
        <pc:spChg chg="del">
          <ac:chgData name="Dorothea Fonnesu" userId="7bf8154d-1f01-455e-9a4e-eddc056ca8ec" providerId="ADAL" clId="{01419501-C50A-4192-AEAA-EFF5B8299F4C}" dt="2024-01-16T15:47:47.170" v="1451" actId="478"/>
          <ac:spMkLst>
            <pc:docMk/>
            <pc:sldMk cId="1427663891" sldId="2697"/>
            <ac:spMk id="3" creationId="{E66BEE90-B798-60A1-8ED7-1BCFECB4F161}"/>
          </ac:spMkLst>
        </pc:spChg>
        <pc:graphicFrameChg chg="add mod modGraphic">
          <ac:chgData name="Dorothea Fonnesu" userId="7bf8154d-1f01-455e-9a4e-eddc056ca8ec" providerId="ADAL" clId="{01419501-C50A-4192-AEAA-EFF5B8299F4C}" dt="2024-01-18T13:01:03.439" v="5158" actId="1076"/>
          <ac:graphicFrameMkLst>
            <pc:docMk/>
            <pc:sldMk cId="1427663891" sldId="2697"/>
            <ac:graphicFrameMk id="6" creationId="{C5278D73-D3D7-9E9D-19FD-0DBFF8B675B1}"/>
          </ac:graphicFrameMkLst>
        </pc:graphicFrameChg>
      </pc:sldChg>
      <pc:sldChg chg="modSp add del mod">
        <pc:chgData name="Dorothea Fonnesu" userId="7bf8154d-1f01-455e-9a4e-eddc056ca8ec" providerId="ADAL" clId="{01419501-C50A-4192-AEAA-EFF5B8299F4C}" dt="2024-01-18T09:25:32.117" v="4594" actId="2696"/>
        <pc:sldMkLst>
          <pc:docMk/>
          <pc:sldMk cId="815641865" sldId="2698"/>
        </pc:sldMkLst>
        <pc:spChg chg="mod">
          <ac:chgData name="Dorothea Fonnesu" userId="7bf8154d-1f01-455e-9a4e-eddc056ca8ec" providerId="ADAL" clId="{01419501-C50A-4192-AEAA-EFF5B8299F4C}" dt="2024-01-16T17:41:00.560" v="3143" actId="20577"/>
          <ac:spMkLst>
            <pc:docMk/>
            <pc:sldMk cId="815641865" sldId="2698"/>
            <ac:spMk id="2" creationId="{17D1CB4C-963E-4026-07D3-07D9CB801C42}"/>
          </ac:spMkLst>
        </pc:spChg>
      </pc:sldChg>
      <pc:sldChg chg="add del ord">
        <pc:chgData name="Dorothea Fonnesu" userId="7bf8154d-1f01-455e-9a4e-eddc056ca8ec" providerId="ADAL" clId="{01419501-C50A-4192-AEAA-EFF5B8299F4C}" dt="2024-01-16T16:52:50.836" v="2077" actId="47"/>
        <pc:sldMkLst>
          <pc:docMk/>
          <pc:sldMk cId="86840630" sldId="2699"/>
        </pc:sldMkLst>
      </pc:sldChg>
      <pc:sldChg chg="addSp delSp modSp add del mod ord">
        <pc:chgData name="Dorothea Fonnesu" userId="7bf8154d-1f01-455e-9a4e-eddc056ca8ec" providerId="ADAL" clId="{01419501-C50A-4192-AEAA-EFF5B8299F4C}" dt="2024-01-17T10:18:58.397" v="3528"/>
        <pc:sldMkLst>
          <pc:docMk/>
          <pc:sldMk cId="282796100" sldId="2699"/>
        </pc:sldMkLst>
        <pc:spChg chg="mod">
          <ac:chgData name="Dorothea Fonnesu" userId="7bf8154d-1f01-455e-9a4e-eddc056ca8ec" providerId="ADAL" clId="{01419501-C50A-4192-AEAA-EFF5B8299F4C}" dt="2024-01-17T10:16:44.246" v="3482"/>
          <ac:spMkLst>
            <pc:docMk/>
            <pc:sldMk cId="282796100" sldId="2699"/>
            <ac:spMk id="7" creationId="{3CC45FD3-6445-B060-3F72-1A99F2ABF914}"/>
          </ac:spMkLst>
        </pc:spChg>
        <pc:spChg chg="mod">
          <ac:chgData name="Dorothea Fonnesu" userId="7bf8154d-1f01-455e-9a4e-eddc056ca8ec" providerId="ADAL" clId="{01419501-C50A-4192-AEAA-EFF5B8299F4C}" dt="2024-01-17T10:16:44.246" v="3482"/>
          <ac:spMkLst>
            <pc:docMk/>
            <pc:sldMk cId="282796100" sldId="2699"/>
            <ac:spMk id="10" creationId="{F0124101-F07C-821A-E842-9E90F817A62F}"/>
          </ac:spMkLst>
        </pc:spChg>
        <pc:spChg chg="add mod">
          <ac:chgData name="Dorothea Fonnesu" userId="7bf8154d-1f01-455e-9a4e-eddc056ca8ec" providerId="ADAL" clId="{01419501-C50A-4192-AEAA-EFF5B8299F4C}" dt="2024-01-17T10:16:49.951" v="3483" actId="1076"/>
          <ac:spMkLst>
            <pc:docMk/>
            <pc:sldMk cId="282796100" sldId="2699"/>
            <ac:spMk id="11" creationId="{66C3B467-FFBF-1D6D-1785-6A7FDB8AC07C}"/>
          </ac:spMkLst>
        </pc:spChg>
        <pc:spChg chg="mod">
          <ac:chgData name="Dorothea Fonnesu" userId="7bf8154d-1f01-455e-9a4e-eddc056ca8ec" providerId="ADAL" clId="{01419501-C50A-4192-AEAA-EFF5B8299F4C}" dt="2024-01-17T10:17:07.720" v="3485"/>
          <ac:spMkLst>
            <pc:docMk/>
            <pc:sldMk cId="282796100" sldId="2699"/>
            <ac:spMk id="13" creationId="{A62FFF19-E24D-7C09-3F53-7BA8866B5F46}"/>
          </ac:spMkLst>
        </pc:spChg>
        <pc:spChg chg="mod">
          <ac:chgData name="Dorothea Fonnesu" userId="7bf8154d-1f01-455e-9a4e-eddc056ca8ec" providerId="ADAL" clId="{01419501-C50A-4192-AEAA-EFF5B8299F4C}" dt="2024-01-17T10:17:07.720" v="3485"/>
          <ac:spMkLst>
            <pc:docMk/>
            <pc:sldMk cId="282796100" sldId="2699"/>
            <ac:spMk id="14" creationId="{D595A168-336B-2FC8-186D-A5CD4A921BCC}"/>
          </ac:spMkLst>
        </pc:spChg>
        <pc:spChg chg="mod">
          <ac:chgData name="Dorothea Fonnesu" userId="7bf8154d-1f01-455e-9a4e-eddc056ca8ec" providerId="ADAL" clId="{01419501-C50A-4192-AEAA-EFF5B8299F4C}" dt="2024-01-17T10:17:07.720" v="3485"/>
          <ac:spMkLst>
            <pc:docMk/>
            <pc:sldMk cId="282796100" sldId="2699"/>
            <ac:spMk id="17" creationId="{67C839ED-A97E-E627-1A11-E926D987B681}"/>
          </ac:spMkLst>
        </pc:spChg>
        <pc:spChg chg="mod">
          <ac:chgData name="Dorothea Fonnesu" userId="7bf8154d-1f01-455e-9a4e-eddc056ca8ec" providerId="ADAL" clId="{01419501-C50A-4192-AEAA-EFF5B8299F4C}" dt="2024-01-17T10:17:07.720" v="3485"/>
          <ac:spMkLst>
            <pc:docMk/>
            <pc:sldMk cId="282796100" sldId="2699"/>
            <ac:spMk id="18" creationId="{4E01D560-FED0-9FFC-0BE0-D1FEDA419F34}"/>
          </ac:spMkLst>
        </pc:spChg>
        <pc:spChg chg="mod">
          <ac:chgData name="Dorothea Fonnesu" userId="7bf8154d-1f01-455e-9a4e-eddc056ca8ec" providerId="ADAL" clId="{01419501-C50A-4192-AEAA-EFF5B8299F4C}" dt="2024-01-17T10:17:07.720" v="3485"/>
          <ac:spMkLst>
            <pc:docMk/>
            <pc:sldMk cId="282796100" sldId="2699"/>
            <ac:spMk id="19" creationId="{4985210F-AD54-8EFB-5227-71C19363EEF3}"/>
          </ac:spMkLst>
        </pc:spChg>
        <pc:spChg chg="add mod">
          <ac:chgData name="Dorothea Fonnesu" userId="7bf8154d-1f01-455e-9a4e-eddc056ca8ec" providerId="ADAL" clId="{01419501-C50A-4192-AEAA-EFF5B8299F4C}" dt="2024-01-17T10:17:46.342" v="3491" actId="1076"/>
          <ac:spMkLst>
            <pc:docMk/>
            <pc:sldMk cId="282796100" sldId="2699"/>
            <ac:spMk id="20" creationId="{FACD865C-CA45-3332-2054-10F60BA26A06}"/>
          </ac:spMkLst>
        </pc:spChg>
        <pc:spChg chg="add mod">
          <ac:chgData name="Dorothea Fonnesu" userId="7bf8154d-1f01-455e-9a4e-eddc056ca8ec" providerId="ADAL" clId="{01419501-C50A-4192-AEAA-EFF5B8299F4C}" dt="2024-01-17T10:18:06.614" v="3516" actId="1038"/>
          <ac:spMkLst>
            <pc:docMk/>
            <pc:sldMk cId="282796100" sldId="2699"/>
            <ac:spMk id="21" creationId="{0942E3EF-F6DF-2B9F-9990-449F2EC6780B}"/>
          </ac:spMkLst>
        </pc:spChg>
        <pc:spChg chg="add del mod">
          <ac:chgData name="Dorothea Fonnesu" userId="7bf8154d-1f01-455e-9a4e-eddc056ca8ec" providerId="ADAL" clId="{01419501-C50A-4192-AEAA-EFF5B8299F4C}" dt="2024-01-17T10:18:54.158" v="3526" actId="21"/>
          <ac:spMkLst>
            <pc:docMk/>
            <pc:sldMk cId="282796100" sldId="2699"/>
            <ac:spMk id="22" creationId="{8E1E7C97-6A7A-7123-11BC-921CEDD49277}"/>
          </ac:spMkLst>
        </pc:spChg>
        <pc:spChg chg="add mod">
          <ac:chgData name="Dorothea Fonnesu" userId="7bf8154d-1f01-455e-9a4e-eddc056ca8ec" providerId="ADAL" clId="{01419501-C50A-4192-AEAA-EFF5B8299F4C}" dt="2024-01-17T10:18:58.397" v="3528"/>
          <ac:spMkLst>
            <pc:docMk/>
            <pc:sldMk cId="282796100" sldId="2699"/>
            <ac:spMk id="23" creationId="{E2B760B1-89DF-586A-EA27-78566C4760B3}"/>
          </ac:spMkLst>
        </pc:spChg>
        <pc:grpChg chg="add mod">
          <ac:chgData name="Dorothea Fonnesu" userId="7bf8154d-1f01-455e-9a4e-eddc056ca8ec" providerId="ADAL" clId="{01419501-C50A-4192-AEAA-EFF5B8299F4C}" dt="2024-01-17T10:16:49.951" v="3483" actId="1076"/>
          <ac:grpSpMkLst>
            <pc:docMk/>
            <pc:sldMk cId="282796100" sldId="2699"/>
            <ac:grpSpMk id="6" creationId="{E948658D-930E-8BC8-FFF7-B76E8AE12282}"/>
          </ac:grpSpMkLst>
        </pc:grpChg>
        <pc:grpChg chg="add mod">
          <ac:chgData name="Dorothea Fonnesu" userId="7bf8154d-1f01-455e-9a4e-eddc056ca8ec" providerId="ADAL" clId="{01419501-C50A-4192-AEAA-EFF5B8299F4C}" dt="2024-01-17T10:17:29.215" v="3488" actId="1076"/>
          <ac:grpSpMkLst>
            <pc:docMk/>
            <pc:sldMk cId="282796100" sldId="2699"/>
            <ac:grpSpMk id="12" creationId="{C2A59D48-6A19-BFFA-E2A3-1EF884754832}"/>
          </ac:grpSpMkLst>
        </pc:grpChg>
        <pc:grpChg chg="add mod">
          <ac:chgData name="Dorothea Fonnesu" userId="7bf8154d-1f01-455e-9a4e-eddc056ca8ec" providerId="ADAL" clId="{01419501-C50A-4192-AEAA-EFF5B8299F4C}" dt="2024-01-17T10:18:06.614" v="3516" actId="1038"/>
          <ac:grpSpMkLst>
            <pc:docMk/>
            <pc:sldMk cId="282796100" sldId="2699"/>
            <ac:grpSpMk id="15" creationId="{9E65984F-422F-84E3-8653-E22B7D22EC58}"/>
          </ac:grpSpMkLst>
        </pc:grpChg>
        <pc:grpChg chg="mod">
          <ac:chgData name="Dorothea Fonnesu" userId="7bf8154d-1f01-455e-9a4e-eddc056ca8ec" providerId="ADAL" clId="{01419501-C50A-4192-AEAA-EFF5B8299F4C}" dt="2024-01-17T10:17:07.720" v="3485"/>
          <ac:grpSpMkLst>
            <pc:docMk/>
            <pc:sldMk cId="282796100" sldId="2699"/>
            <ac:grpSpMk id="16" creationId="{2E73E2C7-5065-8B96-F973-14F698911DE7}"/>
          </ac:grpSpMkLst>
        </pc:grpChg>
        <pc:picChg chg="mod">
          <ac:chgData name="Dorothea Fonnesu" userId="7bf8154d-1f01-455e-9a4e-eddc056ca8ec" providerId="ADAL" clId="{01419501-C50A-4192-AEAA-EFF5B8299F4C}" dt="2024-01-17T10:16:55.250" v="3484" actId="1076"/>
          <ac:picMkLst>
            <pc:docMk/>
            <pc:sldMk cId="282796100" sldId="2699"/>
            <ac:picMk id="8" creationId="{FDD1849E-52E6-77AB-4CE8-26840830882F}"/>
          </ac:picMkLst>
        </pc:picChg>
      </pc:sldChg>
      <pc:sldChg chg="addSp delSp modSp add mod delAnim">
        <pc:chgData name="Dorothea Fonnesu" userId="7bf8154d-1f01-455e-9a4e-eddc056ca8ec" providerId="ADAL" clId="{01419501-C50A-4192-AEAA-EFF5B8299F4C}" dt="2024-01-17T14:05:45.481" v="4000" actId="20577"/>
        <pc:sldMkLst>
          <pc:docMk/>
          <pc:sldMk cId="3027348209" sldId="2700"/>
        </pc:sldMkLst>
        <pc:spChg chg="mod">
          <ac:chgData name="Dorothea Fonnesu" userId="7bf8154d-1f01-455e-9a4e-eddc056ca8ec" providerId="ADAL" clId="{01419501-C50A-4192-AEAA-EFF5B8299F4C}" dt="2024-01-17T14:05:45.481" v="4000" actId="20577"/>
          <ac:spMkLst>
            <pc:docMk/>
            <pc:sldMk cId="3027348209" sldId="2700"/>
            <ac:spMk id="3" creationId="{EDEDF644-2BE4-2195-2E74-89C48694E720}"/>
          </ac:spMkLst>
        </pc:spChg>
        <pc:spChg chg="del">
          <ac:chgData name="Dorothea Fonnesu" userId="7bf8154d-1f01-455e-9a4e-eddc056ca8ec" providerId="ADAL" clId="{01419501-C50A-4192-AEAA-EFF5B8299F4C}" dt="2024-01-17T10:31:44.190" v="3529" actId="478"/>
          <ac:spMkLst>
            <pc:docMk/>
            <pc:sldMk cId="3027348209" sldId="2700"/>
            <ac:spMk id="11" creationId="{66C3B467-FFBF-1D6D-1785-6A7FDB8AC07C}"/>
          </ac:spMkLst>
        </pc:spChg>
        <pc:spChg chg="del">
          <ac:chgData name="Dorothea Fonnesu" userId="7bf8154d-1f01-455e-9a4e-eddc056ca8ec" providerId="ADAL" clId="{01419501-C50A-4192-AEAA-EFF5B8299F4C}" dt="2024-01-17T10:31:44.190" v="3529" actId="478"/>
          <ac:spMkLst>
            <pc:docMk/>
            <pc:sldMk cId="3027348209" sldId="2700"/>
            <ac:spMk id="20" creationId="{FACD865C-CA45-3332-2054-10F60BA26A06}"/>
          </ac:spMkLst>
        </pc:spChg>
        <pc:spChg chg="mod">
          <ac:chgData name="Dorothea Fonnesu" userId="7bf8154d-1f01-455e-9a4e-eddc056ca8ec" providerId="ADAL" clId="{01419501-C50A-4192-AEAA-EFF5B8299F4C}" dt="2024-01-17T14:03:43.164" v="3964" actId="1038"/>
          <ac:spMkLst>
            <pc:docMk/>
            <pc:sldMk cId="3027348209" sldId="2700"/>
            <ac:spMk id="21" creationId="{0942E3EF-F6DF-2B9F-9990-449F2EC6780B}"/>
          </ac:spMkLst>
        </pc:spChg>
        <pc:spChg chg="mod">
          <ac:chgData name="Dorothea Fonnesu" userId="7bf8154d-1f01-455e-9a4e-eddc056ca8ec" providerId="ADAL" clId="{01419501-C50A-4192-AEAA-EFF5B8299F4C}" dt="2024-01-17T10:36:13.755" v="3564" actId="1036"/>
          <ac:spMkLst>
            <pc:docMk/>
            <pc:sldMk cId="3027348209" sldId="2700"/>
            <ac:spMk id="25" creationId="{D3C21613-4E2A-74CE-317D-613E0C44BCC3}"/>
          </ac:spMkLst>
        </pc:spChg>
        <pc:spChg chg="mod">
          <ac:chgData name="Dorothea Fonnesu" userId="7bf8154d-1f01-455e-9a4e-eddc056ca8ec" providerId="ADAL" clId="{01419501-C50A-4192-AEAA-EFF5B8299F4C}" dt="2024-01-17T10:36:57.075" v="3569" actId="14100"/>
          <ac:spMkLst>
            <pc:docMk/>
            <pc:sldMk cId="3027348209" sldId="2700"/>
            <ac:spMk id="26" creationId="{39C91157-CD19-9051-18C5-F2BE1B7932D9}"/>
          </ac:spMkLst>
        </pc:spChg>
        <pc:spChg chg="mod">
          <ac:chgData name="Dorothea Fonnesu" userId="7bf8154d-1f01-455e-9a4e-eddc056ca8ec" providerId="ADAL" clId="{01419501-C50A-4192-AEAA-EFF5B8299F4C}" dt="2024-01-17T10:37:31.833" v="3572" actId="14100"/>
          <ac:spMkLst>
            <pc:docMk/>
            <pc:sldMk cId="3027348209" sldId="2700"/>
            <ac:spMk id="27" creationId="{6632AAC5-BD21-FB64-75B1-E2E32D18A81D}"/>
          </ac:spMkLst>
        </pc:spChg>
        <pc:spChg chg="add mod">
          <ac:chgData name="Dorothea Fonnesu" userId="7bf8154d-1f01-455e-9a4e-eddc056ca8ec" providerId="ADAL" clId="{01419501-C50A-4192-AEAA-EFF5B8299F4C}" dt="2024-01-17T14:03:43.164" v="3964" actId="1038"/>
          <ac:spMkLst>
            <pc:docMk/>
            <pc:sldMk cId="3027348209" sldId="2700"/>
            <ac:spMk id="28" creationId="{49FC5C7C-AEFE-F88C-C739-3C43D7A1E0B3}"/>
          </ac:spMkLst>
        </pc:spChg>
        <pc:spChg chg="add mod">
          <ac:chgData name="Dorothea Fonnesu" userId="7bf8154d-1f01-455e-9a4e-eddc056ca8ec" providerId="ADAL" clId="{01419501-C50A-4192-AEAA-EFF5B8299F4C}" dt="2024-01-17T14:03:43.164" v="3964" actId="1038"/>
          <ac:spMkLst>
            <pc:docMk/>
            <pc:sldMk cId="3027348209" sldId="2700"/>
            <ac:spMk id="29" creationId="{64F79CD9-447E-6417-5F53-E8A803ACE4CE}"/>
          </ac:spMkLst>
        </pc:spChg>
        <pc:grpChg chg="del">
          <ac:chgData name="Dorothea Fonnesu" userId="7bf8154d-1f01-455e-9a4e-eddc056ca8ec" providerId="ADAL" clId="{01419501-C50A-4192-AEAA-EFF5B8299F4C}" dt="2024-01-17T10:31:44.190" v="3529" actId="478"/>
          <ac:grpSpMkLst>
            <pc:docMk/>
            <pc:sldMk cId="3027348209" sldId="2700"/>
            <ac:grpSpMk id="6" creationId="{E948658D-930E-8BC8-FFF7-B76E8AE12282}"/>
          </ac:grpSpMkLst>
        </pc:grpChg>
        <pc:grpChg chg="del">
          <ac:chgData name="Dorothea Fonnesu" userId="7bf8154d-1f01-455e-9a4e-eddc056ca8ec" providerId="ADAL" clId="{01419501-C50A-4192-AEAA-EFF5B8299F4C}" dt="2024-01-17T10:31:44.190" v="3529" actId="478"/>
          <ac:grpSpMkLst>
            <pc:docMk/>
            <pc:sldMk cId="3027348209" sldId="2700"/>
            <ac:grpSpMk id="12" creationId="{C2A59D48-6A19-BFFA-E2A3-1EF884754832}"/>
          </ac:grpSpMkLst>
        </pc:grpChg>
        <pc:grpChg chg="mod">
          <ac:chgData name="Dorothea Fonnesu" userId="7bf8154d-1f01-455e-9a4e-eddc056ca8ec" providerId="ADAL" clId="{01419501-C50A-4192-AEAA-EFF5B8299F4C}" dt="2024-01-17T14:03:43.164" v="3964" actId="1038"/>
          <ac:grpSpMkLst>
            <pc:docMk/>
            <pc:sldMk cId="3027348209" sldId="2700"/>
            <ac:grpSpMk id="15" creationId="{9E65984F-422F-84E3-8653-E22B7D22EC58}"/>
          </ac:grpSpMkLst>
        </pc:grpChg>
        <pc:grpChg chg="add mod">
          <ac:chgData name="Dorothea Fonnesu" userId="7bf8154d-1f01-455e-9a4e-eddc056ca8ec" providerId="ADAL" clId="{01419501-C50A-4192-AEAA-EFF5B8299F4C}" dt="2024-01-17T14:03:43.164" v="3964" actId="1038"/>
          <ac:grpSpMkLst>
            <pc:docMk/>
            <pc:sldMk cId="3027348209" sldId="2700"/>
            <ac:grpSpMk id="23" creationId="{06EBB601-714B-1283-5B67-5AF8A5626288}"/>
          </ac:grpSpMkLst>
        </pc:grpChg>
        <pc:grpChg chg="mod">
          <ac:chgData name="Dorothea Fonnesu" userId="7bf8154d-1f01-455e-9a4e-eddc056ca8ec" providerId="ADAL" clId="{01419501-C50A-4192-AEAA-EFF5B8299F4C}" dt="2024-01-17T10:32:11.888" v="3534"/>
          <ac:grpSpMkLst>
            <pc:docMk/>
            <pc:sldMk cId="3027348209" sldId="2700"/>
            <ac:grpSpMk id="24" creationId="{84CF36FD-5503-A9AA-5010-F79B5EE0D399}"/>
          </ac:grpSpMkLst>
        </pc:grpChg>
        <pc:graphicFrameChg chg="add mod">
          <ac:chgData name="Dorothea Fonnesu" userId="7bf8154d-1f01-455e-9a4e-eddc056ca8ec" providerId="ADAL" clId="{01419501-C50A-4192-AEAA-EFF5B8299F4C}" dt="2024-01-17T10:38:43.511" v="3586" actId="1076"/>
          <ac:graphicFrameMkLst>
            <pc:docMk/>
            <pc:sldMk cId="3027348209" sldId="2700"/>
            <ac:graphicFrameMk id="22" creationId="{01944346-0AF4-095C-6F69-A6E1ED5D6CEA}"/>
          </ac:graphicFrameMkLst>
        </pc:graphicFrameChg>
        <pc:picChg chg="del">
          <ac:chgData name="Dorothea Fonnesu" userId="7bf8154d-1f01-455e-9a4e-eddc056ca8ec" providerId="ADAL" clId="{01419501-C50A-4192-AEAA-EFF5B8299F4C}" dt="2024-01-17T10:31:44.190" v="3529" actId="478"/>
          <ac:picMkLst>
            <pc:docMk/>
            <pc:sldMk cId="3027348209" sldId="2700"/>
            <ac:picMk id="8" creationId="{FDD1849E-52E6-77AB-4CE8-26840830882F}"/>
          </ac:picMkLst>
        </pc:picChg>
        <pc:picChg chg="del">
          <ac:chgData name="Dorothea Fonnesu" userId="7bf8154d-1f01-455e-9a4e-eddc056ca8ec" providerId="ADAL" clId="{01419501-C50A-4192-AEAA-EFF5B8299F4C}" dt="2024-01-17T10:31:44.190" v="3529" actId="478"/>
          <ac:picMkLst>
            <pc:docMk/>
            <pc:sldMk cId="3027348209" sldId="2700"/>
            <ac:picMk id="9" creationId="{BAB580D6-421F-7B9D-F691-E903E86709E6}"/>
          </ac:picMkLst>
        </pc:picChg>
      </pc:sldChg>
      <pc:sldChg chg="delSp modSp add mod">
        <pc:chgData name="Dorothea Fonnesu" userId="7bf8154d-1f01-455e-9a4e-eddc056ca8ec" providerId="ADAL" clId="{01419501-C50A-4192-AEAA-EFF5B8299F4C}" dt="2024-01-18T09:50:16.232" v="4600" actId="20577"/>
        <pc:sldMkLst>
          <pc:docMk/>
          <pc:sldMk cId="328327322" sldId="2701"/>
        </pc:sldMkLst>
        <pc:spChg chg="mod">
          <ac:chgData name="Dorothea Fonnesu" userId="7bf8154d-1f01-455e-9a4e-eddc056ca8ec" providerId="ADAL" clId="{01419501-C50A-4192-AEAA-EFF5B8299F4C}" dt="2024-01-18T09:50:16.232" v="4600" actId="20577"/>
          <ac:spMkLst>
            <pc:docMk/>
            <pc:sldMk cId="328327322" sldId="2701"/>
            <ac:spMk id="3" creationId="{EDEDF644-2BE4-2195-2E74-89C48694E720}"/>
          </ac:spMkLst>
        </pc:spChg>
        <pc:spChg chg="del">
          <ac:chgData name="Dorothea Fonnesu" userId="7bf8154d-1f01-455e-9a4e-eddc056ca8ec" providerId="ADAL" clId="{01419501-C50A-4192-AEAA-EFF5B8299F4C}" dt="2024-01-17T14:06:09.243" v="4001" actId="478"/>
          <ac:spMkLst>
            <pc:docMk/>
            <pc:sldMk cId="328327322" sldId="2701"/>
            <ac:spMk id="21" creationId="{0942E3EF-F6DF-2B9F-9990-449F2EC6780B}"/>
          </ac:spMkLst>
        </pc:spChg>
        <pc:spChg chg="del">
          <ac:chgData name="Dorothea Fonnesu" userId="7bf8154d-1f01-455e-9a4e-eddc056ca8ec" providerId="ADAL" clId="{01419501-C50A-4192-AEAA-EFF5B8299F4C}" dt="2024-01-17T14:06:09.243" v="4001" actId="478"/>
          <ac:spMkLst>
            <pc:docMk/>
            <pc:sldMk cId="328327322" sldId="2701"/>
            <ac:spMk id="28" creationId="{49FC5C7C-AEFE-F88C-C739-3C43D7A1E0B3}"/>
          </ac:spMkLst>
        </pc:spChg>
        <pc:spChg chg="del">
          <ac:chgData name="Dorothea Fonnesu" userId="7bf8154d-1f01-455e-9a4e-eddc056ca8ec" providerId="ADAL" clId="{01419501-C50A-4192-AEAA-EFF5B8299F4C}" dt="2024-01-17T14:06:09.243" v="4001" actId="478"/>
          <ac:spMkLst>
            <pc:docMk/>
            <pc:sldMk cId="328327322" sldId="2701"/>
            <ac:spMk id="29" creationId="{64F79CD9-447E-6417-5F53-E8A803ACE4CE}"/>
          </ac:spMkLst>
        </pc:spChg>
        <pc:grpChg chg="del">
          <ac:chgData name="Dorothea Fonnesu" userId="7bf8154d-1f01-455e-9a4e-eddc056ca8ec" providerId="ADAL" clId="{01419501-C50A-4192-AEAA-EFF5B8299F4C}" dt="2024-01-17T14:06:09.243" v="4001" actId="478"/>
          <ac:grpSpMkLst>
            <pc:docMk/>
            <pc:sldMk cId="328327322" sldId="2701"/>
            <ac:grpSpMk id="15" creationId="{9E65984F-422F-84E3-8653-E22B7D22EC58}"/>
          </ac:grpSpMkLst>
        </pc:grpChg>
        <pc:grpChg chg="del">
          <ac:chgData name="Dorothea Fonnesu" userId="7bf8154d-1f01-455e-9a4e-eddc056ca8ec" providerId="ADAL" clId="{01419501-C50A-4192-AEAA-EFF5B8299F4C}" dt="2024-01-17T14:06:09.243" v="4001" actId="478"/>
          <ac:grpSpMkLst>
            <pc:docMk/>
            <pc:sldMk cId="328327322" sldId="2701"/>
            <ac:grpSpMk id="23" creationId="{06EBB601-714B-1283-5B67-5AF8A5626288}"/>
          </ac:grpSpMkLst>
        </pc:grpChg>
        <pc:graphicFrameChg chg="del">
          <ac:chgData name="Dorothea Fonnesu" userId="7bf8154d-1f01-455e-9a4e-eddc056ca8ec" providerId="ADAL" clId="{01419501-C50A-4192-AEAA-EFF5B8299F4C}" dt="2024-01-17T14:06:09.243" v="4001" actId="478"/>
          <ac:graphicFrameMkLst>
            <pc:docMk/>
            <pc:sldMk cId="328327322" sldId="2701"/>
            <ac:graphicFrameMk id="22" creationId="{01944346-0AF4-095C-6F69-A6E1ED5D6CEA}"/>
          </ac:graphicFrameMkLst>
        </pc:graphicFrameChg>
      </pc:sldChg>
      <pc:sldChg chg="addSp delSp modSp add mod">
        <pc:chgData name="Dorothea Fonnesu" userId="7bf8154d-1f01-455e-9a4e-eddc056ca8ec" providerId="ADAL" clId="{01419501-C50A-4192-AEAA-EFF5B8299F4C}" dt="2024-01-17T14:31:38.946" v="4379" actId="20577"/>
        <pc:sldMkLst>
          <pc:docMk/>
          <pc:sldMk cId="3913080624" sldId="2702"/>
        </pc:sldMkLst>
        <pc:spChg chg="del">
          <ac:chgData name="Dorothea Fonnesu" userId="7bf8154d-1f01-455e-9a4e-eddc056ca8ec" providerId="ADAL" clId="{01419501-C50A-4192-AEAA-EFF5B8299F4C}" dt="2024-01-17T14:21:10.463" v="4124" actId="478"/>
          <ac:spMkLst>
            <pc:docMk/>
            <pc:sldMk cId="3913080624" sldId="2702"/>
            <ac:spMk id="2" creationId="{AAD14AC4-81C3-BA55-61C6-D356FCABE45A}"/>
          </ac:spMkLst>
        </pc:spChg>
        <pc:spChg chg="add del mod">
          <ac:chgData name="Dorothea Fonnesu" userId="7bf8154d-1f01-455e-9a4e-eddc056ca8ec" providerId="ADAL" clId="{01419501-C50A-4192-AEAA-EFF5B8299F4C}" dt="2024-01-17T14:21:13.586" v="4125" actId="478"/>
          <ac:spMkLst>
            <pc:docMk/>
            <pc:sldMk cId="3913080624" sldId="2702"/>
            <ac:spMk id="12" creationId="{B4AB3E79-1E88-BA78-9139-812E4508C070}"/>
          </ac:spMkLst>
        </pc:spChg>
        <pc:spChg chg="add mod">
          <ac:chgData name="Dorothea Fonnesu" userId="7bf8154d-1f01-455e-9a4e-eddc056ca8ec" providerId="ADAL" clId="{01419501-C50A-4192-AEAA-EFF5B8299F4C}" dt="2024-01-17T14:29:33.625" v="4321" actId="1037"/>
          <ac:spMkLst>
            <pc:docMk/>
            <pc:sldMk cId="3913080624" sldId="2702"/>
            <ac:spMk id="13" creationId="{1D6193E7-5937-99CE-9727-62C09F7BF6B1}"/>
          </ac:spMkLst>
        </pc:spChg>
        <pc:spChg chg="add mod">
          <ac:chgData name="Dorothea Fonnesu" userId="7bf8154d-1f01-455e-9a4e-eddc056ca8ec" providerId="ADAL" clId="{01419501-C50A-4192-AEAA-EFF5B8299F4C}" dt="2024-01-17T14:31:38.946" v="4379" actId="20577"/>
          <ac:spMkLst>
            <pc:docMk/>
            <pc:sldMk cId="3913080624" sldId="2702"/>
            <ac:spMk id="14" creationId="{14261D56-AAAA-61EF-9450-FDC4BB23B3E8}"/>
          </ac:spMkLst>
        </pc:spChg>
        <pc:spChg chg="add mod">
          <ac:chgData name="Dorothea Fonnesu" userId="7bf8154d-1f01-455e-9a4e-eddc056ca8ec" providerId="ADAL" clId="{01419501-C50A-4192-AEAA-EFF5B8299F4C}" dt="2024-01-17T14:29:28.640" v="4303" actId="1038"/>
          <ac:spMkLst>
            <pc:docMk/>
            <pc:sldMk cId="3913080624" sldId="2702"/>
            <ac:spMk id="15" creationId="{21443A12-2CCB-5873-028C-3D5042B90AFB}"/>
          </ac:spMkLst>
        </pc:spChg>
        <pc:spChg chg="add del mod">
          <ac:chgData name="Dorothea Fonnesu" userId="7bf8154d-1f01-455e-9a4e-eddc056ca8ec" providerId="ADAL" clId="{01419501-C50A-4192-AEAA-EFF5B8299F4C}" dt="2024-01-17T14:25:33.108" v="4239" actId="478"/>
          <ac:spMkLst>
            <pc:docMk/>
            <pc:sldMk cId="3913080624" sldId="2702"/>
            <ac:spMk id="16" creationId="{86702DCE-43B2-5745-B23A-AB92EBB1367D}"/>
          </ac:spMkLst>
        </pc:spChg>
        <pc:spChg chg="add mod">
          <ac:chgData name="Dorothea Fonnesu" userId="7bf8154d-1f01-455e-9a4e-eddc056ca8ec" providerId="ADAL" clId="{01419501-C50A-4192-AEAA-EFF5B8299F4C}" dt="2024-01-17T14:29:33.625" v="4321" actId="1037"/>
          <ac:spMkLst>
            <pc:docMk/>
            <pc:sldMk cId="3913080624" sldId="2702"/>
            <ac:spMk id="17" creationId="{7FEF8B66-D14B-BE44-E411-C6F1EDB95799}"/>
          </ac:spMkLst>
        </pc:spChg>
        <pc:graphicFrameChg chg="del">
          <ac:chgData name="Dorothea Fonnesu" userId="7bf8154d-1f01-455e-9a4e-eddc056ca8ec" providerId="ADAL" clId="{01419501-C50A-4192-AEAA-EFF5B8299F4C}" dt="2024-01-17T14:21:06.298" v="4123" actId="478"/>
          <ac:graphicFrameMkLst>
            <pc:docMk/>
            <pc:sldMk cId="3913080624" sldId="2702"/>
            <ac:graphicFrameMk id="6" creationId="{C5278D73-D3D7-9E9D-19FD-0DBFF8B675B1}"/>
          </ac:graphicFrameMkLst>
        </pc:graphicFrameChg>
        <pc:picChg chg="add mod">
          <ac:chgData name="Dorothea Fonnesu" userId="7bf8154d-1f01-455e-9a4e-eddc056ca8ec" providerId="ADAL" clId="{01419501-C50A-4192-AEAA-EFF5B8299F4C}" dt="2024-01-17T14:29:28.640" v="4303" actId="1038"/>
          <ac:picMkLst>
            <pc:docMk/>
            <pc:sldMk cId="3913080624" sldId="2702"/>
            <ac:picMk id="3" creationId="{BAAF5837-00D1-ECBC-1177-EC3551DAA61C}"/>
          </ac:picMkLst>
        </pc:picChg>
        <pc:picChg chg="add mod">
          <ac:chgData name="Dorothea Fonnesu" userId="7bf8154d-1f01-455e-9a4e-eddc056ca8ec" providerId="ADAL" clId="{01419501-C50A-4192-AEAA-EFF5B8299F4C}" dt="2024-01-17T14:29:28.640" v="4303" actId="1038"/>
          <ac:picMkLst>
            <pc:docMk/>
            <pc:sldMk cId="3913080624" sldId="2702"/>
            <ac:picMk id="7" creationId="{05181124-1C15-DAE7-7CD0-7AD0B99BA20F}"/>
          </ac:picMkLst>
        </pc:picChg>
        <pc:picChg chg="add del mod">
          <ac:chgData name="Dorothea Fonnesu" userId="7bf8154d-1f01-455e-9a4e-eddc056ca8ec" providerId="ADAL" clId="{01419501-C50A-4192-AEAA-EFF5B8299F4C}" dt="2024-01-17T14:20:46.057" v="4120" actId="478"/>
          <ac:picMkLst>
            <pc:docMk/>
            <pc:sldMk cId="3913080624" sldId="2702"/>
            <ac:picMk id="8" creationId="{8193446F-7504-7BC3-E76D-EE875BDB5AB5}"/>
          </ac:picMkLst>
        </pc:picChg>
        <pc:picChg chg="add mod">
          <ac:chgData name="Dorothea Fonnesu" userId="7bf8154d-1f01-455e-9a4e-eddc056ca8ec" providerId="ADAL" clId="{01419501-C50A-4192-AEAA-EFF5B8299F4C}" dt="2024-01-17T14:29:33.625" v="4321" actId="1037"/>
          <ac:picMkLst>
            <pc:docMk/>
            <pc:sldMk cId="3913080624" sldId="2702"/>
            <ac:picMk id="9" creationId="{2C0588D7-0E9F-ADE9-C791-A76A0490709C}"/>
          </ac:picMkLst>
        </pc:picChg>
        <pc:picChg chg="add mod">
          <ac:chgData name="Dorothea Fonnesu" userId="7bf8154d-1f01-455e-9a4e-eddc056ca8ec" providerId="ADAL" clId="{01419501-C50A-4192-AEAA-EFF5B8299F4C}" dt="2024-01-17T14:29:33.625" v="4321" actId="1037"/>
          <ac:picMkLst>
            <pc:docMk/>
            <pc:sldMk cId="3913080624" sldId="2702"/>
            <ac:picMk id="10" creationId="{C66A1F92-932F-4B6D-CEE9-B3EE3D5FA1DC}"/>
          </ac:picMkLst>
        </pc:picChg>
      </pc:sldChg>
      <pc:sldChg chg="addSp modSp add mod">
        <pc:chgData name="Dorothea Fonnesu" userId="7bf8154d-1f01-455e-9a4e-eddc056ca8ec" providerId="ADAL" clId="{01419501-C50A-4192-AEAA-EFF5B8299F4C}" dt="2024-01-17T14:36:00.908" v="4410" actId="1076"/>
        <pc:sldMkLst>
          <pc:docMk/>
          <pc:sldMk cId="4181803036" sldId="2703"/>
        </pc:sldMkLst>
        <pc:spChg chg="mod">
          <ac:chgData name="Dorothea Fonnesu" userId="7bf8154d-1f01-455e-9a4e-eddc056ca8ec" providerId="ADAL" clId="{01419501-C50A-4192-AEAA-EFF5B8299F4C}" dt="2024-01-17T14:36:00.908" v="4410" actId="1076"/>
          <ac:spMkLst>
            <pc:docMk/>
            <pc:sldMk cId="4181803036" sldId="2703"/>
            <ac:spMk id="13" creationId="{1D6193E7-5937-99CE-9727-62C09F7BF6B1}"/>
          </ac:spMkLst>
        </pc:spChg>
        <pc:spChg chg="mod">
          <ac:chgData name="Dorothea Fonnesu" userId="7bf8154d-1f01-455e-9a4e-eddc056ca8ec" providerId="ADAL" clId="{01419501-C50A-4192-AEAA-EFF5B8299F4C}" dt="2024-01-17T14:35:29.532" v="4404" actId="1076"/>
          <ac:spMkLst>
            <pc:docMk/>
            <pc:sldMk cId="4181803036" sldId="2703"/>
            <ac:spMk id="14" creationId="{14261D56-AAAA-61EF-9450-FDC4BB23B3E8}"/>
          </ac:spMkLst>
        </pc:spChg>
        <pc:spChg chg="mod">
          <ac:chgData name="Dorothea Fonnesu" userId="7bf8154d-1f01-455e-9a4e-eddc056ca8ec" providerId="ADAL" clId="{01419501-C50A-4192-AEAA-EFF5B8299F4C}" dt="2024-01-17T14:35:23.277" v="4403" actId="1076"/>
          <ac:spMkLst>
            <pc:docMk/>
            <pc:sldMk cId="4181803036" sldId="2703"/>
            <ac:spMk id="15" creationId="{21443A12-2CCB-5873-028C-3D5042B90AFB}"/>
          </ac:spMkLst>
        </pc:spChg>
        <pc:spChg chg="mod">
          <ac:chgData name="Dorothea Fonnesu" userId="7bf8154d-1f01-455e-9a4e-eddc056ca8ec" providerId="ADAL" clId="{01419501-C50A-4192-AEAA-EFF5B8299F4C}" dt="2024-01-17T14:35:54.386" v="4409" actId="1076"/>
          <ac:spMkLst>
            <pc:docMk/>
            <pc:sldMk cId="4181803036" sldId="2703"/>
            <ac:spMk id="17" creationId="{7FEF8B66-D14B-BE44-E411-C6F1EDB95799}"/>
          </ac:spMkLst>
        </pc:spChg>
        <pc:picChg chg="add mod">
          <ac:chgData name="Dorothea Fonnesu" userId="7bf8154d-1f01-455e-9a4e-eddc056ca8ec" providerId="ADAL" clId="{01419501-C50A-4192-AEAA-EFF5B8299F4C}" dt="2024-01-17T14:35:18.523" v="4402" actId="1076"/>
          <ac:picMkLst>
            <pc:docMk/>
            <pc:sldMk cId="4181803036" sldId="2703"/>
            <ac:picMk id="2" creationId="{0F50533A-D475-8CFB-6686-4ECDA2688341}"/>
          </ac:picMkLst>
        </pc:picChg>
        <pc:picChg chg="mod">
          <ac:chgData name="Dorothea Fonnesu" userId="7bf8154d-1f01-455e-9a4e-eddc056ca8ec" providerId="ADAL" clId="{01419501-C50A-4192-AEAA-EFF5B8299F4C}" dt="2024-01-17T14:35:23.277" v="4403" actId="1076"/>
          <ac:picMkLst>
            <pc:docMk/>
            <pc:sldMk cId="4181803036" sldId="2703"/>
            <ac:picMk id="3" creationId="{BAAF5837-00D1-ECBC-1177-EC3551DAA61C}"/>
          </ac:picMkLst>
        </pc:picChg>
        <pc:picChg chg="mod">
          <ac:chgData name="Dorothea Fonnesu" userId="7bf8154d-1f01-455e-9a4e-eddc056ca8ec" providerId="ADAL" clId="{01419501-C50A-4192-AEAA-EFF5B8299F4C}" dt="2024-01-17T14:35:18.523" v="4402" actId="1076"/>
          <ac:picMkLst>
            <pc:docMk/>
            <pc:sldMk cId="4181803036" sldId="2703"/>
            <ac:picMk id="7" creationId="{05181124-1C15-DAE7-7CD0-7AD0B99BA20F}"/>
          </ac:picMkLst>
        </pc:picChg>
        <pc:picChg chg="mod">
          <ac:chgData name="Dorothea Fonnesu" userId="7bf8154d-1f01-455e-9a4e-eddc056ca8ec" providerId="ADAL" clId="{01419501-C50A-4192-AEAA-EFF5B8299F4C}" dt="2024-01-17T14:35:46.663" v="4408" actId="1076"/>
          <ac:picMkLst>
            <pc:docMk/>
            <pc:sldMk cId="4181803036" sldId="2703"/>
            <ac:picMk id="9" creationId="{2C0588D7-0E9F-ADE9-C791-A76A0490709C}"/>
          </ac:picMkLst>
        </pc:picChg>
        <pc:picChg chg="mod">
          <ac:chgData name="Dorothea Fonnesu" userId="7bf8154d-1f01-455e-9a4e-eddc056ca8ec" providerId="ADAL" clId="{01419501-C50A-4192-AEAA-EFF5B8299F4C}" dt="2024-01-17T14:35:54.386" v="4409" actId="1076"/>
          <ac:picMkLst>
            <pc:docMk/>
            <pc:sldMk cId="4181803036" sldId="2703"/>
            <ac:picMk id="10" creationId="{C66A1F92-932F-4B6D-CEE9-B3EE3D5FA1DC}"/>
          </ac:picMkLst>
        </pc:picChg>
      </pc:sldChg>
      <pc:sldChg chg="addSp delSp modSp new mod">
        <pc:chgData name="Dorothea Fonnesu" userId="7bf8154d-1f01-455e-9a4e-eddc056ca8ec" providerId="ADAL" clId="{01419501-C50A-4192-AEAA-EFF5B8299F4C}" dt="2024-01-18T10:03:43.115" v="4604" actId="1076"/>
        <pc:sldMkLst>
          <pc:docMk/>
          <pc:sldMk cId="1426699543" sldId="2704"/>
        </pc:sldMkLst>
        <pc:spChg chg="del">
          <ac:chgData name="Dorothea Fonnesu" userId="7bf8154d-1f01-455e-9a4e-eddc056ca8ec" providerId="ADAL" clId="{01419501-C50A-4192-AEAA-EFF5B8299F4C}" dt="2024-01-18T10:03:39.149" v="4602" actId="478"/>
          <ac:spMkLst>
            <pc:docMk/>
            <pc:sldMk cId="1426699543" sldId="2704"/>
            <ac:spMk id="2" creationId="{0D4933FA-497A-5190-8C17-36F776CFD771}"/>
          </ac:spMkLst>
        </pc:spChg>
        <pc:spChg chg="del">
          <ac:chgData name="Dorothea Fonnesu" userId="7bf8154d-1f01-455e-9a4e-eddc056ca8ec" providerId="ADAL" clId="{01419501-C50A-4192-AEAA-EFF5B8299F4C}" dt="2024-01-18T10:03:39.149" v="4602" actId="478"/>
          <ac:spMkLst>
            <pc:docMk/>
            <pc:sldMk cId="1426699543" sldId="2704"/>
            <ac:spMk id="3" creationId="{5CA6E9E7-F7DF-1388-0E43-DA4E173FC198}"/>
          </ac:spMkLst>
        </pc:spChg>
        <pc:spChg chg="add mod">
          <ac:chgData name="Dorothea Fonnesu" userId="7bf8154d-1f01-455e-9a4e-eddc056ca8ec" providerId="ADAL" clId="{01419501-C50A-4192-AEAA-EFF5B8299F4C}" dt="2024-01-18T10:03:43.115" v="4604" actId="1076"/>
          <ac:spMkLst>
            <pc:docMk/>
            <pc:sldMk cId="1426699543" sldId="2704"/>
            <ac:spMk id="7" creationId="{996C98AC-8F63-C8B7-C3E4-8D1993CE461F}"/>
          </ac:spMkLst>
        </pc:spChg>
        <pc:spChg chg="add mod">
          <ac:chgData name="Dorothea Fonnesu" userId="7bf8154d-1f01-455e-9a4e-eddc056ca8ec" providerId="ADAL" clId="{01419501-C50A-4192-AEAA-EFF5B8299F4C}" dt="2024-01-18T10:03:43.115" v="4604" actId="1076"/>
          <ac:spMkLst>
            <pc:docMk/>
            <pc:sldMk cId="1426699543" sldId="2704"/>
            <ac:spMk id="9" creationId="{08B9D739-D3B2-D6C8-1B0D-3C892BAB2E09}"/>
          </ac:spMkLst>
        </pc:spChg>
        <pc:picChg chg="add mod">
          <ac:chgData name="Dorothea Fonnesu" userId="7bf8154d-1f01-455e-9a4e-eddc056ca8ec" providerId="ADAL" clId="{01419501-C50A-4192-AEAA-EFF5B8299F4C}" dt="2024-01-18T10:03:43.115" v="4604" actId="1076"/>
          <ac:picMkLst>
            <pc:docMk/>
            <pc:sldMk cId="1426699543" sldId="2704"/>
            <ac:picMk id="6" creationId="{6A5BBE9B-4A61-AB24-0271-8A6A09556F09}"/>
          </ac:picMkLst>
        </pc:picChg>
        <pc:picChg chg="add mod">
          <ac:chgData name="Dorothea Fonnesu" userId="7bf8154d-1f01-455e-9a4e-eddc056ca8ec" providerId="ADAL" clId="{01419501-C50A-4192-AEAA-EFF5B8299F4C}" dt="2024-01-18T10:03:43.115" v="4604" actId="1076"/>
          <ac:picMkLst>
            <pc:docMk/>
            <pc:sldMk cId="1426699543" sldId="2704"/>
            <ac:picMk id="8" creationId="{221B5CBA-06F7-E198-024F-184A72A558F5}"/>
          </ac:picMkLst>
        </pc:picChg>
        <pc:picChg chg="add mod">
          <ac:chgData name="Dorothea Fonnesu" userId="7bf8154d-1f01-455e-9a4e-eddc056ca8ec" providerId="ADAL" clId="{01419501-C50A-4192-AEAA-EFF5B8299F4C}" dt="2024-01-18T10:03:43.115" v="4604" actId="1076"/>
          <ac:picMkLst>
            <pc:docMk/>
            <pc:sldMk cId="1426699543" sldId="2704"/>
            <ac:picMk id="10" creationId="{565A6F11-D437-9AAE-1316-A44B6D474D87}"/>
          </ac:picMkLst>
        </pc:picChg>
        <pc:picChg chg="add mod">
          <ac:chgData name="Dorothea Fonnesu" userId="7bf8154d-1f01-455e-9a4e-eddc056ca8ec" providerId="ADAL" clId="{01419501-C50A-4192-AEAA-EFF5B8299F4C}" dt="2024-01-18T10:03:43.115" v="4604" actId="1076"/>
          <ac:picMkLst>
            <pc:docMk/>
            <pc:sldMk cId="1426699543" sldId="2704"/>
            <ac:picMk id="11" creationId="{3B8AFAC0-5490-D6A6-0B4E-92D6B1F7ED4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16/01/2024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62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  <a:p>
            <a:pPr lvl="0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246117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246117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11" y="6134695"/>
            <a:ext cx="1033378" cy="58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tif"/><Relationship Id="rId7" Type="http://schemas.openxmlformats.org/officeDocument/2006/relationships/image" Target="../media/image48.jpeg"/><Relationship Id="rId2" Type="http://schemas.openxmlformats.org/officeDocument/2006/relationships/image" Target="../media/image43.t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tif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5.wdp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"/><Relationship Id="rId2" Type="http://schemas.openxmlformats.org/officeDocument/2006/relationships/image" Target="../media/image54.t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tif"/><Relationship Id="rId4" Type="http://schemas.openxmlformats.org/officeDocument/2006/relationships/image" Target="../media/image18.t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tif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tif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19.png"/><Relationship Id="rId4" Type="http://schemas.openxmlformats.org/officeDocument/2006/relationships/image" Target="../media/image18.t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28700" y="1997805"/>
            <a:ext cx="8427027" cy="1236236"/>
          </a:xfrm>
        </p:spPr>
        <p:txBody>
          <a:bodyPr/>
          <a:lstStyle/>
          <a:p>
            <a:r>
              <a:rPr lang="en-GB" dirty="0"/>
              <a:t>WP 9.3 progress at INFN-LNL</a:t>
            </a:r>
          </a:p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magnetron sputtering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Dorothea Fonnesu – INFN </a:t>
            </a:r>
            <a:r>
              <a:rPr lang="en-GB" dirty="0" err="1"/>
              <a:t>Legnaro</a:t>
            </a:r>
            <a:r>
              <a:rPr lang="en-GB" dirty="0"/>
              <a:t> National Labs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>
                <a:latin typeface="+mn-lt"/>
              </a:rPr>
              <a:t>I.FAST 11</a:t>
            </a:r>
            <a:r>
              <a:rPr lang="en-GB" baseline="30000" dirty="0">
                <a:latin typeface="+mn-lt"/>
              </a:rPr>
              <a:t>th</a:t>
            </a:r>
            <a:r>
              <a:rPr lang="en-GB" dirty="0">
                <a:latin typeface="+mn-lt"/>
              </a:rPr>
              <a:t> WP 9 meeting</a:t>
            </a:r>
          </a:p>
          <a:p>
            <a:r>
              <a:rPr lang="en-US" b="0" i="0" dirty="0">
                <a:effectLst/>
                <a:latin typeface="+mn-lt"/>
              </a:rPr>
              <a:t>UKRI/STFC Daresbury Laboratory</a:t>
            </a:r>
            <a:r>
              <a:rPr lang="en-GB" dirty="0">
                <a:latin typeface="+mn-lt"/>
              </a:rPr>
              <a:t> – 18.01.2024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D9818-04F8-8D11-674B-DFD253BA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Dorothea Fonnesu – INFN – Legnaro National Laboratories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A391D-D9F0-5B26-8821-52257C04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4F2014-8029-8488-372F-2A5F910DC9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79046" y="310457"/>
            <a:ext cx="4293717" cy="3227901"/>
          </a:xfrm>
          <a:prstGeom prst="rect">
            <a:avLst/>
          </a:prstGeom>
          <a:ln w="28575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D469F9-8E9E-C10B-3D29-EA165D6271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67324" y="310457"/>
            <a:ext cx="4299806" cy="3227900"/>
          </a:xfrm>
          <a:prstGeom prst="rect">
            <a:avLst/>
          </a:prstGeom>
          <a:ln w="28575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B17989-2AF3-FEEB-930F-788895BA2EB9}"/>
              </a:ext>
            </a:extLst>
          </p:cNvPr>
          <p:cNvSpPr txBox="1"/>
          <p:nvPr/>
        </p:nvSpPr>
        <p:spPr>
          <a:xfrm>
            <a:off x="5338369" y="637647"/>
            <a:ext cx="176639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highlight>
                  <a:srgbClr val="FFFF00"/>
                </a:highlight>
              </a:rPr>
              <a:t>Samples with </a:t>
            </a:r>
            <a:r>
              <a:rPr lang="en-GB" b="1">
                <a:highlight>
                  <a:srgbClr val="FFFF00"/>
                </a:highlight>
              </a:rPr>
              <a:t>50 µm Nb </a:t>
            </a:r>
            <a:r>
              <a:rPr lang="en-GB" b="1" dirty="0">
                <a:highlight>
                  <a:srgbClr val="FFFF00"/>
                </a:highlight>
              </a:rPr>
              <a:t>buffer layer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4FFD1C6-A767-29B2-D243-4772E3AD69B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65293" y="3578986"/>
            <a:ext cx="4303868" cy="32248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DFC3D1-F2BC-06F5-4EB0-A7CD1F7C635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73971" y="3578987"/>
            <a:ext cx="4303867" cy="32248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01AE48-BF0B-4E19-4247-FB5C564E777E}"/>
              </a:ext>
            </a:extLst>
          </p:cNvPr>
          <p:cNvSpPr txBox="1"/>
          <p:nvPr/>
        </p:nvSpPr>
        <p:spPr>
          <a:xfrm>
            <a:off x="8696811" y="-17885"/>
            <a:ext cx="1840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Nb50_Cu_</a:t>
            </a:r>
            <a:r>
              <a:rPr lang="en-GB" b="1" dirty="0">
                <a:solidFill>
                  <a:srgbClr val="E60000"/>
                </a:solidFill>
              </a:rPr>
              <a:t>600</a:t>
            </a:r>
            <a:endParaRPr lang="en-DE" b="1" dirty="0">
              <a:solidFill>
                <a:srgbClr val="E6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DEC6A8-5EE2-1604-6226-70E44104BCA5}"/>
              </a:ext>
            </a:extLst>
          </p:cNvPr>
          <p:cNvSpPr txBox="1"/>
          <p:nvPr/>
        </p:nvSpPr>
        <p:spPr>
          <a:xfrm>
            <a:off x="2186625" y="-18954"/>
            <a:ext cx="18406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Nb50_Cu_</a:t>
            </a:r>
            <a:r>
              <a:rPr lang="en-GB" b="1" dirty="0">
                <a:solidFill>
                  <a:srgbClr val="E60000"/>
                </a:solidFill>
              </a:rPr>
              <a:t>500</a:t>
            </a:r>
            <a:endParaRPr lang="en-DE" b="1" dirty="0">
              <a:solidFill>
                <a:srgbClr val="E6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E3651E-0AE7-2621-5CEC-30785DE24BA1}"/>
              </a:ext>
            </a:extLst>
          </p:cNvPr>
          <p:cNvSpPr txBox="1"/>
          <p:nvPr/>
        </p:nvSpPr>
        <p:spPr>
          <a:xfrm>
            <a:off x="5249664" y="3872769"/>
            <a:ext cx="194380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Change in morphology and tin cluster density</a:t>
            </a:r>
            <a:endParaRPr lang="en-DE" b="1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C6490F3-39C7-B28C-3EAA-C7C2F6FD7FA2}"/>
              </a:ext>
            </a:extLst>
          </p:cNvPr>
          <p:cNvSpPr/>
          <p:nvPr/>
        </p:nvSpPr>
        <p:spPr>
          <a:xfrm>
            <a:off x="5637550" y="3233772"/>
            <a:ext cx="1168030" cy="60822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01AA8F-0C52-AE0C-4BFB-672BE25927F8}"/>
              </a:ext>
            </a:extLst>
          </p:cNvPr>
          <p:cNvSpPr txBox="1"/>
          <p:nvPr/>
        </p:nvSpPr>
        <p:spPr>
          <a:xfrm>
            <a:off x="940341" y="356623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12.6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26.3 At%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1B0A00-6E61-FEB5-AA3C-31D37DE43B0B}"/>
              </a:ext>
            </a:extLst>
          </p:cNvPr>
          <p:cNvSpPr txBox="1"/>
          <p:nvPr/>
        </p:nvSpPr>
        <p:spPr>
          <a:xfrm>
            <a:off x="7363261" y="356622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17.3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23.1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75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26761-EBC2-67CC-47AC-7ED644A0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Dorothea Fonnesu – INFN – Legnaro National Laboratories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2A50D3-C0E3-9950-B781-CA3093DC4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5932C-6D97-2062-FEAB-2EB1595FA1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5591" y="2268852"/>
            <a:ext cx="2626469" cy="1969852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EA6F4B-4024-E153-B376-3FCBBFE1E2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95591" y="141847"/>
            <a:ext cx="2626470" cy="19623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D663D1-0A80-3DFE-C2B0-66085DFF6B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98562" y="4399602"/>
            <a:ext cx="2620528" cy="19698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1F8572-939F-3AD7-48E3-1F97811FD4C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07417" y="830356"/>
            <a:ext cx="5470106" cy="42997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847593-40CE-AE48-ED9E-243C1C7F85EB}"/>
              </a:ext>
            </a:extLst>
          </p:cNvPr>
          <p:cNvSpPr txBox="1"/>
          <p:nvPr/>
        </p:nvSpPr>
        <p:spPr>
          <a:xfrm>
            <a:off x="4240577" y="246758"/>
            <a:ext cx="32458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/>
              <a:t>Nb50_Cu_</a:t>
            </a:r>
            <a:r>
              <a:rPr lang="en-GB" sz="3200" b="1" dirty="0">
                <a:solidFill>
                  <a:srgbClr val="E60000"/>
                </a:solidFill>
              </a:rPr>
              <a:t>500</a:t>
            </a:r>
            <a:endParaRPr lang="en-DE" sz="3200" b="1" dirty="0">
              <a:solidFill>
                <a:srgbClr val="E6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06A127-ED28-6CFF-5DC0-093D87D7D5B8}"/>
              </a:ext>
            </a:extLst>
          </p:cNvPr>
          <p:cNvSpPr txBox="1"/>
          <p:nvPr/>
        </p:nvSpPr>
        <p:spPr>
          <a:xfrm>
            <a:off x="8074481" y="964388"/>
            <a:ext cx="4122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4720F7-FF59-5F62-326A-4FD772E9A3D0}"/>
              </a:ext>
            </a:extLst>
          </p:cNvPr>
          <p:cNvSpPr txBox="1"/>
          <p:nvPr/>
        </p:nvSpPr>
        <p:spPr>
          <a:xfrm>
            <a:off x="7668920" y="2382973"/>
            <a:ext cx="817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Nb</a:t>
            </a:r>
            <a:r>
              <a:rPr lang="en-GB" b="1" baseline="-25000" dirty="0">
                <a:solidFill>
                  <a:srgbClr val="002060"/>
                </a:solidFill>
                <a:latin typeface="Trebuchet MS" panose="020B0603020202020204" pitchFamily="34" charset="0"/>
              </a:rPr>
              <a:t>3</a:t>
            </a:r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9937A7-19CF-C615-5323-BD09FD72C9B5}"/>
              </a:ext>
            </a:extLst>
          </p:cNvPr>
          <p:cNvSpPr txBox="1"/>
          <p:nvPr/>
        </p:nvSpPr>
        <p:spPr>
          <a:xfrm>
            <a:off x="8013567" y="3553314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09D087-CDB7-571F-F509-202B46E26843}"/>
              </a:ext>
            </a:extLst>
          </p:cNvPr>
          <p:cNvSpPr txBox="1"/>
          <p:nvPr/>
        </p:nvSpPr>
        <p:spPr>
          <a:xfrm>
            <a:off x="3104446" y="4076436"/>
            <a:ext cx="2217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FIB:</a:t>
            </a:r>
          </a:p>
          <a:p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20 µm x 3 µm cut</a:t>
            </a:r>
            <a:endParaRPr lang="en-DE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8A400F-EE63-A621-D658-B4F60B4531B2}"/>
              </a:ext>
            </a:extLst>
          </p:cNvPr>
          <p:cNvSpPr txBox="1"/>
          <p:nvPr/>
        </p:nvSpPr>
        <p:spPr>
          <a:xfrm>
            <a:off x="3020996" y="5599010"/>
            <a:ext cx="782210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 wedge-like islands on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Voids between islands</a:t>
            </a:r>
            <a:endParaRPr lang="en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5CE90B-AE3B-AA14-7499-9E2479B752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94" r="3994"/>
          <a:stretch/>
        </p:blipFill>
        <p:spPr>
          <a:xfrm>
            <a:off x="8704957" y="461499"/>
            <a:ext cx="3065509" cy="16207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312992-47DC-A7B0-B105-B3343B9EECB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94" r="3994"/>
          <a:stretch/>
        </p:blipFill>
        <p:spPr>
          <a:xfrm>
            <a:off x="8704956" y="2169809"/>
            <a:ext cx="3065509" cy="16207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EBB594F-D0D3-4910-BF83-50DB2AD71F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994" r="3994"/>
          <a:stretch/>
        </p:blipFill>
        <p:spPr>
          <a:xfrm>
            <a:off x="8704956" y="3878119"/>
            <a:ext cx="3065508" cy="16207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22FD0E2-E7A1-AB18-8A80-2D6617E53527}"/>
              </a:ext>
            </a:extLst>
          </p:cNvPr>
          <p:cNvSpPr txBox="1"/>
          <p:nvPr/>
        </p:nvSpPr>
        <p:spPr>
          <a:xfrm>
            <a:off x="11243534" y="3323733"/>
            <a:ext cx="47320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BE901C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BE901C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F6B28F-0BE6-C078-D5C3-CDF02346616E}"/>
              </a:ext>
            </a:extLst>
          </p:cNvPr>
          <p:cNvSpPr txBox="1"/>
          <p:nvPr/>
        </p:nvSpPr>
        <p:spPr>
          <a:xfrm>
            <a:off x="11273991" y="1572054"/>
            <a:ext cx="41229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EACA68-D7CC-4DEC-3359-07EA055E0DF5}"/>
              </a:ext>
            </a:extLst>
          </p:cNvPr>
          <p:cNvSpPr txBox="1"/>
          <p:nvPr/>
        </p:nvSpPr>
        <p:spPr>
          <a:xfrm>
            <a:off x="11305458" y="5112306"/>
            <a:ext cx="490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6BAC6B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6BAC6B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18D21C-7442-4090-1F34-22B93775B47C}"/>
              </a:ext>
            </a:extLst>
          </p:cNvPr>
          <p:cNvSpPr txBox="1"/>
          <p:nvPr/>
        </p:nvSpPr>
        <p:spPr>
          <a:xfrm>
            <a:off x="6785365" y="4425172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12.6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26.3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16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8BE096-F310-3890-5071-ED8CEBE8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189DDF-3DC5-34DA-D490-D1F17672D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5" descr="A graph showing a surface with numbers and a graph&#10;&#10;Description automatically generated with medium confidence">
            <a:extLst>
              <a:ext uri="{FF2B5EF4-FFF2-40B4-BE49-F238E27FC236}">
                <a16:creationId xmlns:a16="http://schemas.microsoft.com/office/drawing/2014/main" id="{5D80B4E0-38A2-D1B3-0808-B42EE8FBF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" y="954618"/>
            <a:ext cx="5346019" cy="4408566"/>
          </a:xfrm>
          <a:prstGeom prst="rect">
            <a:avLst/>
          </a:prstGeom>
        </p:spPr>
      </p:pic>
      <p:pic>
        <p:nvPicPr>
          <p:cNvPr id="7" name="Picture 6" descr="A close-up of a microscope&#10;&#10;Description automatically generated">
            <a:extLst>
              <a:ext uri="{FF2B5EF4-FFF2-40B4-BE49-F238E27FC236}">
                <a16:creationId xmlns:a16="http://schemas.microsoft.com/office/drawing/2014/main" id="{09AB4B67-455C-B646-E958-7F2387511B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787" y="1105601"/>
            <a:ext cx="4966710" cy="37250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757D2-EF9A-1B78-2C4C-71CBAE74B1B0}"/>
              </a:ext>
            </a:extLst>
          </p:cNvPr>
          <p:cNvSpPr txBox="1"/>
          <p:nvPr/>
        </p:nvSpPr>
        <p:spPr>
          <a:xfrm>
            <a:off x="7784835" y="769952"/>
            <a:ext cx="1904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Nb50_Cu_</a:t>
            </a:r>
            <a:r>
              <a:rPr lang="en-GB" b="1" dirty="0">
                <a:solidFill>
                  <a:srgbClr val="E60000"/>
                </a:solidFill>
              </a:rPr>
              <a:t>500</a:t>
            </a:r>
            <a:endParaRPr lang="en-DE" b="1" dirty="0">
              <a:solidFill>
                <a:srgbClr val="E6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1534C3-1F4C-4FFE-1748-1EFA8AA079D6}"/>
              </a:ext>
            </a:extLst>
          </p:cNvPr>
          <p:cNvSpPr txBox="1"/>
          <p:nvPr/>
        </p:nvSpPr>
        <p:spPr>
          <a:xfrm>
            <a:off x="6335798" y="1188893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</a:t>
            </a:r>
            <a:r>
              <a:rPr lang="en-GB" b="1" baseline="-2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</a:t>
            </a: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= 12.6 K</a:t>
            </a:r>
            <a:b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Sn = 26.3 At% 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185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726761-EBC2-67CC-47AC-7ED644A03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Dorothea Fonnesu – INFN – Legnaro National Laboratories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2A50D3-C0E3-9950-B781-CA3093DC4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A close-up of a carpet&#10;&#10;Description automatically generated">
            <a:extLst>
              <a:ext uri="{FF2B5EF4-FFF2-40B4-BE49-F238E27FC236}">
                <a16:creationId xmlns:a16="http://schemas.microsoft.com/office/drawing/2014/main" id="{1D65932C-6D97-2062-FEAB-2EB1595FA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1" y="2268852"/>
            <a:ext cx="2626470" cy="1969852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 descr="A close-up of a black and white image&#10;&#10;Description automatically generated">
            <a:extLst>
              <a:ext uri="{FF2B5EF4-FFF2-40B4-BE49-F238E27FC236}">
                <a16:creationId xmlns:a16="http://schemas.microsoft.com/office/drawing/2014/main" id="{14EA6F4B-4024-E153-B376-3FCBBFE1E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1" y="138102"/>
            <a:ext cx="2626470" cy="1969852"/>
          </a:xfrm>
          <a:prstGeom prst="rect">
            <a:avLst/>
          </a:prstGeom>
        </p:spPr>
      </p:pic>
      <p:pic>
        <p:nvPicPr>
          <p:cNvPr id="8" name="Picture 7" descr="A close-up of a microscope&#10;&#10;Description automatically generated">
            <a:extLst>
              <a:ext uri="{FF2B5EF4-FFF2-40B4-BE49-F238E27FC236}">
                <a16:creationId xmlns:a16="http://schemas.microsoft.com/office/drawing/2014/main" id="{A2D663D1-0A80-3DFE-C2B0-66085DFF6B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91" y="4399602"/>
            <a:ext cx="2626470" cy="19698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1F8572-939F-3AD7-48E3-1F97811FD4C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107417" y="830356"/>
            <a:ext cx="5470106" cy="42997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847593-40CE-AE48-ED9E-243C1C7F85EB}"/>
              </a:ext>
            </a:extLst>
          </p:cNvPr>
          <p:cNvSpPr txBox="1"/>
          <p:nvPr/>
        </p:nvSpPr>
        <p:spPr>
          <a:xfrm>
            <a:off x="4525672" y="238293"/>
            <a:ext cx="29433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latin typeface="Trebuchet MS" panose="020B0603020202020204" pitchFamily="34" charset="0"/>
              </a:rPr>
              <a:t>Nb50_Cu_</a:t>
            </a:r>
            <a:r>
              <a:rPr lang="en-GB" sz="3200" b="1" dirty="0">
                <a:solidFill>
                  <a:srgbClr val="E60000"/>
                </a:solidFill>
                <a:latin typeface="Trebuchet MS" panose="020B0603020202020204" pitchFamily="34" charset="0"/>
              </a:rPr>
              <a:t>600</a:t>
            </a:r>
            <a:endParaRPr lang="en-DE" sz="3200" b="1" dirty="0">
              <a:solidFill>
                <a:srgbClr val="E6000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A09E01E-57BB-4D7C-89A2-303A88FA6402}"/>
              </a:ext>
            </a:extLst>
          </p:cNvPr>
          <p:cNvCxnSpPr>
            <a:cxnSpLocks/>
          </p:cNvCxnSpPr>
          <p:nvPr/>
        </p:nvCxnSpPr>
        <p:spPr>
          <a:xfrm>
            <a:off x="3216000" y="2334932"/>
            <a:ext cx="5185279" cy="0"/>
          </a:xfrm>
          <a:prstGeom prst="line">
            <a:avLst/>
          </a:prstGeom>
          <a:ln w="381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06A127-ED28-6CFF-5DC0-093D87D7D5B8}"/>
              </a:ext>
            </a:extLst>
          </p:cNvPr>
          <p:cNvSpPr txBox="1"/>
          <p:nvPr/>
        </p:nvSpPr>
        <p:spPr>
          <a:xfrm>
            <a:off x="8021453" y="834214"/>
            <a:ext cx="4122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4720F7-FF59-5F62-326A-4FD772E9A3D0}"/>
              </a:ext>
            </a:extLst>
          </p:cNvPr>
          <p:cNvSpPr txBox="1"/>
          <p:nvPr/>
        </p:nvSpPr>
        <p:spPr>
          <a:xfrm>
            <a:off x="7612526" y="2515451"/>
            <a:ext cx="817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Nb</a:t>
            </a:r>
            <a:r>
              <a:rPr lang="en-GB" b="1" baseline="-25000" dirty="0">
                <a:solidFill>
                  <a:srgbClr val="002060"/>
                </a:solidFill>
                <a:latin typeface="Trebuchet MS" panose="020B0603020202020204" pitchFamily="34" charset="0"/>
              </a:rPr>
              <a:t>3</a:t>
            </a:r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9937A7-19CF-C615-5323-BD09FD72C9B5}"/>
              </a:ext>
            </a:extLst>
          </p:cNvPr>
          <p:cNvSpPr txBox="1"/>
          <p:nvPr/>
        </p:nvSpPr>
        <p:spPr>
          <a:xfrm>
            <a:off x="7957173" y="3314121"/>
            <a:ext cx="47320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09D087-CDB7-571F-F509-202B46E26843}"/>
              </a:ext>
            </a:extLst>
          </p:cNvPr>
          <p:cNvSpPr txBox="1"/>
          <p:nvPr/>
        </p:nvSpPr>
        <p:spPr>
          <a:xfrm>
            <a:off x="3107417" y="4113392"/>
            <a:ext cx="2217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FIB:</a:t>
            </a:r>
          </a:p>
          <a:p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20 µm x 3 µm cut</a:t>
            </a:r>
            <a:endParaRPr lang="en-DE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8A400F-EE63-A621-D658-B4F60B4531B2}"/>
              </a:ext>
            </a:extLst>
          </p:cNvPr>
          <p:cNvSpPr txBox="1"/>
          <p:nvPr/>
        </p:nvSpPr>
        <p:spPr>
          <a:xfrm>
            <a:off x="3020995" y="5599010"/>
            <a:ext cx="729032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Voids in the top part of film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Visible </a:t>
            </a:r>
            <a:r>
              <a:rPr lang="en-GB" dirty="0">
                <a:solidFill>
                  <a:schemeClr val="accent1"/>
                </a:solidFill>
              </a:rPr>
              <a:t>interface</a:t>
            </a:r>
            <a:r>
              <a:rPr lang="en-GB" dirty="0"/>
              <a:t> between porous and non-porous region</a:t>
            </a:r>
            <a:endParaRPr lang="en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5CE90B-AE3B-AA14-7499-9E2479B752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b="32752"/>
          <a:stretch/>
        </p:blipFill>
        <p:spPr>
          <a:xfrm>
            <a:off x="8704957" y="461499"/>
            <a:ext cx="3065509" cy="16207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312992-47DC-A7B0-B105-B3343B9EEC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b="32752"/>
          <a:stretch/>
        </p:blipFill>
        <p:spPr>
          <a:xfrm>
            <a:off x="8704956" y="2169809"/>
            <a:ext cx="3065509" cy="16207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EBB594F-D0D3-4910-BF83-50DB2AD71F2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b="32768"/>
          <a:stretch/>
        </p:blipFill>
        <p:spPr>
          <a:xfrm>
            <a:off x="8704956" y="3878119"/>
            <a:ext cx="3065508" cy="16207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22FD0E2-E7A1-AB18-8A80-2D6617E53527}"/>
              </a:ext>
            </a:extLst>
          </p:cNvPr>
          <p:cNvSpPr txBox="1"/>
          <p:nvPr/>
        </p:nvSpPr>
        <p:spPr>
          <a:xfrm>
            <a:off x="11243534" y="3323733"/>
            <a:ext cx="47320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BE901C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BE901C"/>
              </a:solidFill>
              <a:latin typeface="Trebuchet MS" panose="020B0603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F6B28F-0BE6-C078-D5C3-CDF02346616E}"/>
              </a:ext>
            </a:extLst>
          </p:cNvPr>
          <p:cNvSpPr txBox="1"/>
          <p:nvPr/>
        </p:nvSpPr>
        <p:spPr>
          <a:xfrm>
            <a:off x="11273991" y="1572054"/>
            <a:ext cx="41229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EACA68-D7CC-4DEC-3359-07EA055E0DF5}"/>
              </a:ext>
            </a:extLst>
          </p:cNvPr>
          <p:cNvSpPr txBox="1"/>
          <p:nvPr/>
        </p:nvSpPr>
        <p:spPr>
          <a:xfrm>
            <a:off x="11305458" y="5112306"/>
            <a:ext cx="490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6BAC6B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6BAC6B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0E148F-31BF-7B4D-6C69-9BD425BE7B1D}"/>
              </a:ext>
            </a:extLst>
          </p:cNvPr>
          <p:cNvSpPr txBox="1"/>
          <p:nvPr/>
        </p:nvSpPr>
        <p:spPr>
          <a:xfrm>
            <a:off x="6866680" y="4456178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17.3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23.1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611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1CB4C-963E-4026-07D3-07D9CB801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characterisations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A4C0F-CD63-2B16-3F43-93F9485A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B5888-7B1E-A61F-D233-CD69A39F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9F7E4D-1180-6350-33DE-3F01867502DD}"/>
              </a:ext>
            </a:extLst>
          </p:cNvPr>
          <p:cNvSpPr txBox="1"/>
          <p:nvPr/>
        </p:nvSpPr>
        <p:spPr>
          <a:xfrm>
            <a:off x="168328" y="1407313"/>
            <a:ext cx="9226326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LOT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Nb3Sn/Cu </a:t>
            </a:r>
            <a:r>
              <a:rPr lang="en-GB" dirty="0"/>
              <a:t>and </a:t>
            </a:r>
            <a:r>
              <a:rPr lang="en-GB" b="1" dirty="0"/>
              <a:t>Nb3Sn/Nb(1um)/Cu </a:t>
            </a:r>
            <a:r>
              <a:rPr lang="en-GB" dirty="0"/>
              <a:t>at 500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 and 600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 for </a:t>
            </a:r>
            <a:r>
              <a:rPr lang="en-GB" b="1" dirty="0"/>
              <a:t>SIMS</a:t>
            </a:r>
            <a:br>
              <a:rPr lang="en-GB" dirty="0"/>
            </a:br>
            <a:r>
              <a:rPr lang="en-GB" dirty="0"/>
              <a:t>(investigate weight of Nb buffer layer into Sn-Cu interdiffusion, if any)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HZDR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is </a:t>
            </a:r>
            <a:r>
              <a:rPr lang="en-GB" b="1" dirty="0"/>
              <a:t>RBS</a:t>
            </a:r>
            <a:r>
              <a:rPr lang="en-GB" dirty="0"/>
              <a:t> and </a:t>
            </a:r>
            <a:r>
              <a:rPr lang="en-GB" b="1" dirty="0"/>
              <a:t>magnetometry</a:t>
            </a:r>
            <a:r>
              <a:rPr lang="en-GB" dirty="0"/>
              <a:t> possible on samples sent for FLA tests?</a:t>
            </a:r>
            <a:br>
              <a:rPr lang="en-GB" dirty="0"/>
            </a:br>
            <a:r>
              <a:rPr lang="en-GB" dirty="0"/>
              <a:t>(</a:t>
            </a:r>
            <a:r>
              <a:rPr lang="en-GB" b="1" dirty="0"/>
              <a:t>Nb3Sn/Cu </a:t>
            </a:r>
            <a:r>
              <a:rPr lang="en-GB" dirty="0"/>
              <a:t>(2x), </a:t>
            </a:r>
            <a:r>
              <a:rPr lang="en-GB" b="1" dirty="0"/>
              <a:t>Nb3Sn/Nb(1um)/Cu</a:t>
            </a:r>
            <a:r>
              <a:rPr lang="en-GB" dirty="0"/>
              <a:t>, </a:t>
            </a:r>
            <a:r>
              <a:rPr lang="en-GB" b="1" dirty="0"/>
              <a:t>Nb3Sn/Nb(15um)/Cu</a:t>
            </a:r>
            <a:r>
              <a:rPr lang="en-GB" dirty="0"/>
              <a:t>, </a:t>
            </a:r>
            <a:r>
              <a:rPr lang="en-GB" b="1" dirty="0"/>
              <a:t>Nb3Sn/Nb(30um)/Cu</a:t>
            </a:r>
            <a:r>
              <a:rPr lang="en-GB" dirty="0"/>
              <a:t> (2x), deposited at 650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C, not annealed)</a:t>
            </a:r>
            <a:br>
              <a:rPr lang="en-GB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/>
                </a:solidFill>
              </a:rPr>
              <a:t>Uni Bratislava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Nb3Sn/Nb(50um)/Cu </a:t>
            </a:r>
            <a:r>
              <a:rPr lang="en-GB" dirty="0"/>
              <a:t>at 500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 and 600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 from LOT for </a:t>
            </a:r>
            <a:r>
              <a:rPr lang="en-GB" b="1" dirty="0"/>
              <a:t>magnetometry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Nb3Sn/Nb(9um)/Cu</a:t>
            </a:r>
            <a:r>
              <a:rPr lang="en-GB" dirty="0"/>
              <a:t>,</a:t>
            </a:r>
            <a:r>
              <a:rPr lang="en-GB" b="1" dirty="0"/>
              <a:t> Nb3Sn/Nb(40um)/Cu</a:t>
            </a:r>
            <a:r>
              <a:rPr lang="en-GB" dirty="0"/>
              <a:t>,</a:t>
            </a:r>
            <a:r>
              <a:rPr lang="en-GB" b="1" dirty="0"/>
              <a:t> Nb3Sn/Nb(50um)/Cu </a:t>
            </a:r>
            <a:r>
              <a:rPr lang="en-GB" dirty="0"/>
              <a:t>at 600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GB" dirty="0"/>
              <a:t>C (*) with Nb3Sn film 0.6 um thick (standard is 1 um)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is </a:t>
            </a:r>
            <a:r>
              <a:rPr lang="en-GB" b="1" dirty="0"/>
              <a:t>magnetometry</a:t>
            </a:r>
            <a:r>
              <a:rPr lang="en-GB" dirty="0"/>
              <a:t> of samples on </a:t>
            </a:r>
            <a:r>
              <a:rPr lang="en-GB" b="1" dirty="0"/>
              <a:t>sapphire</a:t>
            </a:r>
            <a:r>
              <a:rPr lang="en-GB" dirty="0"/>
              <a:t> substrate possible?</a:t>
            </a:r>
            <a:br>
              <a:rPr lang="en-GB" dirty="0"/>
            </a:br>
            <a:r>
              <a:rPr lang="en-GB" dirty="0"/>
              <a:t>we could ship those corresponding to the runs analysed by LOT and HZDR</a:t>
            </a:r>
          </a:p>
        </p:txBody>
      </p:sp>
      <p:pic>
        <p:nvPicPr>
          <p:cNvPr id="9" name="Picture 8" descr="A group of rectangular metal plates&#10;&#10;Description automatically generated">
            <a:extLst>
              <a:ext uri="{FF2B5EF4-FFF2-40B4-BE49-F238E27FC236}">
                <a16:creationId xmlns:a16="http://schemas.microsoft.com/office/drawing/2014/main" id="{1EEB6BD8-F920-02A5-D4BE-A06F459A75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8339" t="34961" r="23435" b="27954"/>
          <a:stretch/>
        </p:blipFill>
        <p:spPr>
          <a:xfrm>
            <a:off x="9620973" y="1263399"/>
            <a:ext cx="1718235" cy="14591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BFCC30-7F93-B037-EF75-93CC35093CE2}"/>
              </a:ext>
            </a:extLst>
          </p:cNvPr>
          <p:cNvSpPr txBox="1"/>
          <p:nvPr/>
        </p:nvSpPr>
        <p:spPr>
          <a:xfrm>
            <a:off x="9547472" y="2737938"/>
            <a:ext cx="2215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10 mm </a:t>
            </a:r>
            <a:r>
              <a:rPr lang="en-GB" sz="1200" dirty="0"/>
              <a:t>x </a:t>
            </a:r>
            <a:r>
              <a:rPr lang="en-GB" sz="1200" b="1" dirty="0"/>
              <a:t>10 mm </a:t>
            </a:r>
            <a:r>
              <a:rPr lang="en-GB" sz="1200" dirty="0"/>
              <a:t>x </a:t>
            </a:r>
            <a:r>
              <a:rPr lang="en-GB" sz="1200" b="1" dirty="0"/>
              <a:t>1 mm</a:t>
            </a:r>
            <a:br>
              <a:rPr lang="en-GB" sz="1200" b="1" dirty="0"/>
            </a:br>
            <a:r>
              <a:rPr lang="en-GB" sz="1200" b="1" dirty="0"/>
              <a:t>sapphire</a:t>
            </a:r>
            <a:r>
              <a:rPr lang="en-GB" sz="1200" dirty="0"/>
              <a:t> substrate</a:t>
            </a:r>
          </a:p>
          <a:p>
            <a:endParaRPr lang="en-GB" sz="1200" dirty="0"/>
          </a:p>
          <a:p>
            <a:r>
              <a:rPr lang="en-GB" sz="1200" b="1" dirty="0"/>
              <a:t>10 mm </a:t>
            </a:r>
            <a:r>
              <a:rPr lang="en-GB" sz="1200" dirty="0"/>
              <a:t>x </a:t>
            </a:r>
            <a:r>
              <a:rPr lang="en-GB" sz="1200" b="1" dirty="0"/>
              <a:t>20 mm </a:t>
            </a:r>
            <a:r>
              <a:rPr lang="en-GB" sz="1200" dirty="0"/>
              <a:t>x </a:t>
            </a:r>
            <a:r>
              <a:rPr lang="en-GB" sz="1200" b="1" dirty="0"/>
              <a:t>0.5 mm</a:t>
            </a:r>
            <a:br>
              <a:rPr lang="en-GB" sz="1200" b="1" dirty="0"/>
            </a:br>
            <a:r>
              <a:rPr lang="en-GB" sz="1200" b="1" dirty="0"/>
              <a:t>copper</a:t>
            </a:r>
            <a:r>
              <a:rPr lang="en-GB" sz="1200" dirty="0"/>
              <a:t> substrate</a:t>
            </a:r>
            <a:endParaRPr lang="en-DE" sz="1200" dirty="0"/>
          </a:p>
        </p:txBody>
      </p:sp>
      <p:pic>
        <p:nvPicPr>
          <p:cNvPr id="14" name="Picture 13" descr="A close-up of a metal object&#10;&#10;Description automatically generated">
            <a:extLst>
              <a:ext uri="{FF2B5EF4-FFF2-40B4-BE49-F238E27FC236}">
                <a16:creationId xmlns:a16="http://schemas.microsoft.com/office/drawing/2014/main" id="{2EC3E75B-4E12-CDDA-FDF1-641EDED5558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92" t="32743" r="29700" b="45034"/>
          <a:stretch/>
        </p:blipFill>
        <p:spPr>
          <a:xfrm>
            <a:off x="9649946" y="3870760"/>
            <a:ext cx="1990928" cy="15240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C38D6222-17A7-6F01-CE63-C0B71BC0C72F}"/>
              </a:ext>
            </a:extLst>
          </p:cNvPr>
          <p:cNvSpPr/>
          <p:nvPr/>
        </p:nvSpPr>
        <p:spPr>
          <a:xfrm>
            <a:off x="10933997" y="4828934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63C9AF-FCFD-0868-201B-68AD2DA0D860}"/>
              </a:ext>
            </a:extLst>
          </p:cNvPr>
          <p:cNvCxnSpPr>
            <a:cxnSpLocks/>
          </p:cNvCxnSpPr>
          <p:nvPr/>
        </p:nvCxnSpPr>
        <p:spPr>
          <a:xfrm flipH="1">
            <a:off x="10675661" y="4885188"/>
            <a:ext cx="269844" cy="784830"/>
          </a:xfrm>
          <a:prstGeom prst="straightConnector1">
            <a:avLst/>
          </a:prstGeom>
          <a:ln>
            <a:solidFill>
              <a:srgbClr val="E6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2BBCA3-30DC-CA61-75A0-90D7AE70D97B}"/>
              </a:ext>
            </a:extLst>
          </p:cNvPr>
          <p:cNvSpPr txBox="1"/>
          <p:nvPr/>
        </p:nvSpPr>
        <p:spPr>
          <a:xfrm>
            <a:off x="9900192" y="5670018"/>
            <a:ext cx="1198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FIB milling location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1142562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D33379-B419-0F7F-0B5F-434E607FAE28}"/>
              </a:ext>
            </a:extLst>
          </p:cNvPr>
          <p:cNvSpPr txBox="1"/>
          <p:nvPr/>
        </p:nvSpPr>
        <p:spPr>
          <a:xfrm>
            <a:off x="3662516" y="452524"/>
            <a:ext cx="4866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Thank you!</a:t>
            </a:r>
            <a:endParaRPr lang="en-US" sz="6600" dirty="0">
              <a:solidFill>
                <a:schemeClr val="bg1"/>
              </a:solidFill>
            </a:endParaRPr>
          </a:p>
        </p:txBody>
      </p:sp>
      <p:pic>
        <p:nvPicPr>
          <p:cNvPr id="4" name="Immagine 2" descr="Immagine che contiene persona, vestiti, aria aperta, erba&#10;&#10;Descrizione generata automaticamente">
            <a:extLst>
              <a:ext uri="{FF2B5EF4-FFF2-40B4-BE49-F238E27FC236}">
                <a16:creationId xmlns:a16="http://schemas.microsoft.com/office/drawing/2014/main" id="{1C6DF64B-182E-B441-AEB3-6358AC5F9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7" t="29324" r="6399" b="9813"/>
          <a:stretch/>
        </p:blipFill>
        <p:spPr>
          <a:xfrm>
            <a:off x="2796654" y="1615111"/>
            <a:ext cx="6598692" cy="3352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B59DC2DC-173B-9FE1-3612-1F532C2EF73A}"/>
              </a:ext>
            </a:extLst>
          </p:cNvPr>
          <p:cNvSpPr txBox="1">
            <a:spLocks/>
          </p:cNvSpPr>
          <p:nvPr/>
        </p:nvSpPr>
        <p:spPr>
          <a:xfrm>
            <a:off x="1900369" y="4845071"/>
            <a:ext cx="1373186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3600" dirty="0">
                <a:solidFill>
                  <a:schemeClr val="bg1"/>
                </a:solidFill>
                <a:latin typeface="+mn-lt"/>
              </a:rPr>
              <a:t>Giovanni</a:t>
            </a:r>
            <a:br>
              <a:rPr lang="en-US" sz="3600" dirty="0">
                <a:solidFill>
                  <a:schemeClr val="bg1"/>
                </a:solidFill>
                <a:latin typeface="+mn-lt"/>
              </a:rPr>
            </a:br>
            <a:r>
              <a:rPr lang="en-US" sz="3600" dirty="0">
                <a:solidFill>
                  <a:schemeClr val="bg1"/>
                </a:solidFill>
                <a:latin typeface="+mn-lt"/>
              </a:rPr>
              <a:t>Marconato</a:t>
            </a:r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22C70790-092A-EA38-D598-9E5080A3FFB5}"/>
              </a:ext>
            </a:extLst>
          </p:cNvPr>
          <p:cNvSpPr txBox="1">
            <a:spLocks/>
          </p:cNvSpPr>
          <p:nvPr/>
        </p:nvSpPr>
        <p:spPr>
          <a:xfrm>
            <a:off x="3031197" y="4845071"/>
            <a:ext cx="1373186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700" dirty="0">
                <a:solidFill>
                  <a:schemeClr val="bg1"/>
                </a:solidFill>
                <a:latin typeface="+mn-lt"/>
              </a:rPr>
              <a:t>Davide Ford</a:t>
            </a: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AC3CD4C7-9F55-0AAF-1229-CE7C3C9C2069}"/>
              </a:ext>
            </a:extLst>
          </p:cNvPr>
          <p:cNvSpPr txBox="1">
            <a:spLocks/>
          </p:cNvSpPr>
          <p:nvPr/>
        </p:nvSpPr>
        <p:spPr>
          <a:xfrm>
            <a:off x="4162025" y="4845071"/>
            <a:ext cx="1591183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700" dirty="0">
                <a:solidFill>
                  <a:schemeClr val="bg1"/>
                </a:solidFill>
                <a:latin typeface="+mn-lt"/>
              </a:rPr>
              <a:t>Eduard Chyhyrynets</a:t>
            </a: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F7A64C0B-EF30-4A50-5DF6-9B1C6071C7EE}"/>
              </a:ext>
            </a:extLst>
          </p:cNvPr>
          <p:cNvSpPr txBox="1">
            <a:spLocks/>
          </p:cNvSpPr>
          <p:nvPr/>
        </p:nvSpPr>
        <p:spPr>
          <a:xfrm>
            <a:off x="5510850" y="4845071"/>
            <a:ext cx="1373186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700" dirty="0">
                <a:solidFill>
                  <a:schemeClr val="bg1"/>
                </a:solidFill>
                <a:latin typeface="+mn-lt"/>
              </a:rPr>
              <a:t>Cristian Pira</a:t>
            </a:r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292CE20F-273D-63F6-1F0E-8E520A6A4B6C}"/>
              </a:ext>
            </a:extLst>
          </p:cNvPr>
          <p:cNvSpPr txBox="1">
            <a:spLocks/>
          </p:cNvSpPr>
          <p:nvPr/>
        </p:nvSpPr>
        <p:spPr>
          <a:xfrm>
            <a:off x="6641678" y="4845071"/>
            <a:ext cx="1373186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3600" dirty="0">
                <a:solidFill>
                  <a:schemeClr val="bg1"/>
                </a:solidFill>
                <a:latin typeface="+mn-lt"/>
              </a:rPr>
              <a:t>Dorothea Fonnesu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638F0C7B-96D7-3F0F-1910-EAD0DC8E75E2}"/>
              </a:ext>
            </a:extLst>
          </p:cNvPr>
          <p:cNvSpPr txBox="1">
            <a:spLocks/>
          </p:cNvSpPr>
          <p:nvPr/>
        </p:nvSpPr>
        <p:spPr>
          <a:xfrm>
            <a:off x="7772506" y="4845071"/>
            <a:ext cx="1373186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1700" dirty="0">
                <a:solidFill>
                  <a:schemeClr val="bg1"/>
                </a:solidFill>
                <a:latin typeface="+mn-lt"/>
              </a:rPr>
              <a:t>Roberta Caforio</a:t>
            </a: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F3AF4F32-E9EB-1D88-9FD4-E091D07BB0FD}"/>
              </a:ext>
            </a:extLst>
          </p:cNvPr>
          <p:cNvSpPr txBox="1">
            <a:spLocks/>
          </p:cNvSpPr>
          <p:nvPr/>
        </p:nvSpPr>
        <p:spPr>
          <a:xfrm>
            <a:off x="8903335" y="4845071"/>
            <a:ext cx="1461530" cy="795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4297B4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sz="3600" dirty="0">
                <a:solidFill>
                  <a:schemeClr val="bg1"/>
                </a:solidFill>
                <a:latin typeface="+mn-lt"/>
              </a:rPr>
              <a:t>Alessandro Salmaso</a:t>
            </a:r>
          </a:p>
        </p:txBody>
      </p:sp>
      <p:pic>
        <p:nvPicPr>
          <p:cNvPr id="18" name="Immagine 10">
            <a:extLst>
              <a:ext uri="{FF2B5EF4-FFF2-40B4-BE49-F238E27FC236}">
                <a16:creationId xmlns:a16="http://schemas.microsoft.com/office/drawing/2014/main" id="{CEB21F75-2F9F-EBE5-0BDB-2E3FF4B0C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28" y="2900071"/>
            <a:ext cx="2289734" cy="105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7988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CBB3D527-E512-AF40-F8D8-703B08713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6000" dirty="0"/>
              <a:t>Backup</a:t>
            </a:r>
            <a:endParaRPr lang="LID4096" sz="6000" dirty="0"/>
          </a:p>
        </p:txBody>
      </p:sp>
    </p:spTree>
    <p:extLst>
      <p:ext uri="{BB962C8B-B14F-4D97-AF65-F5344CB8AC3E}">
        <p14:creationId xmlns:p14="http://schemas.microsoft.com/office/powerpoint/2010/main" val="3094245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14AC4-81C3-BA55-61C6-D356FCAB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Annealed samples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14681-3BC3-D5D2-8CB2-E676341F6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9837D-8F5B-FFEE-1CB9-83D7E78A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5278D73-D3D7-9E9D-19FD-0DBFF8B675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81198"/>
              </p:ext>
            </p:extLst>
          </p:nvPr>
        </p:nvGraphicFramePr>
        <p:xfrm>
          <a:off x="2319682" y="2485042"/>
          <a:ext cx="737671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9930">
                  <a:extLst>
                    <a:ext uri="{9D8B030D-6E8A-4147-A177-3AD203B41FA5}">
                      <a16:colId xmlns:a16="http://schemas.microsoft.com/office/drawing/2014/main" val="1512773293"/>
                    </a:ext>
                  </a:extLst>
                </a:gridCol>
                <a:gridCol w="1521143">
                  <a:extLst>
                    <a:ext uri="{9D8B030D-6E8A-4147-A177-3AD203B41FA5}">
                      <a16:colId xmlns:a16="http://schemas.microsoft.com/office/drawing/2014/main" val="107731739"/>
                    </a:ext>
                  </a:extLst>
                </a:gridCol>
                <a:gridCol w="1085645">
                  <a:extLst>
                    <a:ext uri="{9D8B030D-6E8A-4147-A177-3AD203B41FA5}">
                      <a16:colId xmlns:a16="http://schemas.microsoft.com/office/drawing/2014/main" val="19943751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Trebuchet MS" panose="020B0603020202020204" pitchFamily="34" charset="0"/>
                        </a:rPr>
                        <a:t>Sample/(buffer layer)/substrate [</a:t>
                      </a:r>
                      <a:r>
                        <a:rPr lang="en-GB" dirty="0" err="1">
                          <a:latin typeface="Trebuchet MS" panose="020B0603020202020204" pitchFamily="34" charset="0"/>
                        </a:rPr>
                        <a:t>T</a:t>
                      </a:r>
                      <a:r>
                        <a:rPr lang="en-GB" baseline="-25000" dirty="0" err="1">
                          <a:latin typeface="Trebuchet MS" panose="020B0603020202020204" pitchFamily="34" charset="0"/>
                        </a:rPr>
                        <a:t>deposition</a:t>
                      </a:r>
                      <a:r>
                        <a:rPr lang="en-GB" dirty="0">
                          <a:latin typeface="Trebuchet MS" panose="020B0603020202020204" pitchFamily="34" charset="0"/>
                        </a:rPr>
                        <a:t>]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rebuchet MS" panose="020B0603020202020204" pitchFamily="34" charset="0"/>
                        </a:rPr>
                        <a:t>T</a:t>
                      </a:r>
                      <a:r>
                        <a:rPr lang="en-GB" baseline="-25000" dirty="0">
                          <a:latin typeface="Trebuchet MS" panose="020B0603020202020204" pitchFamily="34" charset="0"/>
                        </a:rPr>
                        <a:t>c</a:t>
                      </a:r>
                      <a:r>
                        <a:rPr lang="en-GB" dirty="0">
                          <a:latin typeface="Trebuchet MS" panose="020B0603020202020204" pitchFamily="34" charset="0"/>
                        </a:rPr>
                        <a:t> (K)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rebuchet MS" panose="020B0603020202020204" pitchFamily="34" charset="0"/>
                        </a:rPr>
                        <a:t>Sn (At%)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645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12.97 ± 0.13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20.9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1921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Nb(1µm)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14.09 ± 0.16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23.1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4725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Nb(30µm)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16.46 ± 0.14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25.4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727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663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14681-3BC3-D5D2-8CB2-E676341F6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9837D-8F5B-FFEE-1CB9-83D7E78A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AF5837-00D1-ECBC-1177-EC3551DAA6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8900" y="767776"/>
            <a:ext cx="3797300" cy="2847975"/>
          </a:xfrm>
          <a:prstGeom prst="rect">
            <a:avLst/>
          </a:prstGeom>
        </p:spPr>
      </p:pic>
      <p:pic>
        <p:nvPicPr>
          <p:cNvPr id="7" name="Picture 6" descr="A close-up of a grey surface&#10;&#10;Description automatically generated">
            <a:extLst>
              <a:ext uri="{FF2B5EF4-FFF2-40B4-BE49-F238E27FC236}">
                <a16:creationId xmlns:a16="http://schemas.microsoft.com/office/drawing/2014/main" id="{05181124-1C15-DAE7-7CD0-7AD0B99BA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00" y="3687023"/>
            <a:ext cx="3797300" cy="2847975"/>
          </a:xfrm>
          <a:prstGeom prst="rect">
            <a:avLst/>
          </a:prstGeom>
        </p:spPr>
      </p:pic>
      <p:pic>
        <p:nvPicPr>
          <p:cNvPr id="9" name="Picture 8" descr="A close-up of a grey surface&#10;&#10;Description automatically generated">
            <a:extLst>
              <a:ext uri="{FF2B5EF4-FFF2-40B4-BE49-F238E27FC236}">
                <a16:creationId xmlns:a16="http://schemas.microsoft.com/office/drawing/2014/main" id="{2C0588D7-0E9F-ADE9-C791-A76A04907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06" y="3687023"/>
            <a:ext cx="3797300" cy="2847975"/>
          </a:xfrm>
          <a:prstGeom prst="rect">
            <a:avLst/>
          </a:prstGeom>
        </p:spPr>
      </p:pic>
      <p:pic>
        <p:nvPicPr>
          <p:cNvPr id="10" name="Picture 9" descr="A close-up of a grey surface&#10;&#10;Description automatically generated">
            <a:extLst>
              <a:ext uri="{FF2B5EF4-FFF2-40B4-BE49-F238E27FC236}">
                <a16:creationId xmlns:a16="http://schemas.microsoft.com/office/drawing/2014/main" id="{C66A1F92-932F-4B6D-CEE9-B3EE3D5FA1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06" y="767776"/>
            <a:ext cx="3797299" cy="2847974"/>
          </a:xfrm>
          <a:prstGeom prst="rect">
            <a:avLst/>
          </a:prstGeom>
          <a:ln w="28575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6193E7-5937-99CE-9727-62C09F7BF6B1}"/>
              </a:ext>
            </a:extLst>
          </p:cNvPr>
          <p:cNvSpPr txBox="1"/>
          <p:nvPr/>
        </p:nvSpPr>
        <p:spPr>
          <a:xfrm>
            <a:off x="8221549" y="246184"/>
            <a:ext cx="1081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Cu_600</a:t>
            </a:r>
            <a:endParaRPr lang="en-DE" b="1" dirty="0"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261D56-AAAA-61EF-9450-FDC4BB23B3E8}"/>
              </a:ext>
            </a:extLst>
          </p:cNvPr>
          <p:cNvSpPr txBox="1"/>
          <p:nvPr/>
        </p:nvSpPr>
        <p:spPr>
          <a:xfrm>
            <a:off x="1945336" y="240260"/>
            <a:ext cx="262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Cu_600_</a:t>
            </a:r>
            <a:r>
              <a:rPr lang="en-GB" b="1" dirty="0">
                <a:solidFill>
                  <a:srgbClr val="FF0000"/>
                </a:solidFill>
                <a:latin typeface="Trebuchet MS" panose="020B0603020202020204" pitchFamily="34" charset="0"/>
              </a:rPr>
              <a:t>annealed(5h)</a:t>
            </a:r>
            <a:endParaRPr lang="en-DE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443A12-2CCB-5873-028C-3D5042B90AFB}"/>
              </a:ext>
            </a:extLst>
          </p:cNvPr>
          <p:cNvSpPr txBox="1"/>
          <p:nvPr/>
        </p:nvSpPr>
        <p:spPr>
          <a:xfrm>
            <a:off x="3257550" y="823978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12.97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20.9 At%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EF8B66-D14B-BE44-E411-C6F1EDB95799}"/>
              </a:ext>
            </a:extLst>
          </p:cNvPr>
          <p:cNvSpPr txBox="1"/>
          <p:nvPr/>
        </p:nvSpPr>
        <p:spPr>
          <a:xfrm>
            <a:off x="6842647" y="823978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12.8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21.7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80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14681-3BC3-D5D2-8CB2-E676341F6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9837D-8F5B-FFEE-1CB9-83D7E78A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AF5837-00D1-ECBC-1177-EC3551DAA6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96602" y="1114284"/>
            <a:ext cx="3035300" cy="22722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181124-1C15-DAE7-7CD0-7AD0B99BA2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2536" y="3461786"/>
            <a:ext cx="3110356" cy="23341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0588D7-0E9F-ADE9-C791-A76A049070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609349" y="3461786"/>
            <a:ext cx="3797300" cy="28452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6A1F92-932F-4B6D-CEE9-B3EE3D5FA1D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029144" y="1105482"/>
            <a:ext cx="3034814" cy="2277188"/>
          </a:xfrm>
          <a:prstGeom prst="rect">
            <a:avLst/>
          </a:prstGeom>
          <a:ln w="28575"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6193E7-5937-99CE-9727-62C09F7BF6B1}"/>
              </a:ext>
            </a:extLst>
          </p:cNvPr>
          <p:cNvSpPr txBox="1"/>
          <p:nvPr/>
        </p:nvSpPr>
        <p:spPr>
          <a:xfrm>
            <a:off x="8654287" y="533020"/>
            <a:ext cx="1784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Nb</a:t>
            </a:r>
            <a:r>
              <a:rPr lang="en-GB" b="1" dirty="0">
                <a:solidFill>
                  <a:srgbClr val="FF0000"/>
                </a:solidFill>
                <a:latin typeface="Trebuchet MS" panose="020B0603020202020204" pitchFamily="34" charset="0"/>
              </a:rPr>
              <a:t>50</a:t>
            </a:r>
            <a:r>
              <a:rPr lang="en-GB" b="1" dirty="0">
                <a:latin typeface="Trebuchet MS" panose="020B0603020202020204" pitchFamily="34" charset="0"/>
              </a:rPr>
              <a:t>_Cu_600</a:t>
            </a:r>
            <a:endParaRPr lang="en-DE" b="1" dirty="0"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261D56-AAAA-61EF-9450-FDC4BB23B3E8}"/>
              </a:ext>
            </a:extLst>
          </p:cNvPr>
          <p:cNvSpPr txBox="1"/>
          <p:nvPr/>
        </p:nvSpPr>
        <p:spPr>
          <a:xfrm>
            <a:off x="1698349" y="535662"/>
            <a:ext cx="32318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Trebuchet MS" panose="020B0603020202020204" pitchFamily="34" charset="0"/>
              </a:rPr>
              <a:t>Nb</a:t>
            </a:r>
            <a:r>
              <a:rPr lang="en-GB" b="1" dirty="0">
                <a:solidFill>
                  <a:srgbClr val="FF0000"/>
                </a:solidFill>
                <a:latin typeface="Trebuchet MS" panose="020B0603020202020204" pitchFamily="34" charset="0"/>
              </a:rPr>
              <a:t>30</a:t>
            </a:r>
            <a:r>
              <a:rPr lang="en-GB" b="1" dirty="0">
                <a:latin typeface="Trebuchet MS" panose="020B0603020202020204" pitchFamily="34" charset="0"/>
              </a:rPr>
              <a:t>_Cu_600_</a:t>
            </a:r>
            <a:r>
              <a:rPr lang="en-GB" b="1" dirty="0">
                <a:solidFill>
                  <a:srgbClr val="FF0000"/>
                </a:solidFill>
                <a:latin typeface="Trebuchet MS" panose="020B0603020202020204" pitchFamily="34" charset="0"/>
              </a:rPr>
              <a:t>annealed(5h)</a:t>
            </a:r>
            <a:endParaRPr lang="en-DE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443A12-2CCB-5873-028C-3D5042B90AFB}"/>
              </a:ext>
            </a:extLst>
          </p:cNvPr>
          <p:cNvSpPr txBox="1"/>
          <p:nvPr/>
        </p:nvSpPr>
        <p:spPr>
          <a:xfrm>
            <a:off x="2970317" y="1170486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16.46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25.4 At%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EF8B66-D14B-BE44-E411-C6F1EDB95799}"/>
              </a:ext>
            </a:extLst>
          </p:cNvPr>
          <p:cNvSpPr txBox="1"/>
          <p:nvPr/>
        </p:nvSpPr>
        <p:spPr>
          <a:xfrm>
            <a:off x="8087150" y="1142410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17.3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23.1 At%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" name="Picture 1" descr="A close-up of a microscope&#10;&#10;Description automatically generated">
            <a:extLst>
              <a:ext uri="{FF2B5EF4-FFF2-40B4-BE49-F238E27FC236}">
                <a16:creationId xmlns:a16="http://schemas.microsoft.com/office/drawing/2014/main" id="{0F50533A-D475-8CFB-6686-4ECDA2688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257" y="3472162"/>
            <a:ext cx="3098397" cy="232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03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1CB4C-963E-4026-07D3-07D9CB801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A4C0F-CD63-2B16-3F43-93F9485A3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Dorothea Fonnesu – INFN – </a:t>
            </a:r>
            <a:r>
              <a:rPr lang="en-GB" dirty="0" err="1"/>
              <a:t>Legnaro</a:t>
            </a:r>
            <a:r>
              <a:rPr lang="en-GB" dirty="0"/>
              <a:t> National Laboratories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B5888-7B1E-A61F-D233-CD69A39F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8BF299A-F8DD-9C82-E6D7-7C30C5E46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7192"/>
            <a:ext cx="10515600" cy="3763615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GB" dirty="0"/>
              <a:t>brief recap (since last meeting on 14.09.2023)</a:t>
            </a:r>
          </a:p>
          <a:p>
            <a:pPr>
              <a:lnSpc>
                <a:spcPct val="200000"/>
              </a:lnSpc>
            </a:pPr>
            <a:r>
              <a:rPr lang="en-GB" dirty="0"/>
              <a:t>ongoing for Nb3Sn/Cu R&amp;D at LNL and within I.FAST</a:t>
            </a:r>
          </a:p>
          <a:p>
            <a:pPr>
              <a:lnSpc>
                <a:spcPct val="200000"/>
              </a:lnSpc>
            </a:pPr>
            <a:r>
              <a:rPr lang="en-GB" dirty="0"/>
              <a:t>new characterization results from LOT / Uni Siegen</a:t>
            </a:r>
          </a:p>
          <a:p>
            <a:pPr>
              <a:lnSpc>
                <a:spcPct val="200000"/>
              </a:lnSpc>
            </a:pPr>
            <a:r>
              <a:rPr lang="en-GB" dirty="0"/>
              <a:t>plan for next characterizations</a:t>
            </a:r>
          </a:p>
          <a:p>
            <a:pPr>
              <a:lnSpc>
                <a:spcPct val="200000"/>
              </a:lnSpc>
            </a:pPr>
            <a:endParaRPr lang="en-GB" dirty="0"/>
          </a:p>
          <a:p>
            <a:pPr>
              <a:lnSpc>
                <a:spcPct val="2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947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B1C81A-C3BF-A8D9-0F15-39ACE51C1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F02442-7D96-E7E7-E731-73EFFFC16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A close-up of a microscope&#10;&#10;Description automatically generated">
            <a:extLst>
              <a:ext uri="{FF2B5EF4-FFF2-40B4-BE49-F238E27FC236}">
                <a16:creationId xmlns:a16="http://schemas.microsoft.com/office/drawing/2014/main" id="{6A5BBE9B-4A61-AB24-0271-8A6A09556F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2253" y="517669"/>
            <a:ext cx="2953219" cy="2214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96C98AC-8F63-C8B7-C3E4-8D1993CE461F}"/>
              </a:ext>
            </a:extLst>
          </p:cNvPr>
          <p:cNvSpPr txBox="1"/>
          <p:nvPr/>
        </p:nvSpPr>
        <p:spPr>
          <a:xfrm>
            <a:off x="7702253" y="187439"/>
            <a:ext cx="26757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rebuchet MS" panose="020B0603020202020204" pitchFamily="34" charset="0"/>
              </a:rPr>
              <a:t>Nb</a:t>
            </a:r>
            <a:r>
              <a:rPr lang="en-GB" sz="1400" b="1" baseline="-25000" dirty="0">
                <a:latin typeface="Trebuchet MS" panose="020B0603020202020204" pitchFamily="34" charset="0"/>
              </a:rPr>
              <a:t>3</a:t>
            </a:r>
            <a:r>
              <a:rPr lang="en-GB" sz="1400" b="1" dirty="0">
                <a:latin typeface="Trebuchet MS" panose="020B0603020202020204" pitchFamily="34" charset="0"/>
              </a:rPr>
              <a:t>Sn/</a:t>
            </a:r>
            <a:r>
              <a:rPr lang="en-GB" sz="1400" b="1" dirty="0">
                <a:solidFill>
                  <a:srgbClr val="030385"/>
                </a:solidFill>
                <a:latin typeface="Trebuchet MS" panose="020B0603020202020204" pitchFamily="34" charset="0"/>
              </a:rPr>
              <a:t>Nb[50µm]</a:t>
            </a:r>
            <a:r>
              <a:rPr lang="en-GB" sz="1400" b="1" dirty="0">
                <a:latin typeface="Trebuchet MS" panose="020B0603020202020204" pitchFamily="34" charset="0"/>
              </a:rPr>
              <a:t>/Cu at </a:t>
            </a:r>
            <a:r>
              <a:rPr lang="en-GB" sz="1400" b="1" dirty="0">
                <a:solidFill>
                  <a:srgbClr val="C00000"/>
                </a:solidFill>
                <a:latin typeface="Trebuchet MS" panose="020B0603020202020204" pitchFamily="34" charset="0"/>
              </a:rPr>
              <a:t>500°C</a:t>
            </a:r>
          </a:p>
        </p:txBody>
      </p:sp>
      <p:pic>
        <p:nvPicPr>
          <p:cNvPr id="8" name="Picture 7" descr="A close-up of a microscope&#10;&#10;Description automatically generated">
            <a:extLst>
              <a:ext uri="{FF2B5EF4-FFF2-40B4-BE49-F238E27FC236}">
                <a16:creationId xmlns:a16="http://schemas.microsoft.com/office/drawing/2014/main" id="{221B5CBA-06F7-E198-024F-184A72A55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64" y="579627"/>
            <a:ext cx="2953221" cy="22149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B9D739-D3B2-D6C8-1B0D-3C892BAB2E09}"/>
              </a:ext>
            </a:extLst>
          </p:cNvPr>
          <p:cNvSpPr txBox="1"/>
          <p:nvPr/>
        </p:nvSpPr>
        <p:spPr>
          <a:xfrm>
            <a:off x="1023964" y="187440"/>
            <a:ext cx="26757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rebuchet MS" panose="020B0603020202020204" pitchFamily="34" charset="0"/>
              </a:rPr>
              <a:t>Nb</a:t>
            </a:r>
            <a:r>
              <a:rPr lang="en-GB" sz="1400" b="1" baseline="-25000" dirty="0">
                <a:latin typeface="Trebuchet MS" panose="020B0603020202020204" pitchFamily="34" charset="0"/>
              </a:rPr>
              <a:t>3</a:t>
            </a:r>
            <a:r>
              <a:rPr lang="en-GB" sz="1400" b="1" dirty="0">
                <a:latin typeface="Trebuchet MS" panose="020B0603020202020204" pitchFamily="34" charset="0"/>
              </a:rPr>
              <a:t>Sn/</a:t>
            </a:r>
            <a:r>
              <a:rPr lang="en-GB" sz="1400" b="1" dirty="0">
                <a:solidFill>
                  <a:srgbClr val="030385"/>
                </a:solidFill>
                <a:latin typeface="Trebuchet MS" panose="020B0603020202020204" pitchFamily="34" charset="0"/>
              </a:rPr>
              <a:t>Nb[30µm]</a:t>
            </a:r>
            <a:r>
              <a:rPr lang="en-GB" sz="1400" b="1" dirty="0">
                <a:latin typeface="Trebuchet MS" panose="020B0603020202020204" pitchFamily="34" charset="0"/>
              </a:rPr>
              <a:t>/Cu at </a:t>
            </a:r>
            <a:r>
              <a:rPr lang="en-GB" sz="1400" b="1" dirty="0">
                <a:solidFill>
                  <a:srgbClr val="C00000"/>
                </a:solidFill>
                <a:latin typeface="Trebuchet MS" panose="020B0603020202020204" pitchFamily="34" charset="0"/>
              </a:rPr>
              <a:t>600°C</a:t>
            </a:r>
            <a:endParaRPr lang="en-GB" sz="1400" b="1" dirty="0">
              <a:latin typeface="Trebuchet MS" panose="020B0603020202020204" pitchFamily="34" charset="0"/>
            </a:endParaRPr>
          </a:p>
        </p:txBody>
      </p:sp>
      <p:pic>
        <p:nvPicPr>
          <p:cNvPr id="10" name="Picture 9" descr="A graph of a surface with numbers and a probe number&#10;&#10;Description automatically generated with medium confidence">
            <a:extLst>
              <a:ext uri="{FF2B5EF4-FFF2-40B4-BE49-F238E27FC236}">
                <a16:creationId xmlns:a16="http://schemas.microsoft.com/office/drawing/2014/main" id="{565A6F11-D437-9AAE-1316-A44B6D474D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51" y="2794542"/>
            <a:ext cx="4443693" cy="3685527"/>
          </a:xfrm>
          <a:prstGeom prst="rect">
            <a:avLst/>
          </a:prstGeom>
        </p:spPr>
      </p:pic>
      <p:pic>
        <p:nvPicPr>
          <p:cNvPr id="11" name="Picture 10" descr="A graph showing a surface with numbers and a graph&#10;&#10;Description automatically generated with medium confidence">
            <a:extLst>
              <a:ext uri="{FF2B5EF4-FFF2-40B4-BE49-F238E27FC236}">
                <a16:creationId xmlns:a16="http://schemas.microsoft.com/office/drawing/2014/main" id="{3B8AFAC0-5490-D6A6-0B4E-92D6B1F7E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373" y="2774789"/>
            <a:ext cx="4517136" cy="372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9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7247F-549B-71E4-66E3-03FA8714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left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ABADE-8E8B-7D5D-06E1-0F57E9DC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CA3D5-E2DC-3CCC-5089-8893D0DC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asellaDiTesto 5">
            <a:extLst>
              <a:ext uri="{FF2B5EF4-FFF2-40B4-BE49-F238E27FC236}">
                <a16:creationId xmlns:a16="http://schemas.microsoft.com/office/drawing/2014/main" id="{EDEDF644-2BE4-2195-2E74-89C48694E720}"/>
              </a:ext>
            </a:extLst>
          </p:cNvPr>
          <p:cNvSpPr txBox="1"/>
          <p:nvPr/>
        </p:nvSpPr>
        <p:spPr>
          <a:xfrm>
            <a:off x="966900" y="1475312"/>
            <a:ext cx="6991816" cy="1712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b="1" baseline="-25000" dirty="0">
                <a:solidFill>
                  <a:srgbClr val="002060"/>
                </a:solidFill>
              </a:rPr>
              <a:t>c</a:t>
            </a:r>
            <a:r>
              <a:rPr lang="en-US" sz="1600" b="1" dirty="0">
                <a:solidFill>
                  <a:srgbClr val="002060"/>
                </a:solidFill>
              </a:rPr>
              <a:t> trends on deposition parameters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cathode power </a:t>
            </a:r>
            <a:r>
              <a:rPr lang="en-US" sz="2000" b="1" dirty="0">
                <a:solidFill>
                  <a:schemeClr val="accent1"/>
                </a:solidFill>
              </a:rPr>
              <a:t>↘</a:t>
            </a:r>
            <a:r>
              <a:rPr lang="en-US" sz="1600" dirty="0">
                <a:solidFill>
                  <a:srgbClr val="002060"/>
                </a:solidFill>
              </a:rPr>
              <a:t> critical temperature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endParaRPr lang="en-US" sz="1600" b="1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deposition pressure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critical temperature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observed on sapphire, not on Cu or Nb(1um)/Cu substrate </a:t>
            </a:r>
          </a:p>
        </p:txBody>
      </p:sp>
      <p:pic>
        <p:nvPicPr>
          <p:cNvPr id="8" name="Picture 7" descr="A graph of a cathode power line&#10;&#10;Description automatically generated">
            <a:extLst>
              <a:ext uri="{FF2B5EF4-FFF2-40B4-BE49-F238E27FC236}">
                <a16:creationId xmlns:a16="http://schemas.microsoft.com/office/drawing/2014/main" id="{FDD1849E-52E6-77AB-4CE8-268408308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716" y="4093091"/>
            <a:ext cx="3014084" cy="2448289"/>
          </a:xfrm>
          <a:prstGeom prst="rect">
            <a:avLst/>
          </a:prstGeom>
        </p:spPr>
      </p:pic>
      <p:pic>
        <p:nvPicPr>
          <p:cNvPr id="9" name="Picture 8" descr="A graph of cathode power&#10;&#10;Description automatically generated">
            <a:extLst>
              <a:ext uri="{FF2B5EF4-FFF2-40B4-BE49-F238E27FC236}">
                <a16:creationId xmlns:a16="http://schemas.microsoft.com/office/drawing/2014/main" id="{BAB580D6-421F-7B9D-F691-E903E8670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716" y="686791"/>
            <a:ext cx="3014084" cy="2463310"/>
          </a:xfrm>
          <a:prstGeom prst="rect">
            <a:avLst/>
          </a:prstGeom>
        </p:spPr>
      </p:pic>
      <p:grpSp>
        <p:nvGrpSpPr>
          <p:cNvPr id="6" name="Gruppo 30">
            <a:extLst>
              <a:ext uri="{FF2B5EF4-FFF2-40B4-BE49-F238E27FC236}">
                <a16:creationId xmlns:a16="http://schemas.microsoft.com/office/drawing/2014/main" id="{E948658D-930E-8BC8-FFF7-B76E8AE12282}"/>
              </a:ext>
            </a:extLst>
          </p:cNvPr>
          <p:cNvGrpSpPr/>
          <p:nvPr/>
        </p:nvGrpSpPr>
        <p:grpSpPr>
          <a:xfrm>
            <a:off x="8796714" y="72884"/>
            <a:ext cx="1522611" cy="376887"/>
            <a:chOff x="-2273300" y="2908301"/>
            <a:chExt cx="1522611" cy="799131"/>
          </a:xfrm>
        </p:grpSpPr>
        <p:sp>
          <p:nvSpPr>
            <p:cNvPr id="7" name="Cubo 28">
              <a:extLst>
                <a:ext uri="{FF2B5EF4-FFF2-40B4-BE49-F238E27FC236}">
                  <a16:creationId xmlns:a16="http://schemas.microsoft.com/office/drawing/2014/main" id="{3CC45FD3-6445-B060-3F72-1A99F2ABF914}"/>
                </a:ext>
              </a:extLst>
            </p:cNvPr>
            <p:cNvSpPr/>
            <p:nvPr/>
          </p:nvSpPr>
          <p:spPr>
            <a:xfrm>
              <a:off x="-2273300" y="2946126"/>
              <a:ext cx="1522611" cy="761306"/>
            </a:xfrm>
            <a:prstGeom prst="cube">
              <a:avLst>
                <a:gd name="adj" fmla="val 6170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Cubo 29">
              <a:extLst>
                <a:ext uri="{FF2B5EF4-FFF2-40B4-BE49-F238E27FC236}">
                  <a16:creationId xmlns:a16="http://schemas.microsoft.com/office/drawing/2014/main" id="{F0124101-F07C-821A-E842-9E90F817A62F}"/>
                </a:ext>
              </a:extLst>
            </p:cNvPr>
            <p:cNvSpPr/>
            <p:nvPr/>
          </p:nvSpPr>
          <p:spPr>
            <a:xfrm>
              <a:off x="-2273299" y="2908301"/>
              <a:ext cx="1522610" cy="520034"/>
            </a:xfrm>
            <a:prstGeom prst="cube">
              <a:avLst>
                <a:gd name="adj" fmla="val 90059"/>
              </a:avLst>
            </a:prstGeom>
            <a:solidFill>
              <a:srgbClr val="97A2B7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1" name="CasellaDiTesto 61">
            <a:extLst>
              <a:ext uri="{FF2B5EF4-FFF2-40B4-BE49-F238E27FC236}">
                <a16:creationId xmlns:a16="http://schemas.microsoft.com/office/drawing/2014/main" id="{66C3B467-FFBF-1D6D-1785-6A7FDB8AC07C}"/>
              </a:ext>
            </a:extLst>
          </p:cNvPr>
          <p:cNvSpPr txBox="1"/>
          <p:nvPr/>
        </p:nvSpPr>
        <p:spPr>
          <a:xfrm>
            <a:off x="8569848" y="484808"/>
            <a:ext cx="19219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2060"/>
                </a:solidFill>
              </a:rPr>
              <a:t>Sapphire + 1 </a:t>
            </a:r>
            <a:r>
              <a:rPr lang="el-GR" sz="1200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dirty="0">
                <a:solidFill>
                  <a:srgbClr val="002060"/>
                </a:solidFill>
              </a:rPr>
              <a:t>Nb</a:t>
            </a:r>
            <a:r>
              <a:rPr lang="en-US" sz="1200" baseline="-25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Sn</a:t>
            </a:r>
          </a:p>
        </p:txBody>
      </p:sp>
      <p:grpSp>
        <p:nvGrpSpPr>
          <p:cNvPr id="12" name="Gruppo 31">
            <a:extLst>
              <a:ext uri="{FF2B5EF4-FFF2-40B4-BE49-F238E27FC236}">
                <a16:creationId xmlns:a16="http://schemas.microsoft.com/office/drawing/2014/main" id="{C2A59D48-6A19-BFFA-E2A3-1EF884754832}"/>
              </a:ext>
            </a:extLst>
          </p:cNvPr>
          <p:cNvGrpSpPr/>
          <p:nvPr/>
        </p:nvGrpSpPr>
        <p:grpSpPr>
          <a:xfrm>
            <a:off x="7932773" y="3374648"/>
            <a:ext cx="1534206" cy="390304"/>
            <a:chOff x="-2273300" y="2908302"/>
            <a:chExt cx="1522611" cy="799129"/>
          </a:xfrm>
        </p:grpSpPr>
        <p:sp>
          <p:nvSpPr>
            <p:cNvPr id="13" name="Cubo 35">
              <a:extLst>
                <a:ext uri="{FF2B5EF4-FFF2-40B4-BE49-F238E27FC236}">
                  <a16:creationId xmlns:a16="http://schemas.microsoft.com/office/drawing/2014/main" id="{A62FFF19-E24D-7C09-3F53-7BA8866B5F46}"/>
                </a:ext>
              </a:extLst>
            </p:cNvPr>
            <p:cNvSpPr/>
            <p:nvPr/>
          </p:nvSpPr>
          <p:spPr>
            <a:xfrm>
              <a:off x="-2273300" y="2946126"/>
              <a:ext cx="1522611" cy="761305"/>
            </a:xfrm>
            <a:prstGeom prst="cube">
              <a:avLst>
                <a:gd name="adj" fmla="val 61700"/>
              </a:avLst>
            </a:prstGeom>
            <a:solidFill>
              <a:srgbClr val="E6722C"/>
            </a:solidFill>
            <a:ln w="3175">
              <a:solidFill>
                <a:srgbClr val="9E4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Cubo 37">
              <a:extLst>
                <a:ext uri="{FF2B5EF4-FFF2-40B4-BE49-F238E27FC236}">
                  <a16:creationId xmlns:a16="http://schemas.microsoft.com/office/drawing/2014/main" id="{D595A168-336B-2FC8-186D-A5CD4A921BCC}"/>
                </a:ext>
              </a:extLst>
            </p:cNvPr>
            <p:cNvSpPr/>
            <p:nvPr/>
          </p:nvSpPr>
          <p:spPr>
            <a:xfrm>
              <a:off x="-2273299" y="2908302"/>
              <a:ext cx="1522610" cy="520034"/>
            </a:xfrm>
            <a:prstGeom prst="cube">
              <a:avLst>
                <a:gd name="adj" fmla="val 90059"/>
              </a:avLst>
            </a:prstGeom>
            <a:solidFill>
              <a:srgbClr val="97A2B7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5" name="Gruppo 59">
            <a:extLst>
              <a:ext uri="{FF2B5EF4-FFF2-40B4-BE49-F238E27FC236}">
                <a16:creationId xmlns:a16="http://schemas.microsoft.com/office/drawing/2014/main" id="{9E65984F-422F-84E3-8653-E22B7D22EC58}"/>
              </a:ext>
            </a:extLst>
          </p:cNvPr>
          <p:cNvGrpSpPr/>
          <p:nvPr/>
        </p:nvGrpSpPr>
        <p:grpSpPr>
          <a:xfrm>
            <a:off x="9880318" y="3352084"/>
            <a:ext cx="1534205" cy="378270"/>
            <a:chOff x="6295537" y="4335150"/>
            <a:chExt cx="1522611" cy="557177"/>
          </a:xfrm>
        </p:grpSpPr>
        <p:grpSp>
          <p:nvGrpSpPr>
            <p:cNvPr id="16" name="Gruppo 42">
              <a:extLst>
                <a:ext uri="{FF2B5EF4-FFF2-40B4-BE49-F238E27FC236}">
                  <a16:creationId xmlns:a16="http://schemas.microsoft.com/office/drawing/2014/main" id="{2E73E2C7-5065-8B96-F973-14F698911DE7}"/>
                </a:ext>
              </a:extLst>
            </p:cNvPr>
            <p:cNvGrpSpPr/>
            <p:nvPr/>
          </p:nvGrpSpPr>
          <p:grpSpPr>
            <a:xfrm>
              <a:off x="6295537" y="4368386"/>
              <a:ext cx="1522611" cy="523941"/>
              <a:chOff x="-2273300" y="2908301"/>
              <a:chExt cx="1522611" cy="799131"/>
            </a:xfrm>
          </p:grpSpPr>
          <p:sp>
            <p:nvSpPr>
              <p:cNvPr id="18" name="Cubo 45">
                <a:extLst>
                  <a:ext uri="{FF2B5EF4-FFF2-40B4-BE49-F238E27FC236}">
                    <a16:creationId xmlns:a16="http://schemas.microsoft.com/office/drawing/2014/main" id="{4E01D560-FED0-9FFC-0BE0-D1FEDA419F34}"/>
                  </a:ext>
                </a:extLst>
              </p:cNvPr>
              <p:cNvSpPr/>
              <p:nvPr/>
            </p:nvSpPr>
            <p:spPr>
              <a:xfrm>
                <a:off x="-2273300" y="2946126"/>
                <a:ext cx="1522611" cy="761306"/>
              </a:xfrm>
              <a:prstGeom prst="cube">
                <a:avLst>
                  <a:gd name="adj" fmla="val 61700"/>
                </a:avLst>
              </a:prstGeom>
              <a:solidFill>
                <a:srgbClr val="E6722C"/>
              </a:solidFill>
              <a:ln w="3175">
                <a:solidFill>
                  <a:srgbClr val="9E4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9" name="Cubo 47">
                <a:extLst>
                  <a:ext uri="{FF2B5EF4-FFF2-40B4-BE49-F238E27FC236}">
                    <a16:creationId xmlns:a16="http://schemas.microsoft.com/office/drawing/2014/main" id="{4985210F-AD54-8EFB-5227-71C19363EEF3}"/>
                  </a:ext>
                </a:extLst>
              </p:cNvPr>
              <p:cNvSpPr/>
              <p:nvPr/>
            </p:nvSpPr>
            <p:spPr>
              <a:xfrm>
                <a:off x="-2273299" y="2908301"/>
                <a:ext cx="1522610" cy="520034"/>
              </a:xfrm>
              <a:prstGeom prst="cube">
                <a:avLst>
                  <a:gd name="adj" fmla="val 90059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17" name="Cubo 48">
              <a:extLst>
                <a:ext uri="{FF2B5EF4-FFF2-40B4-BE49-F238E27FC236}">
                  <a16:creationId xmlns:a16="http://schemas.microsoft.com/office/drawing/2014/main" id="{67C839ED-A97E-E627-1A11-E926D987B681}"/>
                </a:ext>
              </a:extLst>
            </p:cNvPr>
            <p:cNvSpPr/>
            <p:nvPr/>
          </p:nvSpPr>
          <p:spPr>
            <a:xfrm>
              <a:off x="6295538" y="4335150"/>
              <a:ext cx="1522610" cy="340954"/>
            </a:xfrm>
            <a:prstGeom prst="cube">
              <a:avLst>
                <a:gd name="adj" fmla="val 90059"/>
              </a:avLst>
            </a:prstGeom>
            <a:solidFill>
              <a:srgbClr val="97A2B7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0" name="CasellaDiTesto 62">
            <a:extLst>
              <a:ext uri="{FF2B5EF4-FFF2-40B4-BE49-F238E27FC236}">
                <a16:creationId xmlns:a16="http://schemas.microsoft.com/office/drawing/2014/main" id="{FACD865C-CA45-3332-2054-10F60BA26A06}"/>
              </a:ext>
            </a:extLst>
          </p:cNvPr>
          <p:cNvSpPr txBox="1"/>
          <p:nvPr/>
        </p:nvSpPr>
        <p:spPr>
          <a:xfrm>
            <a:off x="7863483" y="3773276"/>
            <a:ext cx="15424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2060"/>
                </a:solidFill>
              </a:rPr>
              <a:t>Cu + 1 </a:t>
            </a:r>
            <a:r>
              <a:rPr lang="el-GR" sz="1200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dirty="0">
                <a:solidFill>
                  <a:srgbClr val="002060"/>
                </a:solidFill>
              </a:rPr>
              <a:t>Nb</a:t>
            </a:r>
            <a:r>
              <a:rPr lang="en-US" sz="1200" baseline="-25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Sn</a:t>
            </a:r>
          </a:p>
        </p:txBody>
      </p:sp>
      <p:sp>
        <p:nvSpPr>
          <p:cNvPr id="21" name="CasellaDiTesto 63">
            <a:extLst>
              <a:ext uri="{FF2B5EF4-FFF2-40B4-BE49-F238E27FC236}">
                <a16:creationId xmlns:a16="http://schemas.microsoft.com/office/drawing/2014/main" id="{0942E3EF-F6DF-2B9F-9990-449F2EC6780B}"/>
              </a:ext>
            </a:extLst>
          </p:cNvPr>
          <p:cNvSpPr txBox="1"/>
          <p:nvPr/>
        </p:nvSpPr>
        <p:spPr>
          <a:xfrm>
            <a:off x="9480380" y="3773170"/>
            <a:ext cx="23340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2060"/>
                </a:solidFill>
              </a:rPr>
              <a:t>Cu </a:t>
            </a:r>
            <a:r>
              <a:rPr lang="en-US" sz="1200" b="1" dirty="0">
                <a:solidFill>
                  <a:srgbClr val="002060"/>
                </a:solidFill>
              </a:rPr>
              <a:t>+ 1 </a:t>
            </a:r>
            <a:r>
              <a:rPr lang="el-GR" sz="1200" b="1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b="1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b="1" dirty="0">
                <a:solidFill>
                  <a:srgbClr val="002060"/>
                </a:solidFill>
              </a:rPr>
              <a:t>Nb </a:t>
            </a:r>
            <a:r>
              <a:rPr lang="en-US" sz="1200" dirty="0">
                <a:solidFill>
                  <a:srgbClr val="002060"/>
                </a:solidFill>
              </a:rPr>
              <a:t>+ 1 </a:t>
            </a:r>
            <a:r>
              <a:rPr lang="el-GR" sz="1200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dirty="0">
                <a:solidFill>
                  <a:srgbClr val="002060"/>
                </a:solidFill>
              </a:rPr>
              <a:t>Nb</a:t>
            </a:r>
            <a:r>
              <a:rPr lang="en-US" sz="1200" baseline="-25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Sn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B760B1-89DF-586A-EA27-78566C4760B3}"/>
              </a:ext>
            </a:extLst>
          </p:cNvPr>
          <p:cNvSpPr txBox="1"/>
          <p:nvPr/>
        </p:nvSpPr>
        <p:spPr>
          <a:xfrm>
            <a:off x="1063557" y="2467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↑↓↗↘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9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7247F-549B-71E4-66E3-03FA8714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left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ABADE-8E8B-7D5D-06E1-0F57E9DC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CA3D5-E2DC-3CCC-5089-8893D0DC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asellaDiTesto 5">
            <a:extLst>
              <a:ext uri="{FF2B5EF4-FFF2-40B4-BE49-F238E27FC236}">
                <a16:creationId xmlns:a16="http://schemas.microsoft.com/office/drawing/2014/main" id="{EDEDF644-2BE4-2195-2E74-89C48694E720}"/>
              </a:ext>
            </a:extLst>
          </p:cNvPr>
          <p:cNvSpPr txBox="1"/>
          <p:nvPr/>
        </p:nvSpPr>
        <p:spPr>
          <a:xfrm>
            <a:off x="966900" y="1475312"/>
            <a:ext cx="7988828" cy="2819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b="1" baseline="-25000" dirty="0">
                <a:solidFill>
                  <a:srgbClr val="002060"/>
                </a:solidFill>
              </a:rPr>
              <a:t>c</a:t>
            </a:r>
            <a:r>
              <a:rPr lang="en-US" sz="1600" b="1" dirty="0">
                <a:solidFill>
                  <a:srgbClr val="002060"/>
                </a:solidFill>
              </a:rPr>
              <a:t> trends on deposition parameters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cathode power </a:t>
            </a:r>
            <a:r>
              <a:rPr lang="en-US" sz="2000" b="1" dirty="0">
                <a:solidFill>
                  <a:schemeClr val="accent1"/>
                </a:solidFill>
              </a:rPr>
              <a:t>↘</a:t>
            </a:r>
            <a:r>
              <a:rPr lang="en-US" sz="1600" dirty="0">
                <a:solidFill>
                  <a:srgbClr val="002060"/>
                </a:solidFill>
              </a:rPr>
              <a:t> critical temperature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endParaRPr lang="en-US" sz="1600" b="1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deposition pressure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critical temperature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observed on sapphire, not on Cu or Nb(1um)/Cu substrate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b="1" baseline="-25000" dirty="0">
                <a:solidFill>
                  <a:srgbClr val="002060"/>
                </a:solidFill>
              </a:rPr>
              <a:t>c</a:t>
            </a:r>
            <a:r>
              <a:rPr lang="en-US" sz="1600" b="1" dirty="0">
                <a:solidFill>
                  <a:srgbClr val="002060"/>
                </a:solidFill>
              </a:rPr>
              <a:t> further improves by: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increasing thickness of Nb buffer layer (1um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 ...  50 um</a:t>
            </a:r>
            <a:r>
              <a:rPr lang="en-US" sz="16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decreasing annealing time (24h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 5h  0h</a:t>
            </a:r>
            <a:r>
              <a:rPr lang="en-US" sz="1600" dirty="0">
                <a:solidFill>
                  <a:srgbClr val="002060"/>
                </a:solidFill>
              </a:rPr>
              <a:t>) </a:t>
            </a:r>
          </a:p>
        </p:txBody>
      </p:sp>
      <p:grpSp>
        <p:nvGrpSpPr>
          <p:cNvPr id="15" name="Gruppo 59">
            <a:extLst>
              <a:ext uri="{FF2B5EF4-FFF2-40B4-BE49-F238E27FC236}">
                <a16:creationId xmlns:a16="http://schemas.microsoft.com/office/drawing/2014/main" id="{9E65984F-422F-84E3-8653-E22B7D22EC58}"/>
              </a:ext>
            </a:extLst>
          </p:cNvPr>
          <p:cNvGrpSpPr/>
          <p:nvPr/>
        </p:nvGrpSpPr>
        <p:grpSpPr>
          <a:xfrm>
            <a:off x="9606870" y="4087423"/>
            <a:ext cx="1534205" cy="378270"/>
            <a:chOff x="6295537" y="4335150"/>
            <a:chExt cx="1522611" cy="557177"/>
          </a:xfrm>
        </p:grpSpPr>
        <p:grpSp>
          <p:nvGrpSpPr>
            <p:cNvPr id="16" name="Gruppo 42">
              <a:extLst>
                <a:ext uri="{FF2B5EF4-FFF2-40B4-BE49-F238E27FC236}">
                  <a16:creationId xmlns:a16="http://schemas.microsoft.com/office/drawing/2014/main" id="{2E73E2C7-5065-8B96-F973-14F698911DE7}"/>
                </a:ext>
              </a:extLst>
            </p:cNvPr>
            <p:cNvGrpSpPr/>
            <p:nvPr/>
          </p:nvGrpSpPr>
          <p:grpSpPr>
            <a:xfrm>
              <a:off x="6295537" y="4368386"/>
              <a:ext cx="1522611" cy="523941"/>
              <a:chOff x="-2273300" y="2908301"/>
              <a:chExt cx="1522611" cy="799131"/>
            </a:xfrm>
          </p:grpSpPr>
          <p:sp>
            <p:nvSpPr>
              <p:cNvPr id="18" name="Cubo 45">
                <a:extLst>
                  <a:ext uri="{FF2B5EF4-FFF2-40B4-BE49-F238E27FC236}">
                    <a16:creationId xmlns:a16="http://schemas.microsoft.com/office/drawing/2014/main" id="{4E01D560-FED0-9FFC-0BE0-D1FEDA419F34}"/>
                  </a:ext>
                </a:extLst>
              </p:cNvPr>
              <p:cNvSpPr/>
              <p:nvPr/>
            </p:nvSpPr>
            <p:spPr>
              <a:xfrm>
                <a:off x="-2273300" y="2946126"/>
                <a:ext cx="1522611" cy="761306"/>
              </a:xfrm>
              <a:prstGeom prst="cube">
                <a:avLst>
                  <a:gd name="adj" fmla="val 61700"/>
                </a:avLst>
              </a:prstGeom>
              <a:solidFill>
                <a:srgbClr val="E6722C"/>
              </a:solidFill>
              <a:ln w="3175">
                <a:solidFill>
                  <a:srgbClr val="9E4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9" name="Cubo 47">
                <a:extLst>
                  <a:ext uri="{FF2B5EF4-FFF2-40B4-BE49-F238E27FC236}">
                    <a16:creationId xmlns:a16="http://schemas.microsoft.com/office/drawing/2014/main" id="{4985210F-AD54-8EFB-5227-71C19363EEF3}"/>
                  </a:ext>
                </a:extLst>
              </p:cNvPr>
              <p:cNvSpPr/>
              <p:nvPr/>
            </p:nvSpPr>
            <p:spPr>
              <a:xfrm>
                <a:off x="-2273299" y="2908301"/>
                <a:ext cx="1522610" cy="520034"/>
              </a:xfrm>
              <a:prstGeom prst="cube">
                <a:avLst>
                  <a:gd name="adj" fmla="val 90059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17" name="Cubo 48">
              <a:extLst>
                <a:ext uri="{FF2B5EF4-FFF2-40B4-BE49-F238E27FC236}">
                  <a16:creationId xmlns:a16="http://schemas.microsoft.com/office/drawing/2014/main" id="{67C839ED-A97E-E627-1A11-E926D987B681}"/>
                </a:ext>
              </a:extLst>
            </p:cNvPr>
            <p:cNvSpPr/>
            <p:nvPr/>
          </p:nvSpPr>
          <p:spPr>
            <a:xfrm>
              <a:off x="6295538" y="4335150"/>
              <a:ext cx="1522610" cy="340954"/>
            </a:xfrm>
            <a:prstGeom prst="cube">
              <a:avLst>
                <a:gd name="adj" fmla="val 90059"/>
              </a:avLst>
            </a:prstGeom>
            <a:solidFill>
              <a:srgbClr val="97A2B7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1" name="CasellaDiTesto 63">
            <a:extLst>
              <a:ext uri="{FF2B5EF4-FFF2-40B4-BE49-F238E27FC236}">
                <a16:creationId xmlns:a16="http://schemas.microsoft.com/office/drawing/2014/main" id="{0942E3EF-F6DF-2B9F-9990-449F2EC6780B}"/>
              </a:ext>
            </a:extLst>
          </p:cNvPr>
          <p:cNvSpPr txBox="1"/>
          <p:nvPr/>
        </p:nvSpPr>
        <p:spPr>
          <a:xfrm>
            <a:off x="9149782" y="4505625"/>
            <a:ext cx="23340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2060"/>
                </a:solidFill>
              </a:rPr>
              <a:t>Cu </a:t>
            </a:r>
            <a:r>
              <a:rPr lang="en-US" sz="1200" b="1" dirty="0">
                <a:solidFill>
                  <a:srgbClr val="002060"/>
                </a:solidFill>
              </a:rPr>
              <a:t>+ 1 </a:t>
            </a:r>
            <a:r>
              <a:rPr lang="el-GR" sz="1200" b="1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b="1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b="1" dirty="0">
                <a:solidFill>
                  <a:srgbClr val="002060"/>
                </a:solidFill>
              </a:rPr>
              <a:t>Nb </a:t>
            </a:r>
            <a:r>
              <a:rPr lang="en-US" sz="1200" dirty="0">
                <a:solidFill>
                  <a:srgbClr val="002060"/>
                </a:solidFill>
              </a:rPr>
              <a:t>+ 1 </a:t>
            </a:r>
            <a:r>
              <a:rPr lang="el-GR" sz="1200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dirty="0">
                <a:solidFill>
                  <a:srgbClr val="002060"/>
                </a:solidFill>
              </a:rPr>
              <a:t>Nb</a:t>
            </a:r>
            <a:r>
              <a:rPr lang="en-US" sz="1200" baseline="-25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Sn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01944346-0AF4-095C-6F69-A6E1ED5D6C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08282"/>
              </p:ext>
            </p:extLst>
          </p:nvPr>
        </p:nvGraphicFramePr>
        <p:xfrm>
          <a:off x="7575119" y="562416"/>
          <a:ext cx="3843075" cy="3218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522406" imgH="2949348" progId="Origin95.Graph">
                  <p:embed/>
                </p:oleObj>
              </mc:Choice>
              <mc:Fallback>
                <p:oleObj name="Graph" r:id="rId2" imgW="3522406" imgH="2949348" progId="Origin95.Graph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01944346-0AF4-095C-6F69-A6E1ED5D6C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75119" y="562416"/>
                        <a:ext cx="3843075" cy="3218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po 59">
            <a:extLst>
              <a:ext uri="{FF2B5EF4-FFF2-40B4-BE49-F238E27FC236}">
                <a16:creationId xmlns:a16="http://schemas.microsoft.com/office/drawing/2014/main" id="{06EBB601-714B-1283-5B67-5AF8A5626288}"/>
              </a:ext>
            </a:extLst>
          </p:cNvPr>
          <p:cNvGrpSpPr/>
          <p:nvPr/>
        </p:nvGrpSpPr>
        <p:grpSpPr>
          <a:xfrm>
            <a:off x="9606869" y="5253297"/>
            <a:ext cx="1534205" cy="406081"/>
            <a:chOff x="6295537" y="4294183"/>
            <a:chExt cx="1522611" cy="598140"/>
          </a:xfrm>
        </p:grpSpPr>
        <p:grpSp>
          <p:nvGrpSpPr>
            <p:cNvPr id="24" name="Gruppo 42">
              <a:extLst>
                <a:ext uri="{FF2B5EF4-FFF2-40B4-BE49-F238E27FC236}">
                  <a16:creationId xmlns:a16="http://schemas.microsoft.com/office/drawing/2014/main" id="{84CF36FD-5503-A9AA-5010-F79B5EE0D399}"/>
                </a:ext>
              </a:extLst>
            </p:cNvPr>
            <p:cNvGrpSpPr/>
            <p:nvPr/>
          </p:nvGrpSpPr>
          <p:grpSpPr>
            <a:xfrm>
              <a:off x="6295537" y="4330132"/>
              <a:ext cx="1522610" cy="562191"/>
              <a:chOff x="-2273300" y="2849960"/>
              <a:chExt cx="1522610" cy="857472"/>
            </a:xfrm>
          </p:grpSpPr>
          <p:sp>
            <p:nvSpPr>
              <p:cNvPr id="26" name="Cubo 45">
                <a:extLst>
                  <a:ext uri="{FF2B5EF4-FFF2-40B4-BE49-F238E27FC236}">
                    <a16:creationId xmlns:a16="http://schemas.microsoft.com/office/drawing/2014/main" id="{39C91157-CD19-9051-18C5-F2BE1B7932D9}"/>
                  </a:ext>
                </a:extLst>
              </p:cNvPr>
              <p:cNvSpPr/>
              <p:nvPr/>
            </p:nvSpPr>
            <p:spPr>
              <a:xfrm>
                <a:off x="-2273299" y="2946126"/>
                <a:ext cx="1522609" cy="761306"/>
              </a:xfrm>
              <a:prstGeom prst="cube">
                <a:avLst>
                  <a:gd name="adj" fmla="val 61700"/>
                </a:avLst>
              </a:prstGeom>
              <a:solidFill>
                <a:srgbClr val="E6722C"/>
              </a:solidFill>
              <a:ln w="3175">
                <a:solidFill>
                  <a:srgbClr val="9E4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7" name="Cubo 47">
                <a:extLst>
                  <a:ext uri="{FF2B5EF4-FFF2-40B4-BE49-F238E27FC236}">
                    <a16:creationId xmlns:a16="http://schemas.microsoft.com/office/drawing/2014/main" id="{6632AAC5-BD21-FB64-75B1-E2E32D18A81D}"/>
                  </a:ext>
                </a:extLst>
              </p:cNvPr>
              <p:cNvSpPr/>
              <p:nvPr/>
            </p:nvSpPr>
            <p:spPr>
              <a:xfrm>
                <a:off x="-2273300" y="2849960"/>
                <a:ext cx="1522610" cy="560876"/>
              </a:xfrm>
              <a:prstGeom prst="cube">
                <a:avLst>
                  <a:gd name="adj" fmla="val 839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25" name="Cubo 48">
              <a:extLst>
                <a:ext uri="{FF2B5EF4-FFF2-40B4-BE49-F238E27FC236}">
                  <a16:creationId xmlns:a16="http://schemas.microsoft.com/office/drawing/2014/main" id="{D3C21613-4E2A-74CE-317D-613E0C44BCC3}"/>
                </a:ext>
              </a:extLst>
            </p:cNvPr>
            <p:cNvSpPr/>
            <p:nvPr/>
          </p:nvSpPr>
          <p:spPr>
            <a:xfrm>
              <a:off x="6295538" y="4294183"/>
              <a:ext cx="1522610" cy="340954"/>
            </a:xfrm>
            <a:prstGeom prst="cube">
              <a:avLst>
                <a:gd name="adj" fmla="val 90059"/>
              </a:avLst>
            </a:prstGeom>
            <a:solidFill>
              <a:srgbClr val="97A2B7"/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sp>
        <p:nvSpPr>
          <p:cNvPr id="28" name="CasellaDiTesto 63">
            <a:extLst>
              <a:ext uri="{FF2B5EF4-FFF2-40B4-BE49-F238E27FC236}">
                <a16:creationId xmlns:a16="http://schemas.microsoft.com/office/drawing/2014/main" id="{49FC5C7C-AEFE-F88C-C739-3C43D7A1E0B3}"/>
              </a:ext>
            </a:extLst>
          </p:cNvPr>
          <p:cNvSpPr txBox="1"/>
          <p:nvPr/>
        </p:nvSpPr>
        <p:spPr>
          <a:xfrm>
            <a:off x="9020122" y="5661330"/>
            <a:ext cx="24516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02060"/>
                </a:solidFill>
              </a:rPr>
              <a:t>Cu </a:t>
            </a:r>
            <a:r>
              <a:rPr lang="en-US" sz="1200" b="1" dirty="0">
                <a:solidFill>
                  <a:srgbClr val="337B46"/>
                </a:solidFill>
              </a:rPr>
              <a:t>+ 30 </a:t>
            </a:r>
            <a:r>
              <a:rPr lang="el-GR" sz="1200" b="1" dirty="0">
                <a:solidFill>
                  <a:srgbClr val="337B46"/>
                </a:solidFill>
                <a:ea typeface="Cambria Math" panose="02040503050406030204" pitchFamily="18" charset="0"/>
              </a:rPr>
              <a:t>μ</a:t>
            </a:r>
            <a:r>
              <a:rPr lang="it-IT" sz="1200" b="1" dirty="0">
                <a:solidFill>
                  <a:srgbClr val="337B46"/>
                </a:solidFill>
                <a:ea typeface="Cambria Math" panose="02040503050406030204" pitchFamily="18" charset="0"/>
              </a:rPr>
              <a:t>m </a:t>
            </a:r>
            <a:r>
              <a:rPr lang="en-US" sz="1200" b="1" dirty="0">
                <a:solidFill>
                  <a:srgbClr val="337B46"/>
                </a:solidFill>
              </a:rPr>
              <a:t>Nb </a:t>
            </a:r>
            <a:r>
              <a:rPr lang="en-US" sz="1200" dirty="0">
                <a:solidFill>
                  <a:srgbClr val="002060"/>
                </a:solidFill>
              </a:rPr>
              <a:t>+ 1 </a:t>
            </a:r>
            <a:r>
              <a:rPr lang="el-GR" sz="1200" dirty="0">
                <a:solidFill>
                  <a:srgbClr val="002060"/>
                </a:solidFill>
                <a:ea typeface="Cambria Math" panose="02040503050406030204" pitchFamily="18" charset="0"/>
              </a:rPr>
              <a:t>μ</a:t>
            </a:r>
            <a:r>
              <a:rPr lang="it-IT" sz="1200" dirty="0">
                <a:solidFill>
                  <a:srgbClr val="002060"/>
                </a:solidFill>
                <a:ea typeface="Cambria Math" panose="02040503050406030204" pitchFamily="18" charset="0"/>
              </a:rPr>
              <a:t>m </a:t>
            </a:r>
            <a:r>
              <a:rPr lang="en-US" sz="1200" dirty="0">
                <a:solidFill>
                  <a:srgbClr val="002060"/>
                </a:solidFill>
              </a:rPr>
              <a:t>Nb</a:t>
            </a:r>
            <a:r>
              <a:rPr lang="en-US" sz="1200" baseline="-25000" dirty="0">
                <a:solidFill>
                  <a:srgbClr val="002060"/>
                </a:solidFill>
              </a:rPr>
              <a:t>3</a:t>
            </a:r>
            <a:r>
              <a:rPr lang="en-US" sz="1200" dirty="0">
                <a:solidFill>
                  <a:srgbClr val="002060"/>
                </a:solidFill>
              </a:rPr>
              <a:t>Sn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64F79CD9-447E-6417-5F53-E8A803ACE4CE}"/>
              </a:ext>
            </a:extLst>
          </p:cNvPr>
          <p:cNvSpPr/>
          <p:nvPr/>
        </p:nvSpPr>
        <p:spPr>
          <a:xfrm rot="5400000">
            <a:off x="10236702" y="4857479"/>
            <a:ext cx="295506" cy="27699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48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7247F-549B-71E4-66E3-03FA8714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we left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ABADE-8E8B-7D5D-06E1-0F57E9DC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ACA3D5-E2DC-3CCC-5089-8893D0DC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asellaDiTesto 5">
            <a:extLst>
              <a:ext uri="{FF2B5EF4-FFF2-40B4-BE49-F238E27FC236}">
                <a16:creationId xmlns:a16="http://schemas.microsoft.com/office/drawing/2014/main" id="{EDEDF644-2BE4-2195-2E74-89C48694E720}"/>
              </a:ext>
            </a:extLst>
          </p:cNvPr>
          <p:cNvSpPr txBox="1"/>
          <p:nvPr/>
        </p:nvSpPr>
        <p:spPr>
          <a:xfrm>
            <a:off x="966900" y="1475312"/>
            <a:ext cx="7988828" cy="4664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b="1" baseline="-25000" dirty="0">
                <a:solidFill>
                  <a:srgbClr val="002060"/>
                </a:solidFill>
              </a:rPr>
              <a:t>c</a:t>
            </a:r>
            <a:r>
              <a:rPr lang="en-US" sz="1600" b="1" dirty="0">
                <a:solidFill>
                  <a:srgbClr val="002060"/>
                </a:solidFill>
              </a:rPr>
              <a:t> trends on deposition parameters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cathode power </a:t>
            </a:r>
            <a:r>
              <a:rPr lang="en-US" sz="2000" b="1" dirty="0">
                <a:solidFill>
                  <a:schemeClr val="accent1"/>
                </a:solidFill>
              </a:rPr>
              <a:t>↘</a:t>
            </a:r>
            <a:r>
              <a:rPr lang="en-US" sz="1600" dirty="0">
                <a:solidFill>
                  <a:srgbClr val="002060"/>
                </a:solidFill>
              </a:rPr>
              <a:t> critical temperature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endParaRPr lang="en-US" sz="1600" b="1" dirty="0">
              <a:solidFill>
                <a:schemeClr val="accent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deposition pressure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  <a:r>
              <a:rPr lang="en-US" sz="1600" dirty="0">
                <a:solidFill>
                  <a:srgbClr val="002060"/>
                </a:solidFill>
              </a:rPr>
              <a:t> critical temperature </a:t>
            </a:r>
            <a:r>
              <a:rPr lang="en-US" sz="2000" b="1" dirty="0">
                <a:solidFill>
                  <a:schemeClr val="accent1"/>
                </a:solidFill>
              </a:rPr>
              <a:t>↗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observed on sapphire, not on Cu or Nb(1um)/Cu substrate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2060"/>
                </a:solidFill>
              </a:rPr>
              <a:t>T</a:t>
            </a:r>
            <a:r>
              <a:rPr lang="en-US" sz="1600" b="1" baseline="-25000" dirty="0">
                <a:solidFill>
                  <a:srgbClr val="002060"/>
                </a:solidFill>
              </a:rPr>
              <a:t>c</a:t>
            </a:r>
            <a:r>
              <a:rPr lang="en-US" sz="1600" b="1" dirty="0">
                <a:solidFill>
                  <a:srgbClr val="002060"/>
                </a:solidFill>
              </a:rPr>
              <a:t> further improves by: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increasing thickness of Nb buffer layer (1um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 ...  50 um</a:t>
            </a:r>
            <a:r>
              <a:rPr lang="en-US" sz="16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decreasing annealing time (24h </a:t>
            </a:r>
            <a:r>
              <a:rPr lang="en-US" sz="1600" dirty="0">
                <a:solidFill>
                  <a:srgbClr val="002060"/>
                </a:solidFill>
                <a:sym typeface="Wingdings" panose="05000000000000000000" pitchFamily="2" charset="2"/>
              </a:rPr>
              <a:t> 5h  0h</a:t>
            </a:r>
            <a:r>
              <a:rPr lang="en-US" sz="1600" dirty="0">
                <a:solidFill>
                  <a:srgbClr val="002060"/>
                </a:solidFill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chemeClr val="accent1"/>
                </a:solidFill>
              </a:rPr>
              <a:t>Ongoing: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INFN-LNL:</a:t>
            </a:r>
            <a:r>
              <a:rPr lang="en-US" sz="1600" dirty="0">
                <a:solidFill>
                  <a:schemeClr val="accent1"/>
                </a:solidFill>
              </a:rPr>
              <a:t> Tc, EDS, XRD, data analysis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LOT/Uni Siegen: </a:t>
            </a:r>
            <a:r>
              <a:rPr lang="en-US" sz="1600" dirty="0">
                <a:solidFill>
                  <a:schemeClr val="accent1"/>
                </a:solidFill>
              </a:rPr>
              <a:t>SEM, EDS of FIB milled cross sections, SIMS (planned)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HZDR:</a:t>
            </a:r>
            <a:r>
              <a:rPr lang="en-US" sz="1600" dirty="0">
                <a:solidFill>
                  <a:schemeClr val="accent1"/>
                </a:solidFill>
              </a:rPr>
              <a:t> magnetometry, RBS (planned), FLA tests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Uni Bratislava:</a:t>
            </a:r>
            <a:r>
              <a:rPr lang="en-US" sz="1600" dirty="0">
                <a:solidFill>
                  <a:schemeClr val="accent1"/>
                </a:solidFill>
              </a:rPr>
              <a:t> magnetometry (samples @Uni Siegen)</a:t>
            </a:r>
          </a:p>
        </p:txBody>
      </p:sp>
    </p:spTree>
    <p:extLst>
      <p:ext uri="{BB962C8B-B14F-4D97-AF65-F5344CB8AC3E}">
        <p14:creationId xmlns:p14="http://schemas.microsoft.com/office/powerpoint/2010/main" val="328327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8521-9175-C4D3-56DB-2B4D0EAD8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characterisations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BCF75B-2DCF-FE06-5B56-E61F357B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64052E-F8C0-6A35-D50C-B3C1A6353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2E815F-EFFD-B7D1-4CE5-C7BF50DF9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862672"/>
              </p:ext>
            </p:extLst>
          </p:nvPr>
        </p:nvGraphicFramePr>
        <p:xfrm>
          <a:off x="565826" y="2932042"/>
          <a:ext cx="7250835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9930">
                  <a:extLst>
                    <a:ext uri="{9D8B030D-6E8A-4147-A177-3AD203B41FA5}">
                      <a16:colId xmlns:a16="http://schemas.microsoft.com/office/drawing/2014/main" val="4259127249"/>
                    </a:ext>
                  </a:extLst>
                </a:gridCol>
                <a:gridCol w="1279843">
                  <a:extLst>
                    <a:ext uri="{9D8B030D-6E8A-4147-A177-3AD203B41FA5}">
                      <a16:colId xmlns:a16="http://schemas.microsoft.com/office/drawing/2014/main" val="171148174"/>
                    </a:ext>
                  </a:extLst>
                </a:gridCol>
                <a:gridCol w="1201062">
                  <a:extLst>
                    <a:ext uri="{9D8B030D-6E8A-4147-A177-3AD203B41FA5}">
                      <a16:colId xmlns:a16="http://schemas.microsoft.com/office/drawing/2014/main" val="2827343946"/>
                    </a:ext>
                  </a:extLst>
                </a:gridCol>
              </a:tblGrid>
              <a:tr h="304561">
                <a:tc>
                  <a:txBody>
                    <a:bodyPr/>
                    <a:lstStyle/>
                    <a:p>
                      <a:r>
                        <a:rPr lang="en-GB">
                          <a:latin typeface="Trebuchet MS" panose="020B0603020202020204" pitchFamily="34" charset="0"/>
                        </a:rPr>
                        <a:t>Sample/(buffer layer)/substrate [T</a:t>
                      </a:r>
                      <a:r>
                        <a:rPr lang="en-GB" baseline="-25000">
                          <a:latin typeface="Trebuchet MS" panose="020B0603020202020204" pitchFamily="34" charset="0"/>
                        </a:rPr>
                        <a:t>deposition</a:t>
                      </a:r>
                      <a:r>
                        <a:rPr lang="en-GB">
                          <a:latin typeface="Trebuchet MS" panose="020B0603020202020204" pitchFamily="34" charset="0"/>
                        </a:rPr>
                        <a:t>]</a:t>
                      </a:r>
                      <a:endParaRPr lang="en-DE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rebuchet MS" panose="020B0603020202020204" pitchFamily="34" charset="0"/>
                        </a:rPr>
                        <a:t>T</a:t>
                      </a:r>
                      <a:r>
                        <a:rPr lang="en-GB" baseline="-25000" dirty="0">
                          <a:latin typeface="Trebuchet MS" panose="020B0603020202020204" pitchFamily="34" charset="0"/>
                        </a:rPr>
                        <a:t>c</a:t>
                      </a:r>
                      <a:r>
                        <a:rPr lang="en-GB" dirty="0">
                          <a:latin typeface="Trebuchet MS" panose="020B0603020202020204" pitchFamily="34" charset="0"/>
                        </a:rPr>
                        <a:t> (K)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rebuchet MS" panose="020B0603020202020204" pitchFamily="34" charset="0"/>
                        </a:rPr>
                        <a:t>Sn (At%)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966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12.8 ± 0.3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21.7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188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Nb(50µm)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17.3 ± 0.3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23.1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959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[500°C]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9.4 ± 0.3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24.7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1012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Nb(50µm)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[500°C] 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12.6 ± 0.2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26.3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427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13.0 ± 0.1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Trebuchet MS" panose="020B0603020202020204" pitchFamily="34" charset="0"/>
                        </a:rPr>
                        <a:t>20.9</a:t>
                      </a:r>
                      <a:endParaRPr lang="en-DE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1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Nb(1µm)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latin typeface="Trebuchet MS" panose="020B0603020202020204" pitchFamily="34" charset="0"/>
                        </a:rPr>
                        <a:t>14.1 ± 0.2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25.4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65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latin typeface="Trebuchet MS" panose="020B0603020202020204" pitchFamily="34" charset="0"/>
                        </a:rPr>
                        <a:t>Nb</a:t>
                      </a:r>
                      <a:r>
                        <a:rPr lang="en-GB" b="1" baseline="-25000" dirty="0">
                          <a:latin typeface="Trebuchet MS" panose="020B0603020202020204" pitchFamily="34" charset="0"/>
                        </a:rPr>
                        <a:t>3</a:t>
                      </a:r>
                      <a:r>
                        <a:rPr lang="en-GB" b="1" dirty="0">
                          <a:latin typeface="Trebuchet MS" panose="020B0603020202020204" pitchFamily="34" charset="0"/>
                        </a:rPr>
                        <a:t>Sn / Nb(30µm) / Cu </a:t>
                      </a:r>
                      <a:r>
                        <a:rPr lang="en-GB" b="0" dirty="0">
                          <a:latin typeface="Trebuchet MS" panose="020B0603020202020204" pitchFamily="34" charset="0"/>
                        </a:rPr>
                        <a:t>[600°C] annealed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16.5 ± 0.1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latin typeface="Trebuchet MS" panose="020B0603020202020204" pitchFamily="34" charset="0"/>
                        </a:rPr>
                        <a:t>23.1</a:t>
                      </a:r>
                      <a:endParaRPr lang="en-DE" b="0" dirty="0"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14170"/>
                  </a:ext>
                </a:extLst>
              </a:tr>
            </a:tbl>
          </a:graphicData>
        </a:graphic>
      </p:graphicFrame>
      <p:pic>
        <p:nvPicPr>
          <p:cNvPr id="7" name="Picture 6" descr="A group of rectangular objects with writing on them&#10;&#10;Description automatically generated">
            <a:extLst>
              <a:ext uri="{FF2B5EF4-FFF2-40B4-BE49-F238E27FC236}">
                <a16:creationId xmlns:a16="http://schemas.microsoft.com/office/drawing/2014/main" id="{15141FB5-8F64-72AB-866B-3938979339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0" t="10761" r="7280" b="14495"/>
          <a:stretch/>
        </p:blipFill>
        <p:spPr bwMode="auto">
          <a:xfrm>
            <a:off x="8282644" y="2022251"/>
            <a:ext cx="3043128" cy="198819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8" name="Picture 7" descr="A group of metal objects in plastic&#10;&#10;Description automatically generated">
            <a:extLst>
              <a:ext uri="{FF2B5EF4-FFF2-40B4-BE49-F238E27FC236}">
                <a16:creationId xmlns:a16="http://schemas.microsoft.com/office/drawing/2014/main" id="{A81D6B2D-9A8A-A0D5-C3D4-6DB1FABFB2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83" t="17710" r="5156" b="15523"/>
          <a:stretch/>
        </p:blipFill>
        <p:spPr>
          <a:xfrm>
            <a:off x="8282644" y="4356582"/>
            <a:ext cx="3043128" cy="1304198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AA46FD-C63E-F008-B7A9-320F315DD5CD}"/>
              </a:ext>
            </a:extLst>
          </p:cNvPr>
          <p:cNvSpPr txBox="1"/>
          <p:nvPr/>
        </p:nvSpPr>
        <p:spPr>
          <a:xfrm>
            <a:off x="9754259" y="5695508"/>
            <a:ext cx="1718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accent6"/>
                </a:solidFill>
              </a:rPr>
              <a:t>(discussed in backup)</a:t>
            </a:r>
            <a:endParaRPr lang="en-US" sz="1100" dirty="0">
              <a:solidFill>
                <a:schemeClr val="accent6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5A082E-0EB3-EB44-3136-03A03406A327}"/>
              </a:ext>
            </a:extLst>
          </p:cNvPr>
          <p:cNvSpPr txBox="1"/>
          <p:nvPr/>
        </p:nvSpPr>
        <p:spPr>
          <a:xfrm>
            <a:off x="10127152" y="4094972"/>
            <a:ext cx="12971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accent6"/>
                </a:solidFill>
              </a:rPr>
              <a:t>5h ANNEALING</a:t>
            </a:r>
            <a:endParaRPr lang="en-US" sz="1100" b="1" dirty="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6EE0D0-8E9F-3C40-21B6-66D69D2AF30F}"/>
              </a:ext>
            </a:extLst>
          </p:cNvPr>
          <p:cNvSpPr txBox="1"/>
          <p:nvPr/>
        </p:nvSpPr>
        <p:spPr>
          <a:xfrm>
            <a:off x="10070765" y="1774993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chemeClr val="accent1"/>
                </a:solidFill>
              </a:rPr>
              <a:t>NO ANNEALING</a:t>
            </a:r>
            <a:endParaRPr lang="en-US" sz="1100" b="1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CC47E4-82F7-27A0-6D24-D00F13B500B0}"/>
              </a:ext>
            </a:extLst>
          </p:cNvPr>
          <p:cNvSpPr txBox="1"/>
          <p:nvPr/>
        </p:nvSpPr>
        <p:spPr>
          <a:xfrm>
            <a:off x="838200" y="1258260"/>
            <a:ext cx="7428829" cy="1527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600" dirty="0"/>
              <a:t>Samples sent to LOT (Uni Siegen)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T</a:t>
            </a:r>
            <a:r>
              <a:rPr lang="it-IT" sz="1600" baseline="-25000" dirty="0"/>
              <a:t>c</a:t>
            </a:r>
            <a:r>
              <a:rPr lang="it-IT" sz="1600" dirty="0"/>
              <a:t>, composition (and more) measured at INFN-LNL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SEM surface images, EDS maps of FIB cross sections measured at </a:t>
            </a:r>
            <a:r>
              <a:rPr lang="it-IT" sz="1600" b="1" dirty="0"/>
              <a:t>LOT, Uni-Siegen </a:t>
            </a:r>
            <a:r>
              <a:rPr lang="it-IT" sz="1600" dirty="0"/>
              <a:t>by</a:t>
            </a:r>
            <a:r>
              <a:rPr lang="it-IT" sz="1600" b="1" dirty="0"/>
              <a:t> A. Zubtsovskii, T. Staedler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C9ED431-F9A9-CA20-DD18-35934E4E530F}"/>
              </a:ext>
            </a:extLst>
          </p:cNvPr>
          <p:cNvGrpSpPr>
            <a:grpSpLocks/>
          </p:cNvGrpSpPr>
          <p:nvPr/>
        </p:nvGrpSpPr>
        <p:grpSpPr>
          <a:xfrm>
            <a:off x="8393057" y="631123"/>
            <a:ext cx="2606686" cy="675377"/>
            <a:chOff x="57573" y="128364"/>
            <a:chExt cx="2606686" cy="675377"/>
          </a:xfrm>
        </p:grpSpPr>
        <p:pic>
          <p:nvPicPr>
            <p:cNvPr id="22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F455BAA-A936-F30F-CC5A-66CDD0561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1135F4F-0161-00F9-4C00-8B9B6ACEF607}"/>
                </a:ext>
              </a:extLst>
            </p:cNvPr>
            <p:cNvSpPr txBox="1">
              <a:spLocks/>
            </p:cNvSpPr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pic>
        <p:nvPicPr>
          <p:cNvPr id="25" name="Picture 2" descr="BMBF Logo">
            <a:extLst>
              <a:ext uri="{FF2B5EF4-FFF2-40B4-BE49-F238E27FC236}">
                <a16:creationId xmlns:a16="http://schemas.microsoft.com/office/drawing/2014/main" id="{246CA5A8-75BF-4EED-3E1A-665A4CD32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539" y="699576"/>
            <a:ext cx="1154518" cy="56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826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CD9818-04F8-8D11-674B-DFD253BA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Dorothea Fonnesu – INFN – Legnaro National Laboratories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A391D-D9F0-5B26-8821-52257C04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A grey speckled surface with white specks&#10;&#10;Description automatically generated">
            <a:extLst>
              <a:ext uri="{FF2B5EF4-FFF2-40B4-BE49-F238E27FC236}">
                <a16:creationId xmlns:a16="http://schemas.microsoft.com/office/drawing/2014/main" id="{5F4F2014-8029-8488-372F-2A5F910DC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71" y="310457"/>
            <a:ext cx="4303867" cy="3227901"/>
          </a:xfrm>
          <a:prstGeom prst="rect">
            <a:avLst/>
          </a:prstGeom>
          <a:ln w="28575">
            <a:noFill/>
          </a:ln>
        </p:spPr>
      </p:pic>
      <p:pic>
        <p:nvPicPr>
          <p:cNvPr id="7" name="Picture 6" descr="A close-up of a grey surface&#10;&#10;Description automatically generated">
            <a:extLst>
              <a:ext uri="{FF2B5EF4-FFF2-40B4-BE49-F238E27FC236}">
                <a16:creationId xmlns:a16="http://schemas.microsoft.com/office/drawing/2014/main" id="{3CD469F9-8E9E-C10B-3D29-EA165D627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294" y="310457"/>
            <a:ext cx="4303867" cy="3227900"/>
          </a:xfrm>
          <a:prstGeom prst="rect">
            <a:avLst/>
          </a:prstGeom>
          <a:ln w="28575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B17989-2AF3-FEEB-930F-788895BA2EB9}"/>
              </a:ext>
            </a:extLst>
          </p:cNvPr>
          <p:cNvSpPr txBox="1"/>
          <p:nvPr/>
        </p:nvSpPr>
        <p:spPr>
          <a:xfrm>
            <a:off x="5338369" y="637647"/>
            <a:ext cx="176639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highlight>
                  <a:srgbClr val="FFFF00"/>
                </a:highlight>
              </a:rPr>
              <a:t>Samples without buffer layer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Grain pattern of Cu substrate is visible</a:t>
            </a:r>
          </a:p>
        </p:txBody>
      </p:sp>
      <p:pic>
        <p:nvPicPr>
          <p:cNvPr id="10" name="Picture 9" descr="A close-up of a grey surface&#10;&#10;Description automatically generated">
            <a:extLst>
              <a:ext uri="{FF2B5EF4-FFF2-40B4-BE49-F238E27FC236}">
                <a16:creationId xmlns:a16="http://schemas.microsoft.com/office/drawing/2014/main" id="{34FFD1C6-A767-29B2-D243-4772E3AD69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293" y="3577462"/>
            <a:ext cx="4303868" cy="3227901"/>
          </a:xfrm>
          <a:prstGeom prst="rect">
            <a:avLst/>
          </a:prstGeom>
        </p:spPr>
      </p:pic>
      <p:pic>
        <p:nvPicPr>
          <p:cNvPr id="11" name="Picture 10" descr="A close-up of a grey speckled surface&#10;&#10;Description automatically generated">
            <a:extLst>
              <a:ext uri="{FF2B5EF4-FFF2-40B4-BE49-F238E27FC236}">
                <a16:creationId xmlns:a16="http://schemas.microsoft.com/office/drawing/2014/main" id="{06DFC3D1-F2BC-06F5-4EB0-A7CD1F7C63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71" y="3577463"/>
            <a:ext cx="4303867" cy="3227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01AE48-BF0B-4E19-4247-FB5C564E777E}"/>
              </a:ext>
            </a:extLst>
          </p:cNvPr>
          <p:cNvSpPr txBox="1"/>
          <p:nvPr/>
        </p:nvSpPr>
        <p:spPr>
          <a:xfrm>
            <a:off x="9090603" y="-12280"/>
            <a:ext cx="1106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Cu_</a:t>
            </a:r>
            <a:r>
              <a:rPr lang="en-GB" b="1" dirty="0">
                <a:solidFill>
                  <a:srgbClr val="E60000"/>
                </a:solidFill>
              </a:rPr>
              <a:t>600</a:t>
            </a:r>
            <a:endParaRPr lang="en-DE" b="1" dirty="0">
              <a:solidFill>
                <a:srgbClr val="E6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DEC6A8-5EE2-1604-6226-70E44104BCA5}"/>
              </a:ext>
            </a:extLst>
          </p:cNvPr>
          <p:cNvSpPr txBox="1"/>
          <p:nvPr/>
        </p:nvSpPr>
        <p:spPr>
          <a:xfrm>
            <a:off x="2479626" y="-12280"/>
            <a:ext cx="11066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Cu_</a:t>
            </a:r>
            <a:r>
              <a:rPr lang="en-GB" b="1" dirty="0">
                <a:solidFill>
                  <a:srgbClr val="E60000"/>
                </a:solidFill>
              </a:rPr>
              <a:t>500</a:t>
            </a:r>
            <a:endParaRPr lang="en-DE" b="1" dirty="0">
              <a:solidFill>
                <a:srgbClr val="E6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E3651E-0AE7-2621-5CEC-30785DE24BA1}"/>
              </a:ext>
            </a:extLst>
          </p:cNvPr>
          <p:cNvSpPr txBox="1"/>
          <p:nvPr/>
        </p:nvSpPr>
        <p:spPr>
          <a:xfrm>
            <a:off x="5249664" y="3872769"/>
            <a:ext cx="1943803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Grain size </a:t>
            </a:r>
            <a:br>
              <a:rPr lang="en-GB" b="1" dirty="0"/>
            </a:br>
            <a:r>
              <a:rPr lang="en-GB" b="1" dirty="0"/>
              <a:t>increases with deposition temperature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Sn content decreases</a:t>
            </a:r>
            <a:endParaRPr lang="en-DE" b="1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9C6490F3-39C7-B28C-3EAA-C7C2F6FD7FA2}"/>
              </a:ext>
            </a:extLst>
          </p:cNvPr>
          <p:cNvSpPr/>
          <p:nvPr/>
        </p:nvSpPr>
        <p:spPr>
          <a:xfrm>
            <a:off x="5637550" y="3233772"/>
            <a:ext cx="1168030" cy="60822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A6F5F7-5FCF-0A68-7788-3EF373DDD8E7}"/>
              </a:ext>
            </a:extLst>
          </p:cNvPr>
          <p:cNvSpPr txBox="1"/>
          <p:nvPr/>
        </p:nvSpPr>
        <p:spPr>
          <a:xfrm>
            <a:off x="940341" y="356623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9.4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24.7 At%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12EE97-6D94-67F6-586C-525309F7DF41}"/>
              </a:ext>
            </a:extLst>
          </p:cNvPr>
          <p:cNvSpPr txBox="1"/>
          <p:nvPr/>
        </p:nvSpPr>
        <p:spPr>
          <a:xfrm>
            <a:off x="7363261" y="356622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12.8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21.7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29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E0193-CFC7-0CA1-6B63-6E07A60E6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BEA9C8-AED9-5518-B6CA-DAEF6DC8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B7125-C45A-F864-554A-E4E48C3B7AE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806" y="757266"/>
            <a:ext cx="5317295" cy="41815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363771-D865-17A2-662A-9A9F144FF5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44193"/>
          <a:stretch/>
        </p:blipFill>
        <p:spPr>
          <a:xfrm>
            <a:off x="7613919" y="19455"/>
            <a:ext cx="3843642" cy="16864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40815D-14DC-0159-AD92-5DD76982E4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b="43898"/>
          <a:stretch/>
        </p:blipFill>
        <p:spPr>
          <a:xfrm>
            <a:off x="7613919" y="1743864"/>
            <a:ext cx="3843642" cy="16957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942E32-E045-8046-179F-9CC606D233B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b="43150"/>
          <a:stretch/>
        </p:blipFill>
        <p:spPr>
          <a:xfrm>
            <a:off x="7613919" y="3463533"/>
            <a:ext cx="3843642" cy="17179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EA99AD-907B-867B-06FA-7AF44B4C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t="1" b="44874"/>
          <a:stretch/>
        </p:blipFill>
        <p:spPr>
          <a:xfrm>
            <a:off x="7613919" y="5181526"/>
            <a:ext cx="3843642" cy="16658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E3CDF7-A3DA-3BFC-2B94-D250EE12C3D7}"/>
              </a:ext>
            </a:extLst>
          </p:cNvPr>
          <p:cNvSpPr txBox="1"/>
          <p:nvPr/>
        </p:nvSpPr>
        <p:spPr>
          <a:xfrm>
            <a:off x="11016076" y="1288967"/>
            <a:ext cx="41229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30B57-9C43-AE40-EF26-B94E99DF301E}"/>
              </a:ext>
            </a:extLst>
          </p:cNvPr>
          <p:cNvSpPr txBox="1"/>
          <p:nvPr/>
        </p:nvSpPr>
        <p:spPr>
          <a:xfrm>
            <a:off x="10937417" y="5219724"/>
            <a:ext cx="46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CBB2F"/>
                </a:solidFill>
                <a:latin typeface="Trebuchet MS" panose="020B0603020202020204" pitchFamily="34" charset="0"/>
              </a:rPr>
              <a:t>Cu</a:t>
            </a:r>
            <a:endParaRPr lang="en-DE" b="1" dirty="0">
              <a:solidFill>
                <a:srgbClr val="8CBB2F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238C7A-9F62-546C-CD8E-B02F5964F248}"/>
              </a:ext>
            </a:extLst>
          </p:cNvPr>
          <p:cNvSpPr txBox="1"/>
          <p:nvPr/>
        </p:nvSpPr>
        <p:spPr>
          <a:xfrm>
            <a:off x="10952552" y="2974914"/>
            <a:ext cx="475816" cy="37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E901C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BE901C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A407BC-C691-3374-F2CC-4E20A4B7EAB0}"/>
              </a:ext>
            </a:extLst>
          </p:cNvPr>
          <p:cNvSpPr txBox="1"/>
          <p:nvPr/>
        </p:nvSpPr>
        <p:spPr>
          <a:xfrm>
            <a:off x="10937417" y="4697747"/>
            <a:ext cx="490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6BAC6B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6BAC6B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2515E7-9EEC-B390-F892-7167712FF0FB}"/>
              </a:ext>
            </a:extLst>
          </p:cNvPr>
          <p:cNvSpPr txBox="1"/>
          <p:nvPr/>
        </p:nvSpPr>
        <p:spPr>
          <a:xfrm>
            <a:off x="330740" y="5086611"/>
            <a:ext cx="711416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Film/copper interface appears smeared and Sn-depleted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Rare voids at the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Not enough to infer about Sn-Cu interdiffusion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7A51E0-6A6E-375F-F416-6C85F07666D1}"/>
              </a:ext>
            </a:extLst>
          </p:cNvPr>
          <p:cNvSpPr txBox="1"/>
          <p:nvPr/>
        </p:nvSpPr>
        <p:spPr>
          <a:xfrm>
            <a:off x="2701511" y="169123"/>
            <a:ext cx="18765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/>
              <a:t>Cu_</a:t>
            </a:r>
            <a:r>
              <a:rPr lang="en-GB" sz="3200" b="1" dirty="0">
                <a:solidFill>
                  <a:srgbClr val="E60000"/>
                </a:solidFill>
              </a:rPr>
              <a:t>500</a:t>
            </a:r>
            <a:endParaRPr lang="en-DE" sz="3200" b="1" dirty="0">
              <a:solidFill>
                <a:srgbClr val="E6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81A1A0-D981-3666-2842-28198619FE3E}"/>
              </a:ext>
            </a:extLst>
          </p:cNvPr>
          <p:cNvSpPr txBox="1"/>
          <p:nvPr/>
        </p:nvSpPr>
        <p:spPr>
          <a:xfrm>
            <a:off x="4532526" y="4292517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9.4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24.7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53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E0193-CFC7-0CA1-6B63-6E07A60E6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Dorothea Fonnesu – INFN – Legnaro National Laboratories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BEA9C8-AED9-5518-B6CA-DAEF6DC8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B7125-C45A-F864-554A-E4E48C3B7A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5808" y="705228"/>
            <a:ext cx="5317295" cy="4179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363771-D865-17A2-662A-9A9F144FF5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78" b="7278"/>
          <a:stretch/>
        </p:blipFill>
        <p:spPr>
          <a:xfrm>
            <a:off x="7613919" y="19455"/>
            <a:ext cx="3843642" cy="16864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40815D-14DC-0159-AD92-5DD76982E4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30" b="7230"/>
          <a:stretch/>
        </p:blipFill>
        <p:spPr>
          <a:xfrm>
            <a:off x="7613919" y="1724409"/>
            <a:ext cx="3843642" cy="16957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942E32-E045-8046-179F-9CC606D233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79" b="6479"/>
          <a:stretch/>
        </p:blipFill>
        <p:spPr>
          <a:xfrm>
            <a:off x="7613919" y="3444078"/>
            <a:ext cx="3843642" cy="17179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EA99AD-907B-867B-06FA-7AF44B4C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7799" b="7799"/>
          <a:stretch/>
        </p:blipFill>
        <p:spPr>
          <a:xfrm>
            <a:off x="7613919" y="5181526"/>
            <a:ext cx="3843642" cy="16658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E3CDF7-A3DA-3BFC-2B94-D250EE12C3D7}"/>
              </a:ext>
            </a:extLst>
          </p:cNvPr>
          <p:cNvSpPr txBox="1"/>
          <p:nvPr/>
        </p:nvSpPr>
        <p:spPr>
          <a:xfrm>
            <a:off x="11016076" y="1288967"/>
            <a:ext cx="41229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4C9900"/>
                </a:solidFill>
                <a:latin typeface="Trebuchet MS" panose="020B0603020202020204" pitchFamily="34" charset="0"/>
              </a:rPr>
              <a:t>Pt</a:t>
            </a:r>
            <a:endParaRPr lang="en-DE" b="1" dirty="0">
              <a:solidFill>
                <a:srgbClr val="4C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030B57-9C43-AE40-EF26-B94E99DF301E}"/>
              </a:ext>
            </a:extLst>
          </p:cNvPr>
          <p:cNvSpPr txBox="1"/>
          <p:nvPr/>
        </p:nvSpPr>
        <p:spPr>
          <a:xfrm>
            <a:off x="10937417" y="5219724"/>
            <a:ext cx="461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8CBB2F"/>
                </a:solidFill>
                <a:latin typeface="Trebuchet MS" panose="020B0603020202020204" pitchFamily="34" charset="0"/>
              </a:rPr>
              <a:t>Cu</a:t>
            </a:r>
            <a:endParaRPr lang="en-DE" b="1" dirty="0">
              <a:solidFill>
                <a:srgbClr val="8CBB2F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238C7A-9F62-546C-CD8E-B02F5964F248}"/>
              </a:ext>
            </a:extLst>
          </p:cNvPr>
          <p:cNvSpPr txBox="1"/>
          <p:nvPr/>
        </p:nvSpPr>
        <p:spPr>
          <a:xfrm>
            <a:off x="10952552" y="2955459"/>
            <a:ext cx="475816" cy="374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E901C"/>
                </a:solidFill>
                <a:latin typeface="Trebuchet MS" panose="020B0603020202020204" pitchFamily="34" charset="0"/>
              </a:rPr>
              <a:t>Nb</a:t>
            </a:r>
            <a:endParaRPr lang="en-DE" b="1" dirty="0">
              <a:solidFill>
                <a:srgbClr val="BE901C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A407BC-C691-3374-F2CC-4E20A4B7EAB0}"/>
              </a:ext>
            </a:extLst>
          </p:cNvPr>
          <p:cNvSpPr txBox="1"/>
          <p:nvPr/>
        </p:nvSpPr>
        <p:spPr>
          <a:xfrm>
            <a:off x="10937417" y="4678292"/>
            <a:ext cx="490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6BAC6B"/>
                </a:solidFill>
                <a:latin typeface="Trebuchet MS" panose="020B0603020202020204" pitchFamily="34" charset="0"/>
              </a:rPr>
              <a:t>Sn</a:t>
            </a:r>
            <a:endParaRPr lang="en-DE" b="1" dirty="0">
              <a:solidFill>
                <a:srgbClr val="6BAC6B"/>
              </a:solidFill>
              <a:latin typeface="Trebuchet MS" panose="020B06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2515E7-9EEC-B390-F892-7167712FF0FB}"/>
              </a:ext>
            </a:extLst>
          </p:cNvPr>
          <p:cNvSpPr txBox="1"/>
          <p:nvPr/>
        </p:nvSpPr>
        <p:spPr>
          <a:xfrm>
            <a:off x="362693" y="5130790"/>
            <a:ext cx="695899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Film/copper interface appears porous and Sn-depleted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Voids at the film bottom (Pt contamination)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 diffusion visible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6EE619-0DD2-9B8B-FAFB-3817A80A34B4}"/>
              </a:ext>
            </a:extLst>
          </p:cNvPr>
          <p:cNvSpPr txBox="1"/>
          <p:nvPr/>
        </p:nvSpPr>
        <p:spPr>
          <a:xfrm>
            <a:off x="2686169" y="168610"/>
            <a:ext cx="18765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/>
              <a:t>Cu_</a:t>
            </a:r>
            <a:r>
              <a:rPr lang="en-GB" sz="3200" b="1" dirty="0">
                <a:solidFill>
                  <a:srgbClr val="E60000"/>
                </a:solidFill>
              </a:rPr>
              <a:t>600</a:t>
            </a:r>
            <a:endParaRPr lang="en-DE" sz="3200" b="1" dirty="0">
              <a:solidFill>
                <a:srgbClr val="E6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FC7678-22FF-BA76-DCF3-3C978C4E352E}"/>
              </a:ext>
            </a:extLst>
          </p:cNvPr>
          <p:cNvSpPr txBox="1"/>
          <p:nvPr/>
        </p:nvSpPr>
        <p:spPr>
          <a:xfrm>
            <a:off x="4562740" y="4216627"/>
            <a:ext cx="19195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</a:t>
            </a:r>
            <a:r>
              <a:rPr lang="en-GB" b="1" baseline="-25000" dirty="0">
                <a:solidFill>
                  <a:schemeClr val="bg1"/>
                </a:solidFill>
              </a:rPr>
              <a:t>c</a:t>
            </a:r>
            <a:r>
              <a:rPr lang="en-GB" b="1" dirty="0">
                <a:solidFill>
                  <a:schemeClr val="bg1"/>
                </a:solidFill>
              </a:rPr>
              <a:t> = 12.8 K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Sn = 21.7 At%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95452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23800</TotalTime>
  <Words>1310</Words>
  <Application>Microsoft Office PowerPoint</Application>
  <PresentationFormat>Widescreen</PresentationFormat>
  <Paragraphs>218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Montserrat</vt:lpstr>
      <vt:lpstr>Montserrat ExtraBold</vt:lpstr>
      <vt:lpstr>Montserrat SemiBold</vt:lpstr>
      <vt:lpstr>Trebuchet MS</vt:lpstr>
      <vt:lpstr>I.FAST Custom Slides</vt:lpstr>
      <vt:lpstr>Generic</vt:lpstr>
      <vt:lpstr>Graph</vt:lpstr>
      <vt:lpstr>PowerPoint Presentation</vt:lpstr>
      <vt:lpstr>Outline</vt:lpstr>
      <vt:lpstr>Where we left</vt:lpstr>
      <vt:lpstr>Where we left</vt:lpstr>
      <vt:lpstr>Where we left</vt:lpstr>
      <vt:lpstr>New characterisations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characterisations </vt:lpstr>
      <vt:lpstr>PowerPoint Presentation</vt:lpstr>
      <vt:lpstr>Backup</vt:lpstr>
      <vt:lpstr>Annealed samples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Dorothea Fonnesu</cp:lastModifiedBy>
  <cp:revision>3</cp:revision>
  <dcterms:created xsi:type="dcterms:W3CDTF">2017-04-26T09:15:49Z</dcterms:created>
  <dcterms:modified xsi:type="dcterms:W3CDTF">2024-01-18T13:01:09Z</dcterms:modified>
</cp:coreProperties>
</file>