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92" r:id="rId4"/>
    <p:sldMasterId id="2147483678" r:id="rId5"/>
  </p:sldMasterIdLst>
  <p:notesMasterIdLst>
    <p:notesMasterId r:id="rId17"/>
  </p:notesMasterIdLst>
  <p:handoutMasterIdLst>
    <p:handoutMasterId r:id="rId18"/>
  </p:handoutMasterIdLst>
  <p:sldIdLst>
    <p:sldId id="287" r:id="rId6"/>
    <p:sldId id="2658" r:id="rId7"/>
    <p:sldId id="2664" r:id="rId8"/>
    <p:sldId id="2666" r:id="rId9"/>
    <p:sldId id="2663" r:id="rId10"/>
    <p:sldId id="2669" r:id="rId11"/>
    <p:sldId id="2670" r:id="rId12"/>
    <p:sldId id="2668" r:id="rId13"/>
    <p:sldId id="2665" r:id="rId14"/>
    <p:sldId id="2671" r:id="rId15"/>
    <p:sldId id="268" r:id="rId16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69DE"/>
    <a:srgbClr val="F802C8"/>
    <a:srgbClr val="38BEEF"/>
    <a:srgbClr val="F505C9"/>
    <a:srgbClr val="D5D000"/>
    <a:srgbClr val="828200"/>
    <a:srgbClr val="4D4D99"/>
    <a:srgbClr val="03BE03"/>
    <a:srgbClr val="0EE7F8"/>
    <a:srgbClr val="FA00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09B527-82EC-44FD-9428-BDD98E12B614}" v="2" dt="2024-01-17T15:38:24.0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924" y="36"/>
      </p:cViewPr>
      <p:guideLst>
        <p:guide orient="horz" pos="3067"/>
        <p:guide pos="7015"/>
        <p:guide pos="66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o Salmaso" userId="0ffbaa87-da1c-4d4d-aed1-ddacbcc44e54" providerId="ADAL" clId="{ABF62A22-91DD-43A8-8C51-D0FD3815A49E}"/>
    <pc:docChg chg="undo custSel addSld delSld modSld sldOrd modMainMaster">
      <pc:chgData name="Alessandro Salmaso" userId="0ffbaa87-da1c-4d4d-aed1-ddacbcc44e54" providerId="ADAL" clId="{ABF62A22-91DD-43A8-8C51-D0FD3815A49E}" dt="2024-01-16T21:50:39.620" v="1186" actId="947"/>
      <pc:docMkLst>
        <pc:docMk/>
      </pc:docMkLst>
      <pc:sldChg chg="modSp mod">
        <pc:chgData name="Alessandro Salmaso" userId="0ffbaa87-da1c-4d4d-aed1-ddacbcc44e54" providerId="ADAL" clId="{ABF62A22-91DD-43A8-8C51-D0FD3815A49E}" dt="2024-01-15T16:35:14.683" v="512" actId="14100"/>
        <pc:sldMkLst>
          <pc:docMk/>
          <pc:sldMk cId="2535720730" sldId="268"/>
        </pc:sldMkLst>
        <pc:spChg chg="mod">
          <ac:chgData name="Alessandro Salmaso" userId="0ffbaa87-da1c-4d4d-aed1-ddacbcc44e54" providerId="ADAL" clId="{ABF62A22-91DD-43A8-8C51-D0FD3815A49E}" dt="2024-01-15T16:35:14.683" v="512" actId="14100"/>
          <ac:spMkLst>
            <pc:docMk/>
            <pc:sldMk cId="2535720730" sldId="268"/>
            <ac:spMk id="5" creationId="{CCCF9E97-A6B3-44A2-B184-3C74B21CDC56}"/>
          </ac:spMkLst>
        </pc:spChg>
      </pc:sldChg>
      <pc:sldChg chg="modSp mod">
        <pc:chgData name="Alessandro Salmaso" userId="0ffbaa87-da1c-4d4d-aed1-ddacbcc44e54" providerId="ADAL" clId="{ABF62A22-91DD-43A8-8C51-D0FD3815A49E}" dt="2024-01-15T16:08:47.131" v="97" actId="20577"/>
        <pc:sldMkLst>
          <pc:docMk/>
          <pc:sldMk cId="3763289746" sldId="287"/>
        </pc:sldMkLst>
        <pc:spChg chg="mod">
          <ac:chgData name="Alessandro Salmaso" userId="0ffbaa87-da1c-4d4d-aed1-ddacbcc44e54" providerId="ADAL" clId="{ABF62A22-91DD-43A8-8C51-D0FD3815A49E}" dt="2024-01-15T16:08:47.131" v="97" actId="20577"/>
          <ac:spMkLst>
            <pc:docMk/>
            <pc:sldMk cId="3763289746" sldId="287"/>
            <ac:spMk id="4" creationId="{00000000-0000-0000-0000-000000000000}"/>
          </ac:spMkLst>
        </pc:spChg>
        <pc:picChg chg="mod">
          <ac:chgData name="Alessandro Salmaso" userId="0ffbaa87-da1c-4d4d-aed1-ddacbcc44e54" providerId="ADAL" clId="{ABF62A22-91DD-43A8-8C51-D0FD3815A49E}" dt="2024-01-15T16:08:29.089" v="92" actId="1076"/>
          <ac:picMkLst>
            <pc:docMk/>
            <pc:sldMk cId="3763289746" sldId="287"/>
            <ac:picMk id="5" creationId="{15960F03-2F8B-49CD-97C2-E9FE906127B2}"/>
          </ac:picMkLst>
        </pc:picChg>
      </pc:sldChg>
      <pc:sldChg chg="modSp mod">
        <pc:chgData name="Alessandro Salmaso" userId="0ffbaa87-da1c-4d4d-aed1-ddacbcc44e54" providerId="ADAL" clId="{ABF62A22-91DD-43A8-8C51-D0FD3815A49E}" dt="2024-01-15T16:09:42.559" v="100" actId="20577"/>
        <pc:sldMkLst>
          <pc:docMk/>
          <pc:sldMk cId="475108561" sldId="2658"/>
        </pc:sldMkLst>
        <pc:spChg chg="mod">
          <ac:chgData name="Alessandro Salmaso" userId="0ffbaa87-da1c-4d4d-aed1-ddacbcc44e54" providerId="ADAL" clId="{ABF62A22-91DD-43A8-8C51-D0FD3815A49E}" dt="2024-01-15T15:38:45.660" v="2" actId="20577"/>
          <ac:spMkLst>
            <pc:docMk/>
            <pc:sldMk cId="475108561" sldId="2658"/>
            <ac:spMk id="3" creationId="{8B0880D2-7BA6-4B6D-A4FE-C4CC0817AFFB}"/>
          </ac:spMkLst>
        </pc:spChg>
        <pc:spChg chg="mod">
          <ac:chgData name="Alessandro Salmaso" userId="0ffbaa87-da1c-4d4d-aed1-ddacbcc44e54" providerId="ADAL" clId="{ABF62A22-91DD-43A8-8C51-D0FD3815A49E}" dt="2024-01-15T16:09:42.559" v="100" actId="20577"/>
          <ac:spMkLst>
            <pc:docMk/>
            <pc:sldMk cId="475108561" sldId="2658"/>
            <ac:spMk id="4" creationId="{41CDDE0D-6CD9-4A28-9B73-D436F1A3EC95}"/>
          </ac:spMkLst>
        </pc:spChg>
      </pc:sldChg>
      <pc:sldChg chg="modSp del modAnim">
        <pc:chgData name="Alessandro Salmaso" userId="0ffbaa87-da1c-4d4d-aed1-ddacbcc44e54" providerId="ADAL" clId="{ABF62A22-91DD-43A8-8C51-D0FD3815A49E}" dt="2024-01-15T16:18:25.815" v="262" actId="2696"/>
        <pc:sldMkLst>
          <pc:docMk/>
          <pc:sldMk cId="2285153364" sldId="2659"/>
        </pc:sldMkLst>
        <pc:spChg chg="mod">
          <ac:chgData name="Alessandro Salmaso" userId="0ffbaa87-da1c-4d4d-aed1-ddacbcc44e54" providerId="ADAL" clId="{ABF62A22-91DD-43A8-8C51-D0FD3815A49E}" dt="2024-01-15T15:52:48.798" v="32" actId="20577"/>
          <ac:spMkLst>
            <pc:docMk/>
            <pc:sldMk cId="2285153364" sldId="2659"/>
            <ac:spMk id="3" creationId="{C33BBF38-262E-4128-A2C4-F0501FD3C95B}"/>
          </ac:spMkLst>
        </pc:spChg>
      </pc:sldChg>
      <pc:sldChg chg="del">
        <pc:chgData name="Alessandro Salmaso" userId="0ffbaa87-da1c-4d4d-aed1-ddacbcc44e54" providerId="ADAL" clId="{ABF62A22-91DD-43A8-8C51-D0FD3815A49E}" dt="2024-01-15T16:35:10.679" v="511" actId="2696"/>
        <pc:sldMkLst>
          <pc:docMk/>
          <pc:sldMk cId="1152332210" sldId="2660"/>
        </pc:sldMkLst>
      </pc:sldChg>
      <pc:sldChg chg="del">
        <pc:chgData name="Alessandro Salmaso" userId="0ffbaa87-da1c-4d4d-aed1-ddacbcc44e54" providerId="ADAL" clId="{ABF62A22-91DD-43A8-8C51-D0FD3815A49E}" dt="2024-01-15T16:31:47.681" v="465" actId="2696"/>
        <pc:sldMkLst>
          <pc:docMk/>
          <pc:sldMk cId="2720802471" sldId="2662"/>
        </pc:sldMkLst>
      </pc:sldChg>
      <pc:sldChg chg="modSp mod ord">
        <pc:chgData name="Alessandro Salmaso" userId="0ffbaa87-da1c-4d4d-aed1-ddacbcc44e54" providerId="ADAL" clId="{ABF62A22-91DD-43A8-8C51-D0FD3815A49E}" dt="2024-01-15T16:34:40.896" v="509" actId="20577"/>
        <pc:sldMkLst>
          <pc:docMk/>
          <pc:sldMk cId="616579873" sldId="2663"/>
        </pc:sldMkLst>
        <pc:spChg chg="mod">
          <ac:chgData name="Alessandro Salmaso" userId="0ffbaa87-da1c-4d4d-aed1-ddacbcc44e54" providerId="ADAL" clId="{ABF62A22-91DD-43A8-8C51-D0FD3815A49E}" dt="2024-01-15T16:34:40.896" v="509" actId="20577"/>
          <ac:spMkLst>
            <pc:docMk/>
            <pc:sldMk cId="616579873" sldId="2663"/>
            <ac:spMk id="4" creationId="{F1478629-5FB1-4B87-A102-81A7E0900116}"/>
          </ac:spMkLst>
        </pc:spChg>
      </pc:sldChg>
      <pc:sldChg chg="modSp mod ord">
        <pc:chgData name="Alessandro Salmaso" userId="0ffbaa87-da1c-4d4d-aed1-ddacbcc44e54" providerId="ADAL" clId="{ABF62A22-91DD-43A8-8C51-D0FD3815A49E}" dt="2024-01-15T16:35:22.130" v="513" actId="20577"/>
        <pc:sldMkLst>
          <pc:docMk/>
          <pc:sldMk cId="254163944" sldId="2664"/>
        </pc:sldMkLst>
        <pc:spChg chg="mod">
          <ac:chgData name="Alessandro Salmaso" userId="0ffbaa87-da1c-4d4d-aed1-ddacbcc44e54" providerId="ADAL" clId="{ABF62A22-91DD-43A8-8C51-D0FD3815A49E}" dt="2024-01-15T16:07:26.177" v="89" actId="20577"/>
          <ac:spMkLst>
            <pc:docMk/>
            <pc:sldMk cId="254163944" sldId="2664"/>
            <ac:spMk id="2" creationId="{B33DC548-91D6-4EB3-997C-36548DA6116A}"/>
          </ac:spMkLst>
        </pc:spChg>
        <pc:spChg chg="mod">
          <ac:chgData name="Alessandro Salmaso" userId="0ffbaa87-da1c-4d4d-aed1-ddacbcc44e54" providerId="ADAL" clId="{ABF62A22-91DD-43A8-8C51-D0FD3815A49E}" dt="2024-01-15T16:35:22.130" v="513" actId="20577"/>
          <ac:spMkLst>
            <pc:docMk/>
            <pc:sldMk cId="254163944" sldId="2664"/>
            <ac:spMk id="4" creationId="{621B6149-9A41-44C9-9475-6E4FF0122447}"/>
          </ac:spMkLst>
        </pc:spChg>
      </pc:sldChg>
      <pc:sldChg chg="modSp mod">
        <pc:chgData name="Alessandro Salmaso" userId="0ffbaa87-da1c-4d4d-aed1-ddacbcc44e54" providerId="ADAL" clId="{ABF62A22-91DD-43A8-8C51-D0FD3815A49E}" dt="2024-01-16T21:43:52.537" v="1136" actId="1076"/>
        <pc:sldMkLst>
          <pc:docMk/>
          <pc:sldMk cId="3406552485" sldId="2665"/>
        </pc:sldMkLst>
        <pc:spChg chg="mod">
          <ac:chgData name="Alessandro Salmaso" userId="0ffbaa87-da1c-4d4d-aed1-ddacbcc44e54" providerId="ADAL" clId="{ABF62A22-91DD-43A8-8C51-D0FD3815A49E}" dt="2024-01-16T21:43:44.365" v="1134" actId="14100"/>
          <ac:spMkLst>
            <pc:docMk/>
            <pc:sldMk cId="3406552485" sldId="2665"/>
            <ac:spMk id="3" creationId="{E3929ED3-D4E0-4517-A40E-01C4BB74388A}"/>
          </ac:spMkLst>
        </pc:spChg>
        <pc:spChg chg="mod">
          <ac:chgData name="Alessandro Salmaso" userId="0ffbaa87-da1c-4d4d-aed1-ddacbcc44e54" providerId="ADAL" clId="{ABF62A22-91DD-43A8-8C51-D0FD3815A49E}" dt="2024-01-15T16:34:33.734" v="508" actId="20577"/>
          <ac:spMkLst>
            <pc:docMk/>
            <pc:sldMk cId="3406552485" sldId="2665"/>
            <ac:spMk id="4" creationId="{621B6149-9A41-44C9-9475-6E4FF0122447}"/>
          </ac:spMkLst>
        </pc:spChg>
        <pc:picChg chg="mod">
          <ac:chgData name="Alessandro Salmaso" userId="0ffbaa87-da1c-4d4d-aed1-ddacbcc44e54" providerId="ADAL" clId="{ABF62A22-91DD-43A8-8C51-D0FD3815A49E}" dt="2024-01-15T16:32:37.310" v="467" actId="14100"/>
          <ac:picMkLst>
            <pc:docMk/>
            <pc:sldMk cId="3406552485" sldId="2665"/>
            <ac:picMk id="11" creationId="{E296C0CB-9D41-4346-9CBC-BA477C1DB13C}"/>
          </ac:picMkLst>
        </pc:picChg>
        <pc:picChg chg="mod">
          <ac:chgData name="Alessandro Salmaso" userId="0ffbaa87-da1c-4d4d-aed1-ddacbcc44e54" providerId="ADAL" clId="{ABF62A22-91DD-43A8-8C51-D0FD3815A49E}" dt="2024-01-16T09:43:40.807" v="715" actId="1076"/>
          <ac:picMkLst>
            <pc:docMk/>
            <pc:sldMk cId="3406552485" sldId="2665"/>
            <ac:picMk id="13" creationId="{53226493-D38B-4499-97FC-B65B31A0D3A2}"/>
          </ac:picMkLst>
        </pc:picChg>
        <pc:picChg chg="mod">
          <ac:chgData name="Alessandro Salmaso" userId="0ffbaa87-da1c-4d4d-aed1-ddacbcc44e54" providerId="ADAL" clId="{ABF62A22-91DD-43A8-8C51-D0FD3815A49E}" dt="2024-01-16T21:43:52.537" v="1136" actId="1076"/>
          <ac:picMkLst>
            <pc:docMk/>
            <pc:sldMk cId="3406552485" sldId="2665"/>
            <ac:picMk id="17" creationId="{F2A45AAA-CF76-4300-AF0C-EDCD37474F4E}"/>
          </ac:picMkLst>
        </pc:picChg>
      </pc:sldChg>
      <pc:sldChg chg="addSp delSp modSp mod ord">
        <pc:chgData name="Alessandro Salmaso" userId="0ffbaa87-da1c-4d4d-aed1-ddacbcc44e54" providerId="ADAL" clId="{ABF62A22-91DD-43A8-8C51-D0FD3815A49E}" dt="2024-01-15T16:34:45.692" v="510" actId="20577"/>
        <pc:sldMkLst>
          <pc:docMk/>
          <pc:sldMk cId="3432418288" sldId="2666"/>
        </pc:sldMkLst>
        <pc:spChg chg="mod">
          <ac:chgData name="Alessandro Salmaso" userId="0ffbaa87-da1c-4d4d-aed1-ddacbcc44e54" providerId="ADAL" clId="{ABF62A22-91DD-43A8-8C51-D0FD3815A49E}" dt="2024-01-15T16:08:16.329" v="90"/>
          <ac:spMkLst>
            <pc:docMk/>
            <pc:sldMk cId="3432418288" sldId="2666"/>
            <ac:spMk id="2" creationId="{B33DC548-91D6-4EB3-997C-36548DA6116A}"/>
          </ac:spMkLst>
        </pc:spChg>
        <pc:spChg chg="mod">
          <ac:chgData name="Alessandro Salmaso" userId="0ffbaa87-da1c-4d4d-aed1-ddacbcc44e54" providerId="ADAL" clId="{ABF62A22-91DD-43A8-8C51-D0FD3815A49E}" dt="2024-01-15T16:16:01.474" v="240" actId="20577"/>
          <ac:spMkLst>
            <pc:docMk/>
            <pc:sldMk cId="3432418288" sldId="2666"/>
            <ac:spMk id="3" creationId="{E3929ED3-D4E0-4517-A40E-01C4BB74388A}"/>
          </ac:spMkLst>
        </pc:spChg>
        <pc:spChg chg="mod">
          <ac:chgData name="Alessandro Salmaso" userId="0ffbaa87-da1c-4d4d-aed1-ddacbcc44e54" providerId="ADAL" clId="{ABF62A22-91DD-43A8-8C51-D0FD3815A49E}" dt="2024-01-15T16:34:45.692" v="510" actId="20577"/>
          <ac:spMkLst>
            <pc:docMk/>
            <pc:sldMk cId="3432418288" sldId="2666"/>
            <ac:spMk id="4" creationId="{621B6149-9A41-44C9-9475-6E4FF0122447}"/>
          </ac:spMkLst>
        </pc:spChg>
        <pc:picChg chg="add mod modCrop">
          <ac:chgData name="Alessandro Salmaso" userId="0ffbaa87-da1c-4d4d-aed1-ddacbcc44e54" providerId="ADAL" clId="{ABF62A22-91DD-43A8-8C51-D0FD3815A49E}" dt="2024-01-15T16:17:13.220" v="253" actId="1076"/>
          <ac:picMkLst>
            <pc:docMk/>
            <pc:sldMk cId="3432418288" sldId="2666"/>
            <ac:picMk id="7" creationId="{CE8DFF6B-F2E1-25CF-3635-F0F7B6A526E0}"/>
          </ac:picMkLst>
        </pc:picChg>
        <pc:picChg chg="del mod">
          <ac:chgData name="Alessandro Salmaso" userId="0ffbaa87-da1c-4d4d-aed1-ddacbcc44e54" providerId="ADAL" clId="{ABF62A22-91DD-43A8-8C51-D0FD3815A49E}" dt="2024-01-15T16:16:38.417" v="244" actId="478"/>
          <ac:picMkLst>
            <pc:docMk/>
            <pc:sldMk cId="3432418288" sldId="2666"/>
            <ac:picMk id="10" creationId="{3E09B876-5B84-4C08-907C-BA944F81F9AE}"/>
          </ac:picMkLst>
        </pc:picChg>
      </pc:sldChg>
      <pc:sldChg chg="modSp del mod">
        <pc:chgData name="Alessandro Salmaso" userId="0ffbaa87-da1c-4d4d-aed1-ddacbcc44e54" providerId="ADAL" clId="{ABF62A22-91DD-43A8-8C51-D0FD3815A49E}" dt="2024-01-15T16:18:40.661" v="263" actId="2696"/>
        <pc:sldMkLst>
          <pc:docMk/>
          <pc:sldMk cId="1802144649" sldId="2667"/>
        </pc:sldMkLst>
        <pc:spChg chg="mod">
          <ac:chgData name="Alessandro Salmaso" userId="0ffbaa87-da1c-4d4d-aed1-ddacbcc44e54" providerId="ADAL" clId="{ABF62A22-91DD-43A8-8C51-D0FD3815A49E}" dt="2024-01-15T15:52:38.574" v="4" actId="27636"/>
          <ac:spMkLst>
            <pc:docMk/>
            <pc:sldMk cId="1802144649" sldId="2667"/>
            <ac:spMk id="3" creationId="{B9036219-8D3D-49CB-891C-04812BA797F1}"/>
          </ac:spMkLst>
        </pc:spChg>
      </pc:sldChg>
      <pc:sldChg chg="addSp delSp modSp add mod ord delAnim modAnim">
        <pc:chgData name="Alessandro Salmaso" userId="0ffbaa87-da1c-4d4d-aed1-ddacbcc44e54" providerId="ADAL" clId="{ABF62A22-91DD-43A8-8C51-D0FD3815A49E}" dt="2024-01-16T21:40:13.258" v="907" actId="20577"/>
        <pc:sldMkLst>
          <pc:docMk/>
          <pc:sldMk cId="2657221098" sldId="2668"/>
        </pc:sldMkLst>
        <pc:spChg chg="mod">
          <ac:chgData name="Alessandro Salmaso" userId="0ffbaa87-da1c-4d4d-aed1-ddacbcc44e54" providerId="ADAL" clId="{ABF62A22-91DD-43A8-8C51-D0FD3815A49E}" dt="2024-01-16T21:40:13.258" v="907" actId="20577"/>
          <ac:spMkLst>
            <pc:docMk/>
            <pc:sldMk cId="2657221098" sldId="2668"/>
            <ac:spMk id="3" creationId="{C33BBF38-262E-4128-A2C4-F0501FD3C95B}"/>
          </ac:spMkLst>
        </pc:spChg>
        <pc:spChg chg="mod">
          <ac:chgData name="Alessandro Salmaso" userId="0ffbaa87-da1c-4d4d-aed1-ddacbcc44e54" providerId="ADAL" clId="{ABF62A22-91DD-43A8-8C51-D0FD3815A49E}" dt="2024-01-15T16:12:31.643" v="184" actId="20577"/>
          <ac:spMkLst>
            <pc:docMk/>
            <pc:sldMk cId="2657221098" sldId="2668"/>
            <ac:spMk id="4" creationId="{38D190FE-385F-40D1-A806-7884818807FD}"/>
          </ac:spMkLst>
        </pc:spChg>
        <pc:spChg chg="del">
          <ac:chgData name="Alessandro Salmaso" userId="0ffbaa87-da1c-4d4d-aed1-ddacbcc44e54" providerId="ADAL" clId="{ABF62A22-91DD-43A8-8C51-D0FD3815A49E}" dt="2024-01-15T15:53:07.643" v="37" actId="478"/>
          <ac:spMkLst>
            <pc:docMk/>
            <pc:sldMk cId="2657221098" sldId="2668"/>
            <ac:spMk id="24" creationId="{604C922A-9A51-4218-822D-48FFB37FDCEC}"/>
          </ac:spMkLst>
        </pc:spChg>
        <pc:spChg chg="del">
          <ac:chgData name="Alessandro Salmaso" userId="0ffbaa87-da1c-4d4d-aed1-ddacbcc44e54" providerId="ADAL" clId="{ABF62A22-91DD-43A8-8C51-D0FD3815A49E}" dt="2024-01-15T15:53:06.462" v="36" actId="478"/>
          <ac:spMkLst>
            <pc:docMk/>
            <pc:sldMk cId="2657221098" sldId="2668"/>
            <ac:spMk id="25" creationId="{EF9A575E-E4E5-47FB-AEDA-9E3848D98244}"/>
          </ac:spMkLst>
        </pc:spChg>
        <pc:picChg chg="add del mod">
          <ac:chgData name="Alessandro Salmaso" userId="0ffbaa87-da1c-4d4d-aed1-ddacbcc44e54" providerId="ADAL" clId="{ABF62A22-91DD-43A8-8C51-D0FD3815A49E}" dt="2024-01-15T15:53:37.995" v="44" actId="478"/>
          <ac:picMkLst>
            <pc:docMk/>
            <pc:sldMk cId="2657221098" sldId="2668"/>
            <ac:picMk id="7" creationId="{10A1E53C-0341-E98E-92A5-BAADA5A91672}"/>
          </ac:picMkLst>
        </pc:picChg>
        <pc:picChg chg="add del mod">
          <ac:chgData name="Alessandro Salmaso" userId="0ffbaa87-da1c-4d4d-aed1-ddacbcc44e54" providerId="ADAL" clId="{ABF62A22-91DD-43A8-8C51-D0FD3815A49E}" dt="2024-01-15T16:43:45.233" v="704" actId="478"/>
          <ac:picMkLst>
            <pc:docMk/>
            <pc:sldMk cId="2657221098" sldId="2668"/>
            <ac:picMk id="9" creationId="{5F23B300-D329-2D6F-551B-548DDCFB002F}"/>
          </ac:picMkLst>
        </pc:picChg>
        <pc:picChg chg="add mod ord">
          <ac:chgData name="Alessandro Salmaso" userId="0ffbaa87-da1c-4d4d-aed1-ddacbcc44e54" providerId="ADAL" clId="{ABF62A22-91DD-43A8-8C51-D0FD3815A49E}" dt="2024-01-15T16:41:17.242" v="681" actId="1076"/>
          <ac:picMkLst>
            <pc:docMk/>
            <pc:sldMk cId="2657221098" sldId="2668"/>
            <ac:picMk id="11" creationId="{FD0521D4-DF95-6ACF-C401-DD779B585834}"/>
          </ac:picMkLst>
        </pc:picChg>
        <pc:picChg chg="add del mod">
          <ac:chgData name="Alessandro Salmaso" userId="0ffbaa87-da1c-4d4d-aed1-ddacbcc44e54" providerId="ADAL" clId="{ABF62A22-91DD-43A8-8C51-D0FD3815A49E}" dt="2024-01-15T16:04:17.992" v="72" actId="478"/>
          <ac:picMkLst>
            <pc:docMk/>
            <pc:sldMk cId="2657221098" sldId="2668"/>
            <ac:picMk id="13" creationId="{34D58E04-7D6A-E766-EEBE-198627B400EC}"/>
          </ac:picMkLst>
        </pc:picChg>
        <pc:picChg chg="del">
          <ac:chgData name="Alessandro Salmaso" userId="0ffbaa87-da1c-4d4d-aed1-ddacbcc44e54" providerId="ADAL" clId="{ABF62A22-91DD-43A8-8C51-D0FD3815A49E}" dt="2024-01-15T15:53:04.326" v="34" actId="478"/>
          <ac:picMkLst>
            <pc:docMk/>
            <pc:sldMk cId="2657221098" sldId="2668"/>
            <ac:picMk id="14" creationId="{8F1EE634-9622-42D9-A5FD-FA2B52FE437C}"/>
          </ac:picMkLst>
        </pc:picChg>
        <pc:picChg chg="del">
          <ac:chgData name="Alessandro Salmaso" userId="0ffbaa87-da1c-4d4d-aed1-ddacbcc44e54" providerId="ADAL" clId="{ABF62A22-91DD-43A8-8C51-D0FD3815A49E}" dt="2024-01-15T15:53:05.033" v="35" actId="478"/>
          <ac:picMkLst>
            <pc:docMk/>
            <pc:sldMk cId="2657221098" sldId="2668"/>
            <ac:picMk id="16" creationId="{A277F355-9BDD-46B1-8378-1B062E713B89}"/>
          </ac:picMkLst>
        </pc:picChg>
        <pc:picChg chg="add mod modCrop">
          <ac:chgData name="Alessandro Salmaso" userId="0ffbaa87-da1c-4d4d-aed1-ddacbcc44e54" providerId="ADAL" clId="{ABF62A22-91DD-43A8-8C51-D0FD3815A49E}" dt="2024-01-15T16:41:44.557" v="690" actId="1076"/>
          <ac:picMkLst>
            <pc:docMk/>
            <pc:sldMk cId="2657221098" sldId="2668"/>
            <ac:picMk id="17" creationId="{63ED1635-E500-53DA-8A97-4330985992DF}"/>
          </ac:picMkLst>
        </pc:picChg>
        <pc:picChg chg="del">
          <ac:chgData name="Alessandro Salmaso" userId="0ffbaa87-da1c-4d4d-aed1-ddacbcc44e54" providerId="ADAL" clId="{ABF62A22-91DD-43A8-8C51-D0FD3815A49E}" dt="2024-01-15T15:53:15.889" v="38" actId="478"/>
          <ac:picMkLst>
            <pc:docMk/>
            <pc:sldMk cId="2657221098" sldId="2668"/>
            <ac:picMk id="21" creationId="{31D4D0F9-A274-4AC8-BCA6-B6862DA5DFBE}"/>
          </ac:picMkLst>
        </pc:picChg>
      </pc:sldChg>
      <pc:sldChg chg="addSp modSp new mod">
        <pc:chgData name="Alessandro Salmaso" userId="0ffbaa87-da1c-4d4d-aed1-ddacbcc44e54" providerId="ADAL" clId="{ABF62A22-91DD-43A8-8C51-D0FD3815A49E}" dt="2024-01-15T16:38:40.356" v="580" actId="20577"/>
        <pc:sldMkLst>
          <pc:docMk/>
          <pc:sldMk cId="4059912257" sldId="2669"/>
        </pc:sldMkLst>
        <pc:spChg chg="mod">
          <ac:chgData name="Alessandro Salmaso" userId="0ffbaa87-da1c-4d4d-aed1-ddacbcc44e54" providerId="ADAL" clId="{ABF62A22-91DD-43A8-8C51-D0FD3815A49E}" dt="2024-01-15T16:19:22.998" v="289" actId="20577"/>
          <ac:spMkLst>
            <pc:docMk/>
            <pc:sldMk cId="4059912257" sldId="2669"/>
            <ac:spMk id="2" creationId="{6772E92F-635D-3FEB-C718-C79EB85DC578}"/>
          </ac:spMkLst>
        </pc:spChg>
        <pc:spChg chg="mod">
          <ac:chgData name="Alessandro Salmaso" userId="0ffbaa87-da1c-4d4d-aed1-ddacbcc44e54" providerId="ADAL" clId="{ABF62A22-91DD-43A8-8C51-D0FD3815A49E}" dt="2024-01-15T16:38:40.356" v="580" actId="20577"/>
          <ac:spMkLst>
            <pc:docMk/>
            <pc:sldMk cId="4059912257" sldId="2669"/>
            <ac:spMk id="3" creationId="{ACFF3C57-EC84-B235-286F-AEF829AEA182}"/>
          </ac:spMkLst>
        </pc:spChg>
        <pc:picChg chg="add mod">
          <ac:chgData name="Alessandro Salmaso" userId="0ffbaa87-da1c-4d4d-aed1-ddacbcc44e54" providerId="ADAL" clId="{ABF62A22-91DD-43A8-8C51-D0FD3815A49E}" dt="2024-01-15T16:31:03.920" v="464"/>
          <ac:picMkLst>
            <pc:docMk/>
            <pc:sldMk cId="4059912257" sldId="2669"/>
            <ac:picMk id="7" creationId="{5E6FA2A6-6048-8659-FEDD-92EDB48521F7}"/>
          </ac:picMkLst>
        </pc:picChg>
      </pc:sldChg>
      <pc:sldChg chg="addSp modSp new mod">
        <pc:chgData name="Alessandro Salmaso" userId="0ffbaa87-da1c-4d4d-aed1-ddacbcc44e54" providerId="ADAL" clId="{ABF62A22-91DD-43A8-8C51-D0FD3815A49E}" dt="2024-01-16T21:39:53.548" v="899" actId="20577"/>
        <pc:sldMkLst>
          <pc:docMk/>
          <pc:sldMk cId="2888715021" sldId="2670"/>
        </pc:sldMkLst>
        <pc:spChg chg="mod">
          <ac:chgData name="Alessandro Salmaso" userId="0ffbaa87-da1c-4d4d-aed1-ddacbcc44e54" providerId="ADAL" clId="{ABF62A22-91DD-43A8-8C51-D0FD3815A49E}" dt="2024-01-15T16:39:00.563" v="581" actId="20577"/>
          <ac:spMkLst>
            <pc:docMk/>
            <pc:sldMk cId="2888715021" sldId="2670"/>
            <ac:spMk id="2" creationId="{9529B69E-0AF7-52C3-955A-358B62C73D29}"/>
          </ac:spMkLst>
        </pc:spChg>
        <pc:spChg chg="mod">
          <ac:chgData name="Alessandro Salmaso" userId="0ffbaa87-da1c-4d4d-aed1-ddacbcc44e54" providerId="ADAL" clId="{ABF62A22-91DD-43A8-8C51-D0FD3815A49E}" dt="2024-01-16T21:39:53.548" v="899" actId="20577"/>
          <ac:spMkLst>
            <pc:docMk/>
            <pc:sldMk cId="2888715021" sldId="2670"/>
            <ac:spMk id="3" creationId="{F206E684-03C0-621D-035A-B5A7803D8D19}"/>
          </ac:spMkLst>
        </pc:spChg>
        <pc:picChg chg="add mod modCrop">
          <ac:chgData name="Alessandro Salmaso" userId="0ffbaa87-da1c-4d4d-aed1-ddacbcc44e54" providerId="ADAL" clId="{ABF62A22-91DD-43A8-8C51-D0FD3815A49E}" dt="2024-01-15T16:46:06.583" v="714" actId="1076"/>
          <ac:picMkLst>
            <pc:docMk/>
            <pc:sldMk cId="2888715021" sldId="2670"/>
            <ac:picMk id="7" creationId="{1204B968-1A88-A412-7340-F71588D7E4A0}"/>
          </ac:picMkLst>
        </pc:picChg>
      </pc:sldChg>
      <pc:sldChg chg="addSp delSp modSp new mod">
        <pc:chgData name="Alessandro Salmaso" userId="0ffbaa87-da1c-4d4d-aed1-ddacbcc44e54" providerId="ADAL" clId="{ABF62A22-91DD-43A8-8C51-D0FD3815A49E}" dt="2024-01-16T21:50:39.620" v="1186" actId="947"/>
        <pc:sldMkLst>
          <pc:docMk/>
          <pc:sldMk cId="2875515457" sldId="2671"/>
        </pc:sldMkLst>
        <pc:spChg chg="mod">
          <ac:chgData name="Alessandro Salmaso" userId="0ffbaa87-da1c-4d4d-aed1-ddacbcc44e54" providerId="ADAL" clId="{ABF62A22-91DD-43A8-8C51-D0FD3815A49E}" dt="2024-01-16T21:40:46.292" v="932" actId="20577"/>
          <ac:spMkLst>
            <pc:docMk/>
            <pc:sldMk cId="2875515457" sldId="2671"/>
            <ac:spMk id="2" creationId="{7BF4320E-2756-54FA-BEBA-E00EC3809008}"/>
          </ac:spMkLst>
        </pc:spChg>
        <pc:spChg chg="mod">
          <ac:chgData name="Alessandro Salmaso" userId="0ffbaa87-da1c-4d4d-aed1-ddacbcc44e54" providerId="ADAL" clId="{ABF62A22-91DD-43A8-8C51-D0FD3815A49E}" dt="2024-01-16T21:50:39.620" v="1186" actId="947"/>
          <ac:spMkLst>
            <pc:docMk/>
            <pc:sldMk cId="2875515457" sldId="2671"/>
            <ac:spMk id="3" creationId="{6DDA8C44-91C8-D4F2-050A-74CB2E2B20A0}"/>
          </ac:spMkLst>
        </pc:spChg>
        <pc:graphicFrameChg chg="add del mod modGraphic">
          <ac:chgData name="Alessandro Salmaso" userId="0ffbaa87-da1c-4d4d-aed1-ddacbcc44e54" providerId="ADAL" clId="{ABF62A22-91DD-43A8-8C51-D0FD3815A49E}" dt="2024-01-16T21:48:48.917" v="1139" actId="478"/>
          <ac:graphicFrameMkLst>
            <pc:docMk/>
            <pc:sldMk cId="2875515457" sldId="2671"/>
            <ac:graphicFrameMk id="6" creationId="{9CEF720E-B2BE-7D55-C4EE-C796417DA1D3}"/>
          </ac:graphicFrameMkLst>
        </pc:graphicFrameChg>
      </pc:sldChg>
      <pc:sldMasterChg chg="modSldLayout">
        <pc:chgData name="Alessandro Salmaso" userId="0ffbaa87-da1c-4d4d-aed1-ddacbcc44e54" providerId="ADAL" clId="{ABF62A22-91DD-43A8-8C51-D0FD3815A49E}" dt="2024-01-15T16:09:08.935" v="98" actId="20577"/>
        <pc:sldMasterMkLst>
          <pc:docMk/>
          <pc:sldMasterMk cId="947968824" sldId="2147483692"/>
        </pc:sldMasterMkLst>
        <pc:sldLayoutChg chg="modSp mod">
          <pc:chgData name="Alessandro Salmaso" userId="0ffbaa87-da1c-4d4d-aed1-ddacbcc44e54" providerId="ADAL" clId="{ABF62A22-91DD-43A8-8C51-D0FD3815A49E}" dt="2024-01-15T16:09:08.935" v="98" actId="20577"/>
          <pc:sldLayoutMkLst>
            <pc:docMk/>
            <pc:sldMasterMk cId="947968824" sldId="2147483692"/>
            <pc:sldLayoutMk cId="455608662" sldId="2147483694"/>
          </pc:sldLayoutMkLst>
          <pc:spChg chg="mod">
            <ac:chgData name="Alessandro Salmaso" userId="0ffbaa87-da1c-4d4d-aed1-ddacbcc44e54" providerId="ADAL" clId="{ABF62A22-91DD-43A8-8C51-D0FD3815A49E}" dt="2024-01-15T16:09:08.935" v="98" actId="20577"/>
            <ac:spMkLst>
              <pc:docMk/>
              <pc:sldMasterMk cId="947968824" sldId="2147483692"/>
              <pc:sldLayoutMk cId="455608662" sldId="2147483694"/>
              <ac:spMk id="10" creationId="{00000000-0000-0000-0000-000000000000}"/>
            </ac:spMkLst>
          </pc:spChg>
        </pc:sldLayoutChg>
      </pc:sldMasterChg>
    </pc:docChg>
  </pc:docChgLst>
  <pc:docChgLst>
    <pc:chgData name="Cristian Pira" userId="7124120c-9f6d-49e9-b601-7d0d6e76e5f5" providerId="ADAL" clId="{1309B527-82EC-44FD-9428-BDD98E12B614}"/>
    <pc:docChg chg="custSel modSld sldOrd">
      <pc:chgData name="Cristian Pira" userId="7124120c-9f6d-49e9-b601-7d0d6e76e5f5" providerId="ADAL" clId="{1309B527-82EC-44FD-9428-BDD98E12B614}" dt="2024-01-17T15:46:02.244" v="186" actId="20577"/>
      <pc:docMkLst>
        <pc:docMk/>
      </pc:docMkLst>
      <pc:sldChg chg="modSp mod">
        <pc:chgData name="Cristian Pira" userId="7124120c-9f6d-49e9-b601-7d0d6e76e5f5" providerId="ADAL" clId="{1309B527-82EC-44FD-9428-BDD98E12B614}" dt="2024-01-17T15:46:02.244" v="186" actId="20577"/>
        <pc:sldMkLst>
          <pc:docMk/>
          <pc:sldMk cId="3406552485" sldId="2665"/>
        </pc:sldMkLst>
        <pc:spChg chg="mod">
          <ac:chgData name="Cristian Pira" userId="7124120c-9f6d-49e9-b601-7d0d6e76e5f5" providerId="ADAL" clId="{1309B527-82EC-44FD-9428-BDD98E12B614}" dt="2024-01-17T15:46:02.244" v="186" actId="20577"/>
          <ac:spMkLst>
            <pc:docMk/>
            <pc:sldMk cId="3406552485" sldId="2665"/>
            <ac:spMk id="3" creationId="{E3929ED3-D4E0-4517-A40E-01C4BB74388A}"/>
          </ac:spMkLst>
        </pc:spChg>
      </pc:sldChg>
      <pc:sldChg chg="modSp mod">
        <pc:chgData name="Cristian Pira" userId="7124120c-9f6d-49e9-b601-7d0d6e76e5f5" providerId="ADAL" clId="{1309B527-82EC-44FD-9428-BDD98E12B614}" dt="2024-01-17T15:41:40.788" v="130" actId="1038"/>
        <pc:sldMkLst>
          <pc:docMk/>
          <pc:sldMk cId="2657221098" sldId="2668"/>
        </pc:sldMkLst>
        <pc:spChg chg="mod">
          <ac:chgData name="Cristian Pira" userId="7124120c-9f6d-49e9-b601-7d0d6e76e5f5" providerId="ADAL" clId="{1309B527-82EC-44FD-9428-BDD98E12B614}" dt="2024-01-17T15:41:28.135" v="125" actId="27636"/>
          <ac:spMkLst>
            <pc:docMk/>
            <pc:sldMk cId="2657221098" sldId="2668"/>
            <ac:spMk id="3" creationId="{C33BBF38-262E-4128-A2C4-F0501FD3C95B}"/>
          </ac:spMkLst>
        </pc:spChg>
        <pc:picChg chg="mod">
          <ac:chgData name="Cristian Pira" userId="7124120c-9f6d-49e9-b601-7d0d6e76e5f5" providerId="ADAL" clId="{1309B527-82EC-44FD-9428-BDD98E12B614}" dt="2024-01-17T15:41:35.217" v="127" actId="14100"/>
          <ac:picMkLst>
            <pc:docMk/>
            <pc:sldMk cId="2657221098" sldId="2668"/>
            <ac:picMk id="11" creationId="{FD0521D4-DF95-6ACF-C401-DD779B585834}"/>
          </ac:picMkLst>
        </pc:picChg>
        <pc:picChg chg="mod">
          <ac:chgData name="Cristian Pira" userId="7124120c-9f6d-49e9-b601-7d0d6e76e5f5" providerId="ADAL" clId="{1309B527-82EC-44FD-9428-BDD98E12B614}" dt="2024-01-17T15:41:40.788" v="130" actId="1038"/>
          <ac:picMkLst>
            <pc:docMk/>
            <pc:sldMk cId="2657221098" sldId="2668"/>
            <ac:picMk id="17" creationId="{63ED1635-E500-53DA-8A97-4330985992DF}"/>
          </ac:picMkLst>
        </pc:picChg>
      </pc:sldChg>
      <pc:sldChg chg="ord">
        <pc:chgData name="Cristian Pira" userId="7124120c-9f6d-49e9-b601-7d0d6e76e5f5" providerId="ADAL" clId="{1309B527-82EC-44FD-9428-BDD98E12B614}" dt="2024-01-17T15:39:29.917" v="1"/>
        <pc:sldMkLst>
          <pc:docMk/>
          <pc:sldMk cId="2888715021" sldId="2670"/>
        </pc:sldMkLst>
      </pc:sldChg>
      <pc:sldChg chg="modSp mod">
        <pc:chgData name="Cristian Pira" userId="7124120c-9f6d-49e9-b601-7d0d6e76e5f5" providerId="ADAL" clId="{1309B527-82EC-44FD-9428-BDD98E12B614}" dt="2024-01-17T15:43:03.967" v="170" actId="20577"/>
        <pc:sldMkLst>
          <pc:docMk/>
          <pc:sldMk cId="2875515457" sldId="2671"/>
        </pc:sldMkLst>
        <pc:spChg chg="mod">
          <ac:chgData name="Cristian Pira" userId="7124120c-9f6d-49e9-b601-7d0d6e76e5f5" providerId="ADAL" clId="{1309B527-82EC-44FD-9428-BDD98E12B614}" dt="2024-01-17T15:43:03.967" v="170" actId="20577"/>
          <ac:spMkLst>
            <pc:docMk/>
            <pc:sldMk cId="2875515457" sldId="2671"/>
            <ac:spMk id="3" creationId="{6DDA8C44-91C8-D4F2-050A-74CB2E2B20A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17/01/2024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17/01/2024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/>
              <a:t>Test Presentation</a:t>
            </a:r>
          </a:p>
          <a:p>
            <a:pPr lvl="0"/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/>
              <a:t>Venue / Date / Event / </a:t>
            </a:r>
            <a:r>
              <a:rPr lang="fr-FR" err="1"/>
              <a:t>Subtitle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WP9 2nd annual meeting                  alessandro.salmaso@lnl.infn.it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/>
              <a:t>Test Presentation</a:t>
            </a:r>
          </a:p>
          <a:p>
            <a:pPr lvl="0"/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/>
              <a:t>Venue / Date / Event / </a:t>
            </a:r>
            <a:r>
              <a:rPr lang="fr-FR" err="1"/>
              <a:t>Subtitle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2496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63552" y="6307001"/>
            <a:ext cx="7992888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algn="l"/>
            <a:r>
              <a:rPr lang="en-US"/>
              <a:t>11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07001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WP9 2nd annual meeting                  alessandro.salmaso@lnl.infn.it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WP9 2nd annual meeting                  alessandro.salmaso@lnl.infn.it</a:t>
            </a: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WP9 2nd annual meeting                  alessandro.salmaso@lnl.infn.it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WP9 2nd annual meeting                  alessandro.salmaso@lnl.infn.it</a:t>
            </a: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caption</a:t>
            </a:r>
            <a:endParaRPr lang="fr-FR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title</a:t>
            </a:r>
            <a:endParaRPr lang="en-GB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WP9 2nd annual meeting                  alessandro.salmaso@lnl.infn.it</a:t>
            </a: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WP9 2nd annual meeting                  alessandro.salmaso@lnl.infn.it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951222"/>
            <a:ext cx="7402857" cy="553998"/>
          </a:xfrm>
        </p:spPr>
        <p:txBody>
          <a:bodyPr/>
          <a:lstStyle/>
          <a:p>
            <a:r>
              <a:rPr lang="en-GB" b="1"/>
              <a:t>Task 9.2 progress @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3" y="2969443"/>
            <a:ext cx="5447490" cy="1262191"/>
          </a:xfrm>
        </p:spPr>
        <p:txBody>
          <a:bodyPr>
            <a:normAutofit/>
          </a:bodyPr>
          <a:lstStyle/>
          <a:p>
            <a:r>
              <a:rPr lang="en-US" sz="2400"/>
              <a:t>11th IFAST WP9 meeting</a:t>
            </a:r>
          </a:p>
          <a:p>
            <a:r>
              <a:rPr lang="it-IT" sz="2400"/>
              <a:t>1</a:t>
            </a:r>
            <a:r>
              <a:rPr lang="en-US" sz="2400"/>
              <a:t>8/01/2024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5960F03-2F8B-49CD-97C2-E9FE90612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1975" y="1598130"/>
            <a:ext cx="2465804" cy="113920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89150FD-C6E1-4407-B4AD-8B735A57FC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it-IT"/>
              <a:t>Alessandro Salmaso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2897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4320E-2756-54FA-BEBA-E00EC3809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Future steps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DA8C44-91C8-D4F2-050A-74CB2E2B2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42471" cy="3763615"/>
          </a:xfrm>
        </p:spPr>
        <p:txBody>
          <a:bodyPr/>
          <a:lstStyle/>
          <a:p>
            <a:r>
              <a:rPr lang="it-IT" dirty="0"/>
              <a:t>Produce the custom components and assemble the system</a:t>
            </a:r>
          </a:p>
          <a:p>
            <a:r>
              <a:rPr lang="en-US" dirty="0"/>
              <a:t>Finalize the design of the magnetron source</a:t>
            </a:r>
          </a:p>
          <a:p>
            <a:r>
              <a:rPr lang="en-US" dirty="0"/>
              <a:t>First tests with Nb on Cu and Nb</a:t>
            </a:r>
            <a:r>
              <a:rPr lang="en-US" baseline="-25000" dirty="0"/>
              <a:t>3</a:t>
            </a:r>
            <a:r>
              <a:rPr lang="en-US" dirty="0"/>
              <a:t>Sn on bulk Nb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DCC05B-4736-9A31-662F-EF49C7D49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11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C0881C-4273-08F6-0F52-0F5246BDF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515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90B2B74-F0D4-4E26-B58B-931BB57E1C13}"/>
              </a:ext>
            </a:extLst>
          </p:cNvPr>
          <p:cNvSpPr txBox="1"/>
          <p:nvPr/>
        </p:nvSpPr>
        <p:spPr>
          <a:xfrm>
            <a:off x="990041" y="3075057"/>
            <a:ext cx="81524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>
                <a:solidFill>
                  <a:schemeClr val="bg1"/>
                </a:solidFill>
              </a:rPr>
              <a:t>Thanks for your attention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0D2D856-B9D1-4A93-91C7-5A1F527C600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6400" y="525803"/>
            <a:ext cx="1978987" cy="1400037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CCCF9E97-A6B3-44A2-B184-3C74B21CDC56}"/>
              </a:ext>
            </a:extLst>
          </p:cNvPr>
          <p:cNvSpPr txBox="1"/>
          <p:nvPr/>
        </p:nvSpPr>
        <p:spPr>
          <a:xfrm>
            <a:off x="8013290" y="1720876"/>
            <a:ext cx="39621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alessandro.salmaso@lnl.infn.it</a:t>
            </a:r>
            <a:endParaRPr lang="it-IT" sz="16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C6B828F-E5F4-43EC-B61A-6825BDA18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1454" y="326365"/>
            <a:ext cx="4405064" cy="58734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F43D84-6316-4B59-BC65-84952E98A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Objective recap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0880D2-7BA6-4B6D-A4FE-C4CC0817A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80175" cy="3763615"/>
          </a:xfrm>
        </p:spPr>
        <p:txBody>
          <a:bodyPr/>
          <a:lstStyle/>
          <a:p>
            <a:r>
              <a:rPr lang="it-IT"/>
              <a:t>«Hybrid» coating system for 1.3GHz cavities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it-IT"/>
              <a:t>Rectangular magnetron &amp; rotating cavity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it-IT"/>
              <a:t>Post magnetron configuration with Nb</a:t>
            </a:r>
            <a:r>
              <a:rPr lang="it-IT" baseline="-25000"/>
              <a:t>3</a:t>
            </a:r>
            <a:r>
              <a:rPr lang="it-IT"/>
              <a:t>Sn cylindircal target produced via dipping</a:t>
            </a:r>
          </a:p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CDDE0D-6CD9-4A28-9B73-D436F1A3E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11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6BF8BE-1997-4220-B7E4-3055CAAF5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78E45D2-E8CE-42A5-9F89-2197B36D8503}"/>
              </a:ext>
            </a:extLst>
          </p:cNvPr>
          <p:cNvSpPr/>
          <p:nvPr/>
        </p:nvSpPr>
        <p:spPr>
          <a:xfrm>
            <a:off x="7794506" y="397525"/>
            <a:ext cx="1838960" cy="2326640"/>
          </a:xfrm>
          <a:prstGeom prst="roundRect">
            <a:avLst/>
          </a:prstGeom>
          <a:noFill/>
          <a:ln w="76200">
            <a:solidFill>
              <a:srgbClr val="EE0B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546B28-2F59-4B54-A6D9-AACDE25E590D}"/>
              </a:ext>
            </a:extLst>
          </p:cNvPr>
          <p:cNvSpPr txBox="1"/>
          <p:nvPr/>
        </p:nvSpPr>
        <p:spPr>
          <a:xfrm>
            <a:off x="6294360" y="1626456"/>
            <a:ext cx="191008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>
                <a:solidFill>
                  <a:srgbClr val="EE0BCA"/>
                </a:solidFill>
              </a:rPr>
              <a:t>COIL</a:t>
            </a:r>
            <a:endParaRPr lang="en-US" sz="2800" b="1">
              <a:solidFill>
                <a:srgbClr val="EE0B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108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DC548-91D6-4EB3-997C-36548DA61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Cavity stand design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29ED3-D4E0-4517-A40E-01C4BB743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867400" cy="3763615"/>
          </a:xfrm>
        </p:spPr>
        <p:txBody>
          <a:bodyPr/>
          <a:lstStyle/>
          <a:p>
            <a:r>
              <a:rPr lang="it-IT"/>
              <a:t>Cavity suspended from rotating vacuum feedtrough</a:t>
            </a:r>
          </a:p>
          <a:p>
            <a:r>
              <a:rPr lang="it-IT"/>
              <a:t>Stand designed to center the cavity and minimize deformation due to high temperature deposition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1B6149-9A41-44C9-9475-6E4FF0122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11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3CC66E-8F69-4867-B18E-BD7C0F952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6F2358-AFC3-4667-BBB8-69A7364DB1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370" r="2191" b="20004"/>
          <a:stretch/>
        </p:blipFill>
        <p:spPr>
          <a:xfrm rot="16200000">
            <a:off x="5871652" y="2487338"/>
            <a:ext cx="6485641" cy="188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63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DC548-91D6-4EB3-997C-36548DA61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Cavity stand design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29ED3-D4E0-4517-A40E-01C4BB743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96612" cy="3763615"/>
          </a:xfrm>
        </p:spPr>
        <p:txBody>
          <a:bodyPr/>
          <a:lstStyle/>
          <a:p>
            <a:r>
              <a:rPr lang="it-IT"/>
              <a:t>Magnetron and cavity will be aligned on the same axis by means of centering system:  two disks tangent to four vertical rods</a:t>
            </a:r>
            <a:r>
              <a:rPr lang="it-IT" sz="3600" b="1">
                <a:solidFill>
                  <a:srgbClr val="4D4D99"/>
                </a:solidFill>
              </a:rPr>
              <a:t> </a:t>
            </a:r>
            <a:r>
              <a:rPr lang="it-IT"/>
              <a:t>with small tolerance</a:t>
            </a:r>
          </a:p>
          <a:p>
            <a:pPr marL="0" indent="0">
              <a:buNone/>
            </a:pPr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1B6149-9A41-44C9-9475-6E4FF0122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11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3CC66E-8F69-4867-B18E-BD7C0F952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A machine with a round top&#10;&#10;Description automatically generated with medium confidence">
            <a:extLst>
              <a:ext uri="{FF2B5EF4-FFF2-40B4-BE49-F238E27FC236}">
                <a16:creationId xmlns:a16="http://schemas.microsoft.com/office/drawing/2014/main" id="{CE8DFF6B-F2E1-25CF-3635-F0F7B6A52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552"/>
          <a:stretch/>
        </p:blipFill>
        <p:spPr>
          <a:xfrm>
            <a:off x="7565807" y="249625"/>
            <a:ext cx="3456153" cy="595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418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D1EE4C7D-9F01-4CE5-88A4-AF19EA2C6503}"/>
              </a:ext>
            </a:extLst>
          </p:cNvPr>
          <p:cNvGrpSpPr/>
          <p:nvPr/>
        </p:nvGrpSpPr>
        <p:grpSpPr>
          <a:xfrm>
            <a:off x="2063552" y="3351241"/>
            <a:ext cx="2661283" cy="2719583"/>
            <a:chOff x="2141803" y="3215304"/>
            <a:chExt cx="2661283" cy="271958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C78274C-8FFC-453E-AD5B-F7D7A40F12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800000">
              <a:off x="2295515" y="3429000"/>
              <a:ext cx="2342666" cy="2300347"/>
            </a:xfrm>
            <a:prstGeom prst="rect">
              <a:avLst/>
            </a:prstGeom>
          </p:spPr>
        </p:pic>
        <p:pic>
          <p:nvPicPr>
            <p:cNvPr id="11" name="Graphic 10" descr="Arrow Straight">
              <a:extLst>
                <a:ext uri="{FF2B5EF4-FFF2-40B4-BE49-F238E27FC236}">
                  <a16:creationId xmlns:a16="http://schemas.microsoft.com/office/drawing/2014/main" id="{A54B3BB5-61EC-41D1-B488-1F4D5EBB3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3425513">
              <a:off x="2141803" y="3311305"/>
              <a:ext cx="557162" cy="557162"/>
            </a:xfrm>
            <a:prstGeom prst="rect">
              <a:avLst/>
            </a:prstGeom>
          </p:spPr>
        </p:pic>
        <p:pic>
          <p:nvPicPr>
            <p:cNvPr id="15" name="Graphic 14" descr="Arrow Straight">
              <a:extLst>
                <a:ext uri="{FF2B5EF4-FFF2-40B4-BE49-F238E27FC236}">
                  <a16:creationId xmlns:a16="http://schemas.microsoft.com/office/drawing/2014/main" id="{027D23B9-8E2B-4C28-A25B-5CE4BE7F41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2597293">
              <a:off x="4245924" y="5266909"/>
              <a:ext cx="557162" cy="557162"/>
            </a:xfrm>
            <a:prstGeom prst="rect">
              <a:avLst/>
            </a:prstGeom>
          </p:spPr>
        </p:pic>
        <p:pic>
          <p:nvPicPr>
            <p:cNvPr id="16" name="Graphic 15" descr="Arrow Straight">
              <a:extLst>
                <a:ext uri="{FF2B5EF4-FFF2-40B4-BE49-F238E27FC236}">
                  <a16:creationId xmlns:a16="http://schemas.microsoft.com/office/drawing/2014/main" id="{41D84157-F21E-4E01-BCC6-527B6F828D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8775250">
              <a:off x="4167654" y="3215304"/>
              <a:ext cx="557162" cy="557162"/>
            </a:xfrm>
            <a:prstGeom prst="rect">
              <a:avLst/>
            </a:prstGeom>
          </p:spPr>
        </p:pic>
        <p:pic>
          <p:nvPicPr>
            <p:cNvPr id="17" name="Graphic 16" descr="Arrow Straight">
              <a:extLst>
                <a:ext uri="{FF2B5EF4-FFF2-40B4-BE49-F238E27FC236}">
                  <a16:creationId xmlns:a16="http://schemas.microsoft.com/office/drawing/2014/main" id="{5A2D896F-D868-48EE-9E94-B3654CF0B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8093862">
              <a:off x="2227945" y="5377725"/>
              <a:ext cx="557162" cy="557162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A471A46F-3389-4AAC-BF47-736A2E3F35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6471336" y="1569811"/>
            <a:ext cx="6676372" cy="363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3DD6EB-BC50-4A50-ACFA-920C177D2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Heating system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478629-5FB1-4B87-A102-81A7E0900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11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857852-4514-4F19-9E2E-B94F964A3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ABE7D905-C565-47C0-93EF-35ED749D9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306" y="1388078"/>
            <a:ext cx="4614680" cy="3763615"/>
          </a:xfrm>
        </p:spPr>
        <p:txBody>
          <a:bodyPr/>
          <a:lstStyle/>
          <a:p>
            <a:r>
              <a:rPr lang="it-IT"/>
              <a:t>4 </a:t>
            </a:r>
            <a:r>
              <a:rPr lang="it-IT" sz="3600" b="1">
                <a:solidFill>
                  <a:srgbClr val="D5D000"/>
                </a:solidFill>
              </a:rPr>
              <a:t>IR lamps </a:t>
            </a:r>
            <a:r>
              <a:rPr lang="it-IT"/>
              <a:t>(max) </a:t>
            </a:r>
            <a:endParaRPr lang="it-IT" b="1">
              <a:solidFill>
                <a:srgbClr val="D5D000"/>
              </a:solidFill>
            </a:endParaRPr>
          </a:p>
          <a:p>
            <a:r>
              <a:rPr lang="it-IT"/>
              <a:t>Copper shield will reduce the heat-up of the chamber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9730A0-5AD5-4279-8FB2-704510E1A2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4295896" y="2159968"/>
            <a:ext cx="5129524" cy="221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57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2E92F-635D-3FEB-C718-C79EB85DC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Temperature measurement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F3C57-EC84-B235-286F-AEF829AEA1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88510" cy="3763615"/>
          </a:xfrm>
        </p:spPr>
        <p:txBody>
          <a:bodyPr/>
          <a:lstStyle/>
          <a:p>
            <a:r>
              <a:rPr lang="it-IT"/>
              <a:t>Cavity temperature monitored with pyrometer </a:t>
            </a:r>
          </a:p>
          <a:p>
            <a:pPr marL="0" indent="0">
              <a:buNone/>
            </a:pPr>
            <a:r>
              <a:rPr lang="it-IT"/>
              <a:t>(range: 250 – 1300°C     1.5 – 1.8 µm)</a:t>
            </a:r>
          </a:p>
          <a:p>
            <a:r>
              <a:rPr lang="it-IT"/>
              <a:t>Directly connected to PID</a:t>
            </a:r>
          </a:p>
          <a:p>
            <a:r>
              <a:rPr lang="it-IT"/>
              <a:t>Needs calibration!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5CB106-3F8B-F4A0-1214-50EF6735A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11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35109D-898A-C2CC-6202-5011CD608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5E6FA2A6-6048-8659-FEDD-92EDB4852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80907" y="1437536"/>
            <a:ext cx="3472229" cy="462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912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9B69E-0AF7-52C3-955A-358B62C73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Pumping system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E684-03C0-621D-035A-B5A7803D8D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95220" cy="3763615"/>
          </a:xfrm>
        </p:spPr>
        <p:txBody>
          <a:bodyPr/>
          <a:lstStyle/>
          <a:p>
            <a:r>
              <a:rPr lang="it-IT"/>
              <a:t>Vacuum pumps tested:</a:t>
            </a:r>
          </a:p>
          <a:p>
            <a:pPr lvl="1"/>
            <a:r>
              <a:rPr lang="it-IT"/>
              <a:t>Turbo ok!</a:t>
            </a:r>
          </a:p>
          <a:p>
            <a:pPr lvl="1"/>
            <a:r>
              <a:rPr lang="it-IT"/>
              <a:t>Scroll failed after a few days</a:t>
            </a:r>
            <a:endParaRPr lang="it-IT" dirty="0"/>
          </a:p>
          <a:p>
            <a:pPr marL="457200" lvl="1" indent="0">
              <a:buNone/>
            </a:pPr>
            <a:r>
              <a:rPr lang="en-US" dirty="0"/>
              <a:t>   In maintenance since December</a:t>
            </a:r>
          </a:p>
          <a:p>
            <a:pPr lvl="1"/>
            <a:r>
              <a:rPr lang="en-US" dirty="0"/>
              <a:t>No leaks on upper and lower flanges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A5B3F6-BF5E-0193-79A4-F8CB8B473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11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B199FA-72DD-6949-5278-F3541DF1C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 descr="A machine with pipes and tubes&#10;&#10;Description automatically generated">
            <a:extLst>
              <a:ext uri="{FF2B5EF4-FFF2-40B4-BE49-F238E27FC236}">
                <a16:creationId xmlns:a16="http://schemas.microsoft.com/office/drawing/2014/main" id="{1204B968-1A88-A412-7340-F71588D7E4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907" r="13421"/>
          <a:stretch/>
        </p:blipFill>
        <p:spPr>
          <a:xfrm>
            <a:off x="7079226" y="810412"/>
            <a:ext cx="3942735" cy="523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715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machine with a glass cylinder&#10;&#10;Description automatically generated">
            <a:extLst>
              <a:ext uri="{FF2B5EF4-FFF2-40B4-BE49-F238E27FC236}">
                <a16:creationId xmlns:a16="http://schemas.microsoft.com/office/drawing/2014/main" id="{FD0521D4-DF95-6ACF-C401-DD779B5858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8205" y="1170878"/>
            <a:ext cx="2774205" cy="47798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61DECC-7520-4248-8508-2E9FEADE7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Coating system design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BBF38-262E-4128-A2C4-F0501FD3C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89" y="1388078"/>
            <a:ext cx="6305748" cy="3763615"/>
          </a:xfrm>
        </p:spPr>
        <p:txBody>
          <a:bodyPr>
            <a:normAutofit/>
          </a:bodyPr>
          <a:lstStyle/>
          <a:p>
            <a:r>
              <a:rPr lang="it-IT" dirty="0" err="1"/>
              <a:t>Commisioned</a:t>
            </a:r>
            <a:r>
              <a:rPr lang="it-IT" dirty="0"/>
              <a:t> a 80cm long chamber to reduce leak risk</a:t>
            </a:r>
          </a:p>
          <a:p>
            <a:r>
              <a:rPr lang="it-IT" dirty="0"/>
              <a:t>Chamber </a:t>
            </a:r>
            <a:r>
              <a:rPr lang="it-IT" dirty="0" err="1"/>
              <a:t>delivered</a:t>
            </a:r>
            <a:r>
              <a:rPr lang="it-IT" dirty="0"/>
              <a:t> in </a:t>
            </a:r>
            <a:r>
              <a:rPr lang="it-IT" dirty="0" err="1"/>
              <a:t>December</a:t>
            </a:r>
            <a:endParaRPr lang="it-IT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/>
              <a:t>but</a:t>
            </a:r>
          </a:p>
          <a:p>
            <a:pPr marL="0" indent="0">
              <a:buNone/>
            </a:pPr>
            <a:r>
              <a:rPr lang="en-US" dirty="0"/>
              <a:t>  the flanges need to be     </a:t>
            </a:r>
          </a:p>
          <a:p>
            <a:pPr marL="0" indent="0">
              <a:buNone/>
            </a:pPr>
            <a:r>
              <a:rPr lang="en-US" dirty="0"/>
              <a:t>  modified</a:t>
            </a:r>
          </a:p>
          <a:p>
            <a:r>
              <a:rPr lang="en-US" dirty="0"/>
              <a:t>Components in production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D190FE-385F-40D1-A806-788481880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11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892B19-5183-4D9A-8B36-6F352974B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7" name="Picture 16" descr="A large cylinder with foil on it&#10;&#10;Description automatically generated">
            <a:extLst>
              <a:ext uri="{FF2B5EF4-FFF2-40B4-BE49-F238E27FC236}">
                <a16:creationId xmlns:a16="http://schemas.microsoft.com/office/drawing/2014/main" id="{63ED1635-E500-53DA-8A97-4330985992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35" r="20180" b="1219"/>
          <a:stretch/>
        </p:blipFill>
        <p:spPr>
          <a:xfrm>
            <a:off x="6695137" y="1575188"/>
            <a:ext cx="2230284" cy="409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221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1B6149-9A41-44C9-9475-6E4FF0122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11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3CC66E-8F69-4867-B18E-BD7C0F952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296C0CB-9D41-4346-9CBC-BA477C1DB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8303188" y="2968399"/>
            <a:ext cx="4471763" cy="168533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3226493-D38B-4499-97FC-B65B31A0D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070416" y="2576573"/>
            <a:ext cx="4471762" cy="246899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29ED3-D4E0-4517-A40E-01C4BB743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8099323" cy="3763615"/>
          </a:xfrm>
        </p:spPr>
        <p:txBody>
          <a:bodyPr/>
          <a:lstStyle/>
          <a:p>
            <a:r>
              <a:rPr lang="it-IT" dirty="0"/>
              <a:t>Magnetron </a:t>
            </a:r>
            <a:r>
              <a:rPr lang="it-IT" dirty="0" err="1"/>
              <a:t>fixed</a:t>
            </a:r>
            <a:r>
              <a:rPr lang="it-IT" dirty="0"/>
              <a:t> on the </a:t>
            </a:r>
            <a:r>
              <a:rPr lang="it-IT" dirty="0" err="1"/>
              <a:t>lower</a:t>
            </a:r>
            <a:r>
              <a:rPr lang="it-IT" dirty="0"/>
              <a:t> flange </a:t>
            </a:r>
          </a:p>
          <a:p>
            <a:r>
              <a:rPr lang="it-IT" dirty="0"/>
              <a:t>Design </a:t>
            </a:r>
            <a:r>
              <a:rPr lang="it-IT" dirty="0" err="1"/>
              <a:t>still</a:t>
            </a:r>
            <a:r>
              <a:rPr lang="it-IT" dirty="0"/>
              <a:t> </a:t>
            </a:r>
            <a:r>
              <a:rPr lang="it-IT" dirty="0" err="1"/>
              <a:t>ongoing</a:t>
            </a:r>
            <a:endParaRPr lang="it-IT" dirty="0"/>
          </a:p>
          <a:p>
            <a:r>
              <a:rPr lang="it-IT" dirty="0"/>
              <a:t>Target </a:t>
            </a:r>
            <a:r>
              <a:rPr lang="it-IT" dirty="0" err="1"/>
              <a:t>quotation</a:t>
            </a:r>
            <a:r>
              <a:rPr lang="it-IT" dirty="0"/>
              <a:t>: </a:t>
            </a:r>
            <a:r>
              <a:rPr lang="it-IT" dirty="0" err="1"/>
              <a:t>about</a:t>
            </a:r>
            <a:r>
              <a:rPr lang="it-IT" dirty="0"/>
              <a:t> 1 k€ + VAT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2A45AAA-CF76-4300-AF0C-EDCD37474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8353" y="3523656"/>
            <a:ext cx="3186873" cy="24544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3DC548-91D6-4EB3-997C-36548DA61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Rectangular magnetron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552485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.Fast - Kick off meeting.pptx" id="{DA7DF920-03AB-4F15-9D0A-DF69EAE7A7F4}" vid="{D210E2EE-DA83-4FE6-B3DE-B8BDD22ABA3A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.Fast - Kick off meeting.pptx" id="{DA7DF920-03AB-4F15-9D0A-DF69EAE7A7F4}" vid="{D10B85FB-AC78-440D-B51F-CB099DEA5277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2115D08E677248BDCA1802405EB194" ma:contentTypeVersion="13" ma:contentTypeDescription="Create a new document." ma:contentTypeScope="" ma:versionID="34f245b5fc5545921cad9db836a822b3">
  <xsd:schema xmlns:xsd="http://www.w3.org/2001/XMLSchema" xmlns:xs="http://www.w3.org/2001/XMLSchema" xmlns:p="http://schemas.microsoft.com/office/2006/metadata/properties" xmlns:ns3="e47f35ae-fbd5-4fcb-aa0e-162c0b89555d" xmlns:ns4="adf77701-ae93-4853-aa7d-9da7e7fa76b3" targetNamespace="http://schemas.microsoft.com/office/2006/metadata/properties" ma:root="true" ma:fieldsID="e0215bf63018cd1dfcff03b3f59b35eb" ns3:_="" ns4:_="">
    <xsd:import namespace="e47f35ae-fbd5-4fcb-aa0e-162c0b89555d"/>
    <xsd:import namespace="adf77701-ae93-4853-aa7d-9da7e7fa76b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7f35ae-fbd5-4fcb-aa0e-162c0b8955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f77701-ae93-4853-aa7d-9da7e7fa76b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DBA52B-EB2F-4D11-BFF1-4FD773224844}">
  <ds:schemaRefs>
    <ds:schemaRef ds:uri="http://purl.org/dc/dcmitype/"/>
    <ds:schemaRef ds:uri="http://purl.org/dc/elements/1.1/"/>
    <ds:schemaRef ds:uri="adf77701-ae93-4853-aa7d-9da7e7fa76b3"/>
    <ds:schemaRef ds:uri="http://www.w3.org/XML/1998/namespace"/>
    <ds:schemaRef ds:uri="e47f35ae-fbd5-4fcb-aa0e-162c0b89555d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79405E4-9321-4289-B033-BC2E6E1D1B50}">
  <ds:schemaRefs>
    <ds:schemaRef ds:uri="adf77701-ae93-4853-aa7d-9da7e7fa76b3"/>
    <ds:schemaRef ds:uri="e47f35ae-fbd5-4fcb-aa0e-162c0b89555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79D8B24-8F98-4DDA-9790-F62C761D20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I.Fast - Kick off meeting</Template>
  <TotalTime>0</TotalTime>
  <Words>414</Words>
  <Application>Microsoft Office PowerPoint</Application>
  <PresentationFormat>Widescreen</PresentationFormat>
  <Paragraphs>68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11</vt:i4>
      </vt:variant>
    </vt:vector>
  </HeadingPairs>
  <TitlesOfParts>
    <vt:vector size="20" baseType="lpstr">
      <vt:lpstr>Arial</vt:lpstr>
      <vt:lpstr>Calibri</vt:lpstr>
      <vt:lpstr>Calibri Light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Presentazione standard di PowerPoint</vt:lpstr>
      <vt:lpstr>Objective recap</vt:lpstr>
      <vt:lpstr>Cavity stand design</vt:lpstr>
      <vt:lpstr>Cavity stand design</vt:lpstr>
      <vt:lpstr>Heating system</vt:lpstr>
      <vt:lpstr>Temperature measurement</vt:lpstr>
      <vt:lpstr>Pumping system</vt:lpstr>
      <vt:lpstr>Coating system design</vt:lpstr>
      <vt:lpstr>Rectangular magnetron design</vt:lpstr>
      <vt:lpstr>Future steps</vt:lpstr>
      <vt:lpstr>Presentazione standard di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Cristian Pira</dc:creator>
  <cp:lastModifiedBy>Cristian Pira</cp:lastModifiedBy>
  <cp:revision>1</cp:revision>
  <dcterms:created xsi:type="dcterms:W3CDTF">2021-05-03T13:12:24Z</dcterms:created>
  <dcterms:modified xsi:type="dcterms:W3CDTF">2024-01-17T15:46:05Z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0x010100BC2115D08E677248BDCA1802405EB194</vt:lpwstr>
  </property>
</Properties>
</file>