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11"/>
  </p:notesMasterIdLst>
  <p:handoutMasterIdLst>
    <p:handoutMasterId r:id="rId12"/>
  </p:handoutMasterIdLst>
  <p:sldIdLst>
    <p:sldId id="287" r:id="rId6"/>
    <p:sldId id="2672" r:id="rId7"/>
    <p:sldId id="2669" r:id="rId8"/>
    <p:sldId id="2673" r:id="rId9"/>
    <p:sldId id="2675" r:id="rId1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2EAC68"/>
    <a:srgbClr val="FF9900"/>
    <a:srgbClr val="E6E6E6"/>
    <a:srgbClr val="0FE6F8"/>
    <a:srgbClr val="253366"/>
    <a:srgbClr val="FEFCDE"/>
    <a:srgbClr val="FBEA1C"/>
    <a:srgbClr val="B30505"/>
    <a:srgbClr val="005D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231195-9A69-4CC6-8A76-A7397EEEBAFC}" v="17" dt="2024-01-18T13:04:19.8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 varScale="1">
        <p:scale>
          <a:sx n="57" d="100"/>
          <a:sy n="57" d="100"/>
        </p:scale>
        <p:origin x="932" y="36"/>
      </p:cViewPr>
      <p:guideLst>
        <p:guide orient="horz" pos="3067"/>
        <p:guide pos="7015"/>
        <p:guide pos="6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istian Pira" userId="7124120c-9f6d-49e9-b601-7d0d6e76e5f5" providerId="ADAL" clId="{87231195-9A69-4CC6-8A76-A7397EEEBAFC}"/>
    <pc:docChg chg="undo redo custSel addSld delSld modSld sldOrd">
      <pc:chgData name="Cristian Pira" userId="7124120c-9f6d-49e9-b601-7d0d6e76e5f5" providerId="ADAL" clId="{87231195-9A69-4CC6-8A76-A7397EEEBAFC}" dt="2024-01-18T13:04:45.253" v="1620" actId="1076"/>
      <pc:docMkLst>
        <pc:docMk/>
      </pc:docMkLst>
      <pc:sldChg chg="addSp delSp modSp mod">
        <pc:chgData name="Cristian Pira" userId="7124120c-9f6d-49e9-b601-7d0d6e76e5f5" providerId="ADAL" clId="{87231195-9A69-4CC6-8A76-A7397EEEBAFC}" dt="2024-01-16T13:33:09.746" v="1197" actId="20577"/>
        <pc:sldMkLst>
          <pc:docMk/>
          <pc:sldMk cId="3763289746" sldId="287"/>
        </pc:sldMkLst>
        <pc:spChg chg="mod">
          <ac:chgData name="Cristian Pira" userId="7124120c-9f6d-49e9-b601-7d0d6e76e5f5" providerId="ADAL" clId="{87231195-9A69-4CC6-8A76-A7397EEEBAFC}" dt="2024-01-16T13:32:15.505" v="1182" actId="14100"/>
          <ac:spMkLst>
            <pc:docMk/>
            <pc:sldMk cId="3763289746" sldId="287"/>
            <ac:spMk id="2" creationId="{00000000-0000-0000-0000-000000000000}"/>
          </ac:spMkLst>
        </pc:spChg>
        <pc:spChg chg="mod">
          <ac:chgData name="Cristian Pira" userId="7124120c-9f6d-49e9-b601-7d0d6e76e5f5" providerId="ADAL" clId="{87231195-9A69-4CC6-8A76-A7397EEEBAFC}" dt="2024-01-16T13:33:09.746" v="1197" actId="20577"/>
          <ac:spMkLst>
            <pc:docMk/>
            <pc:sldMk cId="3763289746" sldId="287"/>
            <ac:spMk id="4" creationId="{00000000-0000-0000-0000-000000000000}"/>
          </ac:spMkLst>
        </pc:spChg>
        <pc:picChg chg="del">
          <ac:chgData name="Cristian Pira" userId="7124120c-9f6d-49e9-b601-7d0d6e76e5f5" providerId="ADAL" clId="{87231195-9A69-4CC6-8A76-A7397EEEBAFC}" dt="2024-01-16T13:32:20.256" v="1184" actId="478"/>
          <ac:picMkLst>
            <pc:docMk/>
            <pc:sldMk cId="3763289746" sldId="287"/>
            <ac:picMk id="5" creationId="{15960F03-2F8B-49CD-97C2-E9FE906127B2}"/>
          </ac:picMkLst>
        </pc:picChg>
        <pc:picChg chg="add mod">
          <ac:chgData name="Cristian Pira" userId="7124120c-9f6d-49e9-b601-7d0d6e76e5f5" providerId="ADAL" clId="{87231195-9A69-4CC6-8A76-A7397EEEBAFC}" dt="2024-01-16T13:32:17.443" v="1183" actId="1076"/>
          <ac:picMkLst>
            <pc:docMk/>
            <pc:sldMk cId="3763289746" sldId="287"/>
            <ac:picMk id="6" creationId="{2F19B15E-3D35-6C76-570A-7C62B0FEEEDF}"/>
          </ac:picMkLst>
        </pc:picChg>
      </pc:sldChg>
      <pc:sldChg chg="del">
        <pc:chgData name="Cristian Pira" userId="7124120c-9f6d-49e9-b601-7d0d6e76e5f5" providerId="ADAL" clId="{87231195-9A69-4CC6-8A76-A7397EEEBAFC}" dt="2024-01-16T13:30:42.662" v="1166" actId="47"/>
        <pc:sldMkLst>
          <pc:docMk/>
          <pc:sldMk cId="2510658501" sldId="2668"/>
        </pc:sldMkLst>
      </pc:sldChg>
      <pc:sldChg chg="addSp delSp modSp mod ord">
        <pc:chgData name="Cristian Pira" userId="7124120c-9f6d-49e9-b601-7d0d6e76e5f5" providerId="ADAL" clId="{87231195-9A69-4CC6-8A76-A7397EEEBAFC}" dt="2024-01-18T12:57:46.096" v="1469" actId="313"/>
        <pc:sldMkLst>
          <pc:docMk/>
          <pc:sldMk cId="828225110" sldId="2669"/>
        </pc:sldMkLst>
        <pc:spChg chg="mod">
          <ac:chgData name="Cristian Pira" userId="7124120c-9f6d-49e9-b601-7d0d6e76e5f5" providerId="ADAL" clId="{87231195-9A69-4CC6-8A76-A7397EEEBAFC}" dt="2024-01-16T13:34:09.893" v="1216"/>
          <ac:spMkLst>
            <pc:docMk/>
            <pc:sldMk cId="828225110" sldId="2669"/>
            <ac:spMk id="4" creationId="{18D0E721-5AD5-0649-9BBB-29D3BC18478C}"/>
          </ac:spMkLst>
        </pc:spChg>
        <pc:spChg chg="mod">
          <ac:chgData name="Cristian Pira" userId="7124120c-9f6d-49e9-b601-7d0d6e76e5f5" providerId="ADAL" clId="{87231195-9A69-4CC6-8A76-A7397EEEBAFC}" dt="2024-01-18T12:57:46.096" v="1469" actId="313"/>
          <ac:spMkLst>
            <pc:docMk/>
            <pc:sldMk cId="828225110" sldId="2669"/>
            <ac:spMk id="7" creationId="{F61BD75E-60CC-952E-C6AC-6A7ECC533E61}"/>
          </ac:spMkLst>
        </pc:spChg>
        <pc:spChg chg="del">
          <ac:chgData name="Cristian Pira" userId="7124120c-9f6d-49e9-b601-7d0d6e76e5f5" providerId="ADAL" clId="{87231195-9A69-4CC6-8A76-A7397EEEBAFC}" dt="2024-01-16T13:42:30.576" v="1328" actId="478"/>
          <ac:spMkLst>
            <pc:docMk/>
            <pc:sldMk cId="828225110" sldId="2669"/>
            <ac:spMk id="10" creationId="{E2FA1FEF-7B68-8A47-9C01-CDEFE967A401}"/>
          </ac:spMkLst>
        </pc:spChg>
        <pc:spChg chg="mod">
          <ac:chgData name="Cristian Pira" userId="7124120c-9f6d-49e9-b601-7d0d6e76e5f5" providerId="ADAL" clId="{87231195-9A69-4CC6-8A76-A7397EEEBAFC}" dt="2024-01-16T13:44:28.449" v="1416" actId="1076"/>
          <ac:spMkLst>
            <pc:docMk/>
            <pc:sldMk cId="828225110" sldId="2669"/>
            <ac:spMk id="11" creationId="{5BB935AA-933A-2EFF-4E8F-404AA050682F}"/>
          </ac:spMkLst>
        </pc:spChg>
        <pc:graphicFrameChg chg="add del modGraphic">
          <ac:chgData name="Cristian Pira" userId="7124120c-9f6d-49e9-b601-7d0d6e76e5f5" providerId="ADAL" clId="{87231195-9A69-4CC6-8A76-A7397EEEBAFC}" dt="2024-01-16T13:33:33.852" v="1213" actId="27309"/>
          <ac:graphicFrameMkLst>
            <pc:docMk/>
            <pc:sldMk cId="828225110" sldId="2669"/>
            <ac:graphicFrameMk id="9" creationId="{D1532D03-90DD-1F21-B0FD-68DAC91B9778}"/>
          </ac:graphicFrameMkLst>
        </pc:graphicFrameChg>
        <pc:picChg chg="del">
          <ac:chgData name="Cristian Pira" userId="7124120c-9f6d-49e9-b601-7d0d6e76e5f5" providerId="ADAL" clId="{87231195-9A69-4CC6-8A76-A7397EEEBAFC}" dt="2024-01-16T13:41:07.254" v="1317" actId="478"/>
          <ac:picMkLst>
            <pc:docMk/>
            <pc:sldMk cId="828225110" sldId="2669"/>
            <ac:picMk id="6" creationId="{0C9158CD-8BCB-A95E-7408-FC7DFBD083FD}"/>
          </ac:picMkLst>
        </pc:picChg>
        <pc:picChg chg="mod">
          <ac:chgData name="Cristian Pira" userId="7124120c-9f6d-49e9-b601-7d0d6e76e5f5" providerId="ADAL" clId="{87231195-9A69-4CC6-8A76-A7397EEEBAFC}" dt="2024-01-16T13:44:28.449" v="1416" actId="1076"/>
          <ac:picMkLst>
            <pc:docMk/>
            <pc:sldMk cId="828225110" sldId="2669"/>
            <ac:picMk id="8" creationId="{934A59B2-C84D-2E5F-BFBD-0189F3DE9A3F}"/>
          </ac:picMkLst>
        </pc:picChg>
      </pc:sldChg>
      <pc:sldChg chg="del">
        <pc:chgData name="Cristian Pira" userId="7124120c-9f6d-49e9-b601-7d0d6e76e5f5" providerId="ADAL" clId="{87231195-9A69-4CC6-8A76-A7397EEEBAFC}" dt="2024-01-16T13:30:45.399" v="1167" actId="47"/>
        <pc:sldMkLst>
          <pc:docMk/>
          <pc:sldMk cId="1878354180" sldId="2670"/>
        </pc:sldMkLst>
      </pc:sldChg>
      <pc:sldChg chg="del">
        <pc:chgData name="Cristian Pira" userId="7124120c-9f6d-49e9-b601-7d0d6e76e5f5" providerId="ADAL" clId="{87231195-9A69-4CC6-8A76-A7397EEEBAFC}" dt="2024-01-16T13:30:51.298" v="1168" actId="47"/>
        <pc:sldMkLst>
          <pc:docMk/>
          <pc:sldMk cId="2521138123" sldId="2671"/>
        </pc:sldMkLst>
      </pc:sldChg>
      <pc:sldChg chg="new del">
        <pc:chgData name="Cristian Pira" userId="7124120c-9f6d-49e9-b601-7d0d6e76e5f5" providerId="ADAL" clId="{87231195-9A69-4CC6-8A76-A7397EEEBAFC}" dt="2024-01-16T12:29:55.052" v="56" actId="680"/>
        <pc:sldMkLst>
          <pc:docMk/>
          <pc:sldMk cId="3059407310" sldId="2672"/>
        </pc:sldMkLst>
      </pc:sldChg>
      <pc:sldChg chg="modSp new mod ord">
        <pc:chgData name="Cristian Pira" userId="7124120c-9f6d-49e9-b601-7d0d6e76e5f5" providerId="ADAL" clId="{87231195-9A69-4CC6-8A76-A7397EEEBAFC}" dt="2024-01-16T13:40:05.621" v="1316" actId="12"/>
        <pc:sldMkLst>
          <pc:docMk/>
          <pc:sldMk cId="3244874702" sldId="2672"/>
        </pc:sldMkLst>
        <pc:spChg chg="mod">
          <ac:chgData name="Cristian Pira" userId="7124120c-9f6d-49e9-b601-7d0d6e76e5f5" providerId="ADAL" clId="{87231195-9A69-4CC6-8A76-A7397EEEBAFC}" dt="2024-01-16T12:33:31.414" v="112" actId="20577"/>
          <ac:spMkLst>
            <pc:docMk/>
            <pc:sldMk cId="3244874702" sldId="2672"/>
            <ac:spMk id="2" creationId="{F6A481AC-5723-8C50-5288-69167F93E1F2}"/>
          </ac:spMkLst>
        </pc:spChg>
        <pc:spChg chg="mod">
          <ac:chgData name="Cristian Pira" userId="7124120c-9f6d-49e9-b601-7d0d6e76e5f5" providerId="ADAL" clId="{87231195-9A69-4CC6-8A76-A7397EEEBAFC}" dt="2024-01-16T13:40:05.621" v="1316" actId="12"/>
          <ac:spMkLst>
            <pc:docMk/>
            <pc:sldMk cId="3244874702" sldId="2672"/>
            <ac:spMk id="3" creationId="{0043936F-8157-0197-13EA-EF995F897B24}"/>
          </ac:spMkLst>
        </pc:spChg>
        <pc:spChg chg="mod">
          <ac:chgData name="Cristian Pira" userId="7124120c-9f6d-49e9-b601-7d0d6e76e5f5" providerId="ADAL" clId="{87231195-9A69-4CC6-8A76-A7397EEEBAFC}" dt="2024-01-16T13:34:00.642" v="1215" actId="6549"/>
          <ac:spMkLst>
            <pc:docMk/>
            <pc:sldMk cId="3244874702" sldId="2672"/>
            <ac:spMk id="4" creationId="{29FD889B-DE05-DA0E-8AC7-5A2419793709}"/>
          </ac:spMkLst>
        </pc:spChg>
      </pc:sldChg>
      <pc:sldChg chg="addSp delSp modSp new mod">
        <pc:chgData name="Cristian Pira" userId="7124120c-9f6d-49e9-b601-7d0d6e76e5f5" providerId="ADAL" clId="{87231195-9A69-4CC6-8A76-A7397EEEBAFC}" dt="2024-01-17T10:40:09.950" v="1458" actId="21"/>
        <pc:sldMkLst>
          <pc:docMk/>
          <pc:sldMk cId="269717977" sldId="2673"/>
        </pc:sldMkLst>
        <pc:spChg chg="mod">
          <ac:chgData name="Cristian Pira" userId="7124120c-9f6d-49e9-b601-7d0d6e76e5f5" providerId="ADAL" clId="{87231195-9A69-4CC6-8A76-A7397EEEBAFC}" dt="2024-01-16T12:48:41.199" v="224" actId="20577"/>
          <ac:spMkLst>
            <pc:docMk/>
            <pc:sldMk cId="269717977" sldId="2673"/>
            <ac:spMk id="2" creationId="{5094801E-1F68-3CD6-8695-570102A7AC0D}"/>
          </ac:spMkLst>
        </pc:spChg>
        <pc:spChg chg="mod">
          <ac:chgData name="Cristian Pira" userId="7124120c-9f6d-49e9-b601-7d0d6e76e5f5" providerId="ADAL" clId="{87231195-9A69-4CC6-8A76-A7397EEEBAFC}" dt="2024-01-16T13:00:17.272" v="1117" actId="20577"/>
          <ac:spMkLst>
            <pc:docMk/>
            <pc:sldMk cId="269717977" sldId="2673"/>
            <ac:spMk id="3" creationId="{8404F4B9-9980-C45C-6333-C63DA950E049}"/>
          </ac:spMkLst>
        </pc:spChg>
        <pc:spChg chg="mod">
          <ac:chgData name="Cristian Pira" userId="7124120c-9f6d-49e9-b601-7d0d6e76e5f5" providerId="ADAL" clId="{87231195-9A69-4CC6-8A76-A7397EEEBAFC}" dt="2024-01-16T13:34:17.850" v="1218"/>
          <ac:spMkLst>
            <pc:docMk/>
            <pc:sldMk cId="269717977" sldId="2673"/>
            <ac:spMk id="4" creationId="{22706D6C-80C9-385F-79CA-1DEC90D841ED}"/>
          </ac:spMkLst>
        </pc:spChg>
        <pc:picChg chg="add del mod">
          <ac:chgData name="Cristian Pira" userId="7124120c-9f6d-49e9-b601-7d0d6e76e5f5" providerId="ADAL" clId="{87231195-9A69-4CC6-8A76-A7397EEEBAFC}" dt="2024-01-17T10:40:09.950" v="1458" actId="21"/>
          <ac:picMkLst>
            <pc:docMk/>
            <pc:sldMk cId="269717977" sldId="2673"/>
            <ac:picMk id="6" creationId="{F87F2912-B06C-67D9-7377-5CDB1A7B6E21}"/>
          </ac:picMkLst>
        </pc:picChg>
      </pc:sldChg>
      <pc:sldChg chg="addSp modSp new del mod ord">
        <pc:chgData name="Cristian Pira" userId="7124120c-9f6d-49e9-b601-7d0d6e76e5f5" providerId="ADAL" clId="{87231195-9A69-4CC6-8A76-A7397EEEBAFC}" dt="2024-01-18T12:57:31.646" v="1468" actId="47"/>
        <pc:sldMkLst>
          <pc:docMk/>
          <pc:sldMk cId="4274433777" sldId="2674"/>
        </pc:sldMkLst>
        <pc:spChg chg="mod">
          <ac:chgData name="Cristian Pira" userId="7124120c-9f6d-49e9-b601-7d0d6e76e5f5" providerId="ADAL" clId="{87231195-9A69-4CC6-8A76-A7397EEEBAFC}" dt="2024-01-16T12:55:36.382" v="770" actId="20577"/>
          <ac:spMkLst>
            <pc:docMk/>
            <pc:sldMk cId="4274433777" sldId="2674"/>
            <ac:spMk id="2" creationId="{581DD1EB-9143-D11F-3443-1465FE6475BA}"/>
          </ac:spMkLst>
        </pc:spChg>
        <pc:spChg chg="mod">
          <ac:chgData name="Cristian Pira" userId="7124120c-9f6d-49e9-b601-7d0d6e76e5f5" providerId="ADAL" clId="{87231195-9A69-4CC6-8A76-A7397EEEBAFC}" dt="2024-01-16T13:48:04.198" v="1452" actId="207"/>
          <ac:spMkLst>
            <pc:docMk/>
            <pc:sldMk cId="4274433777" sldId="2674"/>
            <ac:spMk id="3" creationId="{DA4B30EB-2C21-59FE-5DDA-DD1FCC840DCB}"/>
          </ac:spMkLst>
        </pc:spChg>
        <pc:spChg chg="mod">
          <ac:chgData name="Cristian Pira" userId="7124120c-9f6d-49e9-b601-7d0d6e76e5f5" providerId="ADAL" clId="{87231195-9A69-4CC6-8A76-A7397EEEBAFC}" dt="2024-01-16T13:34:14.055" v="1217"/>
          <ac:spMkLst>
            <pc:docMk/>
            <pc:sldMk cId="4274433777" sldId="2674"/>
            <ac:spMk id="4" creationId="{C98B3ECA-24CB-9CE0-3883-859420132FA9}"/>
          </ac:spMkLst>
        </pc:spChg>
        <pc:spChg chg="add mod">
          <ac:chgData name="Cristian Pira" userId="7124120c-9f6d-49e9-b601-7d0d6e76e5f5" providerId="ADAL" clId="{87231195-9A69-4CC6-8A76-A7397EEEBAFC}" dt="2024-01-16T13:47:57.641" v="1451" actId="14100"/>
          <ac:spMkLst>
            <pc:docMk/>
            <pc:sldMk cId="4274433777" sldId="2674"/>
            <ac:spMk id="8" creationId="{FCFC9E33-0C70-E2E9-D55F-523CF5C12A1C}"/>
          </ac:spMkLst>
        </pc:spChg>
        <pc:picChg chg="add mod">
          <ac:chgData name="Cristian Pira" userId="7124120c-9f6d-49e9-b601-7d0d6e76e5f5" providerId="ADAL" clId="{87231195-9A69-4CC6-8A76-A7397EEEBAFC}" dt="2024-01-16T13:47:36.443" v="1441" actId="14100"/>
          <ac:picMkLst>
            <pc:docMk/>
            <pc:sldMk cId="4274433777" sldId="2674"/>
            <ac:picMk id="6" creationId="{E18AF2DD-09FC-3D4C-11D4-3F7DE05C41C8}"/>
          </ac:picMkLst>
        </pc:picChg>
      </pc:sldChg>
      <pc:sldChg chg="addSp delSp modSp new mod">
        <pc:chgData name="Cristian Pira" userId="7124120c-9f6d-49e9-b601-7d0d6e76e5f5" providerId="ADAL" clId="{87231195-9A69-4CC6-8A76-A7397EEEBAFC}" dt="2024-01-18T13:04:45.253" v="1620" actId="1076"/>
        <pc:sldMkLst>
          <pc:docMk/>
          <pc:sldMk cId="3560896087" sldId="2675"/>
        </pc:sldMkLst>
        <pc:spChg chg="mod">
          <ac:chgData name="Cristian Pira" userId="7124120c-9f6d-49e9-b601-7d0d6e76e5f5" providerId="ADAL" clId="{87231195-9A69-4CC6-8A76-A7397EEEBAFC}" dt="2024-01-18T13:02:29.295" v="1586" actId="20577"/>
          <ac:spMkLst>
            <pc:docMk/>
            <pc:sldMk cId="3560896087" sldId="2675"/>
            <ac:spMk id="2" creationId="{E7DB7538-5F37-80DB-EDE0-161609079643}"/>
          </ac:spMkLst>
        </pc:spChg>
        <pc:spChg chg="add del">
          <ac:chgData name="Cristian Pira" userId="7124120c-9f6d-49e9-b601-7d0d6e76e5f5" providerId="ADAL" clId="{87231195-9A69-4CC6-8A76-A7397EEEBAFC}" dt="2024-01-18T12:59:20.969" v="1561" actId="478"/>
          <ac:spMkLst>
            <pc:docMk/>
            <pc:sldMk cId="3560896087" sldId="2675"/>
            <ac:spMk id="3" creationId="{23C685F1-95A3-D854-74B4-4612B5E92A51}"/>
          </ac:spMkLst>
        </pc:spChg>
        <pc:spChg chg="add">
          <ac:chgData name="Cristian Pira" userId="7124120c-9f6d-49e9-b601-7d0d6e76e5f5" providerId="ADAL" clId="{87231195-9A69-4CC6-8A76-A7397EEEBAFC}" dt="2024-01-17T10:40:37.657" v="1461"/>
          <ac:spMkLst>
            <pc:docMk/>
            <pc:sldMk cId="3560896087" sldId="2675"/>
            <ac:spMk id="7" creationId="{EA91969F-CF99-4547-385C-8349535DB04B}"/>
          </ac:spMkLst>
        </pc:spChg>
        <pc:picChg chg="add mod">
          <ac:chgData name="Cristian Pira" userId="7124120c-9f6d-49e9-b601-7d0d6e76e5f5" providerId="ADAL" clId="{87231195-9A69-4CC6-8A76-A7397EEEBAFC}" dt="2024-01-18T13:03:13.314" v="1598" actId="1076"/>
          <ac:picMkLst>
            <pc:docMk/>
            <pc:sldMk cId="3560896087" sldId="2675"/>
            <ac:picMk id="6" creationId="{F87F2912-B06C-67D9-7377-5CDB1A7B6E21}"/>
          </ac:picMkLst>
        </pc:picChg>
        <pc:picChg chg="add mod">
          <ac:chgData name="Cristian Pira" userId="7124120c-9f6d-49e9-b601-7d0d6e76e5f5" providerId="ADAL" clId="{87231195-9A69-4CC6-8A76-A7397EEEBAFC}" dt="2024-01-18T13:04:37.021" v="1618" actId="1076"/>
          <ac:picMkLst>
            <pc:docMk/>
            <pc:sldMk cId="3560896087" sldId="2675"/>
            <ac:picMk id="7" creationId="{91C23332-7AFA-733A-14B6-48CEA148E4BE}"/>
          </ac:picMkLst>
        </pc:picChg>
        <pc:picChg chg="add mod">
          <ac:chgData name="Cristian Pira" userId="7124120c-9f6d-49e9-b601-7d0d6e76e5f5" providerId="ADAL" clId="{87231195-9A69-4CC6-8A76-A7397EEEBAFC}" dt="2024-01-18T12:59:23.201" v="1566" actId="14100"/>
          <ac:picMkLst>
            <pc:docMk/>
            <pc:sldMk cId="3560896087" sldId="2675"/>
            <ac:picMk id="8" creationId="{6EEC1446-22E8-436E-3185-036085507D62}"/>
          </ac:picMkLst>
        </pc:picChg>
        <pc:picChg chg="add mod">
          <ac:chgData name="Cristian Pira" userId="7124120c-9f6d-49e9-b601-7d0d6e76e5f5" providerId="ADAL" clId="{87231195-9A69-4CC6-8A76-A7397EEEBAFC}" dt="2024-01-18T13:03:28.763" v="1601" actId="1076"/>
          <ac:picMkLst>
            <pc:docMk/>
            <pc:sldMk cId="3560896087" sldId="2675"/>
            <ac:picMk id="9" creationId="{2537CC17-0710-2D04-D6DA-7106AC3125F7}"/>
          </ac:picMkLst>
        </pc:picChg>
        <pc:picChg chg="add mod">
          <ac:chgData name="Cristian Pira" userId="7124120c-9f6d-49e9-b601-7d0d6e76e5f5" providerId="ADAL" clId="{87231195-9A69-4CC6-8A76-A7397EEEBAFC}" dt="2024-01-18T13:04:45.253" v="1620" actId="1076"/>
          <ac:picMkLst>
            <pc:docMk/>
            <pc:sldMk cId="3560896087" sldId="2675"/>
            <ac:picMk id="10" creationId="{A33A3B2D-7339-6BF2-FB2F-E32622928FF8}"/>
          </ac:picMkLst>
        </pc:picChg>
        <pc:picChg chg="add mod modCrop">
          <ac:chgData name="Cristian Pira" userId="7124120c-9f6d-49e9-b601-7d0d6e76e5f5" providerId="ADAL" clId="{87231195-9A69-4CC6-8A76-A7397EEEBAFC}" dt="2024-01-18T13:03:23.238" v="1600" actId="1076"/>
          <ac:picMkLst>
            <pc:docMk/>
            <pc:sldMk cId="3560896087" sldId="2675"/>
            <ac:picMk id="11" creationId="{70B1CCFA-39D5-B622-3C1C-2BF91CBB77C7}"/>
          </ac:picMkLst>
        </pc:picChg>
        <pc:picChg chg="add mod">
          <ac:chgData name="Cristian Pira" userId="7124120c-9f6d-49e9-b601-7d0d6e76e5f5" providerId="ADAL" clId="{87231195-9A69-4CC6-8A76-A7397EEEBAFC}" dt="2024-01-18T13:04:19.892" v="1615"/>
          <ac:picMkLst>
            <pc:docMk/>
            <pc:sldMk cId="3560896087" sldId="2675"/>
            <ac:picMk id="12" creationId="{A18DB4F5-FCC8-A2D7-A73F-3409E0DB37B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18/01/2024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18/01/2024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496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63552" y="6307001"/>
            <a:ext cx="799288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algn="l"/>
            <a:r>
              <a:rPr lang="en-US" dirty="0"/>
              <a:t>		WP9 2</a:t>
            </a:r>
            <a:r>
              <a:rPr lang="en-US" baseline="30000" dirty="0"/>
              <a:t>nd</a:t>
            </a:r>
            <a:r>
              <a:rPr lang="en-US" dirty="0"/>
              <a:t> annual meeting	             cristian.pira@lnl.infn.it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07001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caption</a:t>
            </a:r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4899470" cy="1107996"/>
          </a:xfrm>
        </p:spPr>
        <p:txBody>
          <a:bodyPr/>
          <a:lstStyle/>
          <a:p>
            <a:r>
              <a:rPr lang="en-GB" b="1" dirty="0"/>
              <a:t>WP9.2 Progress @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1" y="4780813"/>
            <a:ext cx="7402857" cy="37821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Cristian Pira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283629"/>
            <a:ext cx="7402857" cy="1106477"/>
          </a:xfrm>
        </p:spPr>
        <p:txBody>
          <a:bodyPr>
            <a:normAutofit/>
          </a:bodyPr>
          <a:lstStyle/>
          <a:p>
            <a:r>
              <a:rPr lang="en-US" sz="2800" dirty="0"/>
              <a:t>11th IFAST WP9 meeting</a:t>
            </a:r>
          </a:p>
          <a:p>
            <a:r>
              <a:rPr lang="it-IT" sz="2800" dirty="0" err="1"/>
              <a:t>Daresbury</a:t>
            </a:r>
            <a:r>
              <a:rPr lang="it-IT" sz="2800" dirty="0"/>
              <a:t>, 1</a:t>
            </a:r>
            <a:r>
              <a:rPr lang="en-US" sz="2800" dirty="0"/>
              <a:t>8/01/2024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F19B15E-3D35-6C76-570A-7C62B0FEE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1365" y="1949074"/>
            <a:ext cx="2465804" cy="1139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89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A481AC-5723-8C50-5288-69167F93E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Substrates Production and Polishing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043936F-8157-0197-13EA-EF995F897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 November sent to STFC:</a:t>
            </a:r>
          </a:p>
          <a:p>
            <a:r>
              <a:rPr lang="en-US" dirty="0"/>
              <a:t>6 GHz cavity X 1</a:t>
            </a:r>
          </a:p>
          <a:p>
            <a:r>
              <a:rPr lang="en-US" dirty="0"/>
              <a:t>1.3 GHz cavity X 1</a:t>
            </a:r>
          </a:p>
          <a:p>
            <a:r>
              <a:rPr lang="en-US" dirty="0"/>
              <a:t>Cu Tubes for WP9.6 X 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9FD889B-DE05-DA0E-8AC7-5A2419793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		 11</a:t>
            </a:r>
            <a:r>
              <a:rPr lang="en-US" baseline="30000" dirty="0"/>
              <a:t>th</a:t>
            </a:r>
            <a:r>
              <a:rPr lang="en-US" dirty="0"/>
              <a:t> IFAST WP9 meeting  	             cristian.pira@lnl.infn.it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C999563-DCA9-0541-5142-4EAE85FD9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874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70DD91-79E0-73DF-0909-ACE593AB0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 9.2</a:t>
            </a:r>
            <a:r>
              <a:rPr lang="en-US" sz="4000" dirty="0"/>
              <a:t> Cavity Forming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8D0E721-5AD5-0649-9BBB-29D3BC184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		 11</a:t>
            </a:r>
            <a:r>
              <a:rPr lang="en-US" baseline="30000" dirty="0"/>
              <a:t>th</a:t>
            </a:r>
            <a:r>
              <a:rPr lang="en-US" dirty="0"/>
              <a:t> IFAST WP9 meeting  	             cristian.pira@lnl.infn.it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B8947B-E02D-29D7-3EE3-7991ABEC5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F61BD75E-60CC-952E-C6AC-6A7ECC533E6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199" y="1825625"/>
            <a:ext cx="7835901" cy="38726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Montserrat" panose="00000500000000000000" pitchFamily="50" charset="0"/>
              <a:buChar char="▶"/>
            </a:pPr>
            <a:r>
              <a:rPr lang="en-US" sz="2400" b="1" dirty="0"/>
              <a:t>New optimized die </a:t>
            </a:r>
            <a:r>
              <a:rPr lang="en-US" sz="2400" dirty="0"/>
              <a:t>produced by </a:t>
            </a:r>
            <a:r>
              <a:rPr lang="en-US" sz="2400" dirty="0" err="1"/>
              <a:t>Piccoli</a:t>
            </a:r>
            <a:endParaRPr lang="en-US" sz="2400" dirty="0"/>
          </a:p>
          <a:p>
            <a:pPr>
              <a:buClrTx/>
              <a:buFont typeface="Montserrat" panose="00000500000000000000" pitchFamily="50" charset="0"/>
              <a:buChar char="▶"/>
            </a:pPr>
            <a:r>
              <a:rPr lang="en-US" sz="2400" dirty="0"/>
              <a:t>Ready for final prototype substrates production</a:t>
            </a:r>
          </a:p>
          <a:p>
            <a:pPr>
              <a:buClrTx/>
              <a:buFont typeface="Montserrat" panose="00000500000000000000" pitchFamily="50" charset="0"/>
              <a:buChar char="▶"/>
            </a:pPr>
            <a:r>
              <a:rPr lang="en-US" sz="2400" dirty="0"/>
              <a:t>Difficulties in procuring OFE copper sheets to produce substrates for final prototypes</a:t>
            </a:r>
          </a:p>
          <a:p>
            <a:pPr lvl="1">
              <a:buClrTx/>
              <a:buFont typeface="Montserrat" panose="00000500000000000000" pitchFamily="50" charset="0"/>
              <a:buChar char="▶"/>
            </a:pPr>
            <a:r>
              <a:rPr lang="en-US" i="1" dirty="0"/>
              <a:t>some OFE-Cu sheets are already in house, but it would be better to have more</a:t>
            </a:r>
          </a:p>
          <a:p>
            <a:pPr lvl="1">
              <a:buClrTx/>
              <a:buFont typeface="Montserrat" panose="00000500000000000000" pitchFamily="50" charset="0"/>
              <a:buChar char="▶"/>
            </a:pPr>
            <a:r>
              <a:rPr lang="en-US" i="1" dirty="0"/>
              <a:t>Supplier found (MKE). Oscar </a:t>
            </a:r>
            <a:r>
              <a:rPr lang="en-US" i="1" dirty="0" err="1"/>
              <a:t>Azzolini</a:t>
            </a:r>
            <a:r>
              <a:rPr lang="en-US" i="1" dirty="0"/>
              <a:t> in charge of procurement</a:t>
            </a:r>
          </a:p>
          <a:p>
            <a:pPr>
              <a:buClrTx/>
              <a:buFont typeface="Montserrat" panose="00000500000000000000" pitchFamily="50" charset="0"/>
              <a:buChar char="▶"/>
            </a:pPr>
            <a:endParaRPr lang="en-US" sz="24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934A59B2-C84D-2E5F-BFBD-0189F3DE9A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52" b="20549"/>
          <a:stretch/>
        </p:blipFill>
        <p:spPr>
          <a:xfrm>
            <a:off x="8674101" y="2282718"/>
            <a:ext cx="2410339" cy="3223824"/>
          </a:xfrm>
          <a:prstGeom prst="rect">
            <a:avLst/>
          </a:prstGeom>
        </p:spPr>
      </p:pic>
      <p:sp>
        <p:nvSpPr>
          <p:cNvPr id="11" name="CasellaDiTesto 31">
            <a:extLst>
              <a:ext uri="{FF2B5EF4-FFF2-40B4-BE49-F238E27FC236}">
                <a16:creationId xmlns:a16="http://schemas.microsoft.com/office/drawing/2014/main" id="{5BB935AA-933A-2EFF-4E8F-404AA050682F}"/>
              </a:ext>
            </a:extLst>
          </p:cNvPr>
          <p:cNvSpPr txBox="1"/>
          <p:nvPr/>
        </p:nvSpPr>
        <p:spPr>
          <a:xfrm>
            <a:off x="8596725" y="5475298"/>
            <a:ext cx="3279387" cy="8317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it-IT" sz="1600" i="1" dirty="0">
                <a:cs typeface="Segoe UI" panose="020B0502040204020203" pitchFamily="34" charset="0"/>
              </a:rPr>
              <a:t>New 1.3 GHz Die for Spinning </a:t>
            </a:r>
            <a:r>
              <a:rPr lang="it-IT" sz="1600" i="1" dirty="0" err="1">
                <a:cs typeface="Segoe UI" panose="020B0502040204020203" pitchFamily="34" charset="0"/>
              </a:rPr>
              <a:t>produced</a:t>
            </a:r>
            <a:r>
              <a:rPr lang="it-IT" sz="1600" i="1" dirty="0">
                <a:cs typeface="Segoe UI" panose="020B0502040204020203" pitchFamily="34" charset="0"/>
              </a:rPr>
              <a:t> by Piccoli</a:t>
            </a:r>
            <a:endParaRPr lang="it-IT" sz="1100" i="1" dirty="0">
              <a:cs typeface="Segoe UI" panose="020B0502040204020203" pitchFamily="34" charset="0"/>
            </a:endParaRPr>
          </a:p>
          <a:p>
            <a:pPr algn="just">
              <a:lnSpc>
                <a:spcPct val="114000"/>
              </a:lnSpc>
            </a:pPr>
            <a:endParaRPr lang="en-IT" sz="1100" i="1" dirty="0">
              <a:cs typeface="Segoe UI" panose="020B0502040204020203" pitchFamily="34" charset="0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6F614628-9E90-FAF0-2987-7AB35AA3F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4462" y="642669"/>
            <a:ext cx="1451517" cy="544343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6F95A2A7-975B-612C-CE63-7947F24A080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512"/>
          <a:stretch/>
        </p:blipFill>
        <p:spPr>
          <a:xfrm>
            <a:off x="7683505" y="642669"/>
            <a:ext cx="990596" cy="4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25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94801E-1F68-3CD6-8695-570102A7A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to speed up results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04F4B9-9980-C45C-6333-C63DA950E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Nb bulk substrates instead of Cu ones</a:t>
            </a:r>
          </a:p>
          <a:p>
            <a:pPr marL="0" indent="0">
              <a:buNone/>
            </a:pPr>
            <a:r>
              <a:rPr lang="en-US" i="1" dirty="0"/>
              <a:t>(helps to prevent substrate issues in the first results)</a:t>
            </a:r>
          </a:p>
          <a:p>
            <a:pPr lvl="1"/>
            <a:r>
              <a:rPr lang="en-US" dirty="0"/>
              <a:t>QPR</a:t>
            </a:r>
          </a:p>
          <a:p>
            <a:pPr lvl="1"/>
            <a:r>
              <a:rPr lang="en-US" dirty="0"/>
              <a:t>6 GHz cavities</a:t>
            </a:r>
          </a:p>
          <a:p>
            <a:pPr lvl="1"/>
            <a:r>
              <a:rPr lang="en-US" dirty="0"/>
              <a:t>1.3 GHz cavities</a:t>
            </a:r>
          </a:p>
          <a:p>
            <a:pPr lvl="1"/>
            <a:endParaRPr lang="en-US" dirty="0"/>
          </a:p>
          <a:p>
            <a:r>
              <a:rPr lang="en-US" dirty="0"/>
              <a:t>1.3 GHz Cu substrates with flat flanges (waiting the welding cavities)</a:t>
            </a:r>
          </a:p>
          <a:p>
            <a:pPr lvl="1"/>
            <a:r>
              <a:rPr lang="en-US" dirty="0"/>
              <a:t>Is there any RF drawback to take in account?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2706D6C-80C9-385F-79CA-1DEC90D84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dirty="0"/>
              <a:t>		 11</a:t>
            </a:r>
            <a:r>
              <a:rPr lang="en-US" baseline="30000" dirty="0"/>
              <a:t>th</a:t>
            </a:r>
            <a:r>
              <a:rPr lang="en-US" dirty="0"/>
              <a:t> IFAST WP9 meeting  	             cristian.pira@lnl.infn.it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9F9F0E1-B0B8-1B9F-CE04-761293BCD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7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7DB7538-5F37-80DB-EDE0-161609079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flanges (Indium sealing)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275738C-B1E3-3D91-E171-874BF4984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		WP9 2</a:t>
            </a:r>
            <a:r>
              <a:rPr lang="en-US" baseline="30000"/>
              <a:t>nd</a:t>
            </a:r>
            <a:r>
              <a:rPr lang="en-US"/>
              <a:t> annual meeting	             cristian.pira@lnl.infn.it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AC9111-5CFA-D86A-0749-C34DCCD3A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87F2912-B06C-67D9-7377-5CDB1A7B6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06" y="1922112"/>
            <a:ext cx="2965760" cy="395434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EEC1446-22E8-436E-3185-036085507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1028" y="2062212"/>
            <a:ext cx="2965759" cy="395434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1C23332-7AFA-733A-14B6-48CEA148E4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04848" y="1451825"/>
            <a:ext cx="2965760" cy="395434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2537CC17-0710-2D04-D6DA-7106AC3125F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9894033">
            <a:off x="2545616" y="4272307"/>
            <a:ext cx="2809387" cy="114991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33A3B2D-7339-6BF2-FB2F-E32622928FF8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0862453">
            <a:off x="6669755" y="3097889"/>
            <a:ext cx="3302130" cy="1149914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0B1CCFA-39D5-B622-3C1C-2BF91CBB77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928" t="19109" r="41673" b="71008"/>
          <a:stretch/>
        </p:blipFill>
        <p:spPr>
          <a:xfrm>
            <a:off x="1538115" y="1316490"/>
            <a:ext cx="2649038" cy="1274057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A18DB4F5-FCC8-A2D7-A73F-3409E0DB37B9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8659057" flipV="1">
            <a:off x="1745552" y="1656729"/>
            <a:ext cx="1001592" cy="100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96087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.Fast - Kick off meeting.pptx" id="{DA7DF920-03AB-4F15-9D0A-DF69EAE7A7F4}" vid="{D210E2EE-DA83-4FE6-B3DE-B8BDD22ABA3A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.Fast - Kick off meeting.pptx" id="{DA7DF920-03AB-4F15-9D0A-DF69EAE7A7F4}" vid="{D10B85FB-AC78-440D-B51F-CB099DEA5277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2115D08E677248BDCA1802405EB194" ma:contentTypeVersion="13" ma:contentTypeDescription="Create a new document." ma:contentTypeScope="" ma:versionID="34f245b5fc5545921cad9db836a822b3">
  <xsd:schema xmlns:xsd="http://www.w3.org/2001/XMLSchema" xmlns:xs="http://www.w3.org/2001/XMLSchema" xmlns:p="http://schemas.microsoft.com/office/2006/metadata/properties" xmlns:ns3="e47f35ae-fbd5-4fcb-aa0e-162c0b89555d" xmlns:ns4="adf77701-ae93-4853-aa7d-9da7e7fa76b3" targetNamespace="http://schemas.microsoft.com/office/2006/metadata/properties" ma:root="true" ma:fieldsID="e0215bf63018cd1dfcff03b3f59b35eb" ns3:_="" ns4:_="">
    <xsd:import namespace="e47f35ae-fbd5-4fcb-aa0e-162c0b89555d"/>
    <xsd:import namespace="adf77701-ae93-4853-aa7d-9da7e7fa76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7f35ae-fbd5-4fcb-aa0e-162c0b8955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77701-ae93-4853-aa7d-9da7e7fa76b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9405E4-9321-4289-B033-BC2E6E1D1B50}">
  <ds:schemaRefs>
    <ds:schemaRef ds:uri="adf77701-ae93-4853-aa7d-9da7e7fa76b3"/>
    <ds:schemaRef ds:uri="e47f35ae-fbd5-4fcb-aa0e-162c0b89555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79D8B24-8F98-4DDA-9790-F62C761D20F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DBA52B-EB2F-4D11-BFF1-4FD773224844}">
  <ds:schemaRefs>
    <ds:schemaRef ds:uri="adf77701-ae93-4853-aa7d-9da7e7fa76b3"/>
    <ds:schemaRef ds:uri="http://purl.org/dc/terms/"/>
    <ds:schemaRef ds:uri="http://schemas.microsoft.com/office/2006/documentManagement/types"/>
    <ds:schemaRef ds:uri="http://www.w3.org/XML/1998/namespace"/>
    <ds:schemaRef ds:uri="e47f35ae-fbd5-4fcb-aa0e-162c0b89555d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I.Fast - Kick off meeting</Template>
  <TotalTime>1026</TotalTime>
  <Words>237</Words>
  <Application>Microsoft Office PowerPoint</Application>
  <PresentationFormat>Widescreen</PresentationFormat>
  <Paragraphs>34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Montserrat ExtraBold</vt:lpstr>
      <vt:lpstr>Montserrat SemiBold</vt:lpstr>
      <vt:lpstr>Segoe UI</vt:lpstr>
      <vt:lpstr>I.FAST Custom Slides</vt:lpstr>
      <vt:lpstr>Generic</vt:lpstr>
      <vt:lpstr>Presentazione standard di PowerPoint</vt:lpstr>
      <vt:lpstr>Substrates Production and Polishing</vt:lpstr>
      <vt:lpstr>WP 9.2 Cavity Forming</vt:lpstr>
      <vt:lpstr>Ideas to speed up results</vt:lpstr>
      <vt:lpstr>Flat flanges (Indium sealing)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 Pira</dc:creator>
  <cp:lastModifiedBy>Cristian Pira</cp:lastModifiedBy>
  <cp:revision>9</cp:revision>
  <dcterms:created xsi:type="dcterms:W3CDTF">2021-05-03T13:12:24Z</dcterms:created>
  <dcterms:modified xsi:type="dcterms:W3CDTF">2024-01-18T13:05:02Z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0x010100BC2115D08E677248BDCA1802405EB194</vt:lpwstr>
  </property>
</Properties>
</file>