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56"/>
  </p:notesMasterIdLst>
  <p:handoutMasterIdLst>
    <p:handoutMasterId r:id="rId57"/>
  </p:handoutMasterIdLst>
  <p:sldIdLst>
    <p:sldId id="257" r:id="rId2"/>
    <p:sldId id="264" r:id="rId3"/>
    <p:sldId id="289" r:id="rId4"/>
    <p:sldId id="4185" r:id="rId5"/>
    <p:sldId id="4186" r:id="rId6"/>
    <p:sldId id="2861" r:id="rId7"/>
    <p:sldId id="4188" r:id="rId8"/>
    <p:sldId id="389" r:id="rId9"/>
    <p:sldId id="4189" r:id="rId10"/>
    <p:sldId id="365" r:id="rId11"/>
    <p:sldId id="522" r:id="rId12"/>
    <p:sldId id="4258" r:id="rId13"/>
    <p:sldId id="4259" r:id="rId14"/>
    <p:sldId id="313" r:id="rId15"/>
    <p:sldId id="4260" r:id="rId16"/>
    <p:sldId id="282" r:id="rId17"/>
    <p:sldId id="4261" r:id="rId18"/>
    <p:sldId id="262" r:id="rId19"/>
    <p:sldId id="551" r:id="rId20"/>
    <p:sldId id="525" r:id="rId21"/>
    <p:sldId id="572" r:id="rId22"/>
    <p:sldId id="366" r:id="rId23"/>
    <p:sldId id="369" r:id="rId24"/>
    <p:sldId id="330" r:id="rId25"/>
    <p:sldId id="370" r:id="rId26"/>
    <p:sldId id="371" r:id="rId27"/>
    <p:sldId id="541" r:id="rId28"/>
    <p:sldId id="565" r:id="rId29"/>
    <p:sldId id="385" r:id="rId30"/>
    <p:sldId id="386" r:id="rId31"/>
    <p:sldId id="387" r:id="rId32"/>
    <p:sldId id="4187" r:id="rId33"/>
    <p:sldId id="4193" r:id="rId34"/>
    <p:sldId id="4195" r:id="rId35"/>
    <p:sldId id="4199" r:id="rId36"/>
    <p:sldId id="4263" r:id="rId37"/>
    <p:sldId id="4339" r:id="rId38"/>
    <p:sldId id="4198" r:id="rId39"/>
    <p:sldId id="4200" r:id="rId40"/>
    <p:sldId id="4206" r:id="rId41"/>
    <p:sldId id="4211" r:id="rId42"/>
    <p:sldId id="280" r:id="rId43"/>
    <p:sldId id="4217" r:id="rId44"/>
    <p:sldId id="4216" r:id="rId45"/>
    <p:sldId id="4219" r:id="rId46"/>
    <p:sldId id="4222" r:id="rId47"/>
    <p:sldId id="321" r:id="rId48"/>
    <p:sldId id="677" r:id="rId49"/>
    <p:sldId id="4334" r:id="rId50"/>
    <p:sldId id="4338" r:id="rId51"/>
    <p:sldId id="4337" r:id="rId52"/>
    <p:sldId id="4246" r:id="rId53"/>
    <p:sldId id="4256" r:id="rId54"/>
    <p:sldId id="4236" r:id="rId5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9C6580B-9982-D935-5A45-F9F158274491}" name="Edda Gschwendtner" initials="EG" userId="S::edda.gschwendtner@cern.ch::88000002-c823-4f04-abc8-712c5a06b343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notes" scaleToFitPaper="1"/>
  <p:clrMru>
    <a:srgbClr val="0432FF"/>
    <a:srgbClr val="FFFFFF"/>
    <a:srgbClr val="1155CC"/>
    <a:srgbClr val="E7E6E6"/>
    <a:srgbClr val="00B050"/>
    <a:srgbClr val="898989"/>
    <a:srgbClr val="00FA00"/>
    <a:srgbClr val="8EFA00"/>
    <a:srgbClr val="FF9300"/>
    <a:srgbClr val="73FB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5414" autoAdjust="0"/>
    <p:restoredTop sz="95827" autoAdjust="0"/>
  </p:normalViewPr>
  <p:slideViewPr>
    <p:cSldViewPr snapToGrid="0">
      <p:cViewPr varScale="1">
        <p:scale>
          <a:sx n="101" d="100"/>
          <a:sy n="101" d="100"/>
        </p:scale>
        <p:origin x="208" y="196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9" d="100"/>
        <a:sy n="89" d="100"/>
      </p:scale>
      <p:origin x="0" y="443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microsoft.com/office/2018/10/relationships/authors" Target="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atalan\AppData\Local\Temp\Temp1_Treasure%20box.zip\Wave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100" baseline="0">
                <a:solidFill>
                  <a:schemeClr val="lt1">
                    <a:lumMod val="95000"/>
                  </a:scheme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pPr>
            <a:r>
              <a:rPr lang="en-GB">
                <a:latin typeface="Arial" panose="020B0604020202020204" pitchFamily="34" charset="0"/>
                <a:cs typeface="Arial" panose="020B0604020202020204" pitchFamily="34" charset="0"/>
              </a:rPr>
              <a:t>RF</a:t>
            </a:r>
            <a:r>
              <a:rPr lang="en-GB" baseline="0">
                <a:latin typeface="Arial" panose="020B0604020202020204" pitchFamily="34" charset="0"/>
                <a:cs typeface="Arial" panose="020B0604020202020204" pitchFamily="34" charset="0"/>
              </a:rPr>
              <a:t> accelerating gradient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100" baseline="0">
              <a:solidFill>
                <a:schemeClr val="lt1">
                  <a:lumMod val="95000"/>
                </a:schemeClr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latin typeface="+mn-lt"/>
              <a:ea typeface="+mn-ea"/>
              <a:cs typeface="+mn-cs"/>
            </a:defRPr>
          </a:pPr>
          <a:endParaRPr lang="en-CH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CLIC</c:v>
          </c:tx>
          <c:spPr>
            <a:ln w="19050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[Waves.xlsx]Sheet1!$A$2:$A$202</c:f>
              <c:numCache>
                <c:formatCode>General</c:formatCode>
                <c:ptCount val="201"/>
                <c:pt idx="0">
                  <c:v>0</c:v>
                </c:pt>
                <c:pt idx="1">
                  <c:v>5.0000000000000001E-3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0.02</c:v>
                </c:pt>
                <c:pt idx="5">
                  <c:v>2.5000000000000001E-2</c:v>
                </c:pt>
                <c:pt idx="6">
                  <c:v>0.03</c:v>
                </c:pt>
                <c:pt idx="7">
                  <c:v>3.5000000000000003E-2</c:v>
                </c:pt>
                <c:pt idx="8">
                  <c:v>0.04</c:v>
                </c:pt>
                <c:pt idx="9">
                  <c:v>4.4999999999999998E-2</c:v>
                </c:pt>
                <c:pt idx="10">
                  <c:v>0.05</c:v>
                </c:pt>
                <c:pt idx="11">
                  <c:v>5.5E-2</c:v>
                </c:pt>
                <c:pt idx="12">
                  <c:v>0.06</c:v>
                </c:pt>
                <c:pt idx="13">
                  <c:v>6.5000000000000002E-2</c:v>
                </c:pt>
                <c:pt idx="14">
                  <c:v>7.0000000000000007E-2</c:v>
                </c:pt>
                <c:pt idx="15">
                  <c:v>7.4999999999999997E-2</c:v>
                </c:pt>
                <c:pt idx="16">
                  <c:v>0.08</c:v>
                </c:pt>
                <c:pt idx="17">
                  <c:v>8.5000000000000006E-2</c:v>
                </c:pt>
                <c:pt idx="18">
                  <c:v>0.09</c:v>
                </c:pt>
                <c:pt idx="19">
                  <c:v>9.5000000000000001E-2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0.13500000000000001</c:v>
                </c:pt>
                <c:pt idx="28">
                  <c:v>0.14000000000000001</c:v>
                </c:pt>
                <c:pt idx="29">
                  <c:v>0.14499999999999999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0.16500000000000001</c:v>
                </c:pt>
                <c:pt idx="34">
                  <c:v>0.17</c:v>
                </c:pt>
                <c:pt idx="35">
                  <c:v>0.17499999999999999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0.19500000000000001</c:v>
                </c:pt>
                <c:pt idx="40">
                  <c:v>0.2</c:v>
                </c:pt>
                <c:pt idx="41">
                  <c:v>0.20499999999999999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0.22500000000000001</c:v>
                </c:pt>
                <c:pt idx="46">
                  <c:v>0.23</c:v>
                </c:pt>
                <c:pt idx="47">
                  <c:v>0.23499999999999999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0.26500000000000001</c:v>
                </c:pt>
                <c:pt idx="54">
                  <c:v>0.27</c:v>
                </c:pt>
                <c:pt idx="55">
                  <c:v>0.27500000000000002</c:v>
                </c:pt>
                <c:pt idx="56">
                  <c:v>0.28000000000000003</c:v>
                </c:pt>
                <c:pt idx="57">
                  <c:v>0.28499999999999998</c:v>
                </c:pt>
                <c:pt idx="58">
                  <c:v>0.28999999999999998</c:v>
                </c:pt>
                <c:pt idx="59">
                  <c:v>0.29499999999999998</c:v>
                </c:pt>
                <c:pt idx="60">
                  <c:v>0.3</c:v>
                </c:pt>
                <c:pt idx="61">
                  <c:v>0.30499999999999999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0.32500000000000001</c:v>
                </c:pt>
                <c:pt idx="66">
                  <c:v>0.33</c:v>
                </c:pt>
                <c:pt idx="67">
                  <c:v>0.33500000000000002</c:v>
                </c:pt>
                <c:pt idx="68">
                  <c:v>0.34</c:v>
                </c:pt>
                <c:pt idx="69">
                  <c:v>0.34499999999999997</c:v>
                </c:pt>
                <c:pt idx="70">
                  <c:v>0.35</c:v>
                </c:pt>
                <c:pt idx="71">
                  <c:v>0.35499999999999998</c:v>
                </c:pt>
                <c:pt idx="72">
                  <c:v>0.36</c:v>
                </c:pt>
                <c:pt idx="73">
                  <c:v>0.36499999999999999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0.38500000000000001</c:v>
                </c:pt>
                <c:pt idx="78">
                  <c:v>0.39</c:v>
                </c:pt>
                <c:pt idx="79">
                  <c:v>0.39500000000000002</c:v>
                </c:pt>
                <c:pt idx="80">
                  <c:v>0.4</c:v>
                </c:pt>
                <c:pt idx="81">
                  <c:v>0.40500000000000003</c:v>
                </c:pt>
                <c:pt idx="82">
                  <c:v>0.41</c:v>
                </c:pt>
                <c:pt idx="83">
                  <c:v>0.41499999999999998</c:v>
                </c:pt>
                <c:pt idx="84">
                  <c:v>0.42</c:v>
                </c:pt>
                <c:pt idx="85">
                  <c:v>0.42499999999999999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0.44500000000000001</c:v>
                </c:pt>
                <c:pt idx="90">
                  <c:v>0.45</c:v>
                </c:pt>
                <c:pt idx="91">
                  <c:v>0.45500000000000002</c:v>
                </c:pt>
                <c:pt idx="92">
                  <c:v>0.46</c:v>
                </c:pt>
                <c:pt idx="93">
                  <c:v>0.46500000000000002</c:v>
                </c:pt>
                <c:pt idx="94">
                  <c:v>0.47</c:v>
                </c:pt>
                <c:pt idx="95">
                  <c:v>0.47499999999999998</c:v>
                </c:pt>
                <c:pt idx="96">
                  <c:v>0.48</c:v>
                </c:pt>
                <c:pt idx="97">
                  <c:v>0.48499999999999999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0.51500000000000001</c:v>
                </c:pt>
                <c:pt idx="104">
                  <c:v>0.52</c:v>
                </c:pt>
                <c:pt idx="105">
                  <c:v>0.52500000000000002</c:v>
                </c:pt>
                <c:pt idx="106">
                  <c:v>0.53</c:v>
                </c:pt>
                <c:pt idx="107">
                  <c:v>0.53500000000000003</c:v>
                </c:pt>
                <c:pt idx="108">
                  <c:v>0.54</c:v>
                </c:pt>
                <c:pt idx="109">
                  <c:v>0.54500000000000004</c:v>
                </c:pt>
                <c:pt idx="110">
                  <c:v>0.55000000000000004</c:v>
                </c:pt>
                <c:pt idx="111">
                  <c:v>0.55500000000000005</c:v>
                </c:pt>
                <c:pt idx="112">
                  <c:v>0.56000000000000005</c:v>
                </c:pt>
                <c:pt idx="113">
                  <c:v>0.56499999999999995</c:v>
                </c:pt>
                <c:pt idx="114">
                  <c:v>0.56999999999999995</c:v>
                </c:pt>
                <c:pt idx="115">
                  <c:v>0.57499999999999996</c:v>
                </c:pt>
                <c:pt idx="116">
                  <c:v>0.57999999999999996</c:v>
                </c:pt>
                <c:pt idx="117">
                  <c:v>0.58499999999999996</c:v>
                </c:pt>
                <c:pt idx="118">
                  <c:v>0.59</c:v>
                </c:pt>
                <c:pt idx="119">
                  <c:v>0.59499999999999997</c:v>
                </c:pt>
                <c:pt idx="120">
                  <c:v>0.6</c:v>
                </c:pt>
                <c:pt idx="121">
                  <c:v>0.60499999999999998</c:v>
                </c:pt>
                <c:pt idx="122">
                  <c:v>0.61</c:v>
                </c:pt>
                <c:pt idx="123">
                  <c:v>0.61499999999999999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0.63500000000000001</c:v>
                </c:pt>
                <c:pt idx="128">
                  <c:v>0.64</c:v>
                </c:pt>
                <c:pt idx="129">
                  <c:v>0.64500000000000002</c:v>
                </c:pt>
                <c:pt idx="130">
                  <c:v>0.65</c:v>
                </c:pt>
                <c:pt idx="131">
                  <c:v>0.65500000000000003</c:v>
                </c:pt>
                <c:pt idx="132">
                  <c:v>0.66</c:v>
                </c:pt>
                <c:pt idx="133">
                  <c:v>0.66500000000000004</c:v>
                </c:pt>
                <c:pt idx="134">
                  <c:v>0.67</c:v>
                </c:pt>
                <c:pt idx="135">
                  <c:v>0.67500000000000004</c:v>
                </c:pt>
                <c:pt idx="136">
                  <c:v>0.68</c:v>
                </c:pt>
                <c:pt idx="137">
                  <c:v>0.68500000000000005</c:v>
                </c:pt>
                <c:pt idx="138">
                  <c:v>0.69</c:v>
                </c:pt>
                <c:pt idx="139">
                  <c:v>0.69499999999999995</c:v>
                </c:pt>
                <c:pt idx="140">
                  <c:v>0.7</c:v>
                </c:pt>
                <c:pt idx="141">
                  <c:v>0.70499999999999996</c:v>
                </c:pt>
                <c:pt idx="142">
                  <c:v>0.71</c:v>
                </c:pt>
                <c:pt idx="143">
                  <c:v>0.71499999999999997</c:v>
                </c:pt>
                <c:pt idx="144">
                  <c:v>0.72</c:v>
                </c:pt>
                <c:pt idx="145">
                  <c:v>0.72499999999999998</c:v>
                </c:pt>
                <c:pt idx="146">
                  <c:v>0.73</c:v>
                </c:pt>
                <c:pt idx="147">
                  <c:v>0.73499999999999999</c:v>
                </c:pt>
                <c:pt idx="148">
                  <c:v>0.74</c:v>
                </c:pt>
                <c:pt idx="149">
                  <c:v>0.745</c:v>
                </c:pt>
                <c:pt idx="150">
                  <c:v>0.75</c:v>
                </c:pt>
                <c:pt idx="151">
                  <c:v>0.755</c:v>
                </c:pt>
                <c:pt idx="152">
                  <c:v>0.76</c:v>
                </c:pt>
                <c:pt idx="153">
                  <c:v>0.76500000000000001</c:v>
                </c:pt>
                <c:pt idx="154">
                  <c:v>0.77</c:v>
                </c:pt>
                <c:pt idx="155">
                  <c:v>0.77500000000000002</c:v>
                </c:pt>
                <c:pt idx="156">
                  <c:v>0.78</c:v>
                </c:pt>
                <c:pt idx="157">
                  <c:v>0.78500000000000003</c:v>
                </c:pt>
                <c:pt idx="158">
                  <c:v>0.79</c:v>
                </c:pt>
                <c:pt idx="159">
                  <c:v>0.79500000000000004</c:v>
                </c:pt>
                <c:pt idx="160">
                  <c:v>0.8</c:v>
                </c:pt>
                <c:pt idx="161">
                  <c:v>0.80500000000000005</c:v>
                </c:pt>
                <c:pt idx="162">
                  <c:v>0.81</c:v>
                </c:pt>
                <c:pt idx="163">
                  <c:v>0.81499999999999995</c:v>
                </c:pt>
                <c:pt idx="164">
                  <c:v>0.82</c:v>
                </c:pt>
                <c:pt idx="165">
                  <c:v>0.82499999999999996</c:v>
                </c:pt>
                <c:pt idx="166">
                  <c:v>0.83</c:v>
                </c:pt>
                <c:pt idx="167">
                  <c:v>0.83499999999999996</c:v>
                </c:pt>
                <c:pt idx="168">
                  <c:v>0.84</c:v>
                </c:pt>
                <c:pt idx="169">
                  <c:v>0.84499999999999997</c:v>
                </c:pt>
                <c:pt idx="170">
                  <c:v>0.85</c:v>
                </c:pt>
                <c:pt idx="171">
                  <c:v>0.85499999999999998</c:v>
                </c:pt>
                <c:pt idx="172">
                  <c:v>0.86</c:v>
                </c:pt>
                <c:pt idx="173">
                  <c:v>0.86499999999999999</c:v>
                </c:pt>
                <c:pt idx="174">
                  <c:v>0.87</c:v>
                </c:pt>
                <c:pt idx="175">
                  <c:v>0.875</c:v>
                </c:pt>
                <c:pt idx="176">
                  <c:v>0.88</c:v>
                </c:pt>
                <c:pt idx="177">
                  <c:v>0.88500000000000001</c:v>
                </c:pt>
                <c:pt idx="178">
                  <c:v>0.89</c:v>
                </c:pt>
                <c:pt idx="179">
                  <c:v>0.89500000000000002</c:v>
                </c:pt>
                <c:pt idx="180">
                  <c:v>0.9</c:v>
                </c:pt>
                <c:pt idx="181">
                  <c:v>0.90500000000000003</c:v>
                </c:pt>
                <c:pt idx="182">
                  <c:v>0.91</c:v>
                </c:pt>
                <c:pt idx="183">
                  <c:v>0.91500000000000004</c:v>
                </c:pt>
                <c:pt idx="184">
                  <c:v>0.92</c:v>
                </c:pt>
                <c:pt idx="185">
                  <c:v>0.92500000000000004</c:v>
                </c:pt>
                <c:pt idx="186">
                  <c:v>0.93</c:v>
                </c:pt>
                <c:pt idx="187">
                  <c:v>0.93500000000000005</c:v>
                </c:pt>
                <c:pt idx="188">
                  <c:v>0.94</c:v>
                </c:pt>
                <c:pt idx="189">
                  <c:v>0.94499999999999995</c:v>
                </c:pt>
                <c:pt idx="190">
                  <c:v>0.95</c:v>
                </c:pt>
                <c:pt idx="191">
                  <c:v>0.95499999999999996</c:v>
                </c:pt>
                <c:pt idx="192">
                  <c:v>0.96</c:v>
                </c:pt>
                <c:pt idx="193">
                  <c:v>0.96499999999999997</c:v>
                </c:pt>
                <c:pt idx="194">
                  <c:v>0.97</c:v>
                </c:pt>
                <c:pt idx="195">
                  <c:v>0.97499999999999998</c:v>
                </c:pt>
                <c:pt idx="196">
                  <c:v>0.98</c:v>
                </c:pt>
                <c:pt idx="197">
                  <c:v>0.98499999999999999</c:v>
                </c:pt>
                <c:pt idx="198">
                  <c:v>0.99</c:v>
                </c:pt>
                <c:pt idx="199">
                  <c:v>0.995</c:v>
                </c:pt>
                <c:pt idx="200">
                  <c:v>1</c:v>
                </c:pt>
              </c:numCache>
            </c:numRef>
          </c:xVal>
          <c:yVal>
            <c:numRef>
              <c:f>[Waves.xlsx]Sheet1!$B$2:$B$202</c:f>
              <c:numCache>
                <c:formatCode>General</c:formatCode>
                <c:ptCount val="201"/>
                <c:pt idx="0">
                  <c:v>0</c:v>
                </c:pt>
                <c:pt idx="1">
                  <c:v>36.812455268467801</c:v>
                </c:pt>
                <c:pt idx="2">
                  <c:v>68.454710592868878</c:v>
                </c:pt>
                <c:pt idx="3">
                  <c:v>90.482705246601952</c:v>
                </c:pt>
                <c:pt idx="4">
                  <c:v>99.80267284282715</c:v>
                </c:pt>
                <c:pt idx="5">
                  <c:v>95.105651629515364</c:v>
                </c:pt>
                <c:pt idx="6">
                  <c:v>77.051324277578928</c:v>
                </c:pt>
                <c:pt idx="7">
                  <c:v>48.175367410171518</c:v>
                </c:pt>
                <c:pt idx="8">
                  <c:v>12.53332335643041</c:v>
                </c:pt>
                <c:pt idx="9">
                  <c:v>-24.868988716485458</c:v>
                </c:pt>
                <c:pt idx="10">
                  <c:v>-58.7785252292473</c:v>
                </c:pt>
                <c:pt idx="11">
                  <c:v>-84.432792550201484</c:v>
                </c:pt>
                <c:pt idx="12">
                  <c:v>-98.228725072868869</c:v>
                </c:pt>
                <c:pt idx="13">
                  <c:v>-98.228725072868869</c:v>
                </c:pt>
                <c:pt idx="14">
                  <c:v>-84.432792550201498</c:v>
                </c:pt>
                <c:pt idx="15">
                  <c:v>-58.778525229247336</c:v>
                </c:pt>
                <c:pt idx="16">
                  <c:v>-24.86898871648545</c:v>
                </c:pt>
                <c:pt idx="17">
                  <c:v>12.533323356430417</c:v>
                </c:pt>
                <c:pt idx="18">
                  <c:v>48.175367410171489</c:v>
                </c:pt>
                <c:pt idx="19">
                  <c:v>77.051324277578928</c:v>
                </c:pt>
                <c:pt idx="20">
                  <c:v>95.10565162951535</c:v>
                </c:pt>
                <c:pt idx="21">
                  <c:v>99.80267284282715</c:v>
                </c:pt>
                <c:pt idx="22">
                  <c:v>90.482705246601995</c:v>
                </c:pt>
                <c:pt idx="23">
                  <c:v>68.454710592868835</c:v>
                </c:pt>
                <c:pt idx="24">
                  <c:v>36.812455268467801</c:v>
                </c:pt>
                <c:pt idx="25">
                  <c:v>3.67544536472586E-14</c:v>
                </c:pt>
                <c:pt idx="26">
                  <c:v>-36.812455268467723</c:v>
                </c:pt>
                <c:pt idx="27">
                  <c:v>-68.454710592868921</c:v>
                </c:pt>
                <c:pt idx="28">
                  <c:v>-90.482705246601967</c:v>
                </c:pt>
                <c:pt idx="29">
                  <c:v>-99.80267284282715</c:v>
                </c:pt>
                <c:pt idx="30">
                  <c:v>-95.105651629515378</c:v>
                </c:pt>
                <c:pt idx="31">
                  <c:v>-77.051324277578971</c:v>
                </c:pt>
                <c:pt idx="32">
                  <c:v>-48.175367410171475</c:v>
                </c:pt>
                <c:pt idx="33">
                  <c:v>-12.533323356430401</c:v>
                </c:pt>
                <c:pt idx="34">
                  <c:v>24.868988716485465</c:v>
                </c:pt>
                <c:pt idx="35">
                  <c:v>58.778525229247272</c:v>
                </c:pt>
                <c:pt idx="36">
                  <c:v>84.432792550201469</c:v>
                </c:pt>
                <c:pt idx="37">
                  <c:v>98.228725072868855</c:v>
                </c:pt>
                <c:pt idx="38">
                  <c:v>98.228725072868855</c:v>
                </c:pt>
                <c:pt idx="39">
                  <c:v>84.432792550201512</c:v>
                </c:pt>
                <c:pt idx="40">
                  <c:v>58.778525229247357</c:v>
                </c:pt>
                <c:pt idx="41">
                  <c:v>24.868988716485571</c:v>
                </c:pt>
                <c:pt idx="42">
                  <c:v>-12.533323356430293</c:v>
                </c:pt>
                <c:pt idx="43">
                  <c:v>-48.175367410171532</c:v>
                </c:pt>
                <c:pt idx="44">
                  <c:v>-77.051324277578786</c:v>
                </c:pt>
                <c:pt idx="45">
                  <c:v>-95.105651629515336</c:v>
                </c:pt>
                <c:pt idx="46">
                  <c:v>-99.80267284282715</c:v>
                </c:pt>
                <c:pt idx="47">
                  <c:v>-90.482705246602009</c:v>
                </c:pt>
                <c:pt idx="48">
                  <c:v>-68.454710592868864</c:v>
                </c:pt>
                <c:pt idx="49">
                  <c:v>-36.812455268468</c:v>
                </c:pt>
                <c:pt idx="50">
                  <c:v>-7.3508907294517201E-14</c:v>
                </c:pt>
                <c:pt idx="51">
                  <c:v>36.812455268467858</c:v>
                </c:pt>
                <c:pt idx="52">
                  <c:v>68.454710592868764</c:v>
                </c:pt>
                <c:pt idx="53">
                  <c:v>90.482705246601952</c:v>
                </c:pt>
                <c:pt idx="54">
                  <c:v>99.802672842827164</c:v>
                </c:pt>
                <c:pt idx="55">
                  <c:v>95.105651629515393</c:v>
                </c:pt>
                <c:pt idx="56">
                  <c:v>77.051324277578885</c:v>
                </c:pt>
                <c:pt idx="57">
                  <c:v>48.175367410171667</c:v>
                </c:pt>
                <c:pt idx="58">
                  <c:v>12.533323356430792</c:v>
                </c:pt>
                <c:pt idx="59">
                  <c:v>-24.868988716485259</c:v>
                </c:pt>
                <c:pt idx="60">
                  <c:v>-58.778525229247251</c:v>
                </c:pt>
                <c:pt idx="61">
                  <c:v>-84.432792550201341</c:v>
                </c:pt>
                <c:pt idx="62">
                  <c:v>-98.228725072868841</c:v>
                </c:pt>
                <c:pt idx="63">
                  <c:v>-98.228725072868869</c:v>
                </c:pt>
                <c:pt idx="64">
                  <c:v>-84.432792550201441</c:v>
                </c:pt>
                <c:pt idx="65">
                  <c:v>-58.778525229247393</c:v>
                </c:pt>
                <c:pt idx="66">
                  <c:v>-24.868988716485436</c:v>
                </c:pt>
                <c:pt idx="67">
                  <c:v>12.533323356430609</c:v>
                </c:pt>
                <c:pt idx="68">
                  <c:v>48.175367410171503</c:v>
                </c:pt>
                <c:pt idx="69">
                  <c:v>77.051324277578772</c:v>
                </c:pt>
                <c:pt idx="70">
                  <c:v>95.105651629515336</c:v>
                </c:pt>
                <c:pt idx="71">
                  <c:v>99.802672842827178</c:v>
                </c:pt>
                <c:pt idx="72">
                  <c:v>90.482705246602023</c:v>
                </c:pt>
                <c:pt idx="73">
                  <c:v>68.454710592868892</c:v>
                </c:pt>
                <c:pt idx="74">
                  <c:v>36.812455268468028</c:v>
                </c:pt>
                <c:pt idx="75">
                  <c:v>1.102633609417758E-13</c:v>
                </c:pt>
                <c:pt idx="76">
                  <c:v>-36.812455268467822</c:v>
                </c:pt>
                <c:pt idx="77">
                  <c:v>-68.454710592868722</c:v>
                </c:pt>
                <c:pt idx="78">
                  <c:v>-90.482705246601938</c:v>
                </c:pt>
                <c:pt idx="79">
                  <c:v>-99.802672842827164</c:v>
                </c:pt>
                <c:pt idx="80">
                  <c:v>-95.105651629515393</c:v>
                </c:pt>
                <c:pt idx="81">
                  <c:v>-77.0513242775789</c:v>
                </c:pt>
                <c:pt idx="82">
                  <c:v>-48.175367410171695</c:v>
                </c:pt>
                <c:pt idx="83">
                  <c:v>-12.533323356430829</c:v>
                </c:pt>
                <c:pt idx="84">
                  <c:v>24.868988716485223</c:v>
                </c:pt>
                <c:pt idx="85">
                  <c:v>58.778525229246924</c:v>
                </c:pt>
                <c:pt idx="86">
                  <c:v>84.432792550201512</c:v>
                </c:pt>
                <c:pt idx="87">
                  <c:v>98.228725072868826</c:v>
                </c:pt>
                <c:pt idx="88">
                  <c:v>98.228725072868954</c:v>
                </c:pt>
                <c:pt idx="89">
                  <c:v>84.432792550201469</c:v>
                </c:pt>
                <c:pt idx="90">
                  <c:v>58.778525229247421</c:v>
                </c:pt>
                <c:pt idx="91">
                  <c:v>24.868988716485816</c:v>
                </c:pt>
                <c:pt idx="92">
                  <c:v>-12.533323356430573</c:v>
                </c:pt>
                <c:pt idx="93">
                  <c:v>-48.175367410171468</c:v>
                </c:pt>
                <c:pt idx="94">
                  <c:v>-77.051324277578743</c:v>
                </c:pt>
                <c:pt idx="95">
                  <c:v>-95.105651629515208</c:v>
                </c:pt>
                <c:pt idx="96">
                  <c:v>-99.80267284282715</c:v>
                </c:pt>
                <c:pt idx="97">
                  <c:v>-90.482705246602052</c:v>
                </c:pt>
                <c:pt idx="98">
                  <c:v>-68.454710592869191</c:v>
                </c:pt>
                <c:pt idx="99">
                  <c:v>-36.81245526846773</c:v>
                </c:pt>
                <c:pt idx="100">
                  <c:v>-1.470178145890344E-13</c:v>
                </c:pt>
                <c:pt idx="101">
                  <c:v>36.81245526846746</c:v>
                </c:pt>
                <c:pt idx="102">
                  <c:v>68.454710592868963</c:v>
                </c:pt>
                <c:pt idx="103">
                  <c:v>90.48270524660191</c:v>
                </c:pt>
                <c:pt idx="104">
                  <c:v>99.802672842827135</c:v>
                </c:pt>
                <c:pt idx="105">
                  <c:v>95.105651629515293</c:v>
                </c:pt>
                <c:pt idx="106">
                  <c:v>77.051324277578942</c:v>
                </c:pt>
                <c:pt idx="107">
                  <c:v>48.175367410171724</c:v>
                </c:pt>
                <c:pt idx="108">
                  <c:v>12.533323356430159</c:v>
                </c:pt>
                <c:pt idx="109">
                  <c:v>-24.868988716485529</c:v>
                </c:pt>
                <c:pt idx="110">
                  <c:v>-58.77852522924718</c:v>
                </c:pt>
                <c:pt idx="111">
                  <c:v>-84.432792550201683</c:v>
                </c:pt>
                <c:pt idx="112">
                  <c:v>-98.228725072868897</c:v>
                </c:pt>
                <c:pt idx="113">
                  <c:v>-98.228725072869011</c:v>
                </c:pt>
                <c:pt idx="114">
                  <c:v>-84.432792550201668</c:v>
                </c:pt>
                <c:pt idx="115">
                  <c:v>-58.778525229247734</c:v>
                </c:pt>
                <c:pt idx="116">
                  <c:v>-24.868988716486196</c:v>
                </c:pt>
                <c:pt idx="117">
                  <c:v>12.533323356430184</c:v>
                </c:pt>
                <c:pt idx="118">
                  <c:v>48.175367410171127</c:v>
                </c:pt>
                <c:pt idx="119">
                  <c:v>77.051324277578487</c:v>
                </c:pt>
                <c:pt idx="120">
                  <c:v>95.105651629515293</c:v>
                </c:pt>
                <c:pt idx="121">
                  <c:v>99.802672842827178</c:v>
                </c:pt>
                <c:pt idx="122">
                  <c:v>90.482705246602208</c:v>
                </c:pt>
                <c:pt idx="123">
                  <c:v>68.454710592868949</c:v>
                </c:pt>
                <c:pt idx="124">
                  <c:v>36.812455268468099</c:v>
                </c:pt>
                <c:pt idx="125">
                  <c:v>5.3904363611634309E-13</c:v>
                </c:pt>
                <c:pt idx="126">
                  <c:v>-36.812455268467751</c:v>
                </c:pt>
                <c:pt idx="127">
                  <c:v>-68.454710592868679</c:v>
                </c:pt>
                <c:pt idx="128">
                  <c:v>-90.482705246602052</c:v>
                </c:pt>
                <c:pt idx="129">
                  <c:v>-99.80267284282715</c:v>
                </c:pt>
                <c:pt idx="130">
                  <c:v>-95.105651629515421</c:v>
                </c:pt>
                <c:pt idx="131">
                  <c:v>-77.051324277578729</c:v>
                </c:pt>
                <c:pt idx="132">
                  <c:v>-48.175367410171447</c:v>
                </c:pt>
                <c:pt idx="133">
                  <c:v>-12.533323356430548</c:v>
                </c:pt>
                <c:pt idx="134">
                  <c:v>24.868988716485838</c:v>
                </c:pt>
                <c:pt idx="135">
                  <c:v>58.778525229247435</c:v>
                </c:pt>
                <c:pt idx="136">
                  <c:v>84.432792550201469</c:v>
                </c:pt>
                <c:pt idx="137">
                  <c:v>98.228725072868954</c:v>
                </c:pt>
                <c:pt idx="138">
                  <c:v>98.228725072868954</c:v>
                </c:pt>
                <c:pt idx="139">
                  <c:v>84.432792550201881</c:v>
                </c:pt>
                <c:pt idx="140">
                  <c:v>58.778525229247478</c:v>
                </c:pt>
                <c:pt idx="141">
                  <c:v>24.868988716485884</c:v>
                </c:pt>
                <c:pt idx="142">
                  <c:v>-12.533323356429795</c:v>
                </c:pt>
                <c:pt idx="143">
                  <c:v>-48.175367410171404</c:v>
                </c:pt>
                <c:pt idx="144">
                  <c:v>-77.051324277578686</c:v>
                </c:pt>
                <c:pt idx="145">
                  <c:v>-95.105651629515194</c:v>
                </c:pt>
                <c:pt idx="146">
                  <c:v>-99.80267284282715</c:v>
                </c:pt>
                <c:pt idx="147">
                  <c:v>-90.48270524660208</c:v>
                </c:pt>
                <c:pt idx="148">
                  <c:v>-68.454710592869233</c:v>
                </c:pt>
                <c:pt idx="149">
                  <c:v>-36.812455268467801</c:v>
                </c:pt>
                <c:pt idx="150">
                  <c:v>-2.205267218835516E-13</c:v>
                </c:pt>
                <c:pt idx="151">
                  <c:v>36.812455268467389</c:v>
                </c:pt>
                <c:pt idx="152">
                  <c:v>68.454710592868921</c:v>
                </c:pt>
                <c:pt idx="153">
                  <c:v>90.482705246601896</c:v>
                </c:pt>
                <c:pt idx="154">
                  <c:v>99.802672842827135</c:v>
                </c:pt>
                <c:pt idx="155">
                  <c:v>95.105651629515322</c:v>
                </c:pt>
                <c:pt idx="156">
                  <c:v>77.051324277578985</c:v>
                </c:pt>
                <c:pt idx="157">
                  <c:v>48.175367410171795</c:v>
                </c:pt>
                <c:pt idx="158">
                  <c:v>12.533323356430232</c:v>
                </c:pt>
                <c:pt idx="159">
                  <c:v>-24.868988716485461</c:v>
                </c:pt>
                <c:pt idx="160">
                  <c:v>-58.778525229247123</c:v>
                </c:pt>
                <c:pt idx="161">
                  <c:v>-84.432792550201654</c:v>
                </c:pt>
                <c:pt idx="162">
                  <c:v>-98.228725072868869</c:v>
                </c:pt>
                <c:pt idx="163">
                  <c:v>-98.228725072869025</c:v>
                </c:pt>
                <c:pt idx="164">
                  <c:v>-84.432792550201725</c:v>
                </c:pt>
                <c:pt idx="165">
                  <c:v>-58.778525229247791</c:v>
                </c:pt>
                <c:pt idx="166">
                  <c:v>-24.868988716486264</c:v>
                </c:pt>
                <c:pt idx="167">
                  <c:v>12.53332335643011</c:v>
                </c:pt>
                <c:pt idx="168">
                  <c:v>48.175367410171063</c:v>
                </c:pt>
                <c:pt idx="169">
                  <c:v>77.051324277578445</c:v>
                </c:pt>
                <c:pt idx="170">
                  <c:v>95.105651629515066</c:v>
                </c:pt>
                <c:pt idx="171">
                  <c:v>99.802672842827192</c:v>
                </c:pt>
                <c:pt idx="172">
                  <c:v>90.482705246601938</c:v>
                </c:pt>
                <c:pt idx="173">
                  <c:v>68.454710592869517</c:v>
                </c:pt>
                <c:pt idx="174">
                  <c:v>36.812455268468163</c:v>
                </c:pt>
                <c:pt idx="175">
                  <c:v>-9.7990192349239891E-14</c:v>
                </c:pt>
                <c:pt idx="176">
                  <c:v>-36.812455268467026</c:v>
                </c:pt>
                <c:pt idx="177">
                  <c:v>-68.454710592868622</c:v>
                </c:pt>
                <c:pt idx="178">
                  <c:v>-90.482705246602023</c:v>
                </c:pt>
                <c:pt idx="179">
                  <c:v>-99.802672842827107</c:v>
                </c:pt>
                <c:pt idx="180">
                  <c:v>-95.105651629515435</c:v>
                </c:pt>
                <c:pt idx="181">
                  <c:v>-77.051324277578786</c:v>
                </c:pt>
                <c:pt idx="182">
                  <c:v>-48.175367410172136</c:v>
                </c:pt>
                <c:pt idx="183">
                  <c:v>-12.533323356430619</c:v>
                </c:pt>
                <c:pt idx="184">
                  <c:v>24.868988716485767</c:v>
                </c:pt>
                <c:pt idx="185">
                  <c:v>58.778525229246803</c:v>
                </c:pt>
                <c:pt idx="186">
                  <c:v>84.432792550201441</c:v>
                </c:pt>
                <c:pt idx="187">
                  <c:v>98.22872507286894</c:v>
                </c:pt>
                <c:pt idx="188">
                  <c:v>98.228725072868968</c:v>
                </c:pt>
                <c:pt idx="189">
                  <c:v>84.43279255020154</c:v>
                </c:pt>
                <c:pt idx="190">
                  <c:v>58.77852522924811</c:v>
                </c:pt>
                <c:pt idx="191">
                  <c:v>24.868988716485958</c:v>
                </c:pt>
                <c:pt idx="192">
                  <c:v>-12.533323356430426</c:v>
                </c:pt>
                <c:pt idx="193">
                  <c:v>-48.175367410170715</c:v>
                </c:pt>
                <c:pt idx="194">
                  <c:v>-77.051324277578644</c:v>
                </c:pt>
                <c:pt idx="195">
                  <c:v>-95.105651629515378</c:v>
                </c:pt>
                <c:pt idx="196">
                  <c:v>-99.802672842827207</c:v>
                </c:pt>
                <c:pt idx="197">
                  <c:v>-90.482705246602109</c:v>
                </c:pt>
                <c:pt idx="198">
                  <c:v>-68.454710592868778</c:v>
                </c:pt>
                <c:pt idx="199">
                  <c:v>-36.812455268468533</c:v>
                </c:pt>
                <c:pt idx="200">
                  <c:v>-2.940356291780688E-13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030F-2F42-96AF-25FEEA4ECBB3}"/>
            </c:ext>
          </c:extLst>
        </c:ser>
        <c:ser>
          <c:idx val="1"/>
          <c:order val="1"/>
          <c:tx>
            <c:v>ILC</c:v>
          </c:tx>
          <c:spPr>
            <a:ln w="19050" cap="rnd">
              <a:solidFill>
                <a:srgbClr val="FF0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[Waves.xlsx]Sheet1!$A$2:$A$202</c:f>
              <c:numCache>
                <c:formatCode>General</c:formatCode>
                <c:ptCount val="201"/>
                <c:pt idx="0">
                  <c:v>0</c:v>
                </c:pt>
                <c:pt idx="1">
                  <c:v>5.0000000000000001E-3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0.02</c:v>
                </c:pt>
                <c:pt idx="5">
                  <c:v>2.5000000000000001E-2</c:v>
                </c:pt>
                <c:pt idx="6">
                  <c:v>0.03</c:v>
                </c:pt>
                <c:pt idx="7">
                  <c:v>3.5000000000000003E-2</c:v>
                </c:pt>
                <c:pt idx="8">
                  <c:v>0.04</c:v>
                </c:pt>
                <c:pt idx="9">
                  <c:v>4.4999999999999998E-2</c:v>
                </c:pt>
                <c:pt idx="10">
                  <c:v>0.05</c:v>
                </c:pt>
                <c:pt idx="11">
                  <c:v>5.5E-2</c:v>
                </c:pt>
                <c:pt idx="12">
                  <c:v>0.06</c:v>
                </c:pt>
                <c:pt idx="13">
                  <c:v>6.5000000000000002E-2</c:v>
                </c:pt>
                <c:pt idx="14">
                  <c:v>7.0000000000000007E-2</c:v>
                </c:pt>
                <c:pt idx="15">
                  <c:v>7.4999999999999997E-2</c:v>
                </c:pt>
                <c:pt idx="16">
                  <c:v>0.08</c:v>
                </c:pt>
                <c:pt idx="17">
                  <c:v>8.5000000000000006E-2</c:v>
                </c:pt>
                <c:pt idx="18">
                  <c:v>0.09</c:v>
                </c:pt>
                <c:pt idx="19">
                  <c:v>9.5000000000000001E-2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0.13500000000000001</c:v>
                </c:pt>
                <c:pt idx="28">
                  <c:v>0.14000000000000001</c:v>
                </c:pt>
                <c:pt idx="29">
                  <c:v>0.14499999999999999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0.16500000000000001</c:v>
                </c:pt>
                <c:pt idx="34">
                  <c:v>0.17</c:v>
                </c:pt>
                <c:pt idx="35">
                  <c:v>0.17499999999999999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0.19500000000000001</c:v>
                </c:pt>
                <c:pt idx="40">
                  <c:v>0.2</c:v>
                </c:pt>
                <c:pt idx="41">
                  <c:v>0.20499999999999999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0.22500000000000001</c:v>
                </c:pt>
                <c:pt idx="46">
                  <c:v>0.23</c:v>
                </c:pt>
                <c:pt idx="47">
                  <c:v>0.23499999999999999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0.26500000000000001</c:v>
                </c:pt>
                <c:pt idx="54">
                  <c:v>0.27</c:v>
                </c:pt>
                <c:pt idx="55">
                  <c:v>0.27500000000000002</c:v>
                </c:pt>
                <c:pt idx="56">
                  <c:v>0.28000000000000003</c:v>
                </c:pt>
                <c:pt idx="57">
                  <c:v>0.28499999999999998</c:v>
                </c:pt>
                <c:pt idx="58">
                  <c:v>0.28999999999999998</c:v>
                </c:pt>
                <c:pt idx="59">
                  <c:v>0.29499999999999998</c:v>
                </c:pt>
                <c:pt idx="60">
                  <c:v>0.3</c:v>
                </c:pt>
                <c:pt idx="61">
                  <c:v>0.30499999999999999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0.32500000000000001</c:v>
                </c:pt>
                <c:pt idx="66">
                  <c:v>0.33</c:v>
                </c:pt>
                <c:pt idx="67">
                  <c:v>0.33500000000000002</c:v>
                </c:pt>
                <c:pt idx="68">
                  <c:v>0.34</c:v>
                </c:pt>
                <c:pt idx="69">
                  <c:v>0.34499999999999997</c:v>
                </c:pt>
                <c:pt idx="70">
                  <c:v>0.35</c:v>
                </c:pt>
                <c:pt idx="71">
                  <c:v>0.35499999999999998</c:v>
                </c:pt>
                <c:pt idx="72">
                  <c:v>0.36</c:v>
                </c:pt>
                <c:pt idx="73">
                  <c:v>0.36499999999999999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0.38500000000000001</c:v>
                </c:pt>
                <c:pt idx="78">
                  <c:v>0.39</c:v>
                </c:pt>
                <c:pt idx="79">
                  <c:v>0.39500000000000002</c:v>
                </c:pt>
                <c:pt idx="80">
                  <c:v>0.4</c:v>
                </c:pt>
                <c:pt idx="81">
                  <c:v>0.40500000000000003</c:v>
                </c:pt>
                <c:pt idx="82">
                  <c:v>0.41</c:v>
                </c:pt>
                <c:pt idx="83">
                  <c:v>0.41499999999999998</c:v>
                </c:pt>
                <c:pt idx="84">
                  <c:v>0.42</c:v>
                </c:pt>
                <c:pt idx="85">
                  <c:v>0.42499999999999999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0.44500000000000001</c:v>
                </c:pt>
                <c:pt idx="90">
                  <c:v>0.45</c:v>
                </c:pt>
                <c:pt idx="91">
                  <c:v>0.45500000000000002</c:v>
                </c:pt>
                <c:pt idx="92">
                  <c:v>0.46</c:v>
                </c:pt>
                <c:pt idx="93">
                  <c:v>0.46500000000000002</c:v>
                </c:pt>
                <c:pt idx="94">
                  <c:v>0.47</c:v>
                </c:pt>
                <c:pt idx="95">
                  <c:v>0.47499999999999998</c:v>
                </c:pt>
                <c:pt idx="96">
                  <c:v>0.48</c:v>
                </c:pt>
                <c:pt idx="97">
                  <c:v>0.48499999999999999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0.51500000000000001</c:v>
                </c:pt>
                <c:pt idx="104">
                  <c:v>0.52</c:v>
                </c:pt>
                <c:pt idx="105">
                  <c:v>0.52500000000000002</c:v>
                </c:pt>
                <c:pt idx="106">
                  <c:v>0.53</c:v>
                </c:pt>
                <c:pt idx="107">
                  <c:v>0.53500000000000003</c:v>
                </c:pt>
                <c:pt idx="108">
                  <c:v>0.54</c:v>
                </c:pt>
                <c:pt idx="109">
                  <c:v>0.54500000000000004</c:v>
                </c:pt>
                <c:pt idx="110">
                  <c:v>0.55000000000000004</c:v>
                </c:pt>
                <c:pt idx="111">
                  <c:v>0.55500000000000005</c:v>
                </c:pt>
                <c:pt idx="112">
                  <c:v>0.56000000000000005</c:v>
                </c:pt>
                <c:pt idx="113">
                  <c:v>0.56499999999999995</c:v>
                </c:pt>
                <c:pt idx="114">
                  <c:v>0.56999999999999995</c:v>
                </c:pt>
                <c:pt idx="115">
                  <c:v>0.57499999999999996</c:v>
                </c:pt>
                <c:pt idx="116">
                  <c:v>0.57999999999999996</c:v>
                </c:pt>
                <c:pt idx="117">
                  <c:v>0.58499999999999996</c:v>
                </c:pt>
                <c:pt idx="118">
                  <c:v>0.59</c:v>
                </c:pt>
                <c:pt idx="119">
                  <c:v>0.59499999999999997</c:v>
                </c:pt>
                <c:pt idx="120">
                  <c:v>0.6</c:v>
                </c:pt>
                <c:pt idx="121">
                  <c:v>0.60499999999999998</c:v>
                </c:pt>
                <c:pt idx="122">
                  <c:v>0.61</c:v>
                </c:pt>
                <c:pt idx="123">
                  <c:v>0.61499999999999999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0.63500000000000001</c:v>
                </c:pt>
                <c:pt idx="128">
                  <c:v>0.64</c:v>
                </c:pt>
                <c:pt idx="129">
                  <c:v>0.64500000000000002</c:v>
                </c:pt>
                <c:pt idx="130">
                  <c:v>0.65</c:v>
                </c:pt>
                <c:pt idx="131">
                  <c:v>0.65500000000000003</c:v>
                </c:pt>
                <c:pt idx="132">
                  <c:v>0.66</c:v>
                </c:pt>
                <c:pt idx="133">
                  <c:v>0.66500000000000004</c:v>
                </c:pt>
                <c:pt idx="134">
                  <c:v>0.67</c:v>
                </c:pt>
                <c:pt idx="135">
                  <c:v>0.67500000000000004</c:v>
                </c:pt>
                <c:pt idx="136">
                  <c:v>0.68</c:v>
                </c:pt>
                <c:pt idx="137">
                  <c:v>0.68500000000000005</c:v>
                </c:pt>
                <c:pt idx="138">
                  <c:v>0.69</c:v>
                </c:pt>
                <c:pt idx="139">
                  <c:v>0.69499999999999995</c:v>
                </c:pt>
                <c:pt idx="140">
                  <c:v>0.7</c:v>
                </c:pt>
                <c:pt idx="141">
                  <c:v>0.70499999999999996</c:v>
                </c:pt>
                <c:pt idx="142">
                  <c:v>0.71</c:v>
                </c:pt>
                <c:pt idx="143">
                  <c:v>0.71499999999999997</c:v>
                </c:pt>
                <c:pt idx="144">
                  <c:v>0.72</c:v>
                </c:pt>
                <c:pt idx="145">
                  <c:v>0.72499999999999998</c:v>
                </c:pt>
                <c:pt idx="146">
                  <c:v>0.73</c:v>
                </c:pt>
                <c:pt idx="147">
                  <c:v>0.73499999999999999</c:v>
                </c:pt>
                <c:pt idx="148">
                  <c:v>0.74</c:v>
                </c:pt>
                <c:pt idx="149">
                  <c:v>0.745</c:v>
                </c:pt>
                <c:pt idx="150">
                  <c:v>0.75</c:v>
                </c:pt>
                <c:pt idx="151">
                  <c:v>0.755</c:v>
                </c:pt>
                <c:pt idx="152">
                  <c:v>0.76</c:v>
                </c:pt>
                <c:pt idx="153">
                  <c:v>0.76500000000000001</c:v>
                </c:pt>
                <c:pt idx="154">
                  <c:v>0.77</c:v>
                </c:pt>
                <c:pt idx="155">
                  <c:v>0.77500000000000002</c:v>
                </c:pt>
                <c:pt idx="156">
                  <c:v>0.78</c:v>
                </c:pt>
                <c:pt idx="157">
                  <c:v>0.78500000000000003</c:v>
                </c:pt>
                <c:pt idx="158">
                  <c:v>0.79</c:v>
                </c:pt>
                <c:pt idx="159">
                  <c:v>0.79500000000000004</c:v>
                </c:pt>
                <c:pt idx="160">
                  <c:v>0.8</c:v>
                </c:pt>
                <c:pt idx="161">
                  <c:v>0.80500000000000005</c:v>
                </c:pt>
                <c:pt idx="162">
                  <c:v>0.81</c:v>
                </c:pt>
                <c:pt idx="163">
                  <c:v>0.81499999999999995</c:v>
                </c:pt>
                <c:pt idx="164">
                  <c:v>0.82</c:v>
                </c:pt>
                <c:pt idx="165">
                  <c:v>0.82499999999999996</c:v>
                </c:pt>
                <c:pt idx="166">
                  <c:v>0.83</c:v>
                </c:pt>
                <c:pt idx="167">
                  <c:v>0.83499999999999996</c:v>
                </c:pt>
                <c:pt idx="168">
                  <c:v>0.84</c:v>
                </c:pt>
                <c:pt idx="169">
                  <c:v>0.84499999999999997</c:v>
                </c:pt>
                <c:pt idx="170">
                  <c:v>0.85</c:v>
                </c:pt>
                <c:pt idx="171">
                  <c:v>0.85499999999999998</c:v>
                </c:pt>
                <c:pt idx="172">
                  <c:v>0.86</c:v>
                </c:pt>
                <c:pt idx="173">
                  <c:v>0.86499999999999999</c:v>
                </c:pt>
                <c:pt idx="174">
                  <c:v>0.87</c:v>
                </c:pt>
                <c:pt idx="175">
                  <c:v>0.875</c:v>
                </c:pt>
                <c:pt idx="176">
                  <c:v>0.88</c:v>
                </c:pt>
                <c:pt idx="177">
                  <c:v>0.88500000000000001</c:v>
                </c:pt>
                <c:pt idx="178">
                  <c:v>0.89</c:v>
                </c:pt>
                <c:pt idx="179">
                  <c:v>0.89500000000000002</c:v>
                </c:pt>
                <c:pt idx="180">
                  <c:v>0.9</c:v>
                </c:pt>
                <c:pt idx="181">
                  <c:v>0.90500000000000003</c:v>
                </c:pt>
                <c:pt idx="182">
                  <c:v>0.91</c:v>
                </c:pt>
                <c:pt idx="183">
                  <c:v>0.91500000000000004</c:v>
                </c:pt>
                <c:pt idx="184">
                  <c:v>0.92</c:v>
                </c:pt>
                <c:pt idx="185">
                  <c:v>0.92500000000000004</c:v>
                </c:pt>
                <c:pt idx="186">
                  <c:v>0.93</c:v>
                </c:pt>
                <c:pt idx="187">
                  <c:v>0.93500000000000005</c:v>
                </c:pt>
                <c:pt idx="188">
                  <c:v>0.94</c:v>
                </c:pt>
                <c:pt idx="189">
                  <c:v>0.94499999999999995</c:v>
                </c:pt>
                <c:pt idx="190">
                  <c:v>0.95</c:v>
                </c:pt>
                <c:pt idx="191">
                  <c:v>0.95499999999999996</c:v>
                </c:pt>
                <c:pt idx="192">
                  <c:v>0.96</c:v>
                </c:pt>
                <c:pt idx="193">
                  <c:v>0.96499999999999997</c:v>
                </c:pt>
                <c:pt idx="194">
                  <c:v>0.97</c:v>
                </c:pt>
                <c:pt idx="195">
                  <c:v>0.97499999999999998</c:v>
                </c:pt>
                <c:pt idx="196">
                  <c:v>0.98</c:v>
                </c:pt>
                <c:pt idx="197">
                  <c:v>0.98499999999999999</c:v>
                </c:pt>
                <c:pt idx="198">
                  <c:v>0.99</c:v>
                </c:pt>
                <c:pt idx="199">
                  <c:v>0.995</c:v>
                </c:pt>
                <c:pt idx="200">
                  <c:v>1</c:v>
                </c:pt>
              </c:numCache>
            </c:numRef>
          </c:xVal>
          <c:yVal>
            <c:numRef>
              <c:f>[Waves.xlsx]Sheet1!$C$2:$C$202</c:f>
              <c:numCache>
                <c:formatCode>General</c:formatCode>
                <c:ptCount val="201"/>
                <c:pt idx="0">
                  <c:v>0</c:v>
                </c:pt>
                <c:pt idx="1">
                  <c:v>1.2861245873230649</c:v>
                </c:pt>
                <c:pt idx="2">
                  <c:v>2.5701042643969627</c:v>
                </c:pt>
                <c:pt idx="3">
                  <c:v>3.8497976981065172</c:v>
                </c:pt>
                <c:pt idx="4">
                  <c:v>5.1230707036388328</c:v>
                </c:pt>
                <c:pt idx="5">
                  <c:v>6.3877998037301431</c:v>
                </c:pt>
                <c:pt idx="6">
                  <c:v>7.641875770055333</c:v>
                </c:pt>
                <c:pt idx="7">
                  <c:v>8.8832071408540774</c:v>
                </c:pt>
                <c:pt idx="8">
                  <c:v>10.109723708927099</c:v>
                </c:pt>
                <c:pt idx="9">
                  <c:v>11.319379974185555</c:v>
                </c:pt>
                <c:pt idx="10">
                  <c:v>12.51015855499559</c:v>
                </c:pt>
                <c:pt idx="11">
                  <c:v>13.680073552628844</c:v>
                </c:pt>
                <c:pt idx="12">
                  <c:v>14.827173863207975</c:v>
                </c:pt>
                <c:pt idx="13">
                  <c:v>15.949546431623675</c:v>
                </c:pt>
                <c:pt idx="14">
                  <c:v>17.04531944199659</c:v>
                </c:pt>
                <c:pt idx="15">
                  <c:v>18.112665439363276</c:v>
                </c:pt>
                <c:pt idx="16">
                  <c:v>19.149804377380068</c:v>
                </c:pt>
                <c:pt idx="17">
                  <c:v>20.15500658696212</c:v>
                </c:pt>
                <c:pt idx="18">
                  <c:v>21.126595660906681</c:v>
                </c:pt>
                <c:pt idx="19">
                  <c:v>22.062951249689899</c:v>
                </c:pt>
                <c:pt idx="20">
                  <c:v>22.962511763774465</c:v>
                </c:pt>
                <c:pt idx="21">
                  <c:v>23.823776977921366</c:v>
                </c:pt>
                <c:pt idx="22">
                  <c:v>24.645310533162526</c:v>
                </c:pt>
                <c:pt idx="23">
                  <c:v>25.42574233226161</c:v>
                </c:pt>
                <c:pt idx="24">
                  <c:v>26.163770824668095</c:v>
                </c:pt>
                <c:pt idx="25">
                  <c:v>26.858165177153904</c:v>
                </c:pt>
                <c:pt idx="26">
                  <c:v>27.507767326512486</c:v>
                </c:pt>
                <c:pt idx="27">
                  <c:v>28.111493910897114</c:v>
                </c:pt>
                <c:pt idx="28">
                  <c:v>28.668338076577367</c:v>
                </c:pt>
                <c:pt idx="29">
                  <c:v>29.177371157100598</c:v>
                </c:pt>
                <c:pt idx="30">
                  <c:v>29.637744222058103</c:v>
                </c:pt>
                <c:pt idx="31">
                  <c:v>30.048689492872896</c:v>
                </c:pt>
                <c:pt idx="32">
                  <c:v>30.409521623248128</c:v>
                </c:pt>
                <c:pt idx="33">
                  <c:v>30.719638842140537</c:v>
                </c:pt>
                <c:pt idx="34">
                  <c:v>30.978523957352888</c:v>
                </c:pt>
                <c:pt idx="35">
                  <c:v>31.185745218071563</c:v>
                </c:pt>
                <c:pt idx="36">
                  <c:v>31.340957034910957</c:v>
                </c:pt>
                <c:pt idx="37">
                  <c:v>31.443900556263671</c:v>
                </c:pt>
                <c:pt idx="38">
                  <c:v>31.494404099995482</c:v>
                </c:pt>
                <c:pt idx="39">
                  <c:v>31.492383439764996</c:v>
                </c:pt>
                <c:pt idx="40">
                  <c:v>31.437841945490554</c:v>
                </c:pt>
                <c:pt idx="41">
                  <c:v>31.330870577730117</c:v>
                </c:pt>
                <c:pt idx="42">
                  <c:v>31.171647735983509</c:v>
                </c:pt>
                <c:pt idx="43">
                  <c:v>30.960438961169945</c:v>
                </c:pt>
                <c:pt idx="44">
                  <c:v>30.697596492777183</c:v>
                </c:pt>
                <c:pt idx="45">
                  <c:v>30.383558681420638</c:v>
                </c:pt>
                <c:pt idx="46">
                  <c:v>30.01884925779239</c:v>
                </c:pt>
                <c:pt idx="47">
                  <c:v>29.604076459219073</c:v>
                </c:pt>
                <c:pt idx="48">
                  <c:v>29.139932015285428</c:v>
                </c:pt>
                <c:pt idx="49">
                  <c:v>28.627189994215264</c:v>
                </c:pt>
                <c:pt idx="50">
                  <c:v>28.066705511933588</c:v>
                </c:pt>
                <c:pt idx="51">
                  <c:v>27.459413305963029</c:v>
                </c:pt>
                <c:pt idx="52">
                  <c:v>26.806326176532789</c:v>
                </c:pt>
                <c:pt idx="53">
                  <c:v>26.108533297500003</c:v>
                </c:pt>
                <c:pt idx="54">
                  <c:v>25.367198399900342</c:v>
                </c:pt>
                <c:pt idx="55">
                  <c:v>24.583557831157385</c:v>
                </c:pt>
                <c:pt idx="56">
                  <c:v>23.758918493187267</c:v>
                </c:pt>
                <c:pt idx="57">
                  <c:v>22.89465566283744</c:v>
                </c:pt>
                <c:pt idx="58">
                  <c:v>21.992210698294397</c:v>
                </c:pt>
                <c:pt idx="59">
                  <c:v>21.053088635285487</c:v>
                </c:pt>
                <c:pt idx="60">
                  <c:v>20.07885567708373</c:v>
                </c:pt>
                <c:pt idx="61">
                  <c:v>19.071136582501545</c:v>
                </c:pt>
                <c:pt idx="62">
                  <c:v>18.031611956229611</c:v>
                </c:pt>
                <c:pt idx="63">
                  <c:v>16.962015446039803</c:v>
                </c:pt>
                <c:pt idx="64">
                  <c:v>15.864130851526468</c:v>
                </c:pt>
                <c:pt idx="65">
                  <c:v>14.739789149208063</c:v>
                </c:pt>
                <c:pt idx="66">
                  <c:v>13.590865438950203</c:v>
                </c:pt>
                <c:pt idx="67">
                  <c:v>12.41927581680295</c:v>
                </c:pt>
                <c:pt idx="68">
                  <c:v>11.226974179467401</c:v>
                </c:pt>
                <c:pt idx="69">
                  <c:v>10.015948965720957</c:v>
                </c:pt>
                <c:pt idx="70">
                  <c:v>8.7882198402357314</c:v>
                </c:pt>
                <c:pt idx="71">
                  <c:v>7.5458343253205431</c:v>
                </c:pt>
                <c:pt idx="72">
                  <c:v>6.2908643862038218</c:v>
                </c:pt>
                <c:pt idx="73">
                  <c:v>5.0254029755523302</c:v>
                </c:pt>
                <c:pt idx="74">
                  <c:v>3.7515605429884045</c:v>
                </c:pt>
                <c:pt idx="75">
                  <c:v>2.4714615154271198</c:v>
                </c:pt>
                <c:pt idx="76">
                  <c:v>1.1872407541029377</c:v>
                </c:pt>
                <c:pt idx="77">
                  <c:v>-9.8960005805210208E-2</c:v>
                </c:pt>
                <c:pt idx="78">
                  <c:v>-1.3849957270127382</c:v>
                </c:pt>
                <c:pt idx="79">
                  <c:v>-2.6687216474753113</c:v>
                </c:pt>
                <c:pt idx="80">
                  <c:v>-3.947996857275585</c:v>
                </c:pt>
                <c:pt idx="81">
                  <c:v>-5.2206878690857756</c:v>
                </c:pt>
                <c:pt idx="82">
                  <c:v>-6.4846721762512578</c:v>
                </c:pt>
                <c:pt idx="83">
                  <c:v>-7.737841792561416</c:v>
                </c:pt>
                <c:pt idx="84">
                  <c:v>-8.9781067678042366</c:v>
                </c:pt>
                <c:pt idx="85">
                  <c:v>-10.203398673241699</c:v>
                </c:pt>
                <c:pt idx="86">
                  <c:v>-11.411674051193186</c:v>
                </c:pt>
                <c:pt idx="87">
                  <c:v>-12.600917822973841</c:v>
                </c:pt>
                <c:pt idx="88">
                  <c:v>-13.769146649504378</c:v>
                </c:pt>
                <c:pt idx="89">
                  <c:v>-14.914412238987827</c:v>
                </c:pt>
                <c:pt idx="90">
                  <c:v>-16.034804596136691</c:v>
                </c:pt>
                <c:pt idx="91">
                  <c:v>-17.128455207531964</c:v>
                </c:pt>
                <c:pt idx="92">
                  <c:v>-18.193540157801433</c:v>
                </c:pt>
                <c:pt idx="93">
                  <c:v>-19.228283171420479</c:v>
                </c:pt>
                <c:pt idx="94">
                  <c:v>-20.230958575062395</c:v>
                </c:pt>
                <c:pt idx="95">
                  <c:v>-21.199894175557851</c:v>
                </c:pt>
                <c:pt idx="96">
                  <c:v>-22.133474048663746</c:v>
                </c:pt>
                <c:pt idx="97">
                  <c:v>-23.030141233990719</c:v>
                </c:pt>
                <c:pt idx="98">
                  <c:v>-23.888400331594728</c:v>
                </c:pt>
                <c:pt idx="99">
                  <c:v>-24.706819995902411</c:v>
                </c:pt>
                <c:pt idx="100">
                  <c:v>-25.48403532281084</c:v>
                </c:pt>
                <c:pt idx="101">
                  <c:v>-26.218750125980897</c:v>
                </c:pt>
                <c:pt idx="102">
                  <c:v>-26.909739098527801</c:v>
                </c:pt>
                <c:pt idx="103">
                  <c:v>-27.555849856503766</c:v>
                </c:pt>
                <c:pt idx="104">
                  <c:v>-28.156004860764813</c:v>
                </c:pt>
                <c:pt idx="105">
                  <c:v>-28.709203214016529</c:v>
                </c:pt>
                <c:pt idx="106">
                  <c:v>-29.214522330041827</c:v>
                </c:pt>
                <c:pt idx="107">
                  <c:v>-29.6711194723269</c:v>
                </c:pt>
                <c:pt idx="108">
                  <c:v>-30.078233159519254</c:v>
                </c:pt>
                <c:pt idx="109">
                  <c:v>-30.435184435374016</c:v>
                </c:pt>
                <c:pt idx="110">
                  <c:v>-30.741378001070544</c:v>
                </c:pt>
                <c:pt idx="111">
                  <c:v>-30.996303208010904</c:v>
                </c:pt>
                <c:pt idx="112">
                  <c:v>-31.199534909444516</c:v>
                </c:pt>
                <c:pt idx="113">
                  <c:v>-31.350734169498711</c:v>
                </c:pt>
                <c:pt idx="114">
                  <c:v>-31.449648828432714</c:v>
                </c:pt>
                <c:pt idx="115">
                  <c:v>-31.49611392317231</c:v>
                </c:pt>
                <c:pt idx="116">
                  <c:v>-31.490051962423951</c:v>
                </c:pt>
                <c:pt idx="117">
                  <c:v>-31.431473055909407</c:v>
                </c:pt>
                <c:pt idx="118">
                  <c:v>-31.320474897505466</c:v>
                </c:pt>
                <c:pt idx="119">
                  <c:v>-31.157242602316799</c:v>
                </c:pt>
                <c:pt idx="120">
                  <c:v>-30.942048397953695</c:v>
                </c:pt>
                <c:pt idx="121">
                  <c:v>-30.675251170529563</c:v>
                </c:pt>
                <c:pt idx="122">
                  <c:v>-30.357295866135306</c:v>
                </c:pt>
                <c:pt idx="123">
                  <c:v>-29.988712748788814</c:v>
                </c:pt>
                <c:pt idx="124">
                  <c:v>-29.570116516097034</c:v>
                </c:pt>
                <c:pt idx="125">
                  <c:v>-29.102205274105529</c:v>
                </c:pt>
                <c:pt idx="126">
                  <c:v>-28.585759373045189</c:v>
                </c:pt>
                <c:pt idx="127">
                  <c:v>-28.021640105917651</c:v>
                </c:pt>
                <c:pt idx="128">
                  <c:v>-27.410788272090063</c:v>
                </c:pt>
                <c:pt idx="129">
                  <c:v>-26.754222608294473</c:v>
                </c:pt>
                <c:pt idx="130">
                  <c:v>-26.053038089648698</c:v>
                </c:pt>
                <c:pt idx="131">
                  <c:v>-25.308404103532016</c:v>
                </c:pt>
                <c:pt idx="132">
                  <c:v>-24.521562499361234</c:v>
                </c:pt>
                <c:pt idx="133">
                  <c:v>-23.693825517519503</c:v>
                </c:pt>
                <c:pt idx="134">
                  <c:v>-22.826573600891962</c:v>
                </c:pt>
                <c:pt idx="135">
                  <c:v>-21.921253092657885</c:v>
                </c:pt>
                <c:pt idx="136">
                  <c:v>-20.979373824178932</c:v>
                </c:pt>
                <c:pt idx="137">
                  <c:v>-20.002506597005961</c:v>
                </c:pt>
                <c:pt idx="138">
                  <c:v>-18.9922805632043</c:v>
                </c:pt>
                <c:pt idx="139">
                  <c:v>-17.950380508365615</c:v>
                </c:pt>
                <c:pt idx="140">
                  <c:v>-16.87854404183841</c:v>
                </c:pt>
                <c:pt idx="141">
                  <c:v>-15.778558698862374</c:v>
                </c:pt>
                <c:pt idx="142">
                  <c:v>-14.652258959439948</c:v>
                </c:pt>
                <c:pt idx="143">
                  <c:v>-13.501523188916549</c:v>
                </c:pt>
                <c:pt idx="144">
                  <c:v>-12.328270505371878</c:v>
                </c:pt>
                <c:pt idx="145">
                  <c:v>-11.134457579046625</c:v>
                </c:pt>
                <c:pt idx="146">
                  <c:v>-9.9220753691421226</c:v>
                </c:pt>
                <c:pt idx="147">
                  <c:v>-8.6931458034355096</c:v>
                </c:pt>
                <c:pt idx="148">
                  <c:v>-7.4497184062473423</c:v>
                </c:pt>
                <c:pt idx="149">
                  <c:v>-6.1938668803857428</c:v>
                </c:pt>
                <c:pt idx="150">
                  <c:v>-4.9276856487672802</c:v>
                </c:pt>
                <c:pt idx="151">
                  <c:v>-3.6532863614822868</c:v>
                </c:pt>
                <c:pt idx="152">
                  <c:v>-2.3727943741298807</c:v>
                </c:pt>
                <c:pt idx="153">
                  <c:v>-1.0883452032958725</c:v>
                </c:pt>
                <c:pt idx="154">
                  <c:v>0.19791903491511492</c:v>
                </c:pt>
                <c:pt idx="155">
                  <c:v>1.4838531973537554</c:v>
                </c:pt>
                <c:pt idx="156">
                  <c:v>2.7673126913483981</c:v>
                </c:pt>
                <c:pt idx="157">
                  <c:v>4.0461570513095317</c:v>
                </c:pt>
                <c:pt idx="158">
                  <c:v>5.3182535084511127</c:v>
                </c:pt>
                <c:pt idx="159">
                  <c:v>6.5814805476759677</c:v>
                </c:pt>
                <c:pt idx="160">
                  <c:v>7.833731445692929</c:v>
                </c:pt>
                <c:pt idx="161">
                  <c:v>9.0729177844652362</c:v>
                </c:pt>
                <c:pt idx="162">
                  <c:v>10.296972934130698</c:v>
                </c:pt>
                <c:pt idx="163">
                  <c:v>11.503855499585004</c:v>
                </c:pt>
                <c:pt idx="164">
                  <c:v>12.691552724980365</c:v>
                </c:pt>
                <c:pt idx="165">
                  <c:v>13.858083850461297</c:v>
                </c:pt>
                <c:pt idx="166">
                  <c:v>15.001503415540055</c:v>
                </c:pt>
                <c:pt idx="167">
                  <c:v>16.119904503601845</c:v>
                </c:pt>
                <c:pt idx="168">
                  <c:v>17.211421922129457</c:v>
                </c:pt>
                <c:pt idx="169">
                  <c:v>18.274235313343244</c:v>
                </c:pt>
                <c:pt idx="170">
                  <c:v>19.306572190068749</c:v>
                </c:pt>
                <c:pt idx="171">
                  <c:v>20.306710891769118</c:v>
                </c:pt>
                <c:pt idx="172">
                  <c:v>21.272983455812263</c:v>
                </c:pt>
                <c:pt idx="173">
                  <c:v>22.203778399184383</c:v>
                </c:pt>
                <c:pt idx="174">
                  <c:v>23.09754340601064</c:v>
                </c:pt>
                <c:pt idx="175">
                  <c:v>23.952787916400961</c:v>
                </c:pt>
                <c:pt idx="176">
                  <c:v>24.768085612303484</c:v>
                </c:pt>
                <c:pt idx="177">
                  <c:v>25.542076796219757</c:v>
                </c:pt>
                <c:pt idx="178">
                  <c:v>26.273470658814887</c:v>
                </c:pt>
                <c:pt idx="179">
                  <c:v>26.961047431640687</c:v>
                </c:pt>
                <c:pt idx="180">
                  <c:v>27.603660421381704</c:v>
                </c:pt>
                <c:pt idx="181">
                  <c:v>28.200237922231569</c:v>
                </c:pt>
                <c:pt idx="182">
                  <c:v>28.749785003210341</c:v>
                </c:pt>
                <c:pt idx="183">
                  <c:v>29.251385167442049</c:v>
                </c:pt>
                <c:pt idx="184">
                  <c:v>29.704201880625234</c:v>
                </c:pt>
                <c:pt idx="185">
                  <c:v>30.107479966147402</c:v>
                </c:pt>
                <c:pt idx="186">
                  <c:v>30.460546864516701</c:v>
                </c:pt>
                <c:pt idx="187">
                  <c:v>30.762813755010473</c:v>
                </c:pt>
                <c:pt idx="188">
                  <c:v>31.013776537669965</c:v>
                </c:pt>
                <c:pt idx="189">
                  <c:v>31.213016674003665</c:v>
                </c:pt>
                <c:pt idx="190">
                  <c:v>31.360201884997021</c:v>
                </c:pt>
                <c:pt idx="191">
                  <c:v>31.455086705264556</c:v>
                </c:pt>
                <c:pt idx="192">
                  <c:v>31.497512892420207</c:v>
                </c:pt>
                <c:pt idx="193">
                  <c:v>31.487409690983082</c:v>
                </c:pt>
                <c:pt idx="194">
                  <c:v>31.424793950378593</c:v>
                </c:pt>
                <c:pt idx="195">
                  <c:v>31.309770096838164</c:v>
                </c:pt>
                <c:pt idx="196">
                  <c:v>31.142529959244296</c:v>
                </c:pt>
                <c:pt idx="197">
                  <c:v>30.923352449211563</c:v>
                </c:pt>
                <c:pt idx="198">
                  <c:v>30.652603095936993</c:v>
                </c:pt>
                <c:pt idx="199">
                  <c:v>30.330733436595509</c:v>
                </c:pt>
                <c:pt idx="200">
                  <c:v>29.95828026329734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030F-2F42-96AF-25FEEA4ECBB3}"/>
            </c:ext>
          </c:extLst>
        </c:ser>
        <c:ser>
          <c:idx val="2"/>
          <c:order val="2"/>
          <c:tx>
            <c:v>XFEL</c:v>
          </c:tx>
          <c:spPr>
            <a:ln w="19050" cap="rnd">
              <a:solidFill>
                <a:schemeClr val="accent5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[Waves.xlsx]Sheet1!$A$2:$A$202</c:f>
              <c:numCache>
                <c:formatCode>General</c:formatCode>
                <c:ptCount val="201"/>
                <c:pt idx="0">
                  <c:v>0</c:v>
                </c:pt>
                <c:pt idx="1">
                  <c:v>5.0000000000000001E-3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0.02</c:v>
                </c:pt>
                <c:pt idx="5">
                  <c:v>2.5000000000000001E-2</c:v>
                </c:pt>
                <c:pt idx="6">
                  <c:v>0.03</c:v>
                </c:pt>
                <c:pt idx="7">
                  <c:v>3.5000000000000003E-2</c:v>
                </c:pt>
                <c:pt idx="8">
                  <c:v>0.04</c:v>
                </c:pt>
                <c:pt idx="9">
                  <c:v>4.4999999999999998E-2</c:v>
                </c:pt>
                <c:pt idx="10">
                  <c:v>0.05</c:v>
                </c:pt>
                <c:pt idx="11">
                  <c:v>5.5E-2</c:v>
                </c:pt>
                <c:pt idx="12">
                  <c:v>0.06</c:v>
                </c:pt>
                <c:pt idx="13">
                  <c:v>6.5000000000000002E-2</c:v>
                </c:pt>
                <c:pt idx="14">
                  <c:v>7.0000000000000007E-2</c:v>
                </c:pt>
                <c:pt idx="15">
                  <c:v>7.4999999999999997E-2</c:v>
                </c:pt>
                <c:pt idx="16">
                  <c:v>0.08</c:v>
                </c:pt>
                <c:pt idx="17">
                  <c:v>8.5000000000000006E-2</c:v>
                </c:pt>
                <c:pt idx="18">
                  <c:v>0.09</c:v>
                </c:pt>
                <c:pt idx="19">
                  <c:v>9.5000000000000001E-2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0.13500000000000001</c:v>
                </c:pt>
                <c:pt idx="28">
                  <c:v>0.14000000000000001</c:v>
                </c:pt>
                <c:pt idx="29">
                  <c:v>0.14499999999999999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0.16500000000000001</c:v>
                </c:pt>
                <c:pt idx="34">
                  <c:v>0.17</c:v>
                </c:pt>
                <c:pt idx="35">
                  <c:v>0.17499999999999999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0.19500000000000001</c:v>
                </c:pt>
                <c:pt idx="40">
                  <c:v>0.2</c:v>
                </c:pt>
                <c:pt idx="41">
                  <c:v>0.20499999999999999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0.22500000000000001</c:v>
                </c:pt>
                <c:pt idx="46">
                  <c:v>0.23</c:v>
                </c:pt>
                <c:pt idx="47">
                  <c:v>0.23499999999999999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0.26500000000000001</c:v>
                </c:pt>
                <c:pt idx="54">
                  <c:v>0.27</c:v>
                </c:pt>
                <c:pt idx="55">
                  <c:v>0.27500000000000002</c:v>
                </c:pt>
                <c:pt idx="56">
                  <c:v>0.28000000000000003</c:v>
                </c:pt>
                <c:pt idx="57">
                  <c:v>0.28499999999999998</c:v>
                </c:pt>
                <c:pt idx="58">
                  <c:v>0.28999999999999998</c:v>
                </c:pt>
                <c:pt idx="59">
                  <c:v>0.29499999999999998</c:v>
                </c:pt>
                <c:pt idx="60">
                  <c:v>0.3</c:v>
                </c:pt>
                <c:pt idx="61">
                  <c:v>0.30499999999999999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0.32500000000000001</c:v>
                </c:pt>
                <c:pt idx="66">
                  <c:v>0.33</c:v>
                </c:pt>
                <c:pt idx="67">
                  <c:v>0.33500000000000002</c:v>
                </c:pt>
                <c:pt idx="68">
                  <c:v>0.34</c:v>
                </c:pt>
                <c:pt idx="69">
                  <c:v>0.34499999999999997</c:v>
                </c:pt>
                <c:pt idx="70">
                  <c:v>0.35</c:v>
                </c:pt>
                <c:pt idx="71">
                  <c:v>0.35499999999999998</c:v>
                </c:pt>
                <c:pt idx="72">
                  <c:v>0.36</c:v>
                </c:pt>
                <c:pt idx="73">
                  <c:v>0.36499999999999999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0.38500000000000001</c:v>
                </c:pt>
                <c:pt idx="78">
                  <c:v>0.39</c:v>
                </c:pt>
                <c:pt idx="79">
                  <c:v>0.39500000000000002</c:v>
                </c:pt>
                <c:pt idx="80">
                  <c:v>0.4</c:v>
                </c:pt>
                <c:pt idx="81">
                  <c:v>0.40500000000000003</c:v>
                </c:pt>
                <c:pt idx="82">
                  <c:v>0.41</c:v>
                </c:pt>
                <c:pt idx="83">
                  <c:v>0.41499999999999998</c:v>
                </c:pt>
                <c:pt idx="84">
                  <c:v>0.42</c:v>
                </c:pt>
                <c:pt idx="85">
                  <c:v>0.42499999999999999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0.44500000000000001</c:v>
                </c:pt>
                <c:pt idx="90">
                  <c:v>0.45</c:v>
                </c:pt>
                <c:pt idx="91">
                  <c:v>0.45500000000000002</c:v>
                </c:pt>
                <c:pt idx="92">
                  <c:v>0.46</c:v>
                </c:pt>
                <c:pt idx="93">
                  <c:v>0.46500000000000002</c:v>
                </c:pt>
                <c:pt idx="94">
                  <c:v>0.47</c:v>
                </c:pt>
                <c:pt idx="95">
                  <c:v>0.47499999999999998</c:v>
                </c:pt>
                <c:pt idx="96">
                  <c:v>0.48</c:v>
                </c:pt>
                <c:pt idx="97">
                  <c:v>0.48499999999999999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0.51500000000000001</c:v>
                </c:pt>
                <c:pt idx="104">
                  <c:v>0.52</c:v>
                </c:pt>
                <c:pt idx="105">
                  <c:v>0.52500000000000002</c:v>
                </c:pt>
                <c:pt idx="106">
                  <c:v>0.53</c:v>
                </c:pt>
                <c:pt idx="107">
                  <c:v>0.53500000000000003</c:v>
                </c:pt>
                <c:pt idx="108">
                  <c:v>0.54</c:v>
                </c:pt>
                <c:pt idx="109">
                  <c:v>0.54500000000000004</c:v>
                </c:pt>
                <c:pt idx="110">
                  <c:v>0.55000000000000004</c:v>
                </c:pt>
                <c:pt idx="111">
                  <c:v>0.55500000000000005</c:v>
                </c:pt>
                <c:pt idx="112">
                  <c:v>0.56000000000000005</c:v>
                </c:pt>
                <c:pt idx="113">
                  <c:v>0.56499999999999995</c:v>
                </c:pt>
                <c:pt idx="114">
                  <c:v>0.56999999999999995</c:v>
                </c:pt>
                <c:pt idx="115">
                  <c:v>0.57499999999999996</c:v>
                </c:pt>
                <c:pt idx="116">
                  <c:v>0.57999999999999996</c:v>
                </c:pt>
                <c:pt idx="117">
                  <c:v>0.58499999999999996</c:v>
                </c:pt>
                <c:pt idx="118">
                  <c:v>0.59</c:v>
                </c:pt>
                <c:pt idx="119">
                  <c:v>0.59499999999999997</c:v>
                </c:pt>
                <c:pt idx="120">
                  <c:v>0.6</c:v>
                </c:pt>
                <c:pt idx="121">
                  <c:v>0.60499999999999998</c:v>
                </c:pt>
                <c:pt idx="122">
                  <c:v>0.61</c:v>
                </c:pt>
                <c:pt idx="123">
                  <c:v>0.61499999999999999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0.63500000000000001</c:v>
                </c:pt>
                <c:pt idx="128">
                  <c:v>0.64</c:v>
                </c:pt>
                <c:pt idx="129">
                  <c:v>0.64500000000000002</c:v>
                </c:pt>
                <c:pt idx="130">
                  <c:v>0.65</c:v>
                </c:pt>
                <c:pt idx="131">
                  <c:v>0.65500000000000003</c:v>
                </c:pt>
                <c:pt idx="132">
                  <c:v>0.66</c:v>
                </c:pt>
                <c:pt idx="133">
                  <c:v>0.66500000000000004</c:v>
                </c:pt>
                <c:pt idx="134">
                  <c:v>0.67</c:v>
                </c:pt>
                <c:pt idx="135">
                  <c:v>0.67500000000000004</c:v>
                </c:pt>
                <c:pt idx="136">
                  <c:v>0.68</c:v>
                </c:pt>
                <c:pt idx="137">
                  <c:v>0.68500000000000005</c:v>
                </c:pt>
                <c:pt idx="138">
                  <c:v>0.69</c:v>
                </c:pt>
                <c:pt idx="139">
                  <c:v>0.69499999999999995</c:v>
                </c:pt>
                <c:pt idx="140">
                  <c:v>0.7</c:v>
                </c:pt>
                <c:pt idx="141">
                  <c:v>0.70499999999999996</c:v>
                </c:pt>
                <c:pt idx="142">
                  <c:v>0.71</c:v>
                </c:pt>
                <c:pt idx="143">
                  <c:v>0.71499999999999997</c:v>
                </c:pt>
                <c:pt idx="144">
                  <c:v>0.72</c:v>
                </c:pt>
                <c:pt idx="145">
                  <c:v>0.72499999999999998</c:v>
                </c:pt>
                <c:pt idx="146">
                  <c:v>0.73</c:v>
                </c:pt>
                <c:pt idx="147">
                  <c:v>0.73499999999999999</c:v>
                </c:pt>
                <c:pt idx="148">
                  <c:v>0.74</c:v>
                </c:pt>
                <c:pt idx="149">
                  <c:v>0.745</c:v>
                </c:pt>
                <c:pt idx="150">
                  <c:v>0.75</c:v>
                </c:pt>
                <c:pt idx="151">
                  <c:v>0.755</c:v>
                </c:pt>
                <c:pt idx="152">
                  <c:v>0.76</c:v>
                </c:pt>
                <c:pt idx="153">
                  <c:v>0.76500000000000001</c:v>
                </c:pt>
                <c:pt idx="154">
                  <c:v>0.77</c:v>
                </c:pt>
                <c:pt idx="155">
                  <c:v>0.77500000000000002</c:v>
                </c:pt>
                <c:pt idx="156">
                  <c:v>0.78</c:v>
                </c:pt>
                <c:pt idx="157">
                  <c:v>0.78500000000000003</c:v>
                </c:pt>
                <c:pt idx="158">
                  <c:v>0.79</c:v>
                </c:pt>
                <c:pt idx="159">
                  <c:v>0.79500000000000004</c:v>
                </c:pt>
                <c:pt idx="160">
                  <c:v>0.8</c:v>
                </c:pt>
                <c:pt idx="161">
                  <c:v>0.80500000000000005</c:v>
                </c:pt>
                <c:pt idx="162">
                  <c:v>0.81</c:v>
                </c:pt>
                <c:pt idx="163">
                  <c:v>0.81499999999999995</c:v>
                </c:pt>
                <c:pt idx="164">
                  <c:v>0.82</c:v>
                </c:pt>
                <c:pt idx="165">
                  <c:v>0.82499999999999996</c:v>
                </c:pt>
                <c:pt idx="166">
                  <c:v>0.83</c:v>
                </c:pt>
                <c:pt idx="167">
                  <c:v>0.83499999999999996</c:v>
                </c:pt>
                <c:pt idx="168">
                  <c:v>0.84</c:v>
                </c:pt>
                <c:pt idx="169">
                  <c:v>0.84499999999999997</c:v>
                </c:pt>
                <c:pt idx="170">
                  <c:v>0.85</c:v>
                </c:pt>
                <c:pt idx="171">
                  <c:v>0.85499999999999998</c:v>
                </c:pt>
                <c:pt idx="172">
                  <c:v>0.86</c:v>
                </c:pt>
                <c:pt idx="173">
                  <c:v>0.86499999999999999</c:v>
                </c:pt>
                <c:pt idx="174">
                  <c:v>0.87</c:v>
                </c:pt>
                <c:pt idx="175">
                  <c:v>0.875</c:v>
                </c:pt>
                <c:pt idx="176">
                  <c:v>0.88</c:v>
                </c:pt>
                <c:pt idx="177">
                  <c:v>0.88500000000000001</c:v>
                </c:pt>
                <c:pt idx="178">
                  <c:v>0.89</c:v>
                </c:pt>
                <c:pt idx="179">
                  <c:v>0.89500000000000002</c:v>
                </c:pt>
                <c:pt idx="180">
                  <c:v>0.9</c:v>
                </c:pt>
                <c:pt idx="181">
                  <c:v>0.90500000000000003</c:v>
                </c:pt>
                <c:pt idx="182">
                  <c:v>0.91</c:v>
                </c:pt>
                <c:pt idx="183">
                  <c:v>0.91500000000000004</c:v>
                </c:pt>
                <c:pt idx="184">
                  <c:v>0.92</c:v>
                </c:pt>
                <c:pt idx="185">
                  <c:v>0.92500000000000004</c:v>
                </c:pt>
                <c:pt idx="186">
                  <c:v>0.93</c:v>
                </c:pt>
                <c:pt idx="187">
                  <c:v>0.93500000000000005</c:v>
                </c:pt>
                <c:pt idx="188">
                  <c:v>0.94</c:v>
                </c:pt>
                <c:pt idx="189">
                  <c:v>0.94499999999999995</c:v>
                </c:pt>
                <c:pt idx="190">
                  <c:v>0.95</c:v>
                </c:pt>
                <c:pt idx="191">
                  <c:v>0.95499999999999996</c:v>
                </c:pt>
                <c:pt idx="192">
                  <c:v>0.96</c:v>
                </c:pt>
                <c:pt idx="193">
                  <c:v>0.96499999999999997</c:v>
                </c:pt>
                <c:pt idx="194">
                  <c:v>0.97</c:v>
                </c:pt>
                <c:pt idx="195">
                  <c:v>0.97499999999999998</c:v>
                </c:pt>
                <c:pt idx="196">
                  <c:v>0.98</c:v>
                </c:pt>
                <c:pt idx="197">
                  <c:v>0.98499999999999999</c:v>
                </c:pt>
                <c:pt idx="198">
                  <c:v>0.99</c:v>
                </c:pt>
                <c:pt idx="199">
                  <c:v>0.995</c:v>
                </c:pt>
                <c:pt idx="200">
                  <c:v>1</c:v>
                </c:pt>
              </c:numCache>
            </c:numRef>
          </c:xVal>
          <c:yVal>
            <c:numRef>
              <c:f>[Waves.xlsx]Sheet1!$D$2:$D$202</c:f>
              <c:numCache>
                <c:formatCode>General</c:formatCode>
                <c:ptCount val="201"/>
                <c:pt idx="0">
                  <c:v>0</c:v>
                </c:pt>
                <c:pt idx="1">
                  <c:v>0.9635727066928359</c:v>
                </c:pt>
                <c:pt idx="2">
                  <c:v>1.9255384330085181</c:v>
                </c:pt>
                <c:pt idx="3">
                  <c:v>2.8842928785813906</c:v>
                </c:pt>
                <c:pt idx="4">
                  <c:v>3.8382370985992527</c:v>
                </c:pt>
                <c:pt idx="5">
                  <c:v>4.7857801704136955</c:v>
                </c:pt>
                <c:pt idx="6">
                  <c:v>5.7253418467716148</c:v>
                </c:pt>
                <c:pt idx="7">
                  <c:v>6.6553551912430553</c:v>
                </c:pt>
                <c:pt idx="8">
                  <c:v>7.5742691914501439</c:v>
                </c:pt>
                <c:pt idx="9">
                  <c:v>8.4805513457390198</c:v>
                </c:pt>
                <c:pt idx="10">
                  <c:v>9.3726902189808232</c:v>
                </c:pt>
                <c:pt idx="11">
                  <c:v>10.249197963239389</c:v>
                </c:pt>
                <c:pt idx="12">
                  <c:v>11.108612799101849</c:v>
                </c:pt>
                <c:pt idx="13">
                  <c:v>11.949501453533928</c:v>
                </c:pt>
                <c:pt idx="14">
                  <c:v>12.770461550194272</c:v>
                </c:pt>
                <c:pt idx="15">
                  <c:v>13.570123948221376</c:v>
                </c:pt>
                <c:pt idx="16">
                  <c:v>14.347155025592688</c:v>
                </c:pt>
                <c:pt idx="17">
                  <c:v>15.100258903247811</c:v>
                </c:pt>
                <c:pt idx="18">
                  <c:v>15.828179606266593</c:v>
                </c:pt>
                <c:pt idx="19">
                  <c:v>16.529703158497831</c:v>
                </c:pt>
                <c:pt idx="20">
                  <c:v>17.203659607145315</c:v>
                </c:pt>
                <c:pt idx="21">
                  <c:v>17.848924973934739</c:v>
                </c:pt>
                <c:pt idx="22">
                  <c:v>18.464423129607482</c:v>
                </c:pt>
                <c:pt idx="23">
                  <c:v>19.049127588615047</c:v>
                </c:pt>
                <c:pt idx="24">
                  <c:v>19.602063221021176</c:v>
                </c:pt>
                <c:pt idx="25">
                  <c:v>20.122307878756576</c:v>
                </c:pt>
                <c:pt idx="26">
                  <c:v>20.608993933514117</c:v>
                </c:pt>
                <c:pt idx="27">
                  <c:v>21.061309723719745</c:v>
                </c:pt>
                <c:pt idx="28">
                  <c:v>21.478500908165902</c:v>
                </c:pt>
                <c:pt idx="29">
                  <c:v>21.859871724049974</c:v>
                </c:pt>
                <c:pt idx="30">
                  <c:v>22.204786147319723</c:v>
                </c:pt>
                <c:pt idx="31">
                  <c:v>22.512668953390488</c:v>
                </c:pt>
                <c:pt idx="32">
                  <c:v>22.783006676465266</c:v>
                </c:pt>
                <c:pt idx="33">
                  <c:v>23.015348465857674</c:v>
                </c:pt>
                <c:pt idx="34">
                  <c:v>23.209306837889784</c:v>
                </c:pt>
                <c:pt idx="35">
                  <c:v>23.36455832211076</c:v>
                </c:pt>
                <c:pt idx="36">
                  <c:v>23.480844000758687</c:v>
                </c:pt>
                <c:pt idx="37">
                  <c:v>23.557969940565801</c:v>
                </c:pt>
                <c:pt idx="38">
                  <c:v>23.595807516187094</c:v>
                </c:pt>
                <c:pt idx="39">
                  <c:v>23.594293624712826</c:v>
                </c:pt>
                <c:pt idx="40">
                  <c:v>23.55343079090721</c:v>
                </c:pt>
                <c:pt idx="41">
                  <c:v>23.473287162997803</c:v>
                </c:pt>
                <c:pt idx="42">
                  <c:v>23.353996399022567</c:v>
                </c:pt>
                <c:pt idx="43">
                  <c:v>23.195757443924151</c:v>
                </c:pt>
                <c:pt idx="44">
                  <c:v>22.998834197763223</c:v>
                </c:pt>
                <c:pt idx="45">
                  <c:v>22.763555075604035</c:v>
                </c:pt>
                <c:pt idx="46">
                  <c:v>22.490312459806365</c:v>
                </c:pt>
                <c:pt idx="47">
                  <c:v>22.179562045637148</c:v>
                </c:pt>
                <c:pt idx="48">
                  <c:v>21.831822081293211</c:v>
                </c:pt>
                <c:pt idx="49">
                  <c:v>21.447672503602547</c:v>
                </c:pt>
                <c:pt idx="50">
                  <c:v>21.027753970845485</c:v>
                </c:pt>
                <c:pt idx="51">
                  <c:v>20.572766794308812</c:v>
                </c:pt>
                <c:pt idx="52">
                  <c:v>20.083469770354725</c:v>
                </c:pt>
                <c:pt idx="53">
                  <c:v>19.560678914952383</c:v>
                </c:pt>
                <c:pt idx="54">
                  <c:v>19.005266102782482</c:v>
                </c:pt>
                <c:pt idx="55">
                  <c:v>18.418157613184583</c:v>
                </c:pt>
                <c:pt idx="56">
                  <c:v>17.800332585372047</c:v>
                </c:pt>
                <c:pt idx="57">
                  <c:v>17.15282138549091</c:v>
                </c:pt>
                <c:pt idx="58">
                  <c:v>16.476703888245964</c:v>
                </c:pt>
                <c:pt idx="59">
                  <c:v>15.773107675959922</c:v>
                </c:pt>
                <c:pt idx="60">
                  <c:v>15.043206158069081</c:v>
                </c:pt>
                <c:pt idx="61">
                  <c:v>14.288216614191635</c:v>
                </c:pt>
                <c:pt idx="62">
                  <c:v>13.509398164032342</c:v>
                </c:pt>
                <c:pt idx="63">
                  <c:v>12.708049667509187</c:v>
                </c:pt>
                <c:pt idx="64">
                  <c:v>11.885507558603958</c:v>
                </c:pt>
                <c:pt idx="65">
                  <c:v>11.043143616549532</c:v>
                </c:pt>
                <c:pt idx="66">
                  <c:v>10.18236267807063</c:v>
                </c:pt>
                <c:pt idx="67">
                  <c:v>9.304600294493639</c:v>
                </c:pt>
                <c:pt idx="68">
                  <c:v>8.4113203376327199</c:v>
                </c:pt>
                <c:pt idx="69">
                  <c:v>7.5040125584449084</c:v>
                </c:pt>
                <c:pt idx="70">
                  <c:v>6.5841901025258176</c:v>
                </c:pt>
                <c:pt idx="71">
                  <c:v>5.6533869865893589</c:v>
                </c:pt>
                <c:pt idx="72">
                  <c:v>4.7131555401400069</c:v>
                </c:pt>
                <c:pt idx="73">
                  <c:v>3.7650638166042856</c:v>
                </c:pt>
                <c:pt idx="74">
                  <c:v>2.8106929782389316</c:v>
                </c:pt>
                <c:pt idx="75">
                  <c:v>1.8516346591771438</c:v>
                </c:pt>
                <c:pt idx="76">
                  <c:v>0.88948831101045511</c:v>
                </c:pt>
                <c:pt idx="77">
                  <c:v>-7.4141464666760665E-2</c:v>
                </c:pt>
                <c:pt idx="78">
                  <c:v>-1.0376475923016071</c:v>
                </c:pt>
                <c:pt idx="79">
                  <c:v>-1.9994232025529317</c:v>
                </c:pt>
                <c:pt idx="80">
                  <c:v>-2.9578643121175814</c:v>
                </c:pt>
                <c:pt idx="81">
                  <c:v>-3.9113724987436291</c:v>
                </c:pt>
                <c:pt idx="82">
                  <c:v>-4.8583575669691967</c:v>
                </c:pt>
                <c:pt idx="83">
                  <c:v>-5.7972402001412515</c:v>
                </c:pt>
                <c:pt idx="84">
                  <c:v>-6.7264545942914289</c:v>
                </c:pt>
                <c:pt idx="85">
                  <c:v>-7.6444510694763208</c:v>
                </c:pt>
                <c:pt idx="86">
                  <c:v>-8.5496986542272762</c:v>
                </c:pt>
                <c:pt idx="87">
                  <c:v>-9.4406876387994494</c:v>
                </c:pt>
                <c:pt idx="88">
                  <c:v>-10.315932092962012</c:v>
                </c:pt>
                <c:pt idx="89">
                  <c:v>-11.173972344130563</c:v>
                </c:pt>
                <c:pt idx="90">
                  <c:v>-12.013377411708761</c:v>
                </c:pt>
                <c:pt idx="91">
                  <c:v>-12.832747393579504</c:v>
                </c:pt>
                <c:pt idx="92">
                  <c:v>-13.63071580076552</c:v>
                </c:pt>
                <c:pt idx="93">
                  <c:v>-14.405951836365819</c:v>
                </c:pt>
                <c:pt idx="94">
                  <c:v>-15.157162614967383</c:v>
                </c:pt>
                <c:pt idx="95">
                  <c:v>-15.883095318830646</c:v>
                </c:pt>
                <c:pt idx="96">
                  <c:v>-16.582539287252839</c:v>
                </c:pt>
                <c:pt idx="97">
                  <c:v>-17.254328035624795</c:v>
                </c:pt>
                <c:pt idx="98">
                  <c:v>-17.89734120081383</c:v>
                </c:pt>
                <c:pt idx="99">
                  <c:v>-18.510506409628476</c:v>
                </c:pt>
                <c:pt idx="100">
                  <c:v>-19.092801067248757</c:v>
                </c:pt>
                <c:pt idx="101">
                  <c:v>-19.643254062639656</c:v>
                </c:pt>
                <c:pt idx="102">
                  <c:v>-20.16094738810337</c:v>
                </c:pt>
                <c:pt idx="103">
                  <c:v>-20.645017670269489</c:v>
                </c:pt>
                <c:pt idx="104">
                  <c:v>-21.094657609969829</c:v>
                </c:pt>
                <c:pt idx="105">
                  <c:v>-21.509117328596513</c:v>
                </c:pt>
                <c:pt idx="106">
                  <c:v>-21.887705618698003</c:v>
                </c:pt>
                <c:pt idx="107">
                  <c:v>-22.229791096727457</c:v>
                </c:pt>
                <c:pt idx="108">
                  <c:v>-22.534803256020776</c:v>
                </c:pt>
                <c:pt idx="109">
                  <c:v>-22.80223341824847</c:v>
                </c:pt>
                <c:pt idx="110">
                  <c:v>-23.03163558175444</c:v>
                </c:pt>
                <c:pt idx="111">
                  <c:v>-23.222627165366902</c:v>
                </c:pt>
                <c:pt idx="112">
                  <c:v>-23.374889646440973</c:v>
                </c:pt>
                <c:pt idx="113">
                  <c:v>-23.488169092068876</c:v>
                </c:pt>
                <c:pt idx="114">
                  <c:v>-23.562276582571812</c:v>
                </c:pt>
                <c:pt idx="115">
                  <c:v>-23.597088526567191</c:v>
                </c:pt>
                <c:pt idx="116">
                  <c:v>-23.592546867085883</c:v>
                </c:pt>
                <c:pt idx="117">
                  <c:v>-23.548659178395621</c:v>
                </c:pt>
                <c:pt idx="118">
                  <c:v>-23.465498653369178</c:v>
                </c:pt>
                <c:pt idx="119">
                  <c:v>-23.343203981418302</c:v>
                </c:pt>
                <c:pt idx="120">
                  <c:v>-23.181979117197056</c:v>
                </c:pt>
                <c:pt idx="121">
                  <c:v>-22.982092940460245</c:v>
                </c:pt>
                <c:pt idx="122">
                  <c:v>-22.743878807644229</c:v>
                </c:pt>
                <c:pt idx="123">
                  <c:v>-22.467733995917971</c:v>
                </c:pt>
                <c:pt idx="124">
                  <c:v>-22.154119040631429</c:v>
                </c:pt>
                <c:pt idx="125">
                  <c:v>-21.803556967266367</c:v>
                </c:pt>
                <c:pt idx="126">
                  <c:v>-21.416632419170366</c:v>
                </c:pt>
                <c:pt idx="127">
                  <c:v>-20.993990682528782</c:v>
                </c:pt>
                <c:pt idx="128">
                  <c:v>-20.536336610200809</c:v>
                </c:pt>
                <c:pt idx="129">
                  <c:v>-20.044433446214274</c:v>
                </c:pt>
                <c:pt idx="130">
                  <c:v>-19.519101552879661</c:v>
                </c:pt>
                <c:pt idx="131">
                  <c:v>-18.961217042646211</c:v>
                </c:pt>
                <c:pt idx="132">
                  <c:v>-18.371710316981751</c:v>
                </c:pt>
                <c:pt idx="133">
                  <c:v>-17.751564514713024</c:v>
                </c:pt>
                <c:pt idx="134">
                  <c:v>-17.101813872414294</c:v>
                </c:pt>
                <c:pt idx="135">
                  <c:v>-16.423541999578607</c:v>
                </c:pt>
                <c:pt idx="136">
                  <c:v>-15.717880071448343</c:v>
                </c:pt>
                <c:pt idx="137">
                  <c:v>-14.986004942518752</c:v>
                </c:pt>
                <c:pt idx="138">
                  <c:v>-14.229137183860999</c:v>
                </c:pt>
                <c:pt idx="139">
                  <c:v>-13.448539047537416</c:v>
                </c:pt>
                <c:pt idx="140">
                  <c:v>-12.645512361504332</c:v>
                </c:pt>
                <c:pt idx="141">
                  <c:v>-11.821396358512764</c:v>
                </c:pt>
                <c:pt idx="142">
                  <c:v>-10.977565442628025</c:v>
                </c:pt>
                <c:pt idx="143">
                  <c:v>-10.115426897093034</c:v>
                </c:pt>
                <c:pt idx="144">
                  <c:v>-9.236418537357979</c:v>
                </c:pt>
                <c:pt idx="145">
                  <c:v>-8.3420063131904882</c:v>
                </c:pt>
                <c:pt idx="146">
                  <c:v>-7.4336818638652105</c:v>
                </c:pt>
                <c:pt idx="147">
                  <c:v>-6.5129600305104134</c:v>
                </c:pt>
                <c:pt idx="148">
                  <c:v>-5.5813763297599142</c:v>
                </c:pt>
                <c:pt idx="149">
                  <c:v>-4.6404843929239217</c:v>
                </c:pt>
                <c:pt idx="150">
                  <c:v>-3.6918533749494546</c:v>
                </c:pt>
                <c:pt idx="151">
                  <c:v>-2.7370653374914915</c:v>
                </c:pt>
                <c:pt idx="152">
                  <c:v>-1.7777126104592123</c:v>
                </c:pt>
                <c:pt idx="153">
                  <c:v>-0.81539513643754258</c:v>
                </c:pt>
                <c:pt idx="154">
                  <c:v>0.14828219758719721</c:v>
                </c:pt>
                <c:pt idx="155">
                  <c:v>1.1117122367475756</c:v>
                </c:pt>
                <c:pt idx="156">
                  <c:v>2.07328823859753</c:v>
                </c:pt>
                <c:pt idx="157">
                  <c:v>3.031406552727141</c:v>
                </c:pt>
                <c:pt idx="158">
                  <c:v>3.9844692952205163</c:v>
                </c:pt>
                <c:pt idx="159">
                  <c:v>4.9308870134969158</c:v>
                </c:pt>
                <c:pt idx="160">
                  <c:v>5.8690813370905754</c:v>
                </c:pt>
                <c:pt idx="161">
                  <c:v>6.7974876099485586</c:v>
                </c:pt>
                <c:pt idx="162">
                  <c:v>7.7145574998566504</c:v>
                </c:pt>
                <c:pt idx="163">
                  <c:v>8.618761580641463</c:v>
                </c:pt>
                <c:pt idx="164">
                  <c:v>9.508591882842433</c:v>
                </c:pt>
                <c:pt idx="165">
                  <c:v>10.382564408599576</c:v>
                </c:pt>
                <c:pt idx="166">
                  <c:v>11.239221606563344</c:v>
                </c:pt>
                <c:pt idx="167">
                  <c:v>12.077134802698525</c:v>
                </c:pt>
                <c:pt idx="168">
                  <c:v>12.894906582928737</c:v>
                </c:pt>
                <c:pt idx="169">
                  <c:v>13.691173123647637</c:v>
                </c:pt>
                <c:pt idx="170">
                  <c:v>14.464606466210238</c:v>
                </c:pt>
                <c:pt idx="171">
                  <c:v>15.213916731611151</c:v>
                </c:pt>
                <c:pt idx="172">
                  <c:v>15.937854271656173</c:v>
                </c:pt>
                <c:pt idx="173">
                  <c:v>16.63521175303973</c:v>
                </c:pt>
                <c:pt idx="174">
                  <c:v>17.304826170852419</c:v>
                </c:pt>
                <c:pt idx="175">
                  <c:v>17.945580788160722</c:v>
                </c:pt>
                <c:pt idx="176">
                  <c:v>18.556406998424197</c:v>
                </c:pt>
                <c:pt idx="177">
                  <c:v>19.136286107644008</c:v>
                </c:pt>
                <c:pt idx="178">
                  <c:v>19.684251033270836</c:v>
                </c:pt>
                <c:pt idx="179">
                  <c:v>20.199387917038738</c:v>
                </c:pt>
                <c:pt idx="180">
                  <c:v>20.680837649035183</c:v>
                </c:pt>
                <c:pt idx="181">
                  <c:v>21.127797300465556</c:v>
                </c:pt>
                <c:pt idx="182">
                  <c:v>21.539521462722668</c:v>
                </c:pt>
                <c:pt idx="183">
                  <c:v>21.915323490528014</c:v>
                </c:pt>
                <c:pt idx="184">
                  <c:v>22.254576647071605</c:v>
                </c:pt>
                <c:pt idx="185">
                  <c:v>22.556715149240596</c:v>
                </c:pt>
                <c:pt idx="186">
                  <c:v>22.821235111193467</c:v>
                </c:pt>
                <c:pt idx="187">
                  <c:v>23.047695384706262</c:v>
                </c:pt>
                <c:pt idx="188">
                  <c:v>23.235718294889246</c:v>
                </c:pt>
                <c:pt idx="189">
                  <c:v>23.38499027004719</c:v>
                </c:pt>
                <c:pt idx="190">
                  <c:v>23.495262364632691</c:v>
                </c:pt>
                <c:pt idx="191">
                  <c:v>23.566350674420431</c:v>
                </c:pt>
                <c:pt idx="192">
                  <c:v>23.598136643210061</c:v>
                </c:pt>
                <c:pt idx="193">
                  <c:v>23.590567260546056</c:v>
                </c:pt>
                <c:pt idx="194">
                  <c:v>23.543655150124916</c:v>
                </c:pt>
                <c:pt idx="195">
                  <c:v>23.457478548742245</c:v>
                </c:pt>
                <c:pt idx="196">
                  <c:v>23.332181175814775</c:v>
                </c:pt>
                <c:pt idx="197">
                  <c:v>23.167971993695012</c:v>
                </c:pt>
                <c:pt idx="198">
                  <c:v>22.965124859178193</c:v>
                </c:pt>
                <c:pt idx="199">
                  <c:v>22.723978066782667</c:v>
                </c:pt>
                <c:pt idx="200">
                  <c:v>22.444933784565627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030F-2F42-96AF-25FEEA4ECBB3}"/>
            </c:ext>
          </c:extLst>
        </c:ser>
        <c:ser>
          <c:idx val="3"/>
          <c:order val="3"/>
          <c:tx>
            <c:v>Swiss FEL</c:v>
          </c:tx>
          <c:spPr>
            <a:ln w="19050" cap="rnd">
              <a:solidFill>
                <a:srgbClr val="00B0F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[Waves.xlsx]Sheet1!$A$2:$A$202</c:f>
              <c:numCache>
                <c:formatCode>General</c:formatCode>
                <c:ptCount val="201"/>
                <c:pt idx="0">
                  <c:v>0</c:v>
                </c:pt>
                <c:pt idx="1">
                  <c:v>5.0000000000000001E-3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0.02</c:v>
                </c:pt>
                <c:pt idx="5">
                  <c:v>2.5000000000000001E-2</c:v>
                </c:pt>
                <c:pt idx="6">
                  <c:v>0.03</c:v>
                </c:pt>
                <c:pt idx="7">
                  <c:v>3.5000000000000003E-2</c:v>
                </c:pt>
                <c:pt idx="8">
                  <c:v>0.04</c:v>
                </c:pt>
                <c:pt idx="9">
                  <c:v>4.4999999999999998E-2</c:v>
                </c:pt>
                <c:pt idx="10">
                  <c:v>0.05</c:v>
                </c:pt>
                <c:pt idx="11">
                  <c:v>5.5E-2</c:v>
                </c:pt>
                <c:pt idx="12">
                  <c:v>0.06</c:v>
                </c:pt>
                <c:pt idx="13">
                  <c:v>6.5000000000000002E-2</c:v>
                </c:pt>
                <c:pt idx="14">
                  <c:v>7.0000000000000007E-2</c:v>
                </c:pt>
                <c:pt idx="15">
                  <c:v>7.4999999999999997E-2</c:v>
                </c:pt>
                <c:pt idx="16">
                  <c:v>0.08</c:v>
                </c:pt>
                <c:pt idx="17">
                  <c:v>8.5000000000000006E-2</c:v>
                </c:pt>
                <c:pt idx="18">
                  <c:v>0.09</c:v>
                </c:pt>
                <c:pt idx="19">
                  <c:v>9.5000000000000001E-2</c:v>
                </c:pt>
                <c:pt idx="20">
                  <c:v>0.1</c:v>
                </c:pt>
                <c:pt idx="21">
                  <c:v>0.105</c:v>
                </c:pt>
                <c:pt idx="22">
                  <c:v>0.11</c:v>
                </c:pt>
                <c:pt idx="23">
                  <c:v>0.115</c:v>
                </c:pt>
                <c:pt idx="24">
                  <c:v>0.12</c:v>
                </c:pt>
                <c:pt idx="25">
                  <c:v>0.125</c:v>
                </c:pt>
                <c:pt idx="26">
                  <c:v>0.13</c:v>
                </c:pt>
                <c:pt idx="27">
                  <c:v>0.13500000000000001</c:v>
                </c:pt>
                <c:pt idx="28">
                  <c:v>0.14000000000000001</c:v>
                </c:pt>
                <c:pt idx="29">
                  <c:v>0.14499999999999999</c:v>
                </c:pt>
                <c:pt idx="30">
                  <c:v>0.15</c:v>
                </c:pt>
                <c:pt idx="31">
                  <c:v>0.155</c:v>
                </c:pt>
                <c:pt idx="32">
                  <c:v>0.16</c:v>
                </c:pt>
                <c:pt idx="33">
                  <c:v>0.16500000000000001</c:v>
                </c:pt>
                <c:pt idx="34">
                  <c:v>0.17</c:v>
                </c:pt>
                <c:pt idx="35">
                  <c:v>0.17499999999999999</c:v>
                </c:pt>
                <c:pt idx="36">
                  <c:v>0.18</c:v>
                </c:pt>
                <c:pt idx="37">
                  <c:v>0.185</c:v>
                </c:pt>
                <c:pt idx="38">
                  <c:v>0.19</c:v>
                </c:pt>
                <c:pt idx="39">
                  <c:v>0.19500000000000001</c:v>
                </c:pt>
                <c:pt idx="40">
                  <c:v>0.2</c:v>
                </c:pt>
                <c:pt idx="41">
                  <c:v>0.20499999999999999</c:v>
                </c:pt>
                <c:pt idx="42">
                  <c:v>0.21</c:v>
                </c:pt>
                <c:pt idx="43">
                  <c:v>0.215</c:v>
                </c:pt>
                <c:pt idx="44">
                  <c:v>0.22</c:v>
                </c:pt>
                <c:pt idx="45">
                  <c:v>0.22500000000000001</c:v>
                </c:pt>
                <c:pt idx="46">
                  <c:v>0.23</c:v>
                </c:pt>
                <c:pt idx="47">
                  <c:v>0.23499999999999999</c:v>
                </c:pt>
                <c:pt idx="48">
                  <c:v>0.24</c:v>
                </c:pt>
                <c:pt idx="49">
                  <c:v>0.245</c:v>
                </c:pt>
                <c:pt idx="50">
                  <c:v>0.25</c:v>
                </c:pt>
                <c:pt idx="51">
                  <c:v>0.255</c:v>
                </c:pt>
                <c:pt idx="52">
                  <c:v>0.26</c:v>
                </c:pt>
                <c:pt idx="53">
                  <c:v>0.26500000000000001</c:v>
                </c:pt>
                <c:pt idx="54">
                  <c:v>0.27</c:v>
                </c:pt>
                <c:pt idx="55">
                  <c:v>0.27500000000000002</c:v>
                </c:pt>
                <c:pt idx="56">
                  <c:v>0.28000000000000003</c:v>
                </c:pt>
                <c:pt idx="57">
                  <c:v>0.28499999999999998</c:v>
                </c:pt>
                <c:pt idx="58">
                  <c:v>0.28999999999999998</c:v>
                </c:pt>
                <c:pt idx="59">
                  <c:v>0.29499999999999998</c:v>
                </c:pt>
                <c:pt idx="60">
                  <c:v>0.3</c:v>
                </c:pt>
                <c:pt idx="61">
                  <c:v>0.30499999999999999</c:v>
                </c:pt>
                <c:pt idx="62">
                  <c:v>0.31</c:v>
                </c:pt>
                <c:pt idx="63">
                  <c:v>0.315</c:v>
                </c:pt>
                <c:pt idx="64">
                  <c:v>0.32</c:v>
                </c:pt>
                <c:pt idx="65">
                  <c:v>0.32500000000000001</c:v>
                </c:pt>
                <c:pt idx="66">
                  <c:v>0.33</c:v>
                </c:pt>
                <c:pt idx="67">
                  <c:v>0.33500000000000002</c:v>
                </c:pt>
                <c:pt idx="68">
                  <c:v>0.34</c:v>
                </c:pt>
                <c:pt idx="69">
                  <c:v>0.34499999999999997</c:v>
                </c:pt>
                <c:pt idx="70">
                  <c:v>0.35</c:v>
                </c:pt>
                <c:pt idx="71">
                  <c:v>0.35499999999999998</c:v>
                </c:pt>
                <c:pt idx="72">
                  <c:v>0.36</c:v>
                </c:pt>
                <c:pt idx="73">
                  <c:v>0.36499999999999999</c:v>
                </c:pt>
                <c:pt idx="74">
                  <c:v>0.37</c:v>
                </c:pt>
                <c:pt idx="75">
                  <c:v>0.375</c:v>
                </c:pt>
                <c:pt idx="76">
                  <c:v>0.38</c:v>
                </c:pt>
                <c:pt idx="77">
                  <c:v>0.38500000000000001</c:v>
                </c:pt>
                <c:pt idx="78">
                  <c:v>0.39</c:v>
                </c:pt>
                <c:pt idx="79">
                  <c:v>0.39500000000000002</c:v>
                </c:pt>
                <c:pt idx="80">
                  <c:v>0.4</c:v>
                </c:pt>
                <c:pt idx="81">
                  <c:v>0.40500000000000003</c:v>
                </c:pt>
                <c:pt idx="82">
                  <c:v>0.41</c:v>
                </c:pt>
                <c:pt idx="83">
                  <c:v>0.41499999999999998</c:v>
                </c:pt>
                <c:pt idx="84">
                  <c:v>0.42</c:v>
                </c:pt>
                <c:pt idx="85">
                  <c:v>0.42499999999999999</c:v>
                </c:pt>
                <c:pt idx="86">
                  <c:v>0.43</c:v>
                </c:pt>
                <c:pt idx="87">
                  <c:v>0.435</c:v>
                </c:pt>
                <c:pt idx="88">
                  <c:v>0.44</c:v>
                </c:pt>
                <c:pt idx="89">
                  <c:v>0.44500000000000001</c:v>
                </c:pt>
                <c:pt idx="90">
                  <c:v>0.45</c:v>
                </c:pt>
                <c:pt idx="91">
                  <c:v>0.45500000000000002</c:v>
                </c:pt>
                <c:pt idx="92">
                  <c:v>0.46</c:v>
                </c:pt>
                <c:pt idx="93">
                  <c:v>0.46500000000000002</c:v>
                </c:pt>
                <c:pt idx="94">
                  <c:v>0.47</c:v>
                </c:pt>
                <c:pt idx="95">
                  <c:v>0.47499999999999998</c:v>
                </c:pt>
                <c:pt idx="96">
                  <c:v>0.48</c:v>
                </c:pt>
                <c:pt idx="97">
                  <c:v>0.48499999999999999</c:v>
                </c:pt>
                <c:pt idx="98">
                  <c:v>0.49</c:v>
                </c:pt>
                <c:pt idx="99">
                  <c:v>0.495</c:v>
                </c:pt>
                <c:pt idx="100">
                  <c:v>0.5</c:v>
                </c:pt>
                <c:pt idx="101">
                  <c:v>0.505</c:v>
                </c:pt>
                <c:pt idx="102">
                  <c:v>0.51</c:v>
                </c:pt>
                <c:pt idx="103">
                  <c:v>0.51500000000000001</c:v>
                </c:pt>
                <c:pt idx="104">
                  <c:v>0.52</c:v>
                </c:pt>
                <c:pt idx="105">
                  <c:v>0.52500000000000002</c:v>
                </c:pt>
                <c:pt idx="106">
                  <c:v>0.53</c:v>
                </c:pt>
                <c:pt idx="107">
                  <c:v>0.53500000000000003</c:v>
                </c:pt>
                <c:pt idx="108">
                  <c:v>0.54</c:v>
                </c:pt>
                <c:pt idx="109">
                  <c:v>0.54500000000000004</c:v>
                </c:pt>
                <c:pt idx="110">
                  <c:v>0.55000000000000004</c:v>
                </c:pt>
                <c:pt idx="111">
                  <c:v>0.55500000000000005</c:v>
                </c:pt>
                <c:pt idx="112">
                  <c:v>0.56000000000000005</c:v>
                </c:pt>
                <c:pt idx="113">
                  <c:v>0.56499999999999995</c:v>
                </c:pt>
                <c:pt idx="114">
                  <c:v>0.56999999999999995</c:v>
                </c:pt>
                <c:pt idx="115">
                  <c:v>0.57499999999999996</c:v>
                </c:pt>
                <c:pt idx="116">
                  <c:v>0.57999999999999996</c:v>
                </c:pt>
                <c:pt idx="117">
                  <c:v>0.58499999999999996</c:v>
                </c:pt>
                <c:pt idx="118">
                  <c:v>0.59</c:v>
                </c:pt>
                <c:pt idx="119">
                  <c:v>0.59499999999999997</c:v>
                </c:pt>
                <c:pt idx="120">
                  <c:v>0.6</c:v>
                </c:pt>
                <c:pt idx="121">
                  <c:v>0.60499999999999998</c:v>
                </c:pt>
                <c:pt idx="122">
                  <c:v>0.61</c:v>
                </c:pt>
                <c:pt idx="123">
                  <c:v>0.61499999999999999</c:v>
                </c:pt>
                <c:pt idx="124">
                  <c:v>0.62</c:v>
                </c:pt>
                <c:pt idx="125">
                  <c:v>0.625</c:v>
                </c:pt>
                <c:pt idx="126">
                  <c:v>0.63</c:v>
                </c:pt>
                <c:pt idx="127">
                  <c:v>0.63500000000000001</c:v>
                </c:pt>
                <c:pt idx="128">
                  <c:v>0.64</c:v>
                </c:pt>
                <c:pt idx="129">
                  <c:v>0.64500000000000002</c:v>
                </c:pt>
                <c:pt idx="130">
                  <c:v>0.65</c:v>
                </c:pt>
                <c:pt idx="131">
                  <c:v>0.65500000000000003</c:v>
                </c:pt>
                <c:pt idx="132">
                  <c:v>0.66</c:v>
                </c:pt>
                <c:pt idx="133">
                  <c:v>0.66500000000000004</c:v>
                </c:pt>
                <c:pt idx="134">
                  <c:v>0.67</c:v>
                </c:pt>
                <c:pt idx="135">
                  <c:v>0.67500000000000004</c:v>
                </c:pt>
                <c:pt idx="136">
                  <c:v>0.68</c:v>
                </c:pt>
                <c:pt idx="137">
                  <c:v>0.68500000000000005</c:v>
                </c:pt>
                <c:pt idx="138">
                  <c:v>0.69</c:v>
                </c:pt>
                <c:pt idx="139">
                  <c:v>0.69499999999999995</c:v>
                </c:pt>
                <c:pt idx="140">
                  <c:v>0.7</c:v>
                </c:pt>
                <c:pt idx="141">
                  <c:v>0.70499999999999996</c:v>
                </c:pt>
                <c:pt idx="142">
                  <c:v>0.71</c:v>
                </c:pt>
                <c:pt idx="143">
                  <c:v>0.71499999999999997</c:v>
                </c:pt>
                <c:pt idx="144">
                  <c:v>0.72</c:v>
                </c:pt>
                <c:pt idx="145">
                  <c:v>0.72499999999999998</c:v>
                </c:pt>
                <c:pt idx="146">
                  <c:v>0.73</c:v>
                </c:pt>
                <c:pt idx="147">
                  <c:v>0.73499999999999999</c:v>
                </c:pt>
                <c:pt idx="148">
                  <c:v>0.74</c:v>
                </c:pt>
                <c:pt idx="149">
                  <c:v>0.745</c:v>
                </c:pt>
                <c:pt idx="150">
                  <c:v>0.75</c:v>
                </c:pt>
                <c:pt idx="151">
                  <c:v>0.755</c:v>
                </c:pt>
                <c:pt idx="152">
                  <c:v>0.76</c:v>
                </c:pt>
                <c:pt idx="153">
                  <c:v>0.76500000000000001</c:v>
                </c:pt>
                <c:pt idx="154">
                  <c:v>0.77</c:v>
                </c:pt>
                <c:pt idx="155">
                  <c:v>0.77500000000000002</c:v>
                </c:pt>
                <c:pt idx="156">
                  <c:v>0.78</c:v>
                </c:pt>
                <c:pt idx="157">
                  <c:v>0.78500000000000003</c:v>
                </c:pt>
                <c:pt idx="158">
                  <c:v>0.79</c:v>
                </c:pt>
                <c:pt idx="159">
                  <c:v>0.79500000000000004</c:v>
                </c:pt>
                <c:pt idx="160">
                  <c:v>0.8</c:v>
                </c:pt>
                <c:pt idx="161">
                  <c:v>0.80500000000000005</c:v>
                </c:pt>
                <c:pt idx="162">
                  <c:v>0.81</c:v>
                </c:pt>
                <c:pt idx="163">
                  <c:v>0.81499999999999995</c:v>
                </c:pt>
                <c:pt idx="164">
                  <c:v>0.82</c:v>
                </c:pt>
                <c:pt idx="165">
                  <c:v>0.82499999999999996</c:v>
                </c:pt>
                <c:pt idx="166">
                  <c:v>0.83</c:v>
                </c:pt>
                <c:pt idx="167">
                  <c:v>0.83499999999999996</c:v>
                </c:pt>
                <c:pt idx="168">
                  <c:v>0.84</c:v>
                </c:pt>
                <c:pt idx="169">
                  <c:v>0.84499999999999997</c:v>
                </c:pt>
                <c:pt idx="170">
                  <c:v>0.85</c:v>
                </c:pt>
                <c:pt idx="171">
                  <c:v>0.85499999999999998</c:v>
                </c:pt>
                <c:pt idx="172">
                  <c:v>0.86</c:v>
                </c:pt>
                <c:pt idx="173">
                  <c:v>0.86499999999999999</c:v>
                </c:pt>
                <c:pt idx="174">
                  <c:v>0.87</c:v>
                </c:pt>
                <c:pt idx="175">
                  <c:v>0.875</c:v>
                </c:pt>
                <c:pt idx="176">
                  <c:v>0.88</c:v>
                </c:pt>
                <c:pt idx="177">
                  <c:v>0.88500000000000001</c:v>
                </c:pt>
                <c:pt idx="178">
                  <c:v>0.89</c:v>
                </c:pt>
                <c:pt idx="179">
                  <c:v>0.89500000000000002</c:v>
                </c:pt>
                <c:pt idx="180">
                  <c:v>0.9</c:v>
                </c:pt>
                <c:pt idx="181">
                  <c:v>0.90500000000000003</c:v>
                </c:pt>
                <c:pt idx="182">
                  <c:v>0.91</c:v>
                </c:pt>
                <c:pt idx="183">
                  <c:v>0.91500000000000004</c:v>
                </c:pt>
                <c:pt idx="184">
                  <c:v>0.92</c:v>
                </c:pt>
                <c:pt idx="185">
                  <c:v>0.92500000000000004</c:v>
                </c:pt>
                <c:pt idx="186">
                  <c:v>0.93</c:v>
                </c:pt>
                <c:pt idx="187">
                  <c:v>0.93500000000000005</c:v>
                </c:pt>
                <c:pt idx="188">
                  <c:v>0.94</c:v>
                </c:pt>
                <c:pt idx="189">
                  <c:v>0.94499999999999995</c:v>
                </c:pt>
                <c:pt idx="190">
                  <c:v>0.95</c:v>
                </c:pt>
                <c:pt idx="191">
                  <c:v>0.95499999999999996</c:v>
                </c:pt>
                <c:pt idx="192">
                  <c:v>0.96</c:v>
                </c:pt>
                <c:pt idx="193">
                  <c:v>0.96499999999999997</c:v>
                </c:pt>
                <c:pt idx="194">
                  <c:v>0.97</c:v>
                </c:pt>
                <c:pt idx="195">
                  <c:v>0.97499999999999998</c:v>
                </c:pt>
                <c:pt idx="196">
                  <c:v>0.98</c:v>
                </c:pt>
                <c:pt idx="197">
                  <c:v>0.98499999999999999</c:v>
                </c:pt>
                <c:pt idx="198">
                  <c:v>0.99</c:v>
                </c:pt>
                <c:pt idx="199">
                  <c:v>0.995</c:v>
                </c:pt>
                <c:pt idx="200">
                  <c:v>1</c:v>
                </c:pt>
              </c:numCache>
            </c:numRef>
          </c:xVal>
          <c:yVal>
            <c:numRef>
              <c:f>[Waves.xlsx]Sheet1!$E$2:$E$202</c:f>
              <c:numCache>
                <c:formatCode>General</c:formatCode>
                <c:ptCount val="201"/>
                <c:pt idx="0">
                  <c:v>0</c:v>
                </c:pt>
                <c:pt idx="1">
                  <c:v>4.9872281273978842</c:v>
                </c:pt>
                <c:pt idx="2">
                  <c:v>9.8149609653552528</c:v>
                </c:pt>
                <c:pt idx="3">
                  <c:v>14.328804003201657</c:v>
                </c:pt>
                <c:pt idx="4">
                  <c:v>18.384401161082781</c:v>
                </c:pt>
                <c:pt idx="5">
                  <c:v>21.852051405473233</c:v>
                </c:pt>
                <c:pt idx="6">
                  <c:v>24.620856685335575</c:v>
                </c:pt>
                <c:pt idx="7">
                  <c:v>26.602268534821611</c:v>
                </c:pt>
                <c:pt idx="8">
                  <c:v>27.732919919506234</c:v>
                </c:pt>
                <c:pt idx="9">
                  <c:v>27.976651761591121</c:v>
                </c:pt>
                <c:pt idx="10">
                  <c:v>27.325669334284925</c:v>
                </c:pt>
                <c:pt idx="11">
                  <c:v>25.800791543001953</c:v>
                </c:pt>
                <c:pt idx="12">
                  <c:v>23.450785121179969</c:v>
                </c:pt>
                <c:pt idx="13">
                  <c:v>20.350805033633275</c:v>
                </c:pt>
                <c:pt idx="14">
                  <c:v>16.599990964509651</c:v>
                </c:pt>
                <c:pt idx="15">
                  <c:v>12.318296755965617</c:v>
                </c:pt>
                <c:pt idx="16">
                  <c:v>7.6426541944851012</c:v>
                </c:pt>
                <c:pt idx="17">
                  <c:v>2.7225938298271641</c:v>
                </c:pt>
                <c:pt idx="18">
                  <c:v>-2.2845371239084149</c:v>
                </c:pt>
                <c:pt idx="19">
                  <c:v>-7.2186068699936792</c:v>
                </c:pt>
                <c:pt idx="20">
                  <c:v>-11.921820163822048</c:v>
                </c:pt>
                <c:pt idx="21">
                  <c:v>-16.243764722971783</c:v>
                </c:pt>
                <c:pt idx="22">
                  <c:v>-20.04622152461128</c:v>
                </c:pt>
                <c:pt idx="23">
                  <c:v>-23.207585153333341</c:v>
                </c:pt>
                <c:pt idx="24">
                  <c:v>-25.626752833385691</c:v>
                </c:pt>
                <c:pt idx="25">
                  <c:v>-27.226357771134946</c:v>
                </c:pt>
                <c:pt idx="26">
                  <c:v>-27.955243403051306</c:v>
                </c:pt>
                <c:pt idx="27">
                  <c:v>-27.790099420911066</c:v>
                </c:pt>
                <c:pt idx="28">
                  <c:v>-26.736207252905999</c:v>
                </c:pt>
                <c:pt idx="29">
                  <c:v>-24.827271159615581</c:v>
                </c:pt>
                <c:pt idx="30">
                  <c:v>-22.124340346519322</c:v>
                </c:pt>
                <c:pt idx="31">
                  <c:v>-18.713856564698204</c:v>
                </c:pt>
                <c:pt idx="32">
                  <c:v>-14.704889638916271</c:v>
                </c:pt>
                <c:pt idx="33">
                  <c:v>-10.225649332964437</c:v>
                </c:pt>
                <c:pt idx="34">
                  <c:v>-5.4193851054240536</c:v>
                </c:pt>
                <c:pt idx="35">
                  <c:v>-0.43980488473098328</c:v>
                </c:pt>
                <c:pt idx="36">
                  <c:v>4.5538406254567469</c:v>
                </c:pt>
                <c:pt idx="37">
                  <c:v>9.4018509029922761</c:v>
                </c:pt>
                <c:pt idx="38">
                  <c:v>13.949182949505747</c:v>
                </c:pt>
                <c:pt idx="39">
                  <c:v>18.050409681572567</c:v>
                </c:pt>
                <c:pt idx="40">
                  <c:v>21.574370797722114</c:v>
                </c:pt>
                <c:pt idx="41">
                  <c:v>24.408367383078243</c:v>
                </c:pt>
                <c:pt idx="42">
                  <c:v>26.461766105034535</c:v>
                </c:pt>
                <c:pt idx="43">
                  <c:v>27.668897735087857</c:v>
                </c:pt>
                <c:pt idx="44">
                  <c:v>27.991157299932397</c:v>
                </c:pt>
                <c:pt idx="45">
                  <c:v>27.418238697409436</c:v>
                </c:pt>
                <c:pt idx="46">
                  <c:v>25.968464293370509</c:v>
                </c:pt>
                <c:pt idx="47">
                  <c:v>23.68819895869958</c:v>
                </c:pt>
                <c:pt idx="48">
                  <c:v>20.650367286028875</c:v>
                </c:pt>
                <c:pt idx="49">
                  <c:v>16.952121406668013</c:v>
                </c:pt>
                <c:pt idx="50">
                  <c:v>12.711733992707297</c:v>
                </c:pt>
                <c:pt idx="51">
                  <c:v>8.0648158084135364</c:v>
                </c:pt>
                <c:pt idx="52">
                  <c:v>3.1599787764574496</c:v>
                </c:pt>
                <c:pt idx="53">
                  <c:v>-1.8459167426386041</c:v>
                </c:pt>
                <c:pt idx="54">
                  <c:v>-6.7927784622714178</c:v>
                </c:pt>
                <c:pt idx="55">
                  <c:v>-11.522402040943087</c:v>
                </c:pt>
                <c:pt idx="56">
                  <c:v>-15.883530575549207</c:v>
                </c:pt>
                <c:pt idx="57">
                  <c:v>-19.736691910386099</c:v>
                </c:pt>
                <c:pt idx="58">
                  <c:v>-22.95865906111267</c:v>
                </c:pt>
                <c:pt idx="59">
                  <c:v>-25.44639110596912</c:v>
                </c:pt>
                <c:pt idx="60">
                  <c:v>-27.120328511601681</c:v>
                </c:pt>
                <c:pt idx="61">
                  <c:v>-27.926937506505062</c:v>
                </c:pt>
                <c:pt idx="62">
                  <c:v>-27.840422131115972</c:v>
                </c:pt>
                <c:pt idx="63">
                  <c:v>-26.863549211913188</c:v>
                </c:pt>
                <c:pt idx="64">
                  <c:v>-25.027559876235376</c:v>
                </c:pt>
                <c:pt idx="65">
                  <c:v>-22.391170437638529</c:v>
                </c:pt>
                <c:pt idx="66">
                  <c:v>-19.038694604227704</c:v>
                </c:pt>
                <c:pt idx="67">
                  <c:v>-15.077347063146458</c:v>
                </c:pt>
                <c:pt idx="68">
                  <c:v>-10.633814674610367</c:v>
                </c:pt>
                <c:pt idx="69">
                  <c:v>-5.8502049312675233</c:v>
                </c:pt>
                <c:pt idx="70">
                  <c:v>-0.87950125418760094</c:v>
                </c:pt>
                <c:pt idx="71">
                  <c:v>4.1193295314818741</c:v>
                </c:pt>
                <c:pt idx="72">
                  <c:v>8.9864210746018784</c:v>
                </c:pt>
                <c:pt idx="73">
                  <c:v>13.566120143643143</c:v>
                </c:pt>
                <c:pt idx="74">
                  <c:v>17.71196453356751</c:v>
                </c:pt>
                <c:pt idx="75">
                  <c:v>21.291367036800882</c:v>
                </c:pt>
                <c:pt idx="76">
                  <c:v>24.189855681399393</c:v>
                </c:pt>
                <c:pt idx="77">
                  <c:v>26.314734630416964</c:v>
                </c:pt>
                <c:pt idx="78">
                  <c:v>27.598048664171952</c:v>
                </c:pt>
                <c:pt idx="79">
                  <c:v>27.998756439050595</c:v>
                </c:pt>
                <c:pt idx="80">
                  <c:v>27.504043020403273</c:v>
                </c:pt>
                <c:pt idx="81">
                  <c:v>26.129729713749146</c:v>
                </c:pt>
                <c:pt idx="82">
                  <c:v>23.919768087580277</c:v>
                </c:pt>
                <c:pt idx="83">
                  <c:v>20.9448343692947</c:v>
                </c:pt>
                <c:pt idx="84">
                  <c:v>17.300069166529362</c:v>
                </c:pt>
                <c:pt idx="85">
                  <c:v>13.102034799296023</c:v>
                </c:pt>
                <c:pt idx="86">
                  <c:v>8.4849875497176495</c:v>
                </c:pt>
                <c:pt idx="87">
                  <c:v>3.5965840456084717</c:v>
                </c:pt>
                <c:pt idx="88">
                  <c:v>-1.406840909033592</c:v>
                </c:pt>
                <c:pt idx="89">
                  <c:v>-6.3652740381061301</c:v>
                </c:pt>
                <c:pt idx="90">
                  <c:v>-11.120140937773918</c:v>
                </c:pt>
                <c:pt idx="91">
                  <c:v>-15.519377404627438</c:v>
                </c:pt>
                <c:pt idx="92">
                  <c:v>-19.422292562758571</c:v>
                </c:pt>
                <c:pt idx="93">
                  <c:v>-22.704068263306503</c:v>
                </c:pt>
                <c:pt idx="94">
                  <c:v>-25.259750862309687</c:v>
                </c:pt>
                <c:pt idx="95">
                  <c:v>-27.007607716818359</c:v>
                </c:pt>
                <c:pt idx="96">
                  <c:v>-27.891741056008826</c:v>
                </c:pt>
                <c:pt idx="97">
                  <c:v>-27.883875633745198</c:v>
                </c:pt>
                <c:pt idx="98">
                  <c:v>-26.984262992120257</c:v>
                </c:pt>
                <c:pt idx="99">
                  <c:v>-25.221673416951148</c:v>
                </c:pt>
                <c:pt idx="100">
                  <c:v>-22.652475842498511</c:v>
                </c:pt>
                <c:pt idx="101">
                  <c:v>-19.358835130745732</c:v>
                </c:pt>
                <c:pt idx="102">
                  <c:v>-15.446084377596044</c:v>
                </c:pt>
                <c:pt idx="103">
                  <c:v>-11.039356281602593</c:v>
                </c:pt>
                <c:pt idx="104">
                  <c:v>-6.2795813065825996</c:v>
                </c:pt>
                <c:pt idx="105">
                  <c:v>-1.3189806198699827</c:v>
                </c:pt>
                <c:pt idx="106">
                  <c:v>3.6838020545839578</c:v>
                </c:pt>
                <c:pt idx="107">
                  <c:v>8.5687739812781007</c:v>
                </c:pt>
                <c:pt idx="108">
                  <c:v>13.179710100629331</c:v>
                </c:pt>
                <c:pt idx="109">
                  <c:v>17.369149223343612</c:v>
                </c:pt>
                <c:pt idx="110">
                  <c:v>21.003109949652927</c:v>
                </c:pt>
                <c:pt idx="111">
                  <c:v>23.965375494791793</c:v>
                </c:pt>
                <c:pt idx="112">
                  <c:v>26.161210388785161</c:v>
                </c:pt>
                <c:pt idx="113">
                  <c:v>27.520390187706617</c:v>
                </c:pt>
                <c:pt idx="114">
                  <c:v>27.999447303971838</c:v>
                </c:pt>
                <c:pt idx="115">
                  <c:v>27.583061132333675</c:v>
                </c:pt>
                <c:pt idx="116">
                  <c:v>26.28454801430847</c:v>
                </c:pt>
                <c:pt idx="117">
                  <c:v>24.145435371604485</c:v>
                </c:pt>
                <c:pt idx="118">
                  <c:v>21.234133628084223</c:v>
                </c:pt>
                <c:pt idx="119">
                  <c:v>17.643748393190322</c:v>
                </c:pt>
                <c:pt idx="120">
                  <c:v>13.489102874847978</c:v>
                </c:pt>
                <c:pt idx="121">
                  <c:v>8.9030657473075134</c:v>
                </c:pt>
                <c:pt idx="122">
                  <c:v>4.0323019114630316</c:v>
                </c:pt>
                <c:pt idx="123">
                  <c:v>-0.96741795848528855</c:v>
                </c:pt>
                <c:pt idx="124">
                  <c:v>-5.9361990778175322</c:v>
                </c:pt>
                <c:pt idx="125">
                  <c:v>-10.715136106222548</c:v>
                </c:pt>
                <c:pt idx="126">
                  <c:v>-15.151395059552584</c:v>
                </c:pt>
                <c:pt idx="127">
                  <c:v>-19.103101055063107</c:v>
                </c:pt>
                <c:pt idx="128">
                  <c:v>-22.443875576384571</c:v>
                </c:pt>
                <c:pt idx="129">
                  <c:v>-25.066878153094763</c:v>
                </c:pt>
                <c:pt idx="130">
                  <c:v>-26.888223198954414</c:v>
                </c:pt>
                <c:pt idx="131">
                  <c:v>-27.849662735760113</c:v>
                </c:pt>
                <c:pt idx="132">
                  <c:v>-27.920449207297185</c:v>
                </c:pt>
                <c:pt idx="133">
                  <c:v>-27.098318809208227</c:v>
                </c:pt>
                <c:pt idx="134">
                  <c:v>-25.409563887151247</c:v>
                </c:pt>
                <c:pt idx="135">
                  <c:v>-22.908192087900598</c:v>
                </c:pt>
                <c:pt idx="136">
                  <c:v>-19.674199154367681</c:v>
                </c:pt>
                <c:pt idx="137">
                  <c:v>-15.811010601850098</c:v>
                </c:pt>
                <c:pt idx="138">
                  <c:v>-11.442174092617764</c:v>
                </c:pt>
                <c:pt idx="139">
                  <c:v>-6.7074082891738627</c:v>
                </c:pt>
                <c:pt idx="140">
                  <c:v>-1.7581345468207918</c:v>
                </c:pt>
                <c:pt idx="141">
                  <c:v>3.2473656546509369</c:v>
                </c:pt>
                <c:pt idx="142">
                  <c:v>8.1490126711916631</c:v>
                </c:pt>
                <c:pt idx="143">
                  <c:v>12.790048161360378</c:v>
                </c:pt>
                <c:pt idx="144">
                  <c:v>17.022048335448972</c:v>
                </c:pt>
                <c:pt idx="145">
                  <c:v>20.709670659401116</c:v>
                </c:pt>
                <c:pt idx="146">
                  <c:v>23.734982210382331</c:v>
                </c:pt>
                <c:pt idx="147">
                  <c:v>26.001231259948497</c:v>
                </c:pt>
                <c:pt idx="148">
                  <c:v>27.435941466758926</c:v>
                </c:pt>
                <c:pt idx="149">
                  <c:v>27.993229724235555</c:v>
                </c:pt>
                <c:pt idx="150">
                  <c:v>27.655273536663849</c:v>
                </c:pt>
                <c:pt idx="151">
                  <c:v>26.432880995949365</c:v>
                </c:pt>
                <c:pt idx="152">
                  <c:v>24.365145130746711</c:v>
                </c:pt>
                <c:pt idx="153">
                  <c:v>21.518193682134111</c:v>
                </c:pt>
                <c:pt idx="154">
                  <c:v>17.983074288944291</c:v>
                </c:pt>
                <c:pt idx="155">
                  <c:v>13.872842716107389</c:v>
                </c:pt>
                <c:pt idx="156">
                  <c:v>9.3189472466435657</c:v>
                </c:pt>
                <c:pt idx="157">
                  <c:v>4.4670248671575186</c:v>
                </c:pt>
                <c:pt idx="158">
                  <c:v>-0.52775631203146467</c:v>
                </c:pt>
                <c:pt idx="159">
                  <c:v>-5.5056594492318318</c:v>
                </c:pt>
                <c:pt idx="160">
                  <c:v>-10.307487475171083</c:v>
                </c:pt>
                <c:pt idx="161">
                  <c:v>-14.779674334461982</c:v>
                </c:pt>
                <c:pt idx="162">
                  <c:v>-18.779196143028223</c:v>
                </c:pt>
                <c:pt idx="163">
                  <c:v>-22.17814519899909</c:v>
                </c:pt>
                <c:pt idx="164">
                  <c:v>-24.867820566779226</c:v>
                </c:pt>
                <c:pt idx="165">
                  <c:v>-26.762204414353242</c:v>
                </c:pt>
                <c:pt idx="166">
                  <c:v>-27.800712927954788</c:v>
                </c:pt>
                <c:pt idx="167">
                  <c:v>-27.950133827789926</c:v>
                </c:pt>
                <c:pt idx="168">
                  <c:v>-27.20568852161087</c:v>
                </c:pt>
                <c:pt idx="169">
                  <c:v>-25.591184927673698</c:v>
                </c:pt>
                <c:pt idx="170">
                  <c:v>-23.158256079687689</c:v>
                </c:pt>
                <c:pt idx="171">
                  <c:v>-19.98470886373979</c:v>
                </c:pt>
                <c:pt idx="172">
                  <c:v>-16.172035695823457</c:v>
                </c:pt>
                <c:pt idx="173">
                  <c:v>-11.842168718388418</c:v>
                </c:pt>
                <c:pt idx="174">
                  <c:v>-7.1335803191346852</c:v>
                </c:pt>
                <c:pt idx="175">
                  <c:v>-2.1968546803796061</c:v>
                </c:pt>
                <c:pt idx="176">
                  <c:v>2.8101280158341053</c:v>
                </c:pt>
                <c:pt idx="177">
                  <c:v>7.7272407141649042</c:v>
                </c:pt>
                <c:pt idx="178">
                  <c:v>12.397230469089298</c:v>
                </c:pt>
                <c:pt idx="179">
                  <c:v>16.670747511833937</c:v>
                </c:pt>
                <c:pt idx="180">
                  <c:v>20.411121567799615</c:v>
                </c:pt>
                <c:pt idx="181">
                  <c:v>23.498732674266726</c:v>
                </c:pt>
                <c:pt idx="182">
                  <c:v>25.834836716363217</c:v>
                </c:pt>
                <c:pt idx="183">
                  <c:v>27.344723337787119</c:v>
                </c:pt>
                <c:pt idx="184">
                  <c:v>27.980105233936502</c:v>
                </c:pt>
                <c:pt idx="185">
                  <c:v>27.720662416063611</c:v>
                </c:pt>
                <c:pt idx="186">
                  <c:v>26.574692059728203</c:v>
                </c:pt>
                <c:pt idx="187">
                  <c:v>24.578843154911365</c:v>
                </c:pt>
                <c:pt idx="188">
                  <c:v>21.79694444387664</c:v>
                </c:pt>
                <c:pt idx="189">
                  <c:v>18.317963130204138</c:v>
                </c:pt>
                <c:pt idx="190">
                  <c:v>14.253159641010313</c:v>
                </c:pt>
                <c:pt idx="191">
                  <c:v>9.7325294351890062</c:v>
                </c:pt>
                <c:pt idx="192">
                  <c:v>4.9006456513077588</c:v>
                </c:pt>
                <c:pt idx="193">
                  <c:v>-8.7964449604733777E-2</c:v>
                </c:pt>
                <c:pt idx="194">
                  <c:v>-5.0737613815598879</c:v>
                </c:pt>
                <c:pt idx="195">
                  <c:v>-9.8972956258191793</c:v>
                </c:pt>
                <c:pt idx="196">
                  <c:v>-14.404306945882279</c:v>
                </c:pt>
                <c:pt idx="197">
                  <c:v>-18.450657745344113</c:v>
                </c:pt>
                <c:pt idx="198">
                  <c:v>-21.906942696144462</c:v>
                </c:pt>
                <c:pt idx="199">
                  <c:v>-24.662627217844161</c:v>
                </c:pt>
                <c:pt idx="200">
                  <c:v>-26.629582456264316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030F-2F42-96AF-25FEEA4ECB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7098488"/>
        <c:axId val="307098880"/>
      </c:scatterChart>
      <c:valAx>
        <c:axId val="307098488"/>
        <c:scaling>
          <c:orientation val="minMax"/>
          <c:max val="1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lt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lt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CH"/>
          </a:p>
        </c:txPr>
        <c:crossAx val="307098880"/>
        <c:crosses val="autoZero"/>
        <c:crossBetween val="midCat"/>
      </c:valAx>
      <c:valAx>
        <c:axId val="307098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lt1">
                  <a:lumMod val="95000"/>
                  <a:alpha val="1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1" i="0" u="none" strike="noStrike" kern="1200" cap="all" baseline="0">
                    <a:solidFill>
                      <a:schemeClr val="lt1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>
                    <a:latin typeface="Arial" panose="020B0604020202020204" pitchFamily="34" charset="0"/>
                    <a:cs typeface="Arial" panose="020B0604020202020204" pitchFamily="34" charset="0"/>
                  </a:rPr>
                  <a:t>MV/m</a:t>
                </a:r>
                <a:endParaRPr lang="pl-PL"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1" i="0" u="none" strike="noStrike" kern="1200" cap="all" baseline="0">
                  <a:solidFill>
                    <a:schemeClr val="lt1">
                      <a:lumMod val="7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CH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lt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lt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CH"/>
          </a:p>
        </c:txPr>
        <c:crossAx val="30709848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lt1">
                  <a:lumMod val="75000"/>
                </a:schemeClr>
              </a:solidFill>
              <a:latin typeface="+mn-lt"/>
              <a:ea typeface="+mn-ea"/>
              <a:cs typeface="+mn-cs"/>
            </a:defRPr>
          </a:pPr>
          <a:endParaRPr lang="en-CH"/>
        </a:p>
      </c:txPr>
    </c:legend>
    <c:plotVisOnly val="1"/>
    <c:dispBlanksAs val="gap"/>
    <c:showDLblsOverMax val="0"/>
  </c:chart>
  <c:spPr>
    <a:gradFill flip="none" rotWithShape="1">
      <a:gsLst>
        <a:gs pos="0">
          <a:schemeClr val="dk1">
            <a:lumMod val="65000"/>
            <a:lumOff val="35000"/>
          </a:schemeClr>
        </a:gs>
        <a:gs pos="100000">
          <a:schemeClr val="dk1">
            <a:lumMod val="85000"/>
            <a:lumOff val="15000"/>
          </a:schemeClr>
        </a:gs>
      </a:gsLst>
      <a:path path="circle">
        <a:fillToRect l="50000" t="50000" r="50000" b="50000"/>
      </a:path>
      <a:tileRect/>
    </a:gradFill>
    <a:ln>
      <a:noFill/>
    </a:ln>
    <a:effectLst/>
  </c:spPr>
  <c:txPr>
    <a:bodyPr/>
    <a:lstStyle/>
    <a:p>
      <a:pPr>
        <a:defRPr/>
      </a:pPr>
      <a:endParaRPr lang="en-CH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8">
  <cs:axisTitle>
    <cs:lnRef idx="0"/>
    <cs:fillRef idx="0"/>
    <cs:effectRef idx="0"/>
    <cs:fontRef idx="minor">
      <a:schemeClr val="lt1">
        <a:lumMod val="7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75000"/>
      </a:schemeClr>
    </cs:fontRef>
    <cs:spPr>
      <a:ln w="9525" cap="flat" cmpd="sng" algn="ctr">
        <a:solidFill>
          <a:schemeClr val="lt1">
            <a:lumMod val="50000"/>
          </a:schemeClr>
        </a:solidFill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7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7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  <a:alpha val="1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lt1">
            <a:lumMod val="95000"/>
            <a:alpha val="5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7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75000"/>
      </a:schemeClr>
    </cs:fontRef>
    <cs:spPr>
      <a:ln w="9525" cap="flat" cmpd="sng" algn="ctr">
        <a:solidFill>
          <a:schemeClr val="lt1">
            <a:lumMod val="50000"/>
          </a:schemeClr>
        </a:solidFill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lt1">
        <a:lumMod val="7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75000"/>
      </a:schemeClr>
    </cs:fontRef>
    <cs:spPr>
      <a:ln w="9525" cap="flat" cmpd="sng" algn="ctr">
        <a:solidFill>
          <a:schemeClr val="lt1">
            <a:lumMod val="50000"/>
          </a:schemeClr>
        </a:solidFill>
      </a:ln>
    </cs:spPr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888132-8B2C-184A-BAAE-DF0D7E0B9123}" type="datetimeFigureOut">
              <a:rPr lang="en-US" smtClean="0"/>
              <a:t>6/28/24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258976-FBEE-D045-A4E0-E1C2C1A5C0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667847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89100CC-7E80-0A4E-A694-EC391BAE0D0E}" type="datetimeFigureOut">
              <a:rPr lang="en-US" smtClean="0"/>
              <a:t>6/28/24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C2FEBE-04E2-2949-ACFA-1F7B99823A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09406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5659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D9B052B5-F178-A272-2071-094A99C09F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66539F30-1D23-2D42-80AC-F51CEA62A527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13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C85EF2DC-4B57-EA95-B51F-B607B7C060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E9D84311-6500-741F-7762-72F35D7714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76601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D9B052B5-F178-A272-2071-094A99C09F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66539F30-1D23-2D42-80AC-F51CEA62A527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15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C85EF2DC-4B57-EA95-B51F-B607B7C060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E9D84311-6500-741F-7762-72F35D7714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72973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D9B052B5-F178-A272-2071-094A99C09F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66539F30-1D23-2D42-80AC-F51CEA62A527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17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C85EF2DC-4B57-EA95-B51F-B607B7C060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E9D84311-6500-741F-7762-72F35D7714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99675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B20FC4B-508F-471A-A16E-47CC971FE331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18563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F671C190-596F-9A49-1A34-B58F278CC3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928C828D-11AF-BB48-8A4C-9F8FB06C3E37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20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A57D86DC-44DE-8517-35B8-CB3025035E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B10ACCA9-04E0-AF1F-BA3A-57DEB6E364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72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fld id="{BB787EE0-B5A5-4FE0-969A-B08D5996DCF1}" type="slidenum">
              <a:rPr lang="en-US" altLang="en-US">
                <a:latin typeface="Arial" panose="020B0604020202020204" pitchFamily="34" charset="0"/>
              </a:rPr>
              <a:pPr/>
              <a:t>23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55348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4E0DEF-FE48-4C43-9430-F9767F464CC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4323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24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24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fld id="{F96CDE02-517E-46C2-9FA6-07C663247CCC}" type="slidenum">
              <a:rPr lang="en-US" altLang="en-US">
                <a:latin typeface="Arial" panose="020B0604020202020204" pitchFamily="34" charset="0"/>
              </a:rPr>
              <a:pPr/>
              <a:t>25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3602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34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fld id="{D3041390-9DCE-43BF-8F29-0DAED33E4BEC}" type="slidenum">
              <a:rPr lang="en-US" altLang="en-US">
                <a:latin typeface="Arial" panose="020B0604020202020204" pitchFamily="34" charset="0"/>
              </a:rPr>
              <a:pPr/>
              <a:t>26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800415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>
            <a:extLst>
              <a:ext uri="{FF2B5EF4-FFF2-40B4-BE49-F238E27FC236}">
                <a16:creationId xmlns:a16="http://schemas.microsoft.com/office/drawing/2014/main" id="{4BDDE1EE-40AE-6918-758B-D4C1EFA042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D0261B13-1830-3F44-B12D-5E69FAD5B042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27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059" name="Rectangle 2">
            <a:extLst>
              <a:ext uri="{FF2B5EF4-FFF2-40B4-BE49-F238E27FC236}">
                <a16:creationId xmlns:a16="http://schemas.microsoft.com/office/drawing/2014/main" id="{92B3AAE4-D2C5-1B28-9B83-DE8D3DA94BC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60" name="Rectangle 3">
            <a:extLst>
              <a:ext uri="{FF2B5EF4-FFF2-40B4-BE49-F238E27FC236}">
                <a16:creationId xmlns:a16="http://schemas.microsoft.com/office/drawing/2014/main" id="{1BFC1BD4-34DF-8F51-5F4C-81A4B192F4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671DC49-43CD-2F46-8D98-0A31CB757174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4837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>
            <a:extLst>
              <a:ext uri="{FF2B5EF4-FFF2-40B4-BE49-F238E27FC236}">
                <a16:creationId xmlns:a16="http://schemas.microsoft.com/office/drawing/2014/main" id="{D5DF3CB7-F8CD-2C1E-9498-7673AAF73A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2B270EF9-6E5D-024E-A9F3-527097506A5E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28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99" name="Rectangle 2">
            <a:extLst>
              <a:ext uri="{FF2B5EF4-FFF2-40B4-BE49-F238E27FC236}">
                <a16:creationId xmlns:a16="http://schemas.microsoft.com/office/drawing/2014/main" id="{FBD1D2DC-2ED4-0A12-9B7D-8844269E3D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B317FE14-5940-45E6-7C94-D982E24116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8519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3329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873625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72082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itchFamily="2" charset="2"/>
              <a:buChar char="è"/>
            </a:pPr>
            <a:endParaRPr lang="en-CH" sz="1800" dirty="0"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171450" indent="-171450">
              <a:buFont typeface="Wingdings" pitchFamily="2" charset="2"/>
              <a:buChar char="è"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1630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5604DCD-C511-4B12-9DBB-AC80DD19A492}" type="slidenum">
              <a:rPr lang="en-GB" smtClean="0"/>
              <a:pPr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76799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80990" marR="0" lvl="0" indent="-380990" algn="l" defTabSz="4572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7575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52197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6373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2199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55A0"/>
              </a:solidFill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856E28F-33BA-CF41-98DE-12AF5A33ACD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06061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11228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Shape 41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15" name="Shape 41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3926929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78366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763407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16093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23492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408476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2849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37535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47760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720412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93659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64055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57210-7F66-4993-86DA-C4808AC66EF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07681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C2FEBE-04E2-2949-ACFA-1F7B99823A8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3045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>
            <a:extLst>
              <a:ext uri="{FF2B5EF4-FFF2-40B4-BE49-F238E27FC236}">
                <a16:creationId xmlns:a16="http://schemas.microsoft.com/office/drawing/2014/main" id="{A7F929CE-7FB7-1E53-537C-63847F726E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72886EA4-E219-1040-A802-7E55A51D69BF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11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75" name="Rectangle 2">
            <a:extLst>
              <a:ext uri="{FF2B5EF4-FFF2-40B4-BE49-F238E27FC236}">
                <a16:creationId xmlns:a16="http://schemas.microsoft.com/office/drawing/2014/main" id="{710DC303-F515-E9E2-9A8F-8036498783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6" name="Rectangle 3">
            <a:extLst>
              <a:ext uri="{FF2B5EF4-FFF2-40B4-BE49-F238E27FC236}">
                <a16:creationId xmlns:a16="http://schemas.microsoft.com/office/drawing/2014/main" id="{51EB1DF3-C829-0951-AD47-9E967D6A4C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D9B052B5-F178-A272-2071-094A99C09F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fld id="{66539F30-1D23-2D42-80AC-F51CEA62A527}" type="slidenum">
              <a:rPr lang="en-GB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12</a:t>
            </a:fld>
            <a:endParaRPr lang="en-GB" altLang="de-DE" sz="12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C85EF2DC-4B57-EA95-B51F-B607B7C060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E9D84311-6500-741F-7762-72F35D7714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AT" altLang="de-DE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8456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0977B4-8F4A-F340-8034-9D67A9074372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5982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618519-6BD1-2B40-854C-5007EC7D4DA0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8023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901880-ED14-044F-80AC-CC736BF141FB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892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2461B2ED-64C5-4FE7-BA91-2546FE3DABB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8A1DFE4-5FC5-43BD-BB7E-75EAD82B965F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D20A4B97-3F05-4D38-BDB5-61788740123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90400" y="1872000"/>
            <a:ext cx="5364000" cy="4118400"/>
          </a:xfrm>
        </p:spPr>
        <p:txBody>
          <a:bodyPr/>
          <a:lstStyle>
            <a:lvl1pPr>
              <a:spcBef>
                <a:spcPts val="1851"/>
              </a:spcBef>
              <a:defRPr sz="1867" b="1"/>
            </a:lvl1pPr>
            <a:lvl2pPr marL="629984" indent="0">
              <a:buNone/>
              <a:tabLst>
                <a:tab pos="5273868" algn="r"/>
              </a:tabLst>
              <a:defRPr/>
            </a:lvl2pPr>
            <a:lvl3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3pPr>
            <a:lvl4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4pPr>
            <a:lvl5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5pPr>
          </a:lstStyle>
          <a:p>
            <a:pPr lvl="0"/>
            <a:r>
              <a:rPr lang="en-US" noProof="0" dirty="0"/>
              <a:t>Chapter Title</a:t>
            </a:r>
          </a:p>
          <a:p>
            <a:pPr lvl="1"/>
            <a:r>
              <a:rPr lang="en-US" noProof="0" dirty="0"/>
              <a:t>Subchapter Level 1	1</a:t>
            </a:r>
          </a:p>
          <a:p>
            <a:pPr lvl="2"/>
            <a:r>
              <a:rPr lang="en-US" noProof="0" dirty="0"/>
              <a:t>Subchapter Level 2	1</a:t>
            </a:r>
          </a:p>
          <a:p>
            <a:pPr lvl="3"/>
            <a:r>
              <a:rPr lang="en-US" noProof="0" dirty="0"/>
              <a:t>Subchapter Level 2	1</a:t>
            </a:r>
          </a:p>
          <a:p>
            <a:pPr lvl="4"/>
            <a:r>
              <a:rPr lang="en-US" noProof="0" dirty="0"/>
              <a:t>Subchapter Level 2	1</a:t>
            </a:r>
          </a:p>
        </p:txBody>
      </p:sp>
      <p:sp>
        <p:nvSpPr>
          <p:cNvPr id="12" name="Textplatzhalter 8">
            <a:extLst>
              <a:ext uri="{FF2B5EF4-FFF2-40B4-BE49-F238E27FC236}">
                <a16:creationId xmlns:a16="http://schemas.microsoft.com/office/drawing/2014/main" id="{E69F34A5-EA9B-4A0A-A8FB-63CF2456D5B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49600" y="1872000"/>
            <a:ext cx="5364000" cy="4118400"/>
          </a:xfrm>
        </p:spPr>
        <p:txBody>
          <a:bodyPr/>
          <a:lstStyle>
            <a:lvl1pPr>
              <a:spcBef>
                <a:spcPts val="1851"/>
              </a:spcBef>
              <a:defRPr sz="1867" b="1"/>
            </a:lvl1pPr>
            <a:lvl2pPr marL="629984" indent="0">
              <a:buNone/>
              <a:tabLst>
                <a:tab pos="5273868" algn="r"/>
              </a:tabLst>
              <a:defRPr/>
            </a:lvl2pPr>
            <a:lvl3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3pPr>
            <a:lvl4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4pPr>
            <a:lvl5pPr marL="1493963" indent="0">
              <a:buFont typeface="Arial" panose="020B0604020202020204" pitchFamily="34" charset="0"/>
              <a:buNone/>
              <a:tabLst>
                <a:tab pos="5273868" algn="r"/>
              </a:tabLst>
              <a:defRPr/>
            </a:lvl5pPr>
          </a:lstStyle>
          <a:p>
            <a:pPr lvl="0"/>
            <a:r>
              <a:rPr lang="en-US" noProof="0" dirty="0"/>
              <a:t>Chapter Title</a:t>
            </a:r>
          </a:p>
          <a:p>
            <a:pPr lvl="1"/>
            <a:r>
              <a:rPr lang="en-US" noProof="0" dirty="0"/>
              <a:t>Subchapter Level 1	1</a:t>
            </a:r>
          </a:p>
          <a:p>
            <a:pPr lvl="2"/>
            <a:r>
              <a:rPr lang="en-US" noProof="0" dirty="0"/>
              <a:t>Subchapter Level 2	1</a:t>
            </a:r>
          </a:p>
          <a:p>
            <a:pPr lvl="3"/>
            <a:r>
              <a:rPr lang="en-US" noProof="0" dirty="0"/>
              <a:t>Subchapter Level 2	1</a:t>
            </a:r>
          </a:p>
          <a:p>
            <a:pPr lvl="4"/>
            <a:r>
              <a:rPr lang="en-US" noProof="0" dirty="0"/>
              <a:t>Subchapter Level 2	1</a:t>
            </a: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24C33D56-EDA7-4D6B-80CE-52842ECCEC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0400" y="770400"/>
            <a:ext cx="11017800" cy="1072088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noProof="0" dirty="0"/>
              <a:t>Add Title</a:t>
            </a:r>
          </a:p>
        </p:txBody>
      </p:sp>
    </p:spTree>
    <p:extLst>
      <p:ext uri="{BB962C8B-B14F-4D97-AF65-F5344CB8AC3E}">
        <p14:creationId xmlns:p14="http://schemas.microsoft.com/office/powerpoint/2010/main" val="33289954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2BBC8E7-271C-4CC9-BD82-E90B3E797D9C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1571625" y="6581775"/>
            <a:ext cx="914400" cy="914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0320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prism isContent="1"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">
            <a:extLst>
              <a:ext uri="{FF2B5EF4-FFF2-40B4-BE49-F238E27FC236}">
                <a16:creationId xmlns:a16="http://schemas.microsoft.com/office/drawing/2014/main" id="{097388CF-879E-5454-5E97-738EE3CF128B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 bwMode="auto">
          <a:xfrm>
            <a:off x="11893326" y="6580110"/>
            <a:ext cx="291746" cy="288604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86CB4B4D-7CA3-9044-876B-883B54F8677D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525812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ier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Shape 32"/>
          <p:cNvSpPr>
            <a:spLocks noGrp="1"/>
          </p:cNvSpPr>
          <p:nvPr>
            <p:ph type="title"/>
          </p:nvPr>
        </p:nvSpPr>
        <p:spPr>
          <a:xfrm>
            <a:off x="889000" y="2266950"/>
            <a:ext cx="10414000" cy="2324100"/>
          </a:xfrm>
          <a:prstGeom prst="rect">
            <a:avLst/>
          </a:prstGeom>
        </p:spPr>
        <p:txBody>
          <a:bodyPr/>
          <a:lstStyle>
            <a:lvl1pPr>
              <a:defRPr sz="3188"/>
            </a:lvl1pPr>
          </a:lstStyle>
          <a:p>
            <a:pPr lvl="0">
              <a:defRPr sz="1800" b="0"/>
            </a:pPr>
            <a:r>
              <a:rPr sz="3188" b="1"/>
              <a:t>Title Text</a:t>
            </a:r>
          </a:p>
        </p:txBody>
      </p:sp>
      <p:sp>
        <p:nvSpPr>
          <p:cNvPr id="33" name="Shape 33"/>
          <p:cNvSpPr>
            <a:spLocks noGrp="1"/>
          </p:cNvSpPr>
          <p:nvPr>
            <p:ph type="body" idx="1"/>
          </p:nvPr>
        </p:nvSpPr>
        <p:spPr>
          <a:xfrm>
            <a:off x="889000" y="4575110"/>
            <a:ext cx="10414000" cy="1377785"/>
          </a:xfrm>
          <a:prstGeom prst="rect">
            <a:avLst/>
          </a:prstGeom>
        </p:spPr>
        <p:txBody>
          <a:bodyPr anchor="t">
            <a:noAutofit/>
          </a:bodyPr>
          <a:lstStyle>
            <a:lvl1pPr marL="0" indent="0" algn="r">
              <a:spcBef>
                <a:spcPts val="0"/>
              </a:spcBef>
              <a:buSzTx/>
              <a:buNone/>
              <a:defRPr sz="1350" i="1"/>
            </a:lvl1pPr>
            <a:lvl2pPr marL="0" indent="85725" algn="r">
              <a:spcBef>
                <a:spcPts val="0"/>
              </a:spcBef>
              <a:buSzTx/>
              <a:buNone/>
              <a:defRPr sz="1350" i="1"/>
            </a:lvl2pPr>
            <a:lvl3pPr marL="0" indent="171450" algn="r">
              <a:spcBef>
                <a:spcPts val="0"/>
              </a:spcBef>
              <a:buSzTx/>
              <a:buNone/>
              <a:defRPr sz="1350" i="1"/>
            </a:lvl3pPr>
            <a:lvl4pPr marL="0" indent="257175" algn="r">
              <a:spcBef>
                <a:spcPts val="0"/>
              </a:spcBef>
              <a:buSzTx/>
              <a:buNone/>
              <a:defRPr sz="1350" i="1"/>
            </a:lvl4pPr>
            <a:lvl5pPr marL="0" indent="342900" algn="r">
              <a:spcBef>
                <a:spcPts val="0"/>
              </a:spcBef>
              <a:buSzTx/>
              <a:buNone/>
              <a:defRPr sz="1350" i="1"/>
            </a:lvl5pPr>
          </a:lstStyle>
          <a:p>
            <a:pPr lvl="0">
              <a:defRPr sz="1800" i="0"/>
            </a:pPr>
            <a:r>
              <a:rPr sz="1350" i="1"/>
              <a:t>Body Level One</a:t>
            </a:r>
          </a:p>
          <a:p>
            <a:pPr lvl="1">
              <a:defRPr sz="1800" i="0"/>
            </a:pPr>
            <a:r>
              <a:rPr sz="1350" i="1"/>
              <a:t>Body Level Two</a:t>
            </a:r>
          </a:p>
          <a:p>
            <a:pPr lvl="2">
              <a:defRPr sz="1800" i="0"/>
            </a:pPr>
            <a:r>
              <a:rPr sz="1350" i="1"/>
              <a:t>Body Level Three</a:t>
            </a:r>
          </a:p>
          <a:p>
            <a:pPr lvl="3">
              <a:defRPr sz="1800" i="0"/>
            </a:pPr>
            <a:r>
              <a:rPr sz="1350" i="1"/>
              <a:t>Body Level Four</a:t>
            </a:r>
          </a:p>
          <a:p>
            <a:pPr lvl="4">
              <a:defRPr sz="1800" i="0"/>
            </a:pPr>
            <a:r>
              <a:rPr sz="1350" i="1"/>
              <a:t>Body Level Five</a:t>
            </a:r>
          </a:p>
        </p:txBody>
      </p:sp>
    </p:spTree>
    <p:extLst>
      <p:ext uri="{BB962C8B-B14F-4D97-AF65-F5344CB8AC3E}">
        <p14:creationId xmlns:p14="http://schemas.microsoft.com/office/powerpoint/2010/main" val="3850911516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i="1">
                <a:solidFill>
                  <a:srgbClr val="0432FF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>
                <a:solidFill>
                  <a:srgbClr val="0432FF"/>
                </a:solidFill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735443" y="6356350"/>
            <a:ext cx="2743200" cy="365125"/>
          </a:xfrm>
        </p:spPr>
        <p:txBody>
          <a:bodyPr/>
          <a:lstStyle>
            <a:lvl1pPr algn="ctr">
              <a:defRPr/>
            </a:lvl1pPr>
          </a:lstStyle>
          <a:p>
            <a:fld id="{B7AB34DC-0FF4-FE45-A604-2972DE9DF741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4833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5A2D35-B338-AC49-9C60-978C3CFB3690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872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2289B2-E3DB-B541-8470-9907819C97D3}" type="datetime1">
              <a:rPr lang="de-CH" smtClean="0"/>
              <a:t>28.06.24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62615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AA905D-A8B9-FC4B-B94F-1B6DAF513600}" type="datetime1">
              <a:rPr lang="de-CH" smtClean="0"/>
              <a:t>28.06.24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02997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B466A2-253F-BC4A-91E5-968840FF1803}" type="datetime1">
              <a:rPr lang="de-CH" smtClean="0"/>
              <a:t>28.06.24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9753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4F0B8-148E-CC4D-9059-3A711DC798B7}" type="datetime1">
              <a:rPr lang="de-CH" smtClean="0"/>
              <a:t>28.06.24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20359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F151A9-C7CD-D940-AE80-7966F16BB326}" type="datetime1">
              <a:rPr lang="de-CH" smtClean="0"/>
              <a:t>28.06.24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21847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BA57FC-2D1F-5E4F-92C8-CFFB02EF5F9F}" type="datetime1">
              <a:rPr lang="de-CH" smtClean="0"/>
              <a:t>28.06.24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6153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49243" y="122171"/>
            <a:ext cx="10515600" cy="7171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199" y="1174060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134301-D5BC-504C-8813-7F6CF262C730}" type="datetime1">
              <a:rPr lang="de-CH" smtClean="0"/>
              <a:t>28.06.24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E. Gschwendtner, CERN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351EE0-6949-4F2E-8F68-46F7424C48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6668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5" r:id="rId12"/>
    <p:sldLayoutId id="2147483666" r:id="rId13"/>
    <p:sldLayoutId id="2147483671" r:id="rId14"/>
    <p:sldLayoutId id="2147483673" r:id="rId1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i="1" kern="1200">
          <a:solidFill>
            <a:srgbClr val="0432FF"/>
          </a:solidFill>
          <a:latin typeface="+mn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j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432FF"/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image" Target="../media/image23.wmf"/><Relationship Id="rId7" Type="http://schemas.openxmlformats.org/officeDocument/2006/relationships/oleObject" Target="../embeddings/oleObject4.bin"/><Relationship Id="rId12" Type="http://schemas.openxmlformats.org/officeDocument/2006/relationships/image" Target="../media/image27.pn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wmf"/><Relationship Id="rId11" Type="http://schemas.openxmlformats.org/officeDocument/2006/relationships/image" Target="../media/image26.wmf"/><Relationship Id="rId5" Type="http://schemas.openxmlformats.org/officeDocument/2006/relationships/oleObject" Target="../embeddings/oleObject3.bin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2.bin"/><Relationship Id="rId9" Type="http://schemas.openxmlformats.org/officeDocument/2006/relationships/image" Target="../media/image25.w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e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1.jpeg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wmf"/><Relationship Id="rId2" Type="http://schemas.openxmlformats.org/officeDocument/2006/relationships/oleObject" Target="../embeddings/oleObject8.bin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gif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5" Type="http://schemas.openxmlformats.org/officeDocument/2006/relationships/image" Target="../media/image62.jpeg"/><Relationship Id="rId4" Type="http://schemas.openxmlformats.org/officeDocument/2006/relationships/image" Target="../media/image61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emf"/><Relationship Id="rId7" Type="http://schemas.openxmlformats.org/officeDocument/2006/relationships/image" Target="../media/image65.tif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tiff"/><Relationship Id="rId5" Type="http://schemas.openxmlformats.org/officeDocument/2006/relationships/image" Target="../media/image68.png"/><Relationship Id="rId4" Type="http://schemas.openxmlformats.org/officeDocument/2006/relationships/image" Target="../media/image67.tiff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72.jpeg"/><Relationship Id="rId4" Type="http://schemas.openxmlformats.org/officeDocument/2006/relationships/image" Target="../media/image71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tiff"/><Relationship Id="rId7" Type="http://schemas.openxmlformats.org/officeDocument/2006/relationships/image" Target="../media/image7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chart" Target="../charts/chart1.xml"/><Relationship Id="rId4" Type="http://schemas.openxmlformats.org/officeDocument/2006/relationships/image" Target="../media/image74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9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3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7" Type="http://schemas.openxmlformats.org/officeDocument/2006/relationships/image" Target="../media/image89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8.jpeg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3.png"/><Relationship Id="rId11" Type="http://schemas.openxmlformats.org/officeDocument/2006/relationships/image" Target="../media/image97.png"/><Relationship Id="rId5" Type="http://schemas.openxmlformats.org/officeDocument/2006/relationships/image" Target="../media/image92.jpeg"/><Relationship Id="rId10" Type="http://schemas.openxmlformats.org/officeDocument/2006/relationships/image" Target="../media/image96.png"/><Relationship Id="rId4" Type="http://schemas.openxmlformats.org/officeDocument/2006/relationships/image" Target="../media/image91.jpeg"/><Relationship Id="rId9" Type="http://schemas.openxmlformats.org/officeDocument/2006/relationships/image" Target="../media/image9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162982" y="570016"/>
            <a:ext cx="7866035" cy="2576945"/>
          </a:xfrm>
        </p:spPr>
        <p:txBody>
          <a:bodyPr>
            <a:normAutofit fontScale="90000"/>
          </a:bodyPr>
          <a:lstStyle/>
          <a:p>
            <a:r>
              <a:rPr lang="en-US" sz="6700"/>
              <a:t>High-Energy </a:t>
            </a:r>
            <a:r>
              <a:rPr lang="en-US" sz="6700" dirty="0"/>
              <a:t>A</a:t>
            </a:r>
            <a:r>
              <a:rPr lang="en-US" sz="6700" i="1" dirty="0">
                <a:solidFill>
                  <a:srgbClr val="0432FF"/>
                </a:solidFill>
              </a:rPr>
              <a:t>ccelerators: Principles and Future Program</a:t>
            </a:r>
            <a:endParaRPr lang="en-US" sz="4800" b="1" i="1" dirty="0">
              <a:solidFill>
                <a:srgbClr val="0432FF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48826" y="3429000"/>
            <a:ext cx="455560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Norwegians at CERN</a:t>
            </a:r>
            <a:endParaRPr lang="en-US" sz="28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  <a:p>
            <a:pPr algn="ctr"/>
            <a:endParaRPr lang="en-US" sz="32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  <a:p>
            <a:pPr algn="ctr"/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Edda Gschwendtner, CERN</a:t>
            </a:r>
          </a:p>
        </p:txBody>
      </p:sp>
      <p:pic>
        <p:nvPicPr>
          <p:cNvPr id="5" name="Google Shape;9;p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452322" y="-2113797"/>
            <a:ext cx="561861" cy="57323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819121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Two Accelerator ‘Categories’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10</a:t>
            </a:fld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1917935" y="1254334"/>
            <a:ext cx="7284400" cy="954107"/>
          </a:xfrm>
          <a:prstGeom prst="rect">
            <a:avLst/>
          </a:prstGeom>
          <a:solidFill>
            <a:srgbClr val="C6D9F1"/>
          </a:solidFill>
          <a:ln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rgbClr val="7030A0"/>
                </a:solidFill>
              </a:rPr>
              <a:t>Linear</a:t>
            </a:r>
            <a:r>
              <a:rPr lang="en-GB" sz="2000" dirty="0">
                <a:solidFill>
                  <a:srgbClr val="1F497D"/>
                </a:solidFill>
              </a:rPr>
              <a:t> accelerators (or transfer lines)</a:t>
            </a:r>
          </a:p>
          <a:p>
            <a:pPr marL="285744" indent="-285744">
              <a:buFont typeface="Arial"/>
              <a:buChar char="•"/>
            </a:pPr>
            <a:r>
              <a:rPr lang="en-GB" dirty="0">
                <a:solidFill>
                  <a:srgbClr val="1F497D"/>
                </a:solidFill>
              </a:rPr>
              <a:t>The elements are arranged along a ‘line’ (can be curved !).</a:t>
            </a:r>
          </a:p>
          <a:p>
            <a:pPr marL="285744" indent="-285744">
              <a:buFont typeface="Arial"/>
              <a:buChar char="•"/>
            </a:pPr>
            <a:r>
              <a:rPr lang="en-GB" dirty="0">
                <a:solidFill>
                  <a:srgbClr val="1F497D"/>
                </a:solidFill>
              </a:rPr>
              <a:t>Particles enter on one end, exit on the other end : ‘Single pass’.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917935" y="4851567"/>
            <a:ext cx="7284400" cy="1231106"/>
          </a:xfrm>
          <a:prstGeom prst="rect">
            <a:avLst/>
          </a:prstGeom>
          <a:solidFill>
            <a:srgbClr val="C6D9F1"/>
          </a:solidFill>
          <a:ln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rgbClr val="7030A0"/>
                </a:solidFill>
              </a:rPr>
              <a:t>Circular</a:t>
            </a:r>
            <a:r>
              <a:rPr lang="en-GB" sz="2000" dirty="0">
                <a:solidFill>
                  <a:srgbClr val="1F497D"/>
                </a:solidFill>
              </a:rPr>
              <a:t> accelerators </a:t>
            </a:r>
            <a:endParaRPr lang="en-GB" dirty="0">
              <a:solidFill>
                <a:srgbClr val="1F497D"/>
              </a:solidFill>
            </a:endParaRPr>
          </a:p>
          <a:p>
            <a:pPr marL="285744" indent="-285744">
              <a:buFont typeface="Arial"/>
              <a:buChar char="•"/>
            </a:pPr>
            <a:r>
              <a:rPr lang="en-GB" dirty="0">
                <a:solidFill>
                  <a:srgbClr val="1F497D"/>
                </a:solidFill>
              </a:rPr>
              <a:t>The elements are arranged along a semi-circular shape.</a:t>
            </a:r>
          </a:p>
          <a:p>
            <a:pPr marL="285744" indent="-285744">
              <a:buFont typeface="Arial"/>
              <a:buChar char="•"/>
            </a:pPr>
            <a:r>
              <a:rPr lang="en-GB" dirty="0">
                <a:solidFill>
                  <a:srgbClr val="1F497D"/>
                </a:solidFill>
              </a:rPr>
              <a:t>Particles can circulate in principle ‘forever’ : ‘Multi pass’.</a:t>
            </a:r>
          </a:p>
          <a:p>
            <a:pPr marL="742944" lvl="1" indent="-285744">
              <a:buFont typeface="Arial"/>
              <a:buChar char="•"/>
            </a:pPr>
            <a:r>
              <a:rPr lang="en-GB" sz="1600" dirty="0">
                <a:solidFill>
                  <a:srgbClr val="1F497D"/>
                </a:solidFill>
              </a:rPr>
              <a:t>But they need an entrance and often also an exit door !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685359" y="2413589"/>
            <a:ext cx="5495076" cy="2254197"/>
            <a:chOff x="2056097" y="2541404"/>
            <a:chExt cx="5495076" cy="2254197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2"/>
            <a:srcRect t="6367" b="23689"/>
            <a:stretch/>
          </p:blipFill>
          <p:spPr>
            <a:xfrm>
              <a:off x="2056097" y="2541404"/>
              <a:ext cx="5495076" cy="2254197"/>
            </a:xfrm>
            <a:prstGeom prst="rect">
              <a:avLst/>
            </a:prstGeom>
          </p:spPr>
        </p:pic>
        <p:cxnSp>
          <p:nvCxnSpPr>
            <p:cNvPr id="10" name="Straight Arrow Connector 9"/>
            <p:cNvCxnSpPr/>
            <p:nvPr/>
          </p:nvCxnSpPr>
          <p:spPr>
            <a:xfrm>
              <a:off x="3945183" y="2545110"/>
              <a:ext cx="260562" cy="533064"/>
            </a:xfrm>
            <a:prstGeom prst="straightConnector1">
              <a:avLst/>
            </a:prstGeom>
            <a:ln w="76200">
              <a:solidFill>
                <a:srgbClr val="FFFF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 flipH="1" flipV="1">
              <a:off x="3932903" y="4409805"/>
              <a:ext cx="530942" cy="363592"/>
            </a:xfrm>
            <a:prstGeom prst="straightConnector1">
              <a:avLst/>
            </a:prstGeom>
            <a:ln w="76200">
              <a:solidFill>
                <a:srgbClr val="FFFF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5053761" y="4402585"/>
              <a:ext cx="16129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b="1" dirty="0">
                  <a:solidFill>
                    <a:schemeClr val="bg1"/>
                  </a:solidFill>
                </a:rPr>
                <a:t>CERN ELENA ring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6863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Number Placeholder 2">
            <a:extLst>
              <a:ext uri="{FF2B5EF4-FFF2-40B4-BE49-F238E27FC236}">
                <a16:creationId xmlns:a16="http://schemas.microsoft.com/office/drawing/2014/main" id="{056FBC74-16E7-F5CF-7626-0ACA3BB8178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C065A409-063B-664C-A112-B4D4A116DDD3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11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12A69BAE-2145-E2A5-928E-68686736A0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87500" y="166159"/>
            <a:ext cx="8978900" cy="838200"/>
          </a:xfrm>
        </p:spPr>
        <p:txBody>
          <a:bodyPr>
            <a:normAutofit/>
          </a:bodyPr>
          <a:lstStyle/>
          <a:p>
            <a:r>
              <a:rPr lang="de-AT" altLang="de-DE" sz="2800" dirty="0" err="1">
                <a:latin typeface="Arial" panose="020B0604020202020204" pitchFamily="34" charset="0"/>
              </a:rPr>
              <a:t>Principal</a:t>
            </a:r>
            <a:r>
              <a:rPr lang="de-AT" altLang="de-DE" sz="2800" dirty="0">
                <a:latin typeface="Arial" panose="020B0604020202020204" pitchFamily="34" charset="0"/>
              </a:rPr>
              <a:t> </a:t>
            </a:r>
            <a:r>
              <a:rPr lang="de-AT" altLang="de-DE" sz="2800" dirty="0" err="1">
                <a:latin typeface="Arial" panose="020B0604020202020204" pitchFamily="34" charset="0"/>
              </a:rPr>
              <a:t>Machine</a:t>
            </a:r>
            <a:r>
              <a:rPr lang="de-AT" altLang="de-DE" sz="2800" dirty="0">
                <a:latin typeface="Arial" panose="020B0604020202020204" pitchFamily="34" charset="0"/>
              </a:rPr>
              <a:t> Components </a:t>
            </a:r>
            <a:r>
              <a:rPr lang="de-AT" altLang="de-DE" sz="2800" dirty="0" err="1">
                <a:latin typeface="Arial" panose="020B0604020202020204" pitchFamily="34" charset="0"/>
              </a:rPr>
              <a:t>of</a:t>
            </a:r>
            <a:r>
              <a:rPr lang="de-AT" altLang="de-DE" sz="2800" dirty="0">
                <a:latin typeface="Arial" panose="020B0604020202020204" pitchFamily="34" charset="0"/>
              </a:rPr>
              <a:t> Synchrotrons </a:t>
            </a:r>
          </a:p>
        </p:txBody>
      </p:sp>
      <p:pic>
        <p:nvPicPr>
          <p:cNvPr id="27652" name="Picture 4" descr="components-of-lep-accelerator">
            <a:extLst>
              <a:ext uri="{FF2B5EF4-FFF2-40B4-BE49-F238E27FC236}">
                <a16:creationId xmlns:a16="http://schemas.microsoft.com/office/drawing/2014/main" id="{5D01A198-26E3-9164-4F34-FA6E3B80F51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24"/>
          <a:stretch/>
        </p:blipFill>
        <p:spPr bwMode="auto">
          <a:xfrm>
            <a:off x="1587500" y="1337733"/>
            <a:ext cx="8978900" cy="5050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2">
            <a:extLst>
              <a:ext uri="{FF2B5EF4-FFF2-40B4-BE49-F238E27FC236}">
                <a16:creationId xmlns:a16="http://schemas.microsoft.com/office/drawing/2014/main" id="{71191348-B5BA-AA20-9E9F-27D30388EE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1E25D303-A8C7-0543-8FF5-A3090AEF86A2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12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0BF823A2-EC40-E27D-8085-B3AEBC77D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43200" y="0"/>
            <a:ext cx="6781800" cy="838200"/>
          </a:xfrm>
        </p:spPr>
        <p:txBody>
          <a:bodyPr/>
          <a:lstStyle/>
          <a:p>
            <a:r>
              <a:rPr lang="de-AT" altLang="de-DE" sz="2800" dirty="0">
                <a:latin typeface="Arial" panose="020B0604020202020204" pitchFamily="34" charset="0"/>
              </a:rPr>
              <a:t>Main Components </a:t>
            </a:r>
            <a:r>
              <a:rPr lang="de-AT" altLang="de-DE" sz="2800" dirty="0" err="1">
                <a:latin typeface="Arial" panose="020B0604020202020204" pitchFamily="34" charset="0"/>
              </a:rPr>
              <a:t>of</a:t>
            </a:r>
            <a:r>
              <a:rPr lang="de-AT" altLang="de-DE" sz="2800" dirty="0">
                <a:latin typeface="Arial" panose="020B0604020202020204" pitchFamily="34" charset="0"/>
              </a:rPr>
              <a:t> Synchrotrons </a:t>
            </a:r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9407C0E2-F135-8D7E-4DBB-D85C5CC2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8" y="1162579"/>
            <a:ext cx="8686800" cy="537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r>
              <a:rPr lang="de-AT" altLang="de-DE" dirty="0">
                <a:latin typeface="Arial" panose="020B0604020202020204" pitchFamily="34" charset="0"/>
              </a:rPr>
              <a:t>Synchrotron (</a:t>
            </a:r>
            <a:r>
              <a:rPr lang="de-AT" altLang="de-DE" dirty="0" err="1">
                <a:latin typeface="Arial" panose="020B0604020202020204" pitchFamily="34" charset="0"/>
              </a:rPr>
              <a:t>Circular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collider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fixed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radius</a:t>
            </a:r>
            <a:r>
              <a:rPr lang="de-AT" altLang="de-DE" dirty="0">
                <a:latin typeface="Arial" panose="020B0604020202020204" pitchFamily="34" charset="0"/>
              </a:rPr>
              <a:t>)</a:t>
            </a: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deflecting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in </a:t>
            </a:r>
            <a:r>
              <a:rPr lang="de-AT" altLang="de-DE" dirty="0" err="1">
                <a:latin typeface="Arial" panose="020B0604020202020204" pitchFamily="34" charset="0"/>
              </a:rPr>
              <a:t>orbit</a:t>
            </a:r>
            <a:r>
              <a:rPr lang="de-AT" altLang="de-DE" dirty="0">
                <a:latin typeface="Arial" panose="020B0604020202020204" pitchFamily="34" charset="0"/>
              </a:rPr>
              <a:t>. Target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defined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by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straight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connections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Focusing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quadrupoles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stable</a:t>
            </a:r>
            <a:r>
              <a:rPr lang="de-AT" altLang="de-DE" dirty="0">
                <a:latin typeface="Arial" panose="020B0604020202020204" pitchFamily="34" charset="0"/>
              </a:rPr>
              <a:t>.</a:t>
            </a:r>
          </a:p>
          <a:p>
            <a:pPr lvl="2"/>
            <a:r>
              <a:rPr lang="de-AT" altLang="de-DE" dirty="0">
                <a:latin typeface="Arial" panose="020B0604020202020204" pitchFamily="34" charset="0"/>
              </a:rPr>
              <a:t>Not all </a:t>
            </a:r>
            <a:r>
              <a:rPr lang="de-AT" altLang="de-DE" dirty="0" err="1">
                <a:latin typeface="Arial" panose="020B0604020202020204" pitchFamily="34" charset="0"/>
              </a:rPr>
              <a:t>particles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are</a:t>
            </a:r>
            <a:r>
              <a:rPr lang="de-AT" altLang="de-DE" dirty="0">
                <a:latin typeface="Arial" panose="020B0604020202020204" pitchFamily="34" charset="0"/>
              </a:rPr>
              <a:t> at </a:t>
            </a:r>
            <a:r>
              <a:rPr lang="de-AT" altLang="de-DE" dirty="0" err="1">
                <a:latin typeface="Arial" panose="020B0604020202020204" pitchFamily="34" charset="0"/>
              </a:rPr>
              <a:t>their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target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, due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eg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r>
              <a:rPr lang="de-AT" altLang="de-DE" dirty="0" err="1">
                <a:latin typeface="Arial" panose="020B0604020202020204" pitchFamily="34" charset="0"/>
              </a:rPr>
              <a:t>injection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errors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erros</a:t>
            </a:r>
            <a:r>
              <a:rPr lang="de-AT" altLang="de-DE" dirty="0">
                <a:latin typeface="Arial" panose="020B0604020202020204" pitchFamily="34" charset="0"/>
              </a:rPr>
              <a:t> in </a:t>
            </a:r>
            <a:r>
              <a:rPr lang="de-AT" altLang="de-DE" dirty="0" err="1">
                <a:latin typeface="Arial" panose="020B0604020202020204" pitchFamily="34" charset="0"/>
              </a:rPr>
              <a:t>dipole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(limited </a:t>
            </a:r>
            <a:r>
              <a:rPr lang="de-AT" altLang="de-DE" dirty="0" err="1">
                <a:latin typeface="Arial" panose="020B0604020202020204" pitchFamily="34" charset="0"/>
              </a:rPr>
              <a:t>mechanical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electrical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precision</a:t>
            </a:r>
            <a:r>
              <a:rPr lang="de-AT" altLang="de-DE" dirty="0">
                <a:latin typeface="Arial" panose="020B0604020202020204" pitchFamily="34" charset="0"/>
              </a:rPr>
              <a:t>)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Accelerating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structures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cavities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accelerate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with</a:t>
            </a:r>
            <a:r>
              <a:rPr lang="de-AT" altLang="de-DE" dirty="0">
                <a:latin typeface="Arial" panose="020B0604020202020204" pitchFamily="34" charset="0"/>
              </a:rPr>
              <a:t> high-</a:t>
            </a:r>
            <a:r>
              <a:rPr lang="de-AT" altLang="de-DE" dirty="0" err="1"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alternating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electric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fields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de-AT" altLang="de-DE" dirty="0">
              <a:solidFill>
                <a:srgbClr val="3333CC"/>
              </a:solidFill>
              <a:latin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Principle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synchrotrons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work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low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acceleration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voltages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many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gain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per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q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x U), but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need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very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magnetic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fields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at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particle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energies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6962055"/>
      </p:ext>
    </p:extLst>
  </p:cSld>
  <p:clrMapOvr>
    <a:masterClrMapping/>
  </p:clrMapOvr>
  <p:transition spd="slow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2">
            <a:extLst>
              <a:ext uri="{FF2B5EF4-FFF2-40B4-BE49-F238E27FC236}">
                <a16:creationId xmlns:a16="http://schemas.microsoft.com/office/drawing/2014/main" id="{71191348-B5BA-AA20-9E9F-27D30388EE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1E25D303-A8C7-0543-8FF5-A3090AEF86A2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13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0BF823A2-EC40-E27D-8085-B3AEBC77D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43200" y="0"/>
            <a:ext cx="6781800" cy="838200"/>
          </a:xfrm>
        </p:spPr>
        <p:txBody>
          <a:bodyPr/>
          <a:lstStyle/>
          <a:p>
            <a:r>
              <a:rPr lang="de-AT" altLang="de-DE" sz="2800" dirty="0">
                <a:latin typeface="Arial" panose="020B0604020202020204" pitchFamily="34" charset="0"/>
              </a:rPr>
              <a:t>Main Components </a:t>
            </a:r>
            <a:r>
              <a:rPr lang="de-AT" altLang="de-DE" sz="2800" dirty="0" err="1">
                <a:latin typeface="Arial" panose="020B0604020202020204" pitchFamily="34" charset="0"/>
              </a:rPr>
              <a:t>of</a:t>
            </a:r>
            <a:r>
              <a:rPr lang="de-AT" altLang="de-DE" sz="2800" dirty="0">
                <a:latin typeface="Arial" panose="020B0604020202020204" pitchFamily="34" charset="0"/>
              </a:rPr>
              <a:t> Synchrotrons </a:t>
            </a:r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9407C0E2-F135-8D7E-4DBB-D85C5CC2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8" y="1162579"/>
            <a:ext cx="8686800" cy="537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r>
              <a:rPr lang="de-AT" altLang="de-DE" dirty="0">
                <a:latin typeface="Arial" panose="020B0604020202020204" pitchFamily="34" charset="0"/>
              </a:rPr>
              <a:t>Synchrotron (</a:t>
            </a:r>
            <a:r>
              <a:rPr lang="de-AT" altLang="de-DE" dirty="0" err="1">
                <a:latin typeface="Arial" panose="020B0604020202020204" pitchFamily="34" charset="0"/>
              </a:rPr>
              <a:t>Circular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collider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fixed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radius</a:t>
            </a:r>
            <a:r>
              <a:rPr lang="de-AT" altLang="de-DE" dirty="0">
                <a:latin typeface="Arial" panose="020B0604020202020204" pitchFamily="34" charset="0"/>
              </a:rPr>
              <a:t>)</a:t>
            </a: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deflecting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in </a:t>
            </a:r>
            <a:r>
              <a:rPr lang="de-AT" altLang="de-DE" dirty="0" err="1">
                <a:latin typeface="Arial" panose="020B0604020202020204" pitchFamily="34" charset="0"/>
              </a:rPr>
              <a:t>orbit</a:t>
            </a:r>
            <a:r>
              <a:rPr lang="de-AT" altLang="de-DE" dirty="0">
                <a:latin typeface="Arial" panose="020B0604020202020204" pitchFamily="34" charset="0"/>
              </a:rPr>
              <a:t>. Target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defined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by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straight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connections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Focusing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quadrupoles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stable</a:t>
            </a:r>
            <a:r>
              <a:rPr lang="de-AT" altLang="de-DE" dirty="0">
                <a:latin typeface="Arial" panose="020B0604020202020204" pitchFamily="34" charset="0"/>
              </a:rPr>
              <a:t>.</a:t>
            </a:r>
          </a:p>
          <a:p>
            <a:pPr lvl="2"/>
            <a:r>
              <a:rPr lang="de-AT" altLang="de-DE" dirty="0">
                <a:latin typeface="Arial" panose="020B0604020202020204" pitchFamily="34" charset="0"/>
              </a:rPr>
              <a:t>Not all </a:t>
            </a:r>
            <a:r>
              <a:rPr lang="de-AT" altLang="de-DE" dirty="0" err="1">
                <a:latin typeface="Arial" panose="020B0604020202020204" pitchFamily="34" charset="0"/>
              </a:rPr>
              <a:t>particles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are</a:t>
            </a:r>
            <a:r>
              <a:rPr lang="de-AT" altLang="de-DE" dirty="0">
                <a:latin typeface="Arial" panose="020B0604020202020204" pitchFamily="34" charset="0"/>
              </a:rPr>
              <a:t> at </a:t>
            </a:r>
            <a:r>
              <a:rPr lang="de-AT" altLang="de-DE" dirty="0" err="1">
                <a:latin typeface="Arial" panose="020B0604020202020204" pitchFamily="34" charset="0"/>
              </a:rPr>
              <a:t>their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target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, due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eg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r>
              <a:rPr lang="de-AT" altLang="de-DE" dirty="0" err="1">
                <a:latin typeface="Arial" panose="020B0604020202020204" pitchFamily="34" charset="0"/>
              </a:rPr>
              <a:t>injection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errors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erros</a:t>
            </a:r>
            <a:r>
              <a:rPr lang="de-AT" altLang="de-DE" dirty="0">
                <a:latin typeface="Arial" panose="020B0604020202020204" pitchFamily="34" charset="0"/>
              </a:rPr>
              <a:t> in </a:t>
            </a:r>
            <a:r>
              <a:rPr lang="de-AT" altLang="de-DE" dirty="0" err="1">
                <a:latin typeface="Arial" panose="020B0604020202020204" pitchFamily="34" charset="0"/>
              </a:rPr>
              <a:t>dipole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(limited </a:t>
            </a:r>
            <a:r>
              <a:rPr lang="de-AT" altLang="de-DE" dirty="0" err="1">
                <a:latin typeface="Arial" panose="020B0604020202020204" pitchFamily="34" charset="0"/>
              </a:rPr>
              <a:t>mechanical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electrical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precision</a:t>
            </a:r>
            <a:r>
              <a:rPr lang="de-AT" altLang="de-DE" dirty="0">
                <a:latin typeface="Arial" panose="020B0604020202020204" pitchFamily="34" charset="0"/>
              </a:rPr>
              <a:t>)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Accelerating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structures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cavities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accelerate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with</a:t>
            </a:r>
            <a:r>
              <a:rPr lang="de-AT" altLang="de-DE" dirty="0">
                <a:latin typeface="Arial" panose="020B0604020202020204" pitchFamily="34" charset="0"/>
              </a:rPr>
              <a:t> high-</a:t>
            </a:r>
            <a:r>
              <a:rPr lang="de-AT" altLang="de-DE" dirty="0" err="1"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alternating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electric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fields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de-AT" altLang="de-DE" dirty="0">
              <a:solidFill>
                <a:srgbClr val="3333CC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Principle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synchrotrons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work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low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acceleration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voltages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many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gain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per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q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x U), but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need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very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magnetic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fields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at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particle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energies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F0A22CA-A4BE-0F83-B07B-737ED6375B40}"/>
              </a:ext>
            </a:extLst>
          </p:cNvPr>
          <p:cNvSpPr/>
          <p:nvPr/>
        </p:nvSpPr>
        <p:spPr bwMode="auto">
          <a:xfrm>
            <a:off x="1752600" y="2492896"/>
            <a:ext cx="8686800" cy="3312368"/>
          </a:xfrm>
          <a:prstGeom prst="rect">
            <a:avLst/>
          </a:prstGeom>
          <a:solidFill>
            <a:srgbClr val="FFFFFF">
              <a:alpha val="92941"/>
            </a:srgb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</p:spTree>
    <p:extLst>
      <p:ext uri="{BB962C8B-B14F-4D97-AF65-F5344CB8AC3E}">
        <p14:creationId xmlns:p14="http://schemas.microsoft.com/office/powerpoint/2010/main" val="3349100828"/>
      </p:ext>
    </p:extLst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2478926" y="4998499"/>
            <a:ext cx="3551094" cy="538609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 anchor="b" anchorCtr="0">
            <a:spAutoFit/>
          </a:bodyPr>
          <a:lstStyle/>
          <a:p>
            <a:r>
              <a:rPr lang="en-GB" sz="2000" dirty="0">
                <a:solidFill>
                  <a:srgbClr val="1F497D"/>
                </a:solidFill>
              </a:rPr>
              <a:t>Lorentz force:</a:t>
            </a:r>
          </a:p>
          <a:p>
            <a:endParaRPr lang="en-GB" sz="900" dirty="0">
              <a:solidFill>
                <a:srgbClr val="1F497D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3947" y="9028"/>
            <a:ext cx="8226855" cy="940443"/>
          </a:xfrm>
        </p:spPr>
        <p:txBody>
          <a:bodyPr>
            <a:normAutofit/>
          </a:bodyPr>
          <a:lstStyle/>
          <a:p>
            <a:r>
              <a:rPr lang="en-GB" sz="3600" dirty="0"/>
              <a:t>Bending Charged Particles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14</a:t>
            </a:fld>
            <a:endParaRPr lang="en-GB"/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3397252" y="3116555"/>
            <a:ext cx="1587" cy="15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11" name="Group 52"/>
          <p:cNvGrpSpPr>
            <a:grpSpLocks noChangeAspect="1"/>
          </p:cNvGrpSpPr>
          <p:nvPr/>
        </p:nvGrpSpPr>
        <p:grpSpPr bwMode="auto">
          <a:xfrm>
            <a:off x="2482710" y="2069203"/>
            <a:ext cx="3455987" cy="2839391"/>
            <a:chOff x="2784" y="1668"/>
            <a:chExt cx="2724" cy="2238"/>
          </a:xfrm>
        </p:grpSpPr>
        <p:sp>
          <p:nvSpPr>
            <p:cNvPr id="12" name="Rectangle 19"/>
            <p:cNvSpPr>
              <a:spLocks noChangeArrowheads="1"/>
            </p:cNvSpPr>
            <p:nvPr/>
          </p:nvSpPr>
          <p:spPr bwMode="auto">
            <a:xfrm>
              <a:off x="3125" y="2264"/>
              <a:ext cx="2119" cy="808"/>
            </a:xfrm>
            <a:prstGeom prst="rect">
              <a:avLst/>
            </a:prstGeom>
            <a:solidFill>
              <a:schemeClr val="tx2">
                <a:lumMod val="20000"/>
                <a:lumOff val="80000"/>
                <a:alpha val="50195"/>
              </a:schemeClr>
            </a:solidFill>
            <a:ln w="9525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3" name="Freeform 27"/>
            <p:cNvSpPr>
              <a:spLocks/>
            </p:cNvSpPr>
            <p:nvPr/>
          </p:nvSpPr>
          <p:spPr bwMode="auto">
            <a:xfrm>
              <a:off x="3129" y="2375"/>
              <a:ext cx="2118" cy="442"/>
            </a:xfrm>
            <a:custGeom>
              <a:avLst/>
              <a:gdLst>
                <a:gd name="T0" fmla="*/ 0 w 2118"/>
                <a:gd name="T1" fmla="*/ 442 h 442"/>
                <a:gd name="T2" fmla="*/ 42 w 2118"/>
                <a:gd name="T3" fmla="*/ 394 h 442"/>
                <a:gd name="T4" fmla="*/ 102 w 2118"/>
                <a:gd name="T5" fmla="*/ 340 h 442"/>
                <a:gd name="T6" fmla="*/ 174 w 2118"/>
                <a:gd name="T7" fmla="*/ 292 h 442"/>
                <a:gd name="T8" fmla="*/ 267 w 2118"/>
                <a:gd name="T9" fmla="*/ 223 h 442"/>
                <a:gd name="T10" fmla="*/ 378 w 2118"/>
                <a:gd name="T11" fmla="*/ 163 h 442"/>
                <a:gd name="T12" fmla="*/ 510 w 2118"/>
                <a:gd name="T13" fmla="*/ 106 h 442"/>
                <a:gd name="T14" fmla="*/ 705 w 2118"/>
                <a:gd name="T15" fmla="*/ 43 h 442"/>
                <a:gd name="T16" fmla="*/ 852 w 2118"/>
                <a:gd name="T17" fmla="*/ 16 h 442"/>
                <a:gd name="T18" fmla="*/ 966 w 2118"/>
                <a:gd name="T19" fmla="*/ 7 h 442"/>
                <a:gd name="T20" fmla="*/ 1086 w 2118"/>
                <a:gd name="T21" fmla="*/ 1 h 442"/>
                <a:gd name="T22" fmla="*/ 1257 w 2118"/>
                <a:gd name="T23" fmla="*/ 16 h 442"/>
                <a:gd name="T24" fmla="*/ 1407 w 2118"/>
                <a:gd name="T25" fmla="*/ 43 h 442"/>
                <a:gd name="T26" fmla="*/ 1578 w 2118"/>
                <a:gd name="T27" fmla="*/ 91 h 442"/>
                <a:gd name="T28" fmla="*/ 1722 w 2118"/>
                <a:gd name="T29" fmla="*/ 154 h 442"/>
                <a:gd name="T30" fmla="*/ 1806 w 2118"/>
                <a:gd name="T31" fmla="*/ 196 h 442"/>
                <a:gd name="T32" fmla="*/ 1860 w 2118"/>
                <a:gd name="T33" fmla="*/ 229 h 442"/>
                <a:gd name="T34" fmla="*/ 1926 w 2118"/>
                <a:gd name="T35" fmla="*/ 271 h 442"/>
                <a:gd name="T36" fmla="*/ 1977 w 2118"/>
                <a:gd name="T37" fmla="*/ 310 h 442"/>
                <a:gd name="T38" fmla="*/ 2019 w 2118"/>
                <a:gd name="T39" fmla="*/ 343 h 442"/>
                <a:gd name="T40" fmla="*/ 2055 w 2118"/>
                <a:gd name="T41" fmla="*/ 373 h 442"/>
                <a:gd name="T42" fmla="*/ 2079 w 2118"/>
                <a:gd name="T43" fmla="*/ 397 h 442"/>
                <a:gd name="T44" fmla="*/ 2103 w 2118"/>
                <a:gd name="T45" fmla="*/ 418 h 442"/>
                <a:gd name="T46" fmla="*/ 2118 w 2118"/>
                <a:gd name="T47" fmla="*/ 430 h 4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18"/>
                <a:gd name="T73" fmla="*/ 0 h 442"/>
                <a:gd name="T74" fmla="*/ 2118 w 2118"/>
                <a:gd name="T75" fmla="*/ 442 h 4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18" h="442">
                  <a:moveTo>
                    <a:pt x="0" y="442"/>
                  </a:moveTo>
                  <a:cubicBezTo>
                    <a:pt x="12" y="426"/>
                    <a:pt x="25" y="411"/>
                    <a:pt x="42" y="394"/>
                  </a:cubicBezTo>
                  <a:cubicBezTo>
                    <a:pt x="59" y="377"/>
                    <a:pt x="80" y="357"/>
                    <a:pt x="102" y="340"/>
                  </a:cubicBezTo>
                  <a:cubicBezTo>
                    <a:pt x="124" y="323"/>
                    <a:pt x="147" y="311"/>
                    <a:pt x="174" y="292"/>
                  </a:cubicBezTo>
                  <a:cubicBezTo>
                    <a:pt x="201" y="273"/>
                    <a:pt x="233" y="245"/>
                    <a:pt x="267" y="223"/>
                  </a:cubicBezTo>
                  <a:cubicBezTo>
                    <a:pt x="301" y="201"/>
                    <a:pt x="338" y="182"/>
                    <a:pt x="378" y="163"/>
                  </a:cubicBezTo>
                  <a:cubicBezTo>
                    <a:pt x="418" y="144"/>
                    <a:pt x="456" y="126"/>
                    <a:pt x="510" y="106"/>
                  </a:cubicBezTo>
                  <a:cubicBezTo>
                    <a:pt x="564" y="86"/>
                    <a:pt x="648" y="58"/>
                    <a:pt x="705" y="43"/>
                  </a:cubicBezTo>
                  <a:cubicBezTo>
                    <a:pt x="762" y="28"/>
                    <a:pt x="809" y="22"/>
                    <a:pt x="852" y="16"/>
                  </a:cubicBezTo>
                  <a:cubicBezTo>
                    <a:pt x="895" y="10"/>
                    <a:pt x="927" y="9"/>
                    <a:pt x="966" y="7"/>
                  </a:cubicBezTo>
                  <a:cubicBezTo>
                    <a:pt x="1005" y="5"/>
                    <a:pt x="1038" y="0"/>
                    <a:pt x="1086" y="1"/>
                  </a:cubicBezTo>
                  <a:cubicBezTo>
                    <a:pt x="1134" y="2"/>
                    <a:pt x="1204" y="9"/>
                    <a:pt x="1257" y="16"/>
                  </a:cubicBezTo>
                  <a:cubicBezTo>
                    <a:pt x="1310" y="23"/>
                    <a:pt x="1354" y="31"/>
                    <a:pt x="1407" y="43"/>
                  </a:cubicBezTo>
                  <a:cubicBezTo>
                    <a:pt x="1460" y="55"/>
                    <a:pt x="1526" y="73"/>
                    <a:pt x="1578" y="91"/>
                  </a:cubicBezTo>
                  <a:cubicBezTo>
                    <a:pt x="1630" y="109"/>
                    <a:pt x="1684" y="137"/>
                    <a:pt x="1722" y="154"/>
                  </a:cubicBezTo>
                  <a:cubicBezTo>
                    <a:pt x="1760" y="171"/>
                    <a:pt x="1783" y="183"/>
                    <a:pt x="1806" y="196"/>
                  </a:cubicBezTo>
                  <a:cubicBezTo>
                    <a:pt x="1829" y="209"/>
                    <a:pt x="1840" y="217"/>
                    <a:pt x="1860" y="229"/>
                  </a:cubicBezTo>
                  <a:cubicBezTo>
                    <a:pt x="1880" y="241"/>
                    <a:pt x="1907" y="257"/>
                    <a:pt x="1926" y="271"/>
                  </a:cubicBezTo>
                  <a:cubicBezTo>
                    <a:pt x="1945" y="285"/>
                    <a:pt x="1962" y="298"/>
                    <a:pt x="1977" y="310"/>
                  </a:cubicBezTo>
                  <a:cubicBezTo>
                    <a:pt x="1992" y="322"/>
                    <a:pt x="2006" y="333"/>
                    <a:pt x="2019" y="343"/>
                  </a:cubicBezTo>
                  <a:cubicBezTo>
                    <a:pt x="2032" y="353"/>
                    <a:pt x="2045" y="364"/>
                    <a:pt x="2055" y="373"/>
                  </a:cubicBezTo>
                  <a:cubicBezTo>
                    <a:pt x="2065" y="382"/>
                    <a:pt x="2071" y="390"/>
                    <a:pt x="2079" y="397"/>
                  </a:cubicBezTo>
                  <a:cubicBezTo>
                    <a:pt x="2087" y="404"/>
                    <a:pt x="2097" y="413"/>
                    <a:pt x="2103" y="418"/>
                  </a:cubicBezTo>
                  <a:cubicBezTo>
                    <a:pt x="2109" y="423"/>
                    <a:pt x="2113" y="426"/>
                    <a:pt x="2118" y="430"/>
                  </a:cubicBezTo>
                </a:path>
              </a:pathLst>
            </a:cu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Line 28"/>
            <p:cNvSpPr>
              <a:spLocks noChangeShapeType="1"/>
            </p:cNvSpPr>
            <p:nvPr/>
          </p:nvSpPr>
          <p:spPr bwMode="auto">
            <a:xfrm flipV="1">
              <a:off x="3129" y="1668"/>
              <a:ext cx="1227" cy="114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Line 29"/>
            <p:cNvSpPr>
              <a:spLocks noChangeShapeType="1"/>
            </p:cNvSpPr>
            <p:nvPr/>
          </p:nvSpPr>
          <p:spPr bwMode="auto">
            <a:xfrm flipH="1" flipV="1">
              <a:off x="4038" y="1710"/>
              <a:ext cx="1206" cy="109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Line 30"/>
            <p:cNvSpPr>
              <a:spLocks noChangeShapeType="1"/>
            </p:cNvSpPr>
            <p:nvPr/>
          </p:nvSpPr>
          <p:spPr bwMode="auto">
            <a:xfrm>
              <a:off x="3129" y="2814"/>
              <a:ext cx="2115" cy="0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Line 31"/>
            <p:cNvSpPr>
              <a:spLocks noChangeShapeType="1"/>
            </p:cNvSpPr>
            <p:nvPr/>
          </p:nvSpPr>
          <p:spPr bwMode="auto">
            <a:xfrm>
              <a:off x="4185" y="2814"/>
              <a:ext cx="0" cy="1029"/>
            </a:xfrm>
            <a:prstGeom prst="line">
              <a:avLst/>
            </a:prstGeom>
            <a:noFill/>
            <a:ln w="25400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Line 32"/>
            <p:cNvSpPr>
              <a:spLocks noChangeShapeType="1"/>
            </p:cNvSpPr>
            <p:nvPr/>
          </p:nvSpPr>
          <p:spPr bwMode="auto">
            <a:xfrm>
              <a:off x="3141" y="2814"/>
              <a:ext cx="1047" cy="10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Line 33"/>
            <p:cNvSpPr>
              <a:spLocks noChangeShapeType="1"/>
            </p:cNvSpPr>
            <p:nvPr/>
          </p:nvSpPr>
          <p:spPr bwMode="auto">
            <a:xfrm flipH="1">
              <a:off x="4185" y="2811"/>
              <a:ext cx="1056" cy="104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Line 34"/>
            <p:cNvSpPr>
              <a:spLocks noChangeShapeType="1"/>
            </p:cNvSpPr>
            <p:nvPr/>
          </p:nvSpPr>
          <p:spPr bwMode="auto">
            <a:xfrm flipH="1">
              <a:off x="4242" y="2868"/>
              <a:ext cx="1029" cy="10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lg"/>
              <a:tailEnd type="stealth" w="med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35"/>
            <p:cNvSpPr>
              <a:spLocks noChangeShapeType="1"/>
            </p:cNvSpPr>
            <p:nvPr/>
          </p:nvSpPr>
          <p:spPr bwMode="auto">
            <a:xfrm flipV="1">
              <a:off x="3261" y="2871"/>
              <a:ext cx="834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lg"/>
              <a:tailEnd type="stealth" w="med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Line 36"/>
            <p:cNvSpPr>
              <a:spLocks noChangeShapeType="1"/>
            </p:cNvSpPr>
            <p:nvPr/>
          </p:nvSpPr>
          <p:spPr bwMode="auto">
            <a:xfrm>
              <a:off x="4260" y="2880"/>
              <a:ext cx="831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lg"/>
              <a:tailEnd type="stealth" w="med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Line 37"/>
            <p:cNvSpPr>
              <a:spLocks noChangeShapeType="1"/>
            </p:cNvSpPr>
            <p:nvPr/>
          </p:nvSpPr>
          <p:spPr bwMode="auto">
            <a:xfrm flipV="1">
              <a:off x="2784" y="2811"/>
              <a:ext cx="345" cy="35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stealth" w="med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8"/>
            <p:cNvSpPr>
              <a:spLocks/>
            </p:cNvSpPr>
            <p:nvPr/>
          </p:nvSpPr>
          <p:spPr bwMode="auto">
            <a:xfrm>
              <a:off x="4083" y="3700"/>
              <a:ext cx="195" cy="47"/>
            </a:xfrm>
            <a:custGeom>
              <a:avLst/>
              <a:gdLst>
                <a:gd name="T0" fmla="*/ 0 w 195"/>
                <a:gd name="T1" fmla="*/ 47 h 47"/>
                <a:gd name="T2" fmla="*/ 18 w 195"/>
                <a:gd name="T3" fmla="*/ 29 h 47"/>
                <a:gd name="T4" fmla="*/ 42 w 195"/>
                <a:gd name="T5" fmla="*/ 14 h 47"/>
                <a:gd name="T6" fmla="*/ 66 w 195"/>
                <a:gd name="T7" fmla="*/ 2 h 47"/>
                <a:gd name="T8" fmla="*/ 87 w 195"/>
                <a:gd name="T9" fmla="*/ 2 h 47"/>
                <a:gd name="T10" fmla="*/ 129 w 195"/>
                <a:gd name="T11" fmla="*/ 8 h 47"/>
                <a:gd name="T12" fmla="*/ 162 w 195"/>
                <a:gd name="T13" fmla="*/ 20 h 47"/>
                <a:gd name="T14" fmla="*/ 177 w 195"/>
                <a:gd name="T15" fmla="*/ 35 h 47"/>
                <a:gd name="T16" fmla="*/ 195 w 195"/>
                <a:gd name="T17" fmla="*/ 47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5"/>
                <a:gd name="T28" fmla="*/ 0 h 47"/>
                <a:gd name="T29" fmla="*/ 195 w 19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5" h="47">
                  <a:moveTo>
                    <a:pt x="0" y="47"/>
                  </a:moveTo>
                  <a:cubicBezTo>
                    <a:pt x="5" y="40"/>
                    <a:pt x="11" y="34"/>
                    <a:pt x="18" y="29"/>
                  </a:cubicBezTo>
                  <a:cubicBezTo>
                    <a:pt x="25" y="24"/>
                    <a:pt x="34" y="18"/>
                    <a:pt x="42" y="14"/>
                  </a:cubicBezTo>
                  <a:cubicBezTo>
                    <a:pt x="50" y="10"/>
                    <a:pt x="59" y="4"/>
                    <a:pt x="66" y="2"/>
                  </a:cubicBezTo>
                  <a:cubicBezTo>
                    <a:pt x="73" y="0"/>
                    <a:pt x="77" y="1"/>
                    <a:pt x="87" y="2"/>
                  </a:cubicBezTo>
                  <a:cubicBezTo>
                    <a:pt x="97" y="3"/>
                    <a:pt x="117" y="5"/>
                    <a:pt x="129" y="8"/>
                  </a:cubicBezTo>
                  <a:cubicBezTo>
                    <a:pt x="141" y="11"/>
                    <a:pt x="154" y="16"/>
                    <a:pt x="162" y="20"/>
                  </a:cubicBezTo>
                  <a:cubicBezTo>
                    <a:pt x="170" y="24"/>
                    <a:pt x="172" y="31"/>
                    <a:pt x="177" y="35"/>
                  </a:cubicBezTo>
                  <a:cubicBezTo>
                    <a:pt x="182" y="39"/>
                    <a:pt x="192" y="45"/>
                    <a:pt x="195" y="47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Line 39"/>
            <p:cNvSpPr>
              <a:spLocks noChangeShapeType="1"/>
            </p:cNvSpPr>
            <p:nvPr/>
          </p:nvSpPr>
          <p:spPr bwMode="auto">
            <a:xfrm>
              <a:off x="5247" y="2811"/>
              <a:ext cx="261" cy="249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stealth" w="med" len="lg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0"/>
            <p:cNvSpPr>
              <a:spLocks/>
            </p:cNvSpPr>
            <p:nvPr/>
          </p:nvSpPr>
          <p:spPr bwMode="auto">
            <a:xfrm>
              <a:off x="4239" y="1785"/>
              <a:ext cx="37" cy="114"/>
            </a:xfrm>
            <a:custGeom>
              <a:avLst/>
              <a:gdLst>
                <a:gd name="T0" fmla="*/ 0 w 37"/>
                <a:gd name="T1" fmla="*/ 0 h 114"/>
                <a:gd name="T2" fmla="*/ 15 w 37"/>
                <a:gd name="T3" fmla="*/ 15 h 114"/>
                <a:gd name="T4" fmla="*/ 33 w 37"/>
                <a:gd name="T5" fmla="*/ 42 h 114"/>
                <a:gd name="T6" fmla="*/ 36 w 37"/>
                <a:gd name="T7" fmla="*/ 63 h 114"/>
                <a:gd name="T8" fmla="*/ 24 w 37"/>
                <a:gd name="T9" fmla="*/ 96 h 114"/>
                <a:gd name="T10" fmla="*/ 12 w 37"/>
                <a:gd name="T11" fmla="*/ 114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14"/>
                <a:gd name="T20" fmla="*/ 37 w 37"/>
                <a:gd name="T21" fmla="*/ 114 h 1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14">
                  <a:moveTo>
                    <a:pt x="0" y="0"/>
                  </a:moveTo>
                  <a:cubicBezTo>
                    <a:pt x="5" y="4"/>
                    <a:pt x="10" y="8"/>
                    <a:pt x="15" y="15"/>
                  </a:cubicBezTo>
                  <a:cubicBezTo>
                    <a:pt x="20" y="22"/>
                    <a:pt x="29" y="34"/>
                    <a:pt x="33" y="42"/>
                  </a:cubicBezTo>
                  <a:cubicBezTo>
                    <a:pt x="37" y="50"/>
                    <a:pt x="37" y="54"/>
                    <a:pt x="36" y="63"/>
                  </a:cubicBezTo>
                  <a:cubicBezTo>
                    <a:pt x="35" y="72"/>
                    <a:pt x="28" y="88"/>
                    <a:pt x="24" y="96"/>
                  </a:cubicBezTo>
                  <a:cubicBezTo>
                    <a:pt x="20" y="104"/>
                    <a:pt x="15" y="110"/>
                    <a:pt x="12" y="114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27" name="Object 43"/>
            <p:cNvGraphicFramePr>
              <a:graphicFrameLocks noChangeAspect="1"/>
            </p:cNvGraphicFramePr>
            <p:nvPr/>
          </p:nvGraphicFramePr>
          <p:xfrm>
            <a:off x="4216" y="3406"/>
            <a:ext cx="96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" imgW="152334" imgH="393529" progId="Equation.3">
                    <p:embed/>
                  </p:oleObj>
                </mc:Choice>
                <mc:Fallback>
                  <p:oleObj name="Equation" r:id="rId2" imgW="152334" imgH="393529" progId="Equation.3">
                    <p:embed/>
                    <p:pic>
                      <p:nvPicPr>
                        <p:cNvPr id="27" name="Object 4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16" y="3406"/>
                          <a:ext cx="96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8" name="Object 44"/>
            <p:cNvGraphicFramePr>
              <a:graphicFrameLocks noChangeAspect="1"/>
            </p:cNvGraphicFramePr>
            <p:nvPr/>
          </p:nvGraphicFramePr>
          <p:xfrm>
            <a:off x="4054" y="3409"/>
            <a:ext cx="96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52334" imgH="393529" progId="Equation.3">
                    <p:embed/>
                  </p:oleObj>
                </mc:Choice>
                <mc:Fallback>
                  <p:oleObj name="Equation" r:id="rId4" imgW="152334" imgH="393529" progId="Equation.3">
                    <p:embed/>
                    <p:pic>
                      <p:nvPicPr>
                        <p:cNvPr id="28" name="Object 4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054" y="3409"/>
                          <a:ext cx="96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9" name="Object 45"/>
            <p:cNvGraphicFramePr>
              <a:graphicFrameLocks noChangeAspect="1"/>
            </p:cNvGraphicFramePr>
            <p:nvPr/>
          </p:nvGraphicFramePr>
          <p:xfrm>
            <a:off x="3629" y="2553"/>
            <a:ext cx="104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164957" imgH="393359" progId="Equation.3">
                    <p:embed/>
                  </p:oleObj>
                </mc:Choice>
                <mc:Fallback>
                  <p:oleObj name="Equation" r:id="rId5" imgW="164957" imgH="393359" progId="Equation.3">
                    <p:embed/>
                    <p:pic>
                      <p:nvPicPr>
                        <p:cNvPr id="29" name="Object 4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29" y="2553"/>
                          <a:ext cx="104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0" name="Object 46"/>
            <p:cNvGraphicFramePr>
              <a:graphicFrameLocks noChangeAspect="1"/>
            </p:cNvGraphicFramePr>
            <p:nvPr/>
          </p:nvGraphicFramePr>
          <p:xfrm>
            <a:off x="4586" y="2549"/>
            <a:ext cx="104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164957" imgH="393359" progId="Equation.3">
                    <p:embed/>
                  </p:oleObj>
                </mc:Choice>
                <mc:Fallback>
                  <p:oleObj name="Equation" r:id="rId7" imgW="164957" imgH="393359" progId="Equation.3">
                    <p:embed/>
                    <p:pic>
                      <p:nvPicPr>
                        <p:cNvPr id="30" name="Object 4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86" y="2549"/>
                          <a:ext cx="104" cy="24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" name="Object 48"/>
            <p:cNvGraphicFramePr>
              <a:graphicFrameLocks noChangeAspect="1"/>
            </p:cNvGraphicFramePr>
            <p:nvPr/>
          </p:nvGraphicFramePr>
          <p:xfrm>
            <a:off x="4303" y="1780"/>
            <a:ext cx="80" cy="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8" imgW="126725" imgH="177415" progId="Equation.3">
                    <p:embed/>
                  </p:oleObj>
                </mc:Choice>
                <mc:Fallback>
                  <p:oleObj name="Equation" r:id="rId8" imgW="126725" imgH="177415" progId="Equation.3">
                    <p:embed/>
                    <p:pic>
                      <p:nvPicPr>
                        <p:cNvPr id="31" name="Object 4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" y="1780"/>
                          <a:ext cx="80" cy="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2" name="Object 49"/>
            <p:cNvGraphicFramePr>
              <a:graphicFrameLocks noChangeAspect="1"/>
            </p:cNvGraphicFramePr>
            <p:nvPr/>
          </p:nvGraphicFramePr>
          <p:xfrm>
            <a:off x="4779" y="3412"/>
            <a:ext cx="96" cy="1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0" imgW="152268" imgH="164957" progId="Equation.3">
                    <p:embed/>
                  </p:oleObj>
                </mc:Choice>
                <mc:Fallback>
                  <p:oleObj name="Equation" r:id="rId10" imgW="152268" imgH="164957" progId="Equation.3">
                    <p:embed/>
                    <p:pic>
                      <p:nvPicPr>
                        <p:cNvPr id="32" name="Object 4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79" y="3412"/>
                          <a:ext cx="96" cy="1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blurRad="63500" dist="38099" dir="2700000" algn="ctr" rotWithShape="0">
                                  <a:srgbClr val="000000">
                                    <a:alpha val="74998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/>
          <p:cNvSpPr txBox="1"/>
          <p:nvPr/>
        </p:nvSpPr>
        <p:spPr>
          <a:xfrm>
            <a:off x="2115886" y="1017980"/>
            <a:ext cx="3822811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1F497D"/>
                </a:solidFill>
              </a:rPr>
              <a:t>Charged Particles are deviated in magnetic fields, dipolar magnets are used for bending</a:t>
            </a:r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4909363" y="5075421"/>
            <a:ext cx="8992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i="1" dirty="0">
                <a:solidFill>
                  <a:srgbClr val="1F497D"/>
                </a:solidFill>
                <a:latin typeface="Times New Roman" charset="0"/>
              </a:rPr>
              <a:t>e v × B</a:t>
            </a:r>
            <a:endParaRPr lang="en-US" sz="2000" dirty="0">
              <a:solidFill>
                <a:srgbClr val="1F497D"/>
              </a:solidFill>
            </a:endParaRPr>
          </a:p>
        </p:txBody>
      </p:sp>
      <p:sp>
        <p:nvSpPr>
          <p:cNvPr id="60" name="Rectangle 33"/>
          <p:cNvSpPr>
            <a:spLocks noChangeArrowheads="1"/>
          </p:cNvSpPr>
          <p:nvPr/>
        </p:nvSpPr>
        <p:spPr bwMode="auto">
          <a:xfrm>
            <a:off x="4299513" y="5075421"/>
            <a:ext cx="26449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i="1" dirty="0">
                <a:solidFill>
                  <a:srgbClr val="1F497D"/>
                </a:solidFill>
                <a:latin typeface="Times New Roman" charset="0"/>
              </a:rPr>
              <a:t>F </a:t>
            </a:r>
            <a:endParaRPr lang="en-US" sz="2000" dirty="0">
              <a:solidFill>
                <a:srgbClr val="1F497D"/>
              </a:solidFill>
            </a:endParaRPr>
          </a:p>
        </p:txBody>
      </p:sp>
      <p:sp>
        <p:nvSpPr>
          <p:cNvPr id="62" name="Rectangle 37"/>
          <p:cNvSpPr>
            <a:spLocks noChangeArrowheads="1"/>
          </p:cNvSpPr>
          <p:nvPr/>
        </p:nvSpPr>
        <p:spPr bwMode="auto">
          <a:xfrm>
            <a:off x="4596987" y="5082456"/>
            <a:ext cx="2452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dirty="0">
                <a:solidFill>
                  <a:srgbClr val="1F497D"/>
                </a:solidFill>
                <a:latin typeface="Symbol" charset="0"/>
              </a:rPr>
              <a:t>= </a:t>
            </a:r>
            <a:endParaRPr lang="en-US" sz="2000" dirty="0">
              <a:solidFill>
                <a:srgbClr val="1F497D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428391" y="4734320"/>
            <a:ext cx="39592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dirty="0"/>
              <a:t>Electric fields are rarely used to deflect particles in accelerators as they are not practical (too high electric fields required).</a:t>
            </a:r>
          </a:p>
        </p:txBody>
      </p: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097373" y="1029380"/>
            <a:ext cx="4503750" cy="2566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214513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2">
            <a:extLst>
              <a:ext uri="{FF2B5EF4-FFF2-40B4-BE49-F238E27FC236}">
                <a16:creationId xmlns:a16="http://schemas.microsoft.com/office/drawing/2014/main" id="{71191348-B5BA-AA20-9E9F-27D30388EE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1E25D303-A8C7-0543-8FF5-A3090AEF86A2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15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0BF823A2-EC40-E27D-8085-B3AEBC77D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43200" y="0"/>
            <a:ext cx="6781800" cy="838200"/>
          </a:xfrm>
        </p:spPr>
        <p:txBody>
          <a:bodyPr/>
          <a:lstStyle/>
          <a:p>
            <a:r>
              <a:rPr lang="de-AT" altLang="de-DE" sz="2800" dirty="0">
                <a:latin typeface="Arial" panose="020B0604020202020204" pitchFamily="34" charset="0"/>
              </a:rPr>
              <a:t>Main Components </a:t>
            </a:r>
            <a:r>
              <a:rPr lang="de-AT" altLang="de-DE" sz="2800" dirty="0" err="1">
                <a:latin typeface="Arial" panose="020B0604020202020204" pitchFamily="34" charset="0"/>
              </a:rPr>
              <a:t>of</a:t>
            </a:r>
            <a:r>
              <a:rPr lang="de-AT" altLang="de-DE" sz="2800" dirty="0">
                <a:latin typeface="Arial" panose="020B0604020202020204" pitchFamily="34" charset="0"/>
              </a:rPr>
              <a:t> Synchrotrons </a:t>
            </a:r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9407C0E2-F135-8D7E-4DBB-D85C5CC2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8" y="1162579"/>
            <a:ext cx="8686800" cy="537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r>
              <a:rPr lang="de-AT" altLang="de-DE" dirty="0">
                <a:latin typeface="Arial" panose="020B0604020202020204" pitchFamily="34" charset="0"/>
              </a:rPr>
              <a:t>Synchrotron (</a:t>
            </a:r>
            <a:r>
              <a:rPr lang="de-AT" altLang="de-DE" dirty="0" err="1">
                <a:latin typeface="Arial" panose="020B0604020202020204" pitchFamily="34" charset="0"/>
              </a:rPr>
              <a:t>Circular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collider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fixed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radius</a:t>
            </a:r>
            <a:r>
              <a:rPr lang="de-AT" altLang="de-DE" dirty="0">
                <a:latin typeface="Arial" panose="020B0604020202020204" pitchFamily="34" charset="0"/>
              </a:rPr>
              <a:t>)</a:t>
            </a: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deflecting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in </a:t>
            </a:r>
            <a:r>
              <a:rPr lang="de-AT" altLang="de-DE" dirty="0" err="1">
                <a:latin typeface="Arial" panose="020B0604020202020204" pitchFamily="34" charset="0"/>
              </a:rPr>
              <a:t>orbit</a:t>
            </a:r>
            <a:r>
              <a:rPr lang="de-AT" altLang="de-DE" dirty="0">
                <a:latin typeface="Arial" panose="020B0604020202020204" pitchFamily="34" charset="0"/>
              </a:rPr>
              <a:t>. Target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defined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by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straight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connections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Focusing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quadrupoles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stable</a:t>
            </a:r>
            <a:r>
              <a:rPr lang="de-AT" altLang="de-DE" dirty="0">
                <a:latin typeface="Arial" panose="020B0604020202020204" pitchFamily="34" charset="0"/>
              </a:rPr>
              <a:t>.</a:t>
            </a:r>
          </a:p>
          <a:p>
            <a:pPr lvl="2"/>
            <a:r>
              <a:rPr lang="de-AT" altLang="de-DE" dirty="0">
                <a:latin typeface="Arial" panose="020B0604020202020204" pitchFamily="34" charset="0"/>
              </a:rPr>
              <a:t>Not all </a:t>
            </a:r>
            <a:r>
              <a:rPr lang="de-AT" altLang="de-DE" dirty="0" err="1">
                <a:latin typeface="Arial" panose="020B0604020202020204" pitchFamily="34" charset="0"/>
              </a:rPr>
              <a:t>particles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are</a:t>
            </a:r>
            <a:r>
              <a:rPr lang="de-AT" altLang="de-DE" dirty="0">
                <a:latin typeface="Arial" panose="020B0604020202020204" pitchFamily="34" charset="0"/>
              </a:rPr>
              <a:t> at </a:t>
            </a:r>
            <a:r>
              <a:rPr lang="de-AT" altLang="de-DE" dirty="0" err="1">
                <a:latin typeface="Arial" panose="020B0604020202020204" pitchFamily="34" charset="0"/>
              </a:rPr>
              <a:t>their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target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, due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eg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r>
              <a:rPr lang="de-AT" altLang="de-DE" dirty="0" err="1">
                <a:latin typeface="Arial" panose="020B0604020202020204" pitchFamily="34" charset="0"/>
              </a:rPr>
              <a:t>injection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errors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erros</a:t>
            </a:r>
            <a:r>
              <a:rPr lang="de-AT" altLang="de-DE" dirty="0">
                <a:latin typeface="Arial" panose="020B0604020202020204" pitchFamily="34" charset="0"/>
              </a:rPr>
              <a:t> in </a:t>
            </a:r>
            <a:r>
              <a:rPr lang="de-AT" altLang="de-DE" dirty="0" err="1">
                <a:latin typeface="Arial" panose="020B0604020202020204" pitchFamily="34" charset="0"/>
              </a:rPr>
              <a:t>dipole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(limited </a:t>
            </a:r>
            <a:r>
              <a:rPr lang="de-AT" altLang="de-DE" dirty="0" err="1">
                <a:latin typeface="Arial" panose="020B0604020202020204" pitchFamily="34" charset="0"/>
              </a:rPr>
              <a:t>mechanical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electrical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precision</a:t>
            </a:r>
            <a:r>
              <a:rPr lang="de-AT" altLang="de-DE" dirty="0">
                <a:latin typeface="Arial" panose="020B0604020202020204" pitchFamily="34" charset="0"/>
              </a:rPr>
              <a:t>)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Accelerating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structures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cavities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accelerate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with</a:t>
            </a:r>
            <a:r>
              <a:rPr lang="de-AT" altLang="de-DE" dirty="0">
                <a:latin typeface="Arial" panose="020B0604020202020204" pitchFamily="34" charset="0"/>
              </a:rPr>
              <a:t> high-</a:t>
            </a:r>
            <a:r>
              <a:rPr lang="de-AT" altLang="de-DE" dirty="0" err="1"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alternating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electric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fields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de-AT" altLang="de-DE" dirty="0">
              <a:solidFill>
                <a:srgbClr val="3333CC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Principle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synchrotrons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work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low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acceleration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voltages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many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gain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per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q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x U), but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need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very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magnetic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fields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at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particle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energies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F0A22CA-A4BE-0F83-B07B-737ED6375B40}"/>
              </a:ext>
            </a:extLst>
          </p:cNvPr>
          <p:cNvSpPr/>
          <p:nvPr/>
        </p:nvSpPr>
        <p:spPr bwMode="auto">
          <a:xfrm>
            <a:off x="1752600" y="1661642"/>
            <a:ext cx="8686800" cy="770662"/>
          </a:xfrm>
          <a:prstGeom prst="rect">
            <a:avLst/>
          </a:prstGeom>
          <a:solidFill>
            <a:srgbClr val="FFFFFF">
              <a:alpha val="92941"/>
            </a:srgb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51C6DEA-AE1E-A46B-9C15-E2959EA166CC}"/>
              </a:ext>
            </a:extLst>
          </p:cNvPr>
          <p:cNvSpPr/>
          <p:nvPr/>
        </p:nvSpPr>
        <p:spPr bwMode="auto">
          <a:xfrm>
            <a:off x="1959864" y="3714945"/>
            <a:ext cx="8686800" cy="2317025"/>
          </a:xfrm>
          <a:prstGeom prst="rect">
            <a:avLst/>
          </a:prstGeom>
          <a:solidFill>
            <a:srgbClr val="FFFFFF">
              <a:alpha val="92941"/>
            </a:srgb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</p:spTree>
    <p:extLst>
      <p:ext uri="{BB962C8B-B14F-4D97-AF65-F5344CB8AC3E}">
        <p14:creationId xmlns:p14="http://schemas.microsoft.com/office/powerpoint/2010/main" val="1144844830"/>
      </p:ext>
    </p:extLst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68220" y="2"/>
            <a:ext cx="8226855" cy="940443"/>
          </a:xfrm>
        </p:spPr>
        <p:txBody>
          <a:bodyPr>
            <a:normAutofit/>
          </a:bodyPr>
          <a:lstStyle/>
          <a:p>
            <a:r>
              <a:rPr lang="en-GB" sz="3600" dirty="0"/>
              <a:t>Focusing Particle Beams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16</a:t>
            </a:fld>
            <a:endParaRPr lang="en-GB"/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8" name="TextBox 57"/>
          <p:cNvSpPr txBox="1"/>
          <p:nvPr/>
        </p:nvSpPr>
        <p:spPr>
          <a:xfrm>
            <a:off x="1524001" y="886192"/>
            <a:ext cx="6118605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rgbClr val="1F497D"/>
                </a:solidFill>
              </a:rPr>
              <a:t>Focusing particles is </a:t>
            </a:r>
            <a:r>
              <a:rPr lang="en-GB" sz="2000" b="1" dirty="0">
                <a:solidFill>
                  <a:srgbClr val="1F497D"/>
                </a:solidFill>
              </a:rPr>
              <a:t>similar to light optics </a:t>
            </a:r>
            <a:r>
              <a:rPr lang="en-GB" sz="2000" dirty="0">
                <a:solidFill>
                  <a:srgbClr val="1F497D"/>
                </a:solidFill>
              </a:rPr>
              <a:t>(lenses)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7164838" y="3926857"/>
            <a:ext cx="2966116" cy="1515562"/>
            <a:chOff x="1264834" y="4735032"/>
            <a:chExt cx="2713663" cy="1373923"/>
          </a:xfrm>
        </p:grpSpPr>
        <p:sp>
          <p:nvSpPr>
            <p:cNvPr id="42" name="Oval 28"/>
            <p:cNvSpPr>
              <a:spLocks noChangeArrowheads="1"/>
            </p:cNvSpPr>
            <p:nvPr/>
          </p:nvSpPr>
          <p:spPr bwMode="auto">
            <a:xfrm rot="16202507">
              <a:off x="1955374" y="5183169"/>
              <a:ext cx="1054184" cy="215900"/>
            </a:xfrm>
            <a:prstGeom prst="ellipse">
              <a:avLst/>
            </a:prstGeom>
            <a:solidFill>
              <a:schemeClr val="accent3">
                <a:alpha val="50195"/>
              </a:schemeClr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 rot="16190672">
              <a:off x="924869" y="5094644"/>
              <a:ext cx="1081174" cy="361950"/>
            </a:xfrm>
            <a:custGeom>
              <a:avLst/>
              <a:gdLst>
                <a:gd name="T0" fmla="*/ 2147483647 w 681"/>
                <a:gd name="T1" fmla="*/ 2147483647 h 228"/>
                <a:gd name="T2" fmla="*/ 2147483647 w 681"/>
                <a:gd name="T3" fmla="*/ 2147483647 h 228"/>
                <a:gd name="T4" fmla="*/ 2147483647 w 681"/>
                <a:gd name="T5" fmla="*/ 2147483647 h 228"/>
                <a:gd name="T6" fmla="*/ 2147483647 w 681"/>
                <a:gd name="T7" fmla="*/ 2147483647 h 228"/>
                <a:gd name="T8" fmla="*/ 2147483647 w 681"/>
                <a:gd name="T9" fmla="*/ 2147483647 h 228"/>
                <a:gd name="T10" fmla="*/ 2147483647 w 681"/>
                <a:gd name="T11" fmla="*/ 2147483647 h 228"/>
                <a:gd name="T12" fmla="*/ 2147483647 w 681"/>
                <a:gd name="T13" fmla="*/ 2147483647 h 228"/>
                <a:gd name="T14" fmla="*/ 2147483647 w 681"/>
                <a:gd name="T15" fmla="*/ 2147483647 h 228"/>
                <a:gd name="T16" fmla="*/ 2147483647 w 681"/>
                <a:gd name="T17" fmla="*/ 2147483647 h 228"/>
                <a:gd name="T18" fmla="*/ 2147483647 w 681"/>
                <a:gd name="T19" fmla="*/ 2147483647 h 228"/>
                <a:gd name="T20" fmla="*/ 2147483647 w 681"/>
                <a:gd name="T21" fmla="*/ 2147483647 h 228"/>
                <a:gd name="T22" fmla="*/ 2147483647 w 681"/>
                <a:gd name="T23" fmla="*/ 2147483647 h 228"/>
                <a:gd name="T24" fmla="*/ 2147483647 w 681"/>
                <a:gd name="T25" fmla="*/ 2147483647 h 228"/>
                <a:gd name="T26" fmla="*/ 2147483647 w 681"/>
                <a:gd name="T27" fmla="*/ 2147483647 h 228"/>
                <a:gd name="T28" fmla="*/ 2147483647 w 681"/>
                <a:gd name="T29" fmla="*/ 2147483647 h 228"/>
                <a:gd name="T30" fmla="*/ 2147483647 w 681"/>
                <a:gd name="T31" fmla="*/ 2147483647 h 228"/>
                <a:gd name="T32" fmla="*/ 2147483647 w 681"/>
                <a:gd name="T33" fmla="*/ 2147483647 h 228"/>
                <a:gd name="T34" fmla="*/ 2147483647 w 681"/>
                <a:gd name="T35" fmla="*/ 2147483647 h 228"/>
                <a:gd name="T36" fmla="*/ 2147483647 w 681"/>
                <a:gd name="T37" fmla="*/ 2147483647 h 228"/>
                <a:gd name="T38" fmla="*/ 2147483647 w 681"/>
                <a:gd name="T39" fmla="*/ 2147483647 h 228"/>
                <a:gd name="T40" fmla="*/ 2147483647 w 681"/>
                <a:gd name="T41" fmla="*/ 2147483647 h 228"/>
                <a:gd name="T42" fmla="*/ 2147483647 w 681"/>
                <a:gd name="T43" fmla="*/ 2147483647 h 228"/>
                <a:gd name="T44" fmla="*/ 2147483647 w 681"/>
                <a:gd name="T45" fmla="*/ 2147483647 h 228"/>
                <a:gd name="T46" fmla="*/ 2147483647 w 681"/>
                <a:gd name="T47" fmla="*/ 2147483647 h 228"/>
                <a:gd name="T48" fmla="*/ 2147483647 w 681"/>
                <a:gd name="T49" fmla="*/ 2147483647 h 228"/>
                <a:gd name="T50" fmla="*/ 2147483647 w 681"/>
                <a:gd name="T51" fmla="*/ 2147483647 h 228"/>
                <a:gd name="T52" fmla="*/ 2147483647 w 681"/>
                <a:gd name="T53" fmla="*/ 2147483647 h 228"/>
                <a:gd name="T54" fmla="*/ 2147483647 w 681"/>
                <a:gd name="T55" fmla="*/ 2147483647 h 228"/>
                <a:gd name="T56" fmla="*/ 2147483647 w 681"/>
                <a:gd name="T57" fmla="*/ 2147483647 h 228"/>
                <a:gd name="T58" fmla="*/ 2147483647 w 681"/>
                <a:gd name="T59" fmla="*/ 2147483647 h 228"/>
                <a:gd name="T60" fmla="*/ 2147483647 w 681"/>
                <a:gd name="T61" fmla="*/ 2147483647 h 228"/>
                <a:gd name="T62" fmla="*/ 2147483647 w 681"/>
                <a:gd name="T63" fmla="*/ 2147483647 h 228"/>
                <a:gd name="T64" fmla="*/ 2147483647 w 681"/>
                <a:gd name="T65" fmla="*/ 2147483647 h 228"/>
                <a:gd name="T66" fmla="*/ 2147483647 w 681"/>
                <a:gd name="T67" fmla="*/ 2147483647 h 228"/>
                <a:gd name="T68" fmla="*/ 2147483647 w 681"/>
                <a:gd name="T69" fmla="*/ 2147483647 h 228"/>
                <a:gd name="T70" fmla="*/ 2147483647 w 681"/>
                <a:gd name="T71" fmla="*/ 2147483647 h 228"/>
                <a:gd name="T72" fmla="*/ 2147483647 w 681"/>
                <a:gd name="T73" fmla="*/ 2147483647 h 228"/>
                <a:gd name="T74" fmla="*/ 2147483647 w 681"/>
                <a:gd name="T75" fmla="*/ 2147483647 h 228"/>
                <a:gd name="T76" fmla="*/ 2147483647 w 681"/>
                <a:gd name="T77" fmla="*/ 2147483647 h 228"/>
                <a:gd name="T78" fmla="*/ 2147483647 w 681"/>
                <a:gd name="T79" fmla="*/ 2147483647 h 228"/>
                <a:gd name="T80" fmla="*/ 2147483647 w 681"/>
                <a:gd name="T81" fmla="*/ 2147483647 h 228"/>
                <a:gd name="T82" fmla="*/ 2147483647 w 681"/>
                <a:gd name="T83" fmla="*/ 2147483647 h 2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81"/>
                <a:gd name="T127" fmla="*/ 0 h 228"/>
                <a:gd name="T128" fmla="*/ 681 w 681"/>
                <a:gd name="T129" fmla="*/ 228 h 2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81" h="228">
                  <a:moveTo>
                    <a:pt x="1" y="19"/>
                  </a:moveTo>
                  <a:lnTo>
                    <a:pt x="1" y="19"/>
                  </a:lnTo>
                  <a:lnTo>
                    <a:pt x="0" y="0"/>
                  </a:lnTo>
                  <a:lnTo>
                    <a:pt x="8" y="19"/>
                  </a:lnTo>
                  <a:lnTo>
                    <a:pt x="19" y="30"/>
                  </a:lnTo>
                  <a:lnTo>
                    <a:pt x="46" y="42"/>
                  </a:lnTo>
                  <a:lnTo>
                    <a:pt x="68" y="48"/>
                  </a:lnTo>
                  <a:lnTo>
                    <a:pt x="90" y="55"/>
                  </a:lnTo>
                  <a:lnTo>
                    <a:pt x="104" y="59"/>
                  </a:lnTo>
                  <a:lnTo>
                    <a:pt x="126" y="64"/>
                  </a:lnTo>
                  <a:lnTo>
                    <a:pt x="140" y="67"/>
                  </a:lnTo>
                  <a:lnTo>
                    <a:pt x="166" y="72"/>
                  </a:lnTo>
                  <a:lnTo>
                    <a:pt x="188" y="71"/>
                  </a:lnTo>
                  <a:lnTo>
                    <a:pt x="211" y="72"/>
                  </a:lnTo>
                  <a:lnTo>
                    <a:pt x="232" y="74"/>
                  </a:lnTo>
                  <a:lnTo>
                    <a:pt x="254" y="76"/>
                  </a:lnTo>
                  <a:lnTo>
                    <a:pt x="274" y="78"/>
                  </a:lnTo>
                  <a:lnTo>
                    <a:pt x="295" y="76"/>
                  </a:lnTo>
                  <a:lnTo>
                    <a:pt x="312" y="73"/>
                  </a:lnTo>
                  <a:lnTo>
                    <a:pt x="331" y="74"/>
                  </a:lnTo>
                  <a:lnTo>
                    <a:pt x="350" y="73"/>
                  </a:lnTo>
                  <a:lnTo>
                    <a:pt x="368" y="73"/>
                  </a:lnTo>
                  <a:lnTo>
                    <a:pt x="389" y="73"/>
                  </a:lnTo>
                  <a:lnTo>
                    <a:pt x="403" y="73"/>
                  </a:lnTo>
                  <a:lnTo>
                    <a:pt x="420" y="72"/>
                  </a:lnTo>
                  <a:lnTo>
                    <a:pt x="438" y="71"/>
                  </a:lnTo>
                  <a:lnTo>
                    <a:pt x="460" y="71"/>
                  </a:lnTo>
                  <a:lnTo>
                    <a:pt x="476" y="68"/>
                  </a:lnTo>
                  <a:lnTo>
                    <a:pt x="488" y="70"/>
                  </a:lnTo>
                  <a:lnTo>
                    <a:pt x="502" y="65"/>
                  </a:lnTo>
                  <a:lnTo>
                    <a:pt x="516" y="64"/>
                  </a:lnTo>
                  <a:lnTo>
                    <a:pt x="532" y="61"/>
                  </a:lnTo>
                  <a:lnTo>
                    <a:pt x="551" y="58"/>
                  </a:lnTo>
                  <a:lnTo>
                    <a:pt x="576" y="56"/>
                  </a:lnTo>
                  <a:lnTo>
                    <a:pt x="593" y="52"/>
                  </a:lnTo>
                  <a:lnTo>
                    <a:pt x="617" y="47"/>
                  </a:lnTo>
                  <a:lnTo>
                    <a:pt x="635" y="43"/>
                  </a:lnTo>
                  <a:lnTo>
                    <a:pt x="644" y="40"/>
                  </a:lnTo>
                  <a:lnTo>
                    <a:pt x="653" y="34"/>
                  </a:lnTo>
                  <a:lnTo>
                    <a:pt x="662" y="29"/>
                  </a:lnTo>
                  <a:lnTo>
                    <a:pt x="671" y="20"/>
                  </a:lnTo>
                  <a:lnTo>
                    <a:pt x="680" y="13"/>
                  </a:lnTo>
                  <a:lnTo>
                    <a:pt x="680" y="227"/>
                  </a:lnTo>
                  <a:lnTo>
                    <a:pt x="673" y="211"/>
                  </a:lnTo>
                  <a:lnTo>
                    <a:pt x="664" y="206"/>
                  </a:lnTo>
                  <a:lnTo>
                    <a:pt x="673" y="211"/>
                  </a:lnTo>
                  <a:lnTo>
                    <a:pt x="656" y="197"/>
                  </a:lnTo>
                  <a:lnTo>
                    <a:pt x="647" y="194"/>
                  </a:lnTo>
                  <a:lnTo>
                    <a:pt x="636" y="186"/>
                  </a:lnTo>
                  <a:lnTo>
                    <a:pt x="610" y="178"/>
                  </a:lnTo>
                  <a:lnTo>
                    <a:pt x="595" y="172"/>
                  </a:lnTo>
                  <a:lnTo>
                    <a:pt x="580" y="169"/>
                  </a:lnTo>
                  <a:lnTo>
                    <a:pt x="565" y="167"/>
                  </a:lnTo>
                  <a:lnTo>
                    <a:pt x="547" y="164"/>
                  </a:lnTo>
                  <a:lnTo>
                    <a:pt x="526" y="161"/>
                  </a:lnTo>
                  <a:lnTo>
                    <a:pt x="505" y="156"/>
                  </a:lnTo>
                  <a:lnTo>
                    <a:pt x="497" y="156"/>
                  </a:lnTo>
                  <a:lnTo>
                    <a:pt x="479" y="154"/>
                  </a:lnTo>
                  <a:lnTo>
                    <a:pt x="460" y="151"/>
                  </a:lnTo>
                  <a:lnTo>
                    <a:pt x="433" y="149"/>
                  </a:lnTo>
                  <a:lnTo>
                    <a:pt x="418" y="148"/>
                  </a:lnTo>
                  <a:lnTo>
                    <a:pt x="395" y="146"/>
                  </a:lnTo>
                  <a:lnTo>
                    <a:pt x="371" y="146"/>
                  </a:lnTo>
                  <a:lnTo>
                    <a:pt x="352" y="146"/>
                  </a:lnTo>
                  <a:lnTo>
                    <a:pt x="337" y="146"/>
                  </a:lnTo>
                  <a:lnTo>
                    <a:pt x="322" y="146"/>
                  </a:lnTo>
                  <a:lnTo>
                    <a:pt x="303" y="148"/>
                  </a:lnTo>
                  <a:lnTo>
                    <a:pt x="274" y="148"/>
                  </a:lnTo>
                  <a:lnTo>
                    <a:pt x="249" y="151"/>
                  </a:lnTo>
                  <a:lnTo>
                    <a:pt x="220" y="151"/>
                  </a:lnTo>
                  <a:lnTo>
                    <a:pt x="202" y="152"/>
                  </a:lnTo>
                  <a:lnTo>
                    <a:pt x="188" y="155"/>
                  </a:lnTo>
                  <a:lnTo>
                    <a:pt x="176" y="154"/>
                  </a:lnTo>
                  <a:lnTo>
                    <a:pt x="157" y="156"/>
                  </a:lnTo>
                  <a:lnTo>
                    <a:pt x="142" y="157"/>
                  </a:lnTo>
                  <a:lnTo>
                    <a:pt x="123" y="164"/>
                  </a:lnTo>
                  <a:lnTo>
                    <a:pt x="110" y="166"/>
                  </a:lnTo>
                  <a:lnTo>
                    <a:pt x="96" y="168"/>
                  </a:lnTo>
                  <a:lnTo>
                    <a:pt x="74" y="172"/>
                  </a:lnTo>
                  <a:lnTo>
                    <a:pt x="56" y="175"/>
                  </a:lnTo>
                  <a:lnTo>
                    <a:pt x="46" y="178"/>
                  </a:lnTo>
                  <a:lnTo>
                    <a:pt x="27" y="187"/>
                  </a:lnTo>
                  <a:lnTo>
                    <a:pt x="9" y="194"/>
                  </a:lnTo>
                  <a:lnTo>
                    <a:pt x="1" y="212"/>
                  </a:lnTo>
                  <a:lnTo>
                    <a:pt x="1" y="19"/>
                  </a:lnTo>
                </a:path>
              </a:pathLst>
            </a:custGeom>
            <a:solidFill>
              <a:schemeClr val="tx2">
                <a:alpha val="50195"/>
              </a:schemeClr>
            </a:solidFill>
            <a:ln w="12700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Line 31"/>
            <p:cNvSpPr>
              <a:spLocks noChangeShapeType="1"/>
            </p:cNvSpPr>
            <p:nvPr/>
          </p:nvSpPr>
          <p:spPr bwMode="auto">
            <a:xfrm>
              <a:off x="1264834" y="5276368"/>
              <a:ext cx="2614184" cy="1589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/>
            </a:p>
          </p:txBody>
        </p:sp>
        <p:sp>
          <p:nvSpPr>
            <p:cNvPr id="46" name="Text Box 48"/>
            <p:cNvSpPr txBox="1">
              <a:spLocks noChangeArrowheads="1"/>
            </p:cNvSpPr>
            <p:nvPr/>
          </p:nvSpPr>
          <p:spPr bwMode="auto">
            <a:xfrm>
              <a:off x="1432434" y="5746238"/>
              <a:ext cx="435864" cy="36271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0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QF</a:t>
              </a:r>
            </a:p>
          </p:txBody>
        </p:sp>
        <p:sp>
          <p:nvSpPr>
            <p:cNvPr id="48" name="Text Box 48"/>
            <p:cNvSpPr txBox="1">
              <a:spLocks noChangeArrowheads="1"/>
            </p:cNvSpPr>
            <p:nvPr/>
          </p:nvSpPr>
          <p:spPr bwMode="auto">
            <a:xfrm>
              <a:off x="2376693" y="5733343"/>
              <a:ext cx="471062" cy="36271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0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QD</a:t>
              </a:r>
            </a:p>
          </p:txBody>
        </p:sp>
        <p:sp>
          <p:nvSpPr>
            <p:cNvPr id="49" name="Text Box 48"/>
            <p:cNvSpPr txBox="1">
              <a:spLocks noChangeArrowheads="1"/>
            </p:cNvSpPr>
            <p:nvPr/>
          </p:nvSpPr>
          <p:spPr bwMode="auto">
            <a:xfrm>
              <a:off x="3542633" y="5739673"/>
              <a:ext cx="435864" cy="36271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sz="20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QF</a:t>
              </a:r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 rot="16190672">
              <a:off x="2896068" y="5124007"/>
              <a:ext cx="1081088" cy="361950"/>
            </a:xfrm>
            <a:custGeom>
              <a:avLst/>
              <a:gdLst>
                <a:gd name="T0" fmla="*/ 2147483647 w 681"/>
                <a:gd name="T1" fmla="*/ 2147483647 h 228"/>
                <a:gd name="T2" fmla="*/ 2147483647 w 681"/>
                <a:gd name="T3" fmla="*/ 2147483647 h 228"/>
                <a:gd name="T4" fmla="*/ 2147483647 w 681"/>
                <a:gd name="T5" fmla="*/ 2147483647 h 228"/>
                <a:gd name="T6" fmla="*/ 2147483647 w 681"/>
                <a:gd name="T7" fmla="*/ 2147483647 h 228"/>
                <a:gd name="T8" fmla="*/ 2147483647 w 681"/>
                <a:gd name="T9" fmla="*/ 2147483647 h 228"/>
                <a:gd name="T10" fmla="*/ 2147483647 w 681"/>
                <a:gd name="T11" fmla="*/ 2147483647 h 228"/>
                <a:gd name="T12" fmla="*/ 2147483647 w 681"/>
                <a:gd name="T13" fmla="*/ 2147483647 h 228"/>
                <a:gd name="T14" fmla="*/ 2147483647 w 681"/>
                <a:gd name="T15" fmla="*/ 2147483647 h 228"/>
                <a:gd name="T16" fmla="*/ 2147483647 w 681"/>
                <a:gd name="T17" fmla="*/ 2147483647 h 228"/>
                <a:gd name="T18" fmla="*/ 2147483647 w 681"/>
                <a:gd name="T19" fmla="*/ 2147483647 h 228"/>
                <a:gd name="T20" fmla="*/ 2147483647 w 681"/>
                <a:gd name="T21" fmla="*/ 2147483647 h 228"/>
                <a:gd name="T22" fmla="*/ 2147483647 w 681"/>
                <a:gd name="T23" fmla="*/ 2147483647 h 228"/>
                <a:gd name="T24" fmla="*/ 2147483647 w 681"/>
                <a:gd name="T25" fmla="*/ 2147483647 h 228"/>
                <a:gd name="T26" fmla="*/ 2147483647 w 681"/>
                <a:gd name="T27" fmla="*/ 2147483647 h 228"/>
                <a:gd name="T28" fmla="*/ 2147483647 w 681"/>
                <a:gd name="T29" fmla="*/ 2147483647 h 228"/>
                <a:gd name="T30" fmla="*/ 2147483647 w 681"/>
                <a:gd name="T31" fmla="*/ 2147483647 h 228"/>
                <a:gd name="T32" fmla="*/ 2147483647 w 681"/>
                <a:gd name="T33" fmla="*/ 2147483647 h 228"/>
                <a:gd name="T34" fmla="*/ 2147483647 w 681"/>
                <a:gd name="T35" fmla="*/ 2147483647 h 228"/>
                <a:gd name="T36" fmla="*/ 2147483647 w 681"/>
                <a:gd name="T37" fmla="*/ 2147483647 h 228"/>
                <a:gd name="T38" fmla="*/ 2147483647 w 681"/>
                <a:gd name="T39" fmla="*/ 2147483647 h 228"/>
                <a:gd name="T40" fmla="*/ 2147483647 w 681"/>
                <a:gd name="T41" fmla="*/ 2147483647 h 228"/>
                <a:gd name="T42" fmla="*/ 2147483647 w 681"/>
                <a:gd name="T43" fmla="*/ 2147483647 h 228"/>
                <a:gd name="T44" fmla="*/ 2147483647 w 681"/>
                <a:gd name="T45" fmla="*/ 2147483647 h 228"/>
                <a:gd name="T46" fmla="*/ 2147483647 w 681"/>
                <a:gd name="T47" fmla="*/ 2147483647 h 228"/>
                <a:gd name="T48" fmla="*/ 2147483647 w 681"/>
                <a:gd name="T49" fmla="*/ 2147483647 h 228"/>
                <a:gd name="T50" fmla="*/ 2147483647 w 681"/>
                <a:gd name="T51" fmla="*/ 2147483647 h 228"/>
                <a:gd name="T52" fmla="*/ 2147483647 w 681"/>
                <a:gd name="T53" fmla="*/ 2147483647 h 228"/>
                <a:gd name="T54" fmla="*/ 2147483647 w 681"/>
                <a:gd name="T55" fmla="*/ 2147483647 h 228"/>
                <a:gd name="T56" fmla="*/ 2147483647 w 681"/>
                <a:gd name="T57" fmla="*/ 2147483647 h 228"/>
                <a:gd name="T58" fmla="*/ 2147483647 w 681"/>
                <a:gd name="T59" fmla="*/ 2147483647 h 228"/>
                <a:gd name="T60" fmla="*/ 2147483647 w 681"/>
                <a:gd name="T61" fmla="*/ 2147483647 h 228"/>
                <a:gd name="T62" fmla="*/ 2147483647 w 681"/>
                <a:gd name="T63" fmla="*/ 2147483647 h 228"/>
                <a:gd name="T64" fmla="*/ 2147483647 w 681"/>
                <a:gd name="T65" fmla="*/ 2147483647 h 228"/>
                <a:gd name="T66" fmla="*/ 2147483647 w 681"/>
                <a:gd name="T67" fmla="*/ 2147483647 h 228"/>
                <a:gd name="T68" fmla="*/ 2147483647 w 681"/>
                <a:gd name="T69" fmla="*/ 2147483647 h 228"/>
                <a:gd name="T70" fmla="*/ 2147483647 w 681"/>
                <a:gd name="T71" fmla="*/ 2147483647 h 228"/>
                <a:gd name="T72" fmla="*/ 2147483647 w 681"/>
                <a:gd name="T73" fmla="*/ 2147483647 h 228"/>
                <a:gd name="T74" fmla="*/ 2147483647 w 681"/>
                <a:gd name="T75" fmla="*/ 2147483647 h 228"/>
                <a:gd name="T76" fmla="*/ 2147483647 w 681"/>
                <a:gd name="T77" fmla="*/ 2147483647 h 228"/>
                <a:gd name="T78" fmla="*/ 2147483647 w 681"/>
                <a:gd name="T79" fmla="*/ 2147483647 h 228"/>
                <a:gd name="T80" fmla="*/ 2147483647 w 681"/>
                <a:gd name="T81" fmla="*/ 2147483647 h 228"/>
                <a:gd name="T82" fmla="*/ 2147483647 w 681"/>
                <a:gd name="T83" fmla="*/ 2147483647 h 2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81"/>
                <a:gd name="T127" fmla="*/ 0 h 228"/>
                <a:gd name="T128" fmla="*/ 681 w 681"/>
                <a:gd name="T129" fmla="*/ 228 h 2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81" h="228">
                  <a:moveTo>
                    <a:pt x="1" y="19"/>
                  </a:moveTo>
                  <a:lnTo>
                    <a:pt x="1" y="19"/>
                  </a:lnTo>
                  <a:lnTo>
                    <a:pt x="0" y="0"/>
                  </a:lnTo>
                  <a:lnTo>
                    <a:pt x="8" y="19"/>
                  </a:lnTo>
                  <a:lnTo>
                    <a:pt x="19" y="30"/>
                  </a:lnTo>
                  <a:lnTo>
                    <a:pt x="46" y="42"/>
                  </a:lnTo>
                  <a:lnTo>
                    <a:pt x="68" y="48"/>
                  </a:lnTo>
                  <a:lnTo>
                    <a:pt x="90" y="55"/>
                  </a:lnTo>
                  <a:lnTo>
                    <a:pt x="104" y="59"/>
                  </a:lnTo>
                  <a:lnTo>
                    <a:pt x="126" y="64"/>
                  </a:lnTo>
                  <a:lnTo>
                    <a:pt x="140" y="67"/>
                  </a:lnTo>
                  <a:lnTo>
                    <a:pt x="166" y="72"/>
                  </a:lnTo>
                  <a:lnTo>
                    <a:pt x="188" y="71"/>
                  </a:lnTo>
                  <a:lnTo>
                    <a:pt x="211" y="72"/>
                  </a:lnTo>
                  <a:lnTo>
                    <a:pt x="232" y="74"/>
                  </a:lnTo>
                  <a:lnTo>
                    <a:pt x="254" y="76"/>
                  </a:lnTo>
                  <a:lnTo>
                    <a:pt x="274" y="78"/>
                  </a:lnTo>
                  <a:lnTo>
                    <a:pt x="295" y="76"/>
                  </a:lnTo>
                  <a:lnTo>
                    <a:pt x="312" y="73"/>
                  </a:lnTo>
                  <a:lnTo>
                    <a:pt x="331" y="74"/>
                  </a:lnTo>
                  <a:lnTo>
                    <a:pt x="350" y="73"/>
                  </a:lnTo>
                  <a:lnTo>
                    <a:pt x="368" y="73"/>
                  </a:lnTo>
                  <a:lnTo>
                    <a:pt x="389" y="73"/>
                  </a:lnTo>
                  <a:lnTo>
                    <a:pt x="403" y="73"/>
                  </a:lnTo>
                  <a:lnTo>
                    <a:pt x="420" y="72"/>
                  </a:lnTo>
                  <a:lnTo>
                    <a:pt x="438" y="71"/>
                  </a:lnTo>
                  <a:lnTo>
                    <a:pt x="460" y="71"/>
                  </a:lnTo>
                  <a:lnTo>
                    <a:pt x="476" y="68"/>
                  </a:lnTo>
                  <a:lnTo>
                    <a:pt x="488" y="70"/>
                  </a:lnTo>
                  <a:lnTo>
                    <a:pt x="502" y="65"/>
                  </a:lnTo>
                  <a:lnTo>
                    <a:pt x="516" y="64"/>
                  </a:lnTo>
                  <a:lnTo>
                    <a:pt x="532" y="61"/>
                  </a:lnTo>
                  <a:lnTo>
                    <a:pt x="551" y="58"/>
                  </a:lnTo>
                  <a:lnTo>
                    <a:pt x="576" y="56"/>
                  </a:lnTo>
                  <a:lnTo>
                    <a:pt x="593" y="52"/>
                  </a:lnTo>
                  <a:lnTo>
                    <a:pt x="617" y="47"/>
                  </a:lnTo>
                  <a:lnTo>
                    <a:pt x="635" y="43"/>
                  </a:lnTo>
                  <a:lnTo>
                    <a:pt x="644" y="40"/>
                  </a:lnTo>
                  <a:lnTo>
                    <a:pt x="653" y="34"/>
                  </a:lnTo>
                  <a:lnTo>
                    <a:pt x="662" y="29"/>
                  </a:lnTo>
                  <a:lnTo>
                    <a:pt x="671" y="20"/>
                  </a:lnTo>
                  <a:lnTo>
                    <a:pt x="680" y="13"/>
                  </a:lnTo>
                  <a:lnTo>
                    <a:pt x="680" y="227"/>
                  </a:lnTo>
                  <a:lnTo>
                    <a:pt x="673" y="211"/>
                  </a:lnTo>
                  <a:lnTo>
                    <a:pt x="664" y="206"/>
                  </a:lnTo>
                  <a:lnTo>
                    <a:pt x="673" y="211"/>
                  </a:lnTo>
                  <a:lnTo>
                    <a:pt x="656" y="197"/>
                  </a:lnTo>
                  <a:lnTo>
                    <a:pt x="647" y="194"/>
                  </a:lnTo>
                  <a:lnTo>
                    <a:pt x="636" y="186"/>
                  </a:lnTo>
                  <a:lnTo>
                    <a:pt x="610" y="178"/>
                  </a:lnTo>
                  <a:lnTo>
                    <a:pt x="595" y="172"/>
                  </a:lnTo>
                  <a:lnTo>
                    <a:pt x="580" y="169"/>
                  </a:lnTo>
                  <a:lnTo>
                    <a:pt x="565" y="167"/>
                  </a:lnTo>
                  <a:lnTo>
                    <a:pt x="547" y="164"/>
                  </a:lnTo>
                  <a:lnTo>
                    <a:pt x="526" y="161"/>
                  </a:lnTo>
                  <a:lnTo>
                    <a:pt x="505" y="156"/>
                  </a:lnTo>
                  <a:lnTo>
                    <a:pt x="497" y="156"/>
                  </a:lnTo>
                  <a:lnTo>
                    <a:pt x="479" y="154"/>
                  </a:lnTo>
                  <a:lnTo>
                    <a:pt x="460" y="151"/>
                  </a:lnTo>
                  <a:lnTo>
                    <a:pt x="433" y="149"/>
                  </a:lnTo>
                  <a:lnTo>
                    <a:pt x="418" y="148"/>
                  </a:lnTo>
                  <a:lnTo>
                    <a:pt x="395" y="146"/>
                  </a:lnTo>
                  <a:lnTo>
                    <a:pt x="371" y="146"/>
                  </a:lnTo>
                  <a:lnTo>
                    <a:pt x="352" y="146"/>
                  </a:lnTo>
                  <a:lnTo>
                    <a:pt x="337" y="146"/>
                  </a:lnTo>
                  <a:lnTo>
                    <a:pt x="322" y="146"/>
                  </a:lnTo>
                  <a:lnTo>
                    <a:pt x="303" y="148"/>
                  </a:lnTo>
                  <a:lnTo>
                    <a:pt x="274" y="148"/>
                  </a:lnTo>
                  <a:lnTo>
                    <a:pt x="249" y="151"/>
                  </a:lnTo>
                  <a:lnTo>
                    <a:pt x="220" y="151"/>
                  </a:lnTo>
                  <a:lnTo>
                    <a:pt x="202" y="152"/>
                  </a:lnTo>
                  <a:lnTo>
                    <a:pt x="188" y="155"/>
                  </a:lnTo>
                  <a:lnTo>
                    <a:pt x="176" y="154"/>
                  </a:lnTo>
                  <a:lnTo>
                    <a:pt x="157" y="156"/>
                  </a:lnTo>
                  <a:lnTo>
                    <a:pt x="142" y="157"/>
                  </a:lnTo>
                  <a:lnTo>
                    <a:pt x="123" y="164"/>
                  </a:lnTo>
                  <a:lnTo>
                    <a:pt x="110" y="166"/>
                  </a:lnTo>
                  <a:lnTo>
                    <a:pt x="96" y="168"/>
                  </a:lnTo>
                  <a:lnTo>
                    <a:pt x="74" y="172"/>
                  </a:lnTo>
                  <a:lnTo>
                    <a:pt x="56" y="175"/>
                  </a:lnTo>
                  <a:lnTo>
                    <a:pt x="46" y="178"/>
                  </a:lnTo>
                  <a:lnTo>
                    <a:pt x="27" y="187"/>
                  </a:lnTo>
                  <a:lnTo>
                    <a:pt x="9" y="194"/>
                  </a:lnTo>
                  <a:lnTo>
                    <a:pt x="1" y="212"/>
                  </a:lnTo>
                  <a:lnTo>
                    <a:pt x="1" y="19"/>
                  </a:lnTo>
                </a:path>
              </a:pathLst>
            </a:custGeom>
            <a:solidFill>
              <a:schemeClr val="tx2">
                <a:alpha val="50195"/>
              </a:schemeClr>
            </a:solidFill>
            <a:ln w="12700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Line 31"/>
            <p:cNvSpPr>
              <a:spLocks noChangeShapeType="1"/>
            </p:cNvSpPr>
            <p:nvPr/>
          </p:nvSpPr>
          <p:spPr bwMode="auto">
            <a:xfrm>
              <a:off x="1524001" y="4877125"/>
              <a:ext cx="971058" cy="25666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/>
            </a:p>
          </p:txBody>
        </p:sp>
        <p:sp>
          <p:nvSpPr>
            <p:cNvPr id="72" name="Line 31"/>
            <p:cNvSpPr>
              <a:spLocks noChangeShapeType="1"/>
            </p:cNvSpPr>
            <p:nvPr/>
          </p:nvSpPr>
          <p:spPr bwMode="auto">
            <a:xfrm flipV="1">
              <a:off x="1554043" y="5390476"/>
              <a:ext cx="941015" cy="2341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/>
            </a:p>
          </p:txBody>
        </p:sp>
        <p:sp>
          <p:nvSpPr>
            <p:cNvPr id="73" name="Line 31"/>
            <p:cNvSpPr>
              <a:spLocks noChangeShapeType="1"/>
            </p:cNvSpPr>
            <p:nvPr/>
          </p:nvSpPr>
          <p:spPr bwMode="auto">
            <a:xfrm flipV="1">
              <a:off x="2495059" y="5025709"/>
              <a:ext cx="972129" cy="10807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/>
            </a:p>
          </p:txBody>
        </p:sp>
        <p:sp>
          <p:nvSpPr>
            <p:cNvPr id="74" name="Line 31"/>
            <p:cNvSpPr>
              <a:spLocks noChangeShapeType="1"/>
            </p:cNvSpPr>
            <p:nvPr/>
          </p:nvSpPr>
          <p:spPr bwMode="auto">
            <a:xfrm>
              <a:off x="2495058" y="5390476"/>
              <a:ext cx="972130" cy="1524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>
          <a:xfrm rot="5400000">
            <a:off x="1682019" y="3968163"/>
            <a:ext cx="2480776" cy="2088000"/>
            <a:chOff x="4458539" y="3938800"/>
            <a:chExt cx="2350113" cy="1978025"/>
          </a:xfrm>
        </p:grpSpPr>
        <p:pic>
          <p:nvPicPr>
            <p:cNvPr id="88" name="Picture 21" descr="Graphic6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8539" y="3938800"/>
              <a:ext cx="2350113" cy="197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Oval 88"/>
            <p:cNvSpPr/>
            <p:nvPr/>
          </p:nvSpPr>
          <p:spPr bwMode="auto">
            <a:xfrm>
              <a:off x="5496067" y="4667576"/>
              <a:ext cx="137965" cy="625259"/>
            </a:xfrm>
            <a:prstGeom prst="ellipse">
              <a:avLst/>
            </a:prstGeom>
            <a:gradFill flip="none" rotWithShape="1">
              <a:gsLst>
                <a:gs pos="0">
                  <a:srgbClr val="7030A0">
                    <a:alpha val="50000"/>
                  </a:srgb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/>
            <a:lstStyle/>
            <a:p>
              <a:pPr>
                <a:defRPr/>
              </a:pPr>
              <a:endParaRPr lang="en-GB">
                <a:latin typeface="Comic Sans MS" pitchFamily="66" charset="0"/>
              </a:endParaRPr>
            </a:p>
          </p:txBody>
        </p:sp>
        <p:sp>
          <p:nvSpPr>
            <p:cNvPr id="90" name="Down Arrow 17"/>
            <p:cNvSpPr>
              <a:spLocks noChangeArrowheads="1"/>
            </p:cNvSpPr>
            <p:nvPr/>
          </p:nvSpPr>
          <p:spPr bwMode="auto">
            <a:xfrm>
              <a:off x="5504002" y="5408709"/>
              <a:ext cx="108844" cy="282690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91" name="Down Arrow 18"/>
            <p:cNvSpPr>
              <a:spLocks noChangeArrowheads="1"/>
            </p:cNvSpPr>
            <p:nvPr/>
          </p:nvSpPr>
          <p:spPr bwMode="auto">
            <a:xfrm rot="10800000">
              <a:off x="5511730" y="4213976"/>
              <a:ext cx="108844" cy="282690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92" name="Down Arrow 19"/>
            <p:cNvSpPr>
              <a:spLocks noChangeArrowheads="1"/>
            </p:cNvSpPr>
            <p:nvPr/>
          </p:nvSpPr>
          <p:spPr bwMode="auto">
            <a:xfrm rot="5400000">
              <a:off x="5828038" y="4858102"/>
              <a:ext cx="131275" cy="234383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93" name="Down Arrow 20"/>
            <p:cNvSpPr>
              <a:spLocks noChangeArrowheads="1"/>
            </p:cNvSpPr>
            <p:nvPr/>
          </p:nvSpPr>
          <p:spPr bwMode="auto">
            <a:xfrm rot="16200000">
              <a:off x="5212054" y="4862081"/>
              <a:ext cx="130472" cy="234381"/>
            </a:xfrm>
            <a:prstGeom prst="downArrow">
              <a:avLst>
                <a:gd name="adj1" fmla="val 50000"/>
                <a:gd name="adj2" fmla="val 50295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</p:grpSp>
      <p:grpSp>
        <p:nvGrpSpPr>
          <p:cNvPr id="94" name="Group 93"/>
          <p:cNvGrpSpPr>
            <a:grpSpLocks noChangeAspect="1"/>
          </p:cNvGrpSpPr>
          <p:nvPr/>
        </p:nvGrpSpPr>
        <p:grpSpPr>
          <a:xfrm>
            <a:off x="1698187" y="1493084"/>
            <a:ext cx="2480776" cy="2088000"/>
            <a:chOff x="4458539" y="3938800"/>
            <a:chExt cx="2350113" cy="1978025"/>
          </a:xfrm>
        </p:grpSpPr>
        <p:pic>
          <p:nvPicPr>
            <p:cNvPr id="95" name="Picture 21" descr="Graphic6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8539" y="3938800"/>
              <a:ext cx="2350113" cy="197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" name="Oval 95"/>
            <p:cNvSpPr/>
            <p:nvPr/>
          </p:nvSpPr>
          <p:spPr bwMode="auto">
            <a:xfrm>
              <a:off x="5496067" y="4667576"/>
              <a:ext cx="137965" cy="625259"/>
            </a:xfrm>
            <a:prstGeom prst="ellipse">
              <a:avLst/>
            </a:prstGeom>
            <a:gradFill flip="none" rotWithShape="1">
              <a:gsLst>
                <a:gs pos="0">
                  <a:srgbClr val="7030A0">
                    <a:alpha val="50000"/>
                  </a:srgb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/>
            <a:lstStyle/>
            <a:p>
              <a:pPr>
                <a:defRPr/>
              </a:pPr>
              <a:endParaRPr lang="en-GB">
                <a:latin typeface="Comic Sans MS" pitchFamily="66" charset="0"/>
              </a:endParaRPr>
            </a:p>
          </p:txBody>
        </p:sp>
        <p:sp>
          <p:nvSpPr>
            <p:cNvPr id="97" name="Down Arrow 17"/>
            <p:cNvSpPr>
              <a:spLocks noChangeArrowheads="1"/>
            </p:cNvSpPr>
            <p:nvPr/>
          </p:nvSpPr>
          <p:spPr bwMode="auto">
            <a:xfrm>
              <a:off x="5504002" y="5408709"/>
              <a:ext cx="108844" cy="282690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98" name="Down Arrow 18"/>
            <p:cNvSpPr>
              <a:spLocks noChangeArrowheads="1"/>
            </p:cNvSpPr>
            <p:nvPr/>
          </p:nvSpPr>
          <p:spPr bwMode="auto">
            <a:xfrm rot="10800000">
              <a:off x="5511730" y="4213976"/>
              <a:ext cx="108844" cy="282690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99" name="Down Arrow 19"/>
            <p:cNvSpPr>
              <a:spLocks noChangeArrowheads="1"/>
            </p:cNvSpPr>
            <p:nvPr/>
          </p:nvSpPr>
          <p:spPr bwMode="auto">
            <a:xfrm rot="5400000">
              <a:off x="5828038" y="4858102"/>
              <a:ext cx="131275" cy="234383"/>
            </a:xfrm>
            <a:prstGeom prst="downArrow">
              <a:avLst>
                <a:gd name="adj1" fmla="val 50000"/>
                <a:gd name="adj2" fmla="val 49986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  <p:sp>
          <p:nvSpPr>
            <p:cNvPr id="100" name="Down Arrow 20"/>
            <p:cNvSpPr>
              <a:spLocks noChangeArrowheads="1"/>
            </p:cNvSpPr>
            <p:nvPr/>
          </p:nvSpPr>
          <p:spPr bwMode="auto">
            <a:xfrm rot="16200000">
              <a:off x="5212054" y="4862081"/>
              <a:ext cx="130472" cy="234381"/>
            </a:xfrm>
            <a:prstGeom prst="downArrow">
              <a:avLst>
                <a:gd name="adj1" fmla="val 50000"/>
                <a:gd name="adj2" fmla="val 50295"/>
              </a:avLst>
            </a:prstGeom>
            <a:solidFill>
              <a:srgbClr val="7030A0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/>
            </a:p>
          </p:txBody>
        </p:sp>
      </p:grpSp>
      <p:sp>
        <p:nvSpPr>
          <p:cNvPr id="101" name="AutoShape 8"/>
          <p:cNvSpPr>
            <a:spLocks/>
          </p:cNvSpPr>
          <p:nvPr/>
        </p:nvSpPr>
        <p:spPr bwMode="auto">
          <a:xfrm>
            <a:off x="3953214" y="1506950"/>
            <a:ext cx="1044017" cy="528924"/>
          </a:xfrm>
          <a:prstGeom prst="borderCallout2">
            <a:avLst>
              <a:gd name="adj1" fmla="val 18750"/>
              <a:gd name="adj2" fmla="val -6265"/>
              <a:gd name="adj3" fmla="val 18750"/>
              <a:gd name="adj4" fmla="val -14816"/>
              <a:gd name="adj5" fmla="val 184834"/>
              <a:gd name="adj6" fmla="val -77905"/>
            </a:avLst>
          </a:prstGeom>
          <a:noFill/>
          <a:ln w="12700">
            <a:solidFill>
              <a:srgbClr val="0B387C"/>
            </a:solidFill>
            <a:miter lim="800000"/>
            <a:headEnd/>
            <a:tailEnd type="stealth" w="lg" len="lg"/>
          </a:ln>
        </p:spPr>
        <p:txBody>
          <a:bodyPr anchor="ctr"/>
          <a:lstStyle/>
          <a:p>
            <a:pPr algn="ctr" eaLnBrk="0" hangingPunct="0"/>
            <a:r>
              <a:rPr lang="en-US" sz="1400" dirty="0">
                <a:solidFill>
                  <a:schemeClr val="tx2"/>
                </a:solidFill>
              </a:rPr>
              <a:t>Force on particles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081094" y="2282471"/>
            <a:ext cx="2114774" cy="2978608"/>
            <a:chOff x="2638671" y="3163140"/>
            <a:chExt cx="2114774" cy="2978608"/>
          </a:xfrm>
        </p:grpSpPr>
        <p:sp>
          <p:nvSpPr>
            <p:cNvPr id="102" name="TextBox 101"/>
            <p:cNvSpPr txBox="1"/>
            <p:nvPr/>
          </p:nvSpPr>
          <p:spPr>
            <a:xfrm>
              <a:off x="2836898" y="3163140"/>
              <a:ext cx="182657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dirty="0">
                  <a:solidFill>
                    <a:srgbClr val="1F497D"/>
                  </a:solidFill>
                </a:rPr>
                <a:t>Focusing Quadrupole (QF)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638671" y="5556973"/>
              <a:ext cx="211477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dirty="0">
                  <a:solidFill>
                    <a:srgbClr val="1F497D"/>
                  </a:solidFill>
                </a:rPr>
                <a:t>De-focusing Quadrupole (QD)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653994" y="4428192"/>
              <a:ext cx="1959082" cy="338554"/>
            </a:xfrm>
            <a:prstGeom prst="rect">
              <a:avLst/>
            </a:prstGeom>
            <a:solidFill>
              <a:srgbClr val="C6D9F1"/>
            </a:solidFill>
            <a:ln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>
                  <a:solidFill>
                    <a:srgbClr val="1F497D"/>
                  </a:solidFill>
                </a:rPr>
                <a:t>Rotated by 90º</a:t>
              </a:r>
              <a:endParaRPr lang="en-GB" sz="1600" dirty="0">
                <a:solidFill>
                  <a:srgbClr val="1F497D"/>
                </a:solidFill>
              </a:endParaRPr>
            </a:p>
          </p:txBody>
        </p:sp>
        <p:sp>
          <p:nvSpPr>
            <p:cNvPr id="6" name="Up-Down Arrow 5"/>
            <p:cNvSpPr/>
            <p:nvPr/>
          </p:nvSpPr>
          <p:spPr>
            <a:xfrm>
              <a:off x="3481609" y="3806694"/>
              <a:ext cx="303851" cy="486620"/>
            </a:xfrm>
            <a:prstGeom prst="up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5" name="Up-Down Arrow 104"/>
            <p:cNvSpPr/>
            <p:nvPr/>
          </p:nvSpPr>
          <p:spPr>
            <a:xfrm>
              <a:off x="3471771" y="4984046"/>
              <a:ext cx="303851" cy="486620"/>
            </a:xfrm>
            <a:prstGeom prst="upDown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3754340" y="5597501"/>
            <a:ext cx="6171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An alternating ‘lattice’ of QF and QD provides overall focussing !</a:t>
            </a:r>
          </a:p>
        </p:txBody>
      </p:sp>
      <p:pic>
        <p:nvPicPr>
          <p:cNvPr id="43" name="Picture 2" descr="https://upload.wikimedia.org/wikipedia/commons/thumb/7/7b/VFPt_quadrupole_coils_1.svg/600px-VFPt_quadrupole_coils_1.svg.pn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6868" y="1357406"/>
            <a:ext cx="1770776" cy="1770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" descr="Image result for quadrupole magnet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4556" y="1086247"/>
            <a:ext cx="2492374" cy="2373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8476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2">
            <a:extLst>
              <a:ext uri="{FF2B5EF4-FFF2-40B4-BE49-F238E27FC236}">
                <a16:creationId xmlns:a16="http://schemas.microsoft.com/office/drawing/2014/main" id="{71191348-B5BA-AA20-9E9F-27D30388EE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1E25D303-A8C7-0543-8FF5-A3090AEF86A2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17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0BF823A2-EC40-E27D-8085-B3AEBC77D7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43200" y="0"/>
            <a:ext cx="6781800" cy="838200"/>
          </a:xfrm>
        </p:spPr>
        <p:txBody>
          <a:bodyPr/>
          <a:lstStyle/>
          <a:p>
            <a:r>
              <a:rPr lang="de-AT" altLang="de-DE" sz="2800" dirty="0">
                <a:latin typeface="Arial" panose="020B0604020202020204" pitchFamily="34" charset="0"/>
              </a:rPr>
              <a:t>Main Components </a:t>
            </a:r>
            <a:r>
              <a:rPr lang="de-AT" altLang="de-DE" sz="2800" dirty="0" err="1">
                <a:latin typeface="Arial" panose="020B0604020202020204" pitchFamily="34" charset="0"/>
              </a:rPr>
              <a:t>of</a:t>
            </a:r>
            <a:r>
              <a:rPr lang="de-AT" altLang="de-DE" sz="2800" dirty="0">
                <a:latin typeface="Arial" panose="020B0604020202020204" pitchFamily="34" charset="0"/>
              </a:rPr>
              <a:t> Synchrotrons </a:t>
            </a:r>
          </a:p>
        </p:txBody>
      </p:sp>
      <p:sp>
        <p:nvSpPr>
          <p:cNvPr id="25604" name="Rectangle 4">
            <a:extLst>
              <a:ext uri="{FF2B5EF4-FFF2-40B4-BE49-F238E27FC236}">
                <a16:creationId xmlns:a16="http://schemas.microsoft.com/office/drawing/2014/main" id="{9407C0E2-F135-8D7E-4DBB-D85C5CC2E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88" y="1162579"/>
            <a:ext cx="8686800" cy="537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r>
              <a:rPr lang="de-AT" altLang="de-DE" dirty="0">
                <a:latin typeface="Arial" panose="020B0604020202020204" pitchFamily="34" charset="0"/>
              </a:rPr>
              <a:t>Synchrotron (</a:t>
            </a:r>
            <a:r>
              <a:rPr lang="de-AT" altLang="de-DE" dirty="0" err="1">
                <a:latin typeface="Arial" panose="020B0604020202020204" pitchFamily="34" charset="0"/>
              </a:rPr>
              <a:t>Circular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collider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fixed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radius</a:t>
            </a:r>
            <a:r>
              <a:rPr lang="de-AT" altLang="de-DE" dirty="0">
                <a:latin typeface="Arial" panose="020B0604020202020204" pitchFamily="34" charset="0"/>
              </a:rPr>
              <a:t>)</a:t>
            </a: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deflecting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in </a:t>
            </a:r>
            <a:r>
              <a:rPr lang="de-AT" altLang="de-DE" dirty="0" err="1">
                <a:latin typeface="Arial" panose="020B0604020202020204" pitchFamily="34" charset="0"/>
              </a:rPr>
              <a:t>orbit</a:t>
            </a:r>
            <a:r>
              <a:rPr lang="de-AT" altLang="de-DE" dirty="0">
                <a:latin typeface="Arial" panose="020B0604020202020204" pitchFamily="34" charset="0"/>
              </a:rPr>
              <a:t>. Target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defined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by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straight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connections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en-US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Focusing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magnets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quadrupoles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keep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stable</a:t>
            </a:r>
            <a:r>
              <a:rPr lang="de-AT" altLang="de-DE" dirty="0">
                <a:latin typeface="Arial" panose="020B0604020202020204" pitchFamily="34" charset="0"/>
              </a:rPr>
              <a:t>.</a:t>
            </a:r>
          </a:p>
          <a:p>
            <a:pPr lvl="2"/>
            <a:r>
              <a:rPr lang="de-AT" altLang="de-DE" dirty="0">
                <a:latin typeface="Arial" panose="020B0604020202020204" pitchFamily="34" charset="0"/>
              </a:rPr>
              <a:t>Not all </a:t>
            </a:r>
            <a:r>
              <a:rPr lang="de-AT" altLang="de-DE" dirty="0" err="1">
                <a:latin typeface="Arial" panose="020B0604020202020204" pitchFamily="34" charset="0"/>
              </a:rPr>
              <a:t>particles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are</a:t>
            </a:r>
            <a:r>
              <a:rPr lang="de-AT" altLang="de-DE" dirty="0">
                <a:latin typeface="Arial" panose="020B0604020202020204" pitchFamily="34" charset="0"/>
              </a:rPr>
              <a:t> at </a:t>
            </a:r>
            <a:r>
              <a:rPr lang="de-AT" altLang="de-DE" dirty="0" err="1">
                <a:latin typeface="Arial" panose="020B0604020202020204" pitchFamily="34" charset="0"/>
              </a:rPr>
              <a:t>their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target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path</a:t>
            </a:r>
            <a:r>
              <a:rPr lang="de-AT" altLang="de-DE" dirty="0">
                <a:latin typeface="Arial" panose="020B0604020202020204" pitchFamily="34" charset="0"/>
              </a:rPr>
              <a:t>, due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eg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r>
              <a:rPr lang="de-AT" altLang="de-DE" dirty="0" err="1">
                <a:latin typeface="Arial" panose="020B0604020202020204" pitchFamily="34" charset="0"/>
              </a:rPr>
              <a:t>injection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errors</a:t>
            </a:r>
            <a:r>
              <a:rPr lang="de-AT" altLang="de-DE" dirty="0"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latin typeface="Arial" panose="020B0604020202020204" pitchFamily="34" charset="0"/>
              </a:rPr>
              <a:t>deflection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erros</a:t>
            </a:r>
            <a:r>
              <a:rPr lang="de-AT" altLang="de-DE" dirty="0">
                <a:latin typeface="Arial" panose="020B0604020202020204" pitchFamily="34" charset="0"/>
              </a:rPr>
              <a:t> in </a:t>
            </a:r>
            <a:r>
              <a:rPr lang="de-AT" altLang="de-DE" dirty="0" err="1">
                <a:latin typeface="Arial" panose="020B0604020202020204" pitchFamily="34" charset="0"/>
              </a:rPr>
              <a:t>dipole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magnets</a:t>
            </a:r>
            <a:r>
              <a:rPr lang="de-AT" altLang="de-DE" dirty="0">
                <a:latin typeface="Arial" panose="020B0604020202020204" pitchFamily="34" charset="0"/>
              </a:rPr>
              <a:t> (limited </a:t>
            </a:r>
            <a:r>
              <a:rPr lang="de-AT" altLang="de-DE" dirty="0" err="1">
                <a:latin typeface="Arial" panose="020B0604020202020204" pitchFamily="34" charset="0"/>
              </a:rPr>
              <a:t>mechanical</a:t>
            </a:r>
            <a:r>
              <a:rPr lang="de-AT" altLang="de-DE" dirty="0">
                <a:latin typeface="Arial" panose="020B0604020202020204" pitchFamily="34" charset="0"/>
              </a:rPr>
              <a:t> and </a:t>
            </a:r>
            <a:r>
              <a:rPr lang="de-AT" altLang="de-DE" dirty="0" err="1">
                <a:latin typeface="Arial" panose="020B0604020202020204" pitchFamily="34" charset="0"/>
              </a:rPr>
              <a:t>electrical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precision</a:t>
            </a:r>
            <a:r>
              <a:rPr lang="de-AT" altLang="de-DE" dirty="0">
                <a:latin typeface="Arial" panose="020B0604020202020204" pitchFamily="34" charset="0"/>
              </a:rPr>
              <a:t>)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Accelerating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structures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FF0000"/>
                </a:solidFill>
                <a:latin typeface="Arial" panose="020B0604020202020204" pitchFamily="34" charset="0"/>
              </a:rPr>
              <a:t>cavities</a:t>
            </a:r>
            <a:r>
              <a:rPr lang="de-AT" altLang="de-DE" dirty="0">
                <a:solidFill>
                  <a:srgbClr val="FF0000"/>
                </a:solidFill>
                <a:latin typeface="Arial" panose="020B0604020202020204" pitchFamily="34" charset="0"/>
              </a:rPr>
              <a:t>): </a:t>
            </a:r>
            <a:r>
              <a:rPr lang="de-AT" altLang="de-DE" dirty="0" err="1">
                <a:latin typeface="Arial" panose="020B0604020202020204" pitchFamily="34" charset="0"/>
              </a:rPr>
              <a:t>to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accelerate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the</a:t>
            </a:r>
            <a:r>
              <a:rPr lang="de-AT" altLang="de-DE" dirty="0"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latin typeface="Arial" panose="020B0604020202020204" pitchFamily="34" charset="0"/>
              </a:rPr>
              <a:t>with</a:t>
            </a:r>
            <a:r>
              <a:rPr lang="de-AT" altLang="de-DE" dirty="0">
                <a:latin typeface="Arial" panose="020B0604020202020204" pitchFamily="34" charset="0"/>
              </a:rPr>
              <a:t> high-</a:t>
            </a:r>
            <a:r>
              <a:rPr lang="de-AT" altLang="de-DE" dirty="0" err="1"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alternating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electric</a:t>
            </a:r>
            <a:r>
              <a:rPr lang="de-AT" altLang="de-DE" dirty="0"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latin typeface="Arial" panose="020B0604020202020204" pitchFamily="34" charset="0"/>
              </a:rPr>
              <a:t>fields</a:t>
            </a:r>
            <a:r>
              <a:rPr lang="de-AT" altLang="de-DE" dirty="0">
                <a:latin typeface="Arial" panose="020B0604020202020204" pitchFamily="34" charset="0"/>
              </a:rPr>
              <a:t>. </a:t>
            </a:r>
            <a:endParaRPr lang="de-AT" altLang="de-DE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lvl="3"/>
            <a:endParaRPr lang="de-AT" altLang="de-DE" dirty="0">
              <a:solidFill>
                <a:srgbClr val="3333CC"/>
              </a:solidFill>
              <a:latin typeface="Arial" panose="020B0604020202020204" pitchFamily="34" charset="0"/>
            </a:endParaRPr>
          </a:p>
          <a:p>
            <a:pPr lvl="1"/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Principle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synchrotrons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work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low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acceleration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voltages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many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gain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per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q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x U), but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need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dipoles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very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magnetic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fields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at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particle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energies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</a:p>
          <a:p>
            <a:pPr lvl="3"/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F0A22CA-A4BE-0F83-B07B-737ED6375B40}"/>
              </a:ext>
            </a:extLst>
          </p:cNvPr>
          <p:cNvSpPr/>
          <p:nvPr/>
        </p:nvSpPr>
        <p:spPr bwMode="auto">
          <a:xfrm>
            <a:off x="1752600" y="1661642"/>
            <a:ext cx="8686800" cy="2041678"/>
          </a:xfrm>
          <a:prstGeom prst="rect">
            <a:avLst/>
          </a:prstGeom>
          <a:solidFill>
            <a:srgbClr val="FFFFFF">
              <a:alpha val="92941"/>
            </a:srgb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51C6DEA-AE1E-A46B-9C15-E2959EA166CC}"/>
              </a:ext>
            </a:extLst>
          </p:cNvPr>
          <p:cNvSpPr/>
          <p:nvPr/>
        </p:nvSpPr>
        <p:spPr bwMode="auto">
          <a:xfrm>
            <a:off x="1959864" y="4535424"/>
            <a:ext cx="8686800" cy="1496546"/>
          </a:xfrm>
          <a:prstGeom prst="rect">
            <a:avLst/>
          </a:prstGeom>
          <a:solidFill>
            <a:srgbClr val="FFFFFF">
              <a:alpha val="92941"/>
            </a:srgb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</p:spTree>
    <p:extLst>
      <p:ext uri="{BB962C8B-B14F-4D97-AF65-F5344CB8AC3E}">
        <p14:creationId xmlns:p14="http://schemas.microsoft.com/office/powerpoint/2010/main" val="386348739"/>
      </p:ext>
    </p:extLst>
  </p:cSld>
  <p:clrMapOvr>
    <a:masterClrMapping/>
  </p:clrMapOvr>
  <p:transition spd="slow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Shape 136"/>
          <p:cNvSpPr/>
          <p:nvPr/>
        </p:nvSpPr>
        <p:spPr>
          <a:xfrm>
            <a:off x="3714541" y="1191676"/>
            <a:ext cx="4215769" cy="4539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19050" tIns="19050" rIns="19050" bIns="19050" anchor="ctr">
            <a:spAutoFit/>
          </a:bodyPr>
          <a:lstStyle>
            <a:lvl1pPr>
              <a:defRPr sz="7200" b="1" i="0"/>
            </a:lvl1pPr>
          </a:lstStyle>
          <a:p>
            <a:pPr lvl="0">
              <a:defRPr sz="1800" b="0"/>
            </a:pPr>
            <a:r>
              <a:rPr sz="2700" dirty="0"/>
              <a:t>Particle Acceleration</a:t>
            </a:r>
            <a:r>
              <a:rPr lang="en-US" sz="2700" dirty="0"/>
              <a:t> Principle</a:t>
            </a:r>
            <a:endParaRPr sz="27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8344386-C2C7-A330-7713-42AFE99F57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79776" y="1844825"/>
            <a:ext cx="4411756" cy="362680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Number Placeholder 3">
            <a:extLst>
              <a:ext uri="{FF2B5EF4-FFF2-40B4-BE49-F238E27FC236}">
                <a16:creationId xmlns:a16="http://schemas.microsoft.com/office/drawing/2014/main" id="{4C202990-2594-0C30-C591-D6F9F2793CA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>
          <a:xfrm>
            <a:off x="8763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0" kern="1200">
                <a:solidFill>
                  <a:srgbClr val="FFFFFF"/>
                </a:solidFill>
                <a:latin typeface="Comic Sans MS" panose="030F0902030302020204" pitchFamily="66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/>
              <a:t>                 </a:t>
            </a:r>
            <a:fld id="{D239EE2E-A301-674B-8B9A-C8595A33552C}" type="slidenum">
              <a:rPr lang="en-US" altLang="de-DE" smtClean="0"/>
              <a:pPr>
                <a:spcBef>
                  <a:spcPct val="0"/>
                </a:spcBef>
                <a:buFontTx/>
                <a:buNone/>
              </a:pPr>
              <a:t>19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470987AC-2B73-6FC0-A3AA-AA4B957C93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52700" y="76200"/>
            <a:ext cx="7162800" cy="762000"/>
          </a:xfrm>
        </p:spPr>
        <p:txBody>
          <a:bodyPr>
            <a:normAutofit/>
          </a:bodyPr>
          <a:lstStyle/>
          <a:p>
            <a:r>
              <a:rPr lang="en-US" altLang="de-DE" sz="2800" dirty="0">
                <a:latin typeface="Arial" panose="020B0604020202020204" pitchFamily="34" charset="0"/>
              </a:rPr>
              <a:t>Alvarez Linear Accelerator Principle</a:t>
            </a:r>
            <a:endParaRPr lang="en-US" altLang="de-DE" dirty="0">
              <a:latin typeface="Arial" panose="020B0604020202020204" pitchFamily="34" charset="0"/>
            </a:endParaRPr>
          </a:p>
        </p:txBody>
      </p:sp>
      <p:pic>
        <p:nvPicPr>
          <p:cNvPr id="66564" name="Picture 10">
            <a:extLst>
              <a:ext uri="{FF2B5EF4-FFF2-40B4-BE49-F238E27FC236}">
                <a16:creationId xmlns:a16="http://schemas.microsoft.com/office/drawing/2014/main" id="{12F1D938-5D85-2EE1-D056-00E40842EF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7"/>
          <a:stretch>
            <a:fillRect/>
          </a:stretch>
        </p:blipFill>
        <p:spPr bwMode="auto">
          <a:xfrm>
            <a:off x="1676401" y="914400"/>
            <a:ext cx="1546225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5" name="Text Box 14">
            <a:extLst>
              <a:ext uri="{FF2B5EF4-FFF2-40B4-BE49-F238E27FC236}">
                <a16:creationId xmlns:a16="http://schemas.microsoft.com/office/drawing/2014/main" id="{B849D83A-8DDE-96D9-D0B5-48DB5732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4114" y="1457235"/>
            <a:ext cx="19780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de-DE" sz="1800" b="0" dirty="0">
                <a:solidFill>
                  <a:srgbClr val="000000"/>
                </a:solidFill>
                <a:latin typeface="Arial" panose="020B0604020202020204" pitchFamily="34" charset="0"/>
              </a:rPr>
              <a:t>Particles are accelerated between the drift chambers. </a:t>
            </a:r>
          </a:p>
        </p:txBody>
      </p:sp>
      <p:sp>
        <p:nvSpPr>
          <p:cNvPr id="66566" name="Text Box 15">
            <a:extLst>
              <a:ext uri="{FF2B5EF4-FFF2-40B4-BE49-F238E27FC236}">
                <a16:creationId xmlns:a16="http://schemas.microsoft.com/office/drawing/2014/main" id="{C4A3214D-8B3E-E053-6E7C-EAE8CFFB0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7914" y="3276600"/>
            <a:ext cx="1817687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de-DE" sz="1800" b="0" dirty="0">
                <a:solidFill>
                  <a:srgbClr val="000000"/>
                </a:solidFill>
                <a:latin typeface="Arial" panose="020B0604020202020204" pitchFamily="34" charset="0"/>
              </a:rPr>
              <a:t>½ RF period later the particles would be decelerated </a:t>
            </a:r>
            <a:r>
              <a:rPr lang="en-US" altLang="de-DE" sz="1800" b="0" dirty="0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 </a:t>
            </a:r>
            <a:r>
              <a:rPr lang="en-US" altLang="de-DE" sz="1800" b="0" dirty="0">
                <a:solidFill>
                  <a:srgbClr val="000000"/>
                </a:solidFill>
                <a:latin typeface="Arial" panose="020B0604020202020204" pitchFamily="34" charset="0"/>
              </a:rPr>
              <a:t> shielding in the drift chambers</a:t>
            </a:r>
          </a:p>
        </p:txBody>
      </p:sp>
      <p:sp>
        <p:nvSpPr>
          <p:cNvPr id="66567" name="Text Box 20">
            <a:extLst>
              <a:ext uri="{FF2B5EF4-FFF2-40B4-BE49-F238E27FC236}">
                <a16:creationId xmlns:a16="http://schemas.microsoft.com/office/drawing/2014/main" id="{79F55233-035A-EA59-8E24-FDAE1B823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5434161"/>
            <a:ext cx="8839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de-DE" sz="1800" dirty="0">
                <a:latin typeface="Arial" panose="020B0604020202020204" pitchFamily="34" charset="0"/>
              </a:rPr>
              <a:t>Length of the drift chambers and their gaps increases with increasing particle energy </a:t>
            </a:r>
          </a:p>
        </p:txBody>
      </p:sp>
      <p:grpSp>
        <p:nvGrpSpPr>
          <p:cNvPr id="66568" name="Group 20247">
            <a:extLst>
              <a:ext uri="{FF2B5EF4-FFF2-40B4-BE49-F238E27FC236}">
                <a16:creationId xmlns:a16="http://schemas.microsoft.com/office/drawing/2014/main" id="{5C393AE1-C342-7C1B-039D-D9A088165C89}"/>
              </a:ext>
            </a:extLst>
          </p:cNvPr>
          <p:cNvGrpSpPr>
            <a:grpSpLocks/>
          </p:cNvGrpSpPr>
          <p:nvPr/>
        </p:nvGrpSpPr>
        <p:grpSpPr bwMode="auto">
          <a:xfrm>
            <a:off x="3248026" y="1295400"/>
            <a:ext cx="4975225" cy="1638300"/>
            <a:chOff x="1086" y="816"/>
            <a:chExt cx="3134" cy="1032"/>
          </a:xfrm>
        </p:grpSpPr>
        <p:sp>
          <p:nvSpPr>
            <p:cNvPr id="66598" name="AutoShape 21">
              <a:extLst>
                <a:ext uri="{FF2B5EF4-FFF2-40B4-BE49-F238E27FC236}">
                  <a16:creationId xmlns:a16="http://schemas.microsoft.com/office/drawing/2014/main" id="{A9E9CB01-5EA3-8E51-8A58-DCC1A999C07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86" y="816"/>
              <a:ext cx="3134" cy="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grpSp>
          <p:nvGrpSpPr>
            <p:cNvPr id="66599" name="Group 223">
              <a:extLst>
                <a:ext uri="{FF2B5EF4-FFF2-40B4-BE49-F238E27FC236}">
                  <a16:creationId xmlns:a16="http://schemas.microsoft.com/office/drawing/2014/main" id="{50A234D0-5561-40AA-5241-481C950CE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6" y="817"/>
              <a:ext cx="2346" cy="1028"/>
              <a:chOff x="1606" y="817"/>
              <a:chExt cx="2346" cy="1028"/>
            </a:xfrm>
          </p:grpSpPr>
          <p:sp>
            <p:nvSpPr>
              <p:cNvPr id="76412" name="Freeform 23">
                <a:extLst>
                  <a:ext uri="{FF2B5EF4-FFF2-40B4-BE49-F238E27FC236}">
                    <a16:creationId xmlns:a16="http://schemas.microsoft.com/office/drawing/2014/main" id="{48CA0BFA-6A3F-B233-A334-31965F1A2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17"/>
                <a:ext cx="269" cy="1028"/>
              </a:xfrm>
              <a:custGeom>
                <a:avLst/>
                <a:gdLst>
                  <a:gd name="T0" fmla="*/ 1 w 538"/>
                  <a:gd name="T1" fmla="*/ 0 h 4113"/>
                  <a:gd name="T2" fmla="*/ 1 w 538"/>
                  <a:gd name="T3" fmla="*/ 0 h 4113"/>
                  <a:gd name="T4" fmla="*/ 1 w 538"/>
                  <a:gd name="T5" fmla="*/ 0 h 4113"/>
                  <a:gd name="T6" fmla="*/ 1 w 538"/>
                  <a:gd name="T7" fmla="*/ 0 h 4113"/>
                  <a:gd name="T8" fmla="*/ 1 w 538"/>
                  <a:gd name="T9" fmla="*/ 0 h 4113"/>
                  <a:gd name="T10" fmla="*/ 1 w 538"/>
                  <a:gd name="T11" fmla="*/ 0 h 4113"/>
                  <a:gd name="T12" fmla="*/ 1 w 538"/>
                  <a:gd name="T13" fmla="*/ 0 h 4113"/>
                  <a:gd name="T14" fmla="*/ 1 w 538"/>
                  <a:gd name="T15" fmla="*/ 0 h 4113"/>
                  <a:gd name="T16" fmla="*/ 1 w 538"/>
                  <a:gd name="T17" fmla="*/ 0 h 4113"/>
                  <a:gd name="T18" fmla="*/ 1 w 538"/>
                  <a:gd name="T19" fmla="*/ 0 h 4113"/>
                  <a:gd name="T20" fmla="*/ 1 w 538"/>
                  <a:gd name="T21" fmla="*/ 0 h 4113"/>
                  <a:gd name="T22" fmla="*/ 1 w 538"/>
                  <a:gd name="T23" fmla="*/ 0 h 4113"/>
                  <a:gd name="T24" fmla="*/ 1 w 538"/>
                  <a:gd name="T25" fmla="*/ 0 h 4113"/>
                  <a:gd name="T26" fmla="*/ 1 w 538"/>
                  <a:gd name="T27" fmla="*/ 0 h 4113"/>
                  <a:gd name="T28" fmla="*/ 1 w 538"/>
                  <a:gd name="T29" fmla="*/ 0 h 4113"/>
                  <a:gd name="T30" fmla="*/ 1 w 538"/>
                  <a:gd name="T31" fmla="*/ 0 h 4113"/>
                  <a:gd name="T32" fmla="*/ 1 w 538"/>
                  <a:gd name="T33" fmla="*/ 0 h 4113"/>
                  <a:gd name="T34" fmla="*/ 1 w 538"/>
                  <a:gd name="T35" fmla="*/ 0 h 4113"/>
                  <a:gd name="T36" fmla="*/ 1 w 538"/>
                  <a:gd name="T37" fmla="*/ 0 h 4113"/>
                  <a:gd name="T38" fmla="*/ 1 w 538"/>
                  <a:gd name="T39" fmla="*/ 0 h 4113"/>
                  <a:gd name="T40" fmla="*/ 1 w 538"/>
                  <a:gd name="T41" fmla="*/ 0 h 4113"/>
                  <a:gd name="T42" fmla="*/ 1 w 538"/>
                  <a:gd name="T43" fmla="*/ 0 h 4113"/>
                  <a:gd name="T44" fmla="*/ 1 w 538"/>
                  <a:gd name="T45" fmla="*/ 0 h 4113"/>
                  <a:gd name="T46" fmla="*/ 1 w 538"/>
                  <a:gd name="T47" fmla="*/ 0 h 4113"/>
                  <a:gd name="T48" fmla="*/ 1 w 538"/>
                  <a:gd name="T49" fmla="*/ 0 h 4113"/>
                  <a:gd name="T50" fmla="*/ 1 w 538"/>
                  <a:gd name="T51" fmla="*/ 0 h 4113"/>
                  <a:gd name="T52" fmla="*/ 1 w 538"/>
                  <a:gd name="T53" fmla="*/ 0 h 4113"/>
                  <a:gd name="T54" fmla="*/ 1 w 538"/>
                  <a:gd name="T55" fmla="*/ 0 h 4113"/>
                  <a:gd name="T56" fmla="*/ 1 w 538"/>
                  <a:gd name="T57" fmla="*/ 0 h 4113"/>
                  <a:gd name="T58" fmla="*/ 1 w 538"/>
                  <a:gd name="T59" fmla="*/ 0 h 4113"/>
                  <a:gd name="T60" fmla="*/ 1 w 538"/>
                  <a:gd name="T61" fmla="*/ 0 h 4113"/>
                  <a:gd name="T62" fmla="*/ 1 w 538"/>
                  <a:gd name="T63" fmla="*/ 0 h 4113"/>
                  <a:gd name="T64" fmla="*/ 1 w 538"/>
                  <a:gd name="T65" fmla="*/ 0 h 4113"/>
                  <a:gd name="T66" fmla="*/ 1 w 538"/>
                  <a:gd name="T67" fmla="*/ 0 h 4113"/>
                  <a:gd name="T68" fmla="*/ 1 w 538"/>
                  <a:gd name="T69" fmla="*/ 0 h 4113"/>
                  <a:gd name="T70" fmla="*/ 1 w 538"/>
                  <a:gd name="T71" fmla="*/ 0 h 4113"/>
                  <a:gd name="T72" fmla="*/ 1 w 538"/>
                  <a:gd name="T73" fmla="*/ 0 h 4113"/>
                  <a:gd name="T74" fmla="*/ 1 w 538"/>
                  <a:gd name="T75" fmla="*/ 0 h 4113"/>
                  <a:gd name="T76" fmla="*/ 1 w 538"/>
                  <a:gd name="T77" fmla="*/ 0 h 4113"/>
                  <a:gd name="T78" fmla="*/ 1 w 538"/>
                  <a:gd name="T79" fmla="*/ 0 h 4113"/>
                  <a:gd name="T80" fmla="*/ 1 w 538"/>
                  <a:gd name="T81" fmla="*/ 0 h 4113"/>
                  <a:gd name="T82" fmla="*/ 1 w 538"/>
                  <a:gd name="T83" fmla="*/ 0 h 4113"/>
                  <a:gd name="T84" fmla="*/ 1 w 538"/>
                  <a:gd name="T85" fmla="*/ 0 h 4113"/>
                  <a:gd name="T86" fmla="*/ 1 w 538"/>
                  <a:gd name="T87" fmla="*/ 0 h 4113"/>
                  <a:gd name="T88" fmla="*/ 1 w 538"/>
                  <a:gd name="T89" fmla="*/ 0 h 4113"/>
                  <a:gd name="T90" fmla="*/ 1 w 538"/>
                  <a:gd name="T91" fmla="*/ 0 h 4113"/>
                  <a:gd name="T92" fmla="*/ 1 w 538"/>
                  <a:gd name="T93" fmla="*/ 0 h 4113"/>
                  <a:gd name="T94" fmla="*/ 1 w 538"/>
                  <a:gd name="T95" fmla="*/ 0 h 4113"/>
                  <a:gd name="T96" fmla="*/ 1 w 538"/>
                  <a:gd name="T97" fmla="*/ 0 h 4113"/>
                  <a:gd name="T98" fmla="*/ 1 w 538"/>
                  <a:gd name="T99" fmla="*/ 0 h 4113"/>
                  <a:gd name="T100" fmla="*/ 1 w 538"/>
                  <a:gd name="T101" fmla="*/ 0 h 4113"/>
                  <a:gd name="T102" fmla="*/ 1 w 538"/>
                  <a:gd name="T103" fmla="*/ 0 h 4113"/>
                  <a:gd name="T104" fmla="*/ 1 w 538"/>
                  <a:gd name="T105" fmla="*/ 0 h 4113"/>
                  <a:gd name="T106" fmla="*/ 1 w 538"/>
                  <a:gd name="T107" fmla="*/ 0 h 4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38"/>
                  <a:gd name="T163" fmla="*/ 0 h 4113"/>
                  <a:gd name="T164" fmla="*/ 538 w 538"/>
                  <a:gd name="T165" fmla="*/ 4113 h 411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38" h="4113">
                    <a:moveTo>
                      <a:pt x="538" y="0"/>
                    </a:moveTo>
                    <a:lnTo>
                      <a:pt x="522" y="10"/>
                    </a:lnTo>
                    <a:lnTo>
                      <a:pt x="509" y="21"/>
                    </a:lnTo>
                    <a:lnTo>
                      <a:pt x="494" y="32"/>
                    </a:lnTo>
                    <a:lnTo>
                      <a:pt x="480" y="45"/>
                    </a:lnTo>
                    <a:lnTo>
                      <a:pt x="466" y="59"/>
                    </a:lnTo>
                    <a:lnTo>
                      <a:pt x="451" y="73"/>
                    </a:lnTo>
                    <a:lnTo>
                      <a:pt x="437" y="89"/>
                    </a:lnTo>
                    <a:lnTo>
                      <a:pt x="424" y="106"/>
                    </a:lnTo>
                    <a:lnTo>
                      <a:pt x="410" y="123"/>
                    </a:lnTo>
                    <a:lnTo>
                      <a:pt x="397" y="141"/>
                    </a:lnTo>
                    <a:lnTo>
                      <a:pt x="384" y="160"/>
                    </a:lnTo>
                    <a:lnTo>
                      <a:pt x="371" y="179"/>
                    </a:lnTo>
                    <a:lnTo>
                      <a:pt x="358" y="200"/>
                    </a:lnTo>
                    <a:lnTo>
                      <a:pt x="346" y="222"/>
                    </a:lnTo>
                    <a:lnTo>
                      <a:pt x="333" y="243"/>
                    </a:lnTo>
                    <a:lnTo>
                      <a:pt x="322" y="267"/>
                    </a:lnTo>
                    <a:lnTo>
                      <a:pt x="310" y="291"/>
                    </a:lnTo>
                    <a:lnTo>
                      <a:pt x="298" y="315"/>
                    </a:lnTo>
                    <a:lnTo>
                      <a:pt x="286" y="340"/>
                    </a:lnTo>
                    <a:lnTo>
                      <a:pt x="274" y="366"/>
                    </a:lnTo>
                    <a:lnTo>
                      <a:pt x="263" y="393"/>
                    </a:lnTo>
                    <a:lnTo>
                      <a:pt x="252" y="420"/>
                    </a:lnTo>
                    <a:lnTo>
                      <a:pt x="240" y="448"/>
                    </a:lnTo>
                    <a:lnTo>
                      <a:pt x="230" y="477"/>
                    </a:lnTo>
                    <a:lnTo>
                      <a:pt x="220" y="507"/>
                    </a:lnTo>
                    <a:lnTo>
                      <a:pt x="209" y="537"/>
                    </a:lnTo>
                    <a:lnTo>
                      <a:pt x="199" y="567"/>
                    </a:lnTo>
                    <a:lnTo>
                      <a:pt x="188" y="598"/>
                    </a:lnTo>
                    <a:lnTo>
                      <a:pt x="179" y="632"/>
                    </a:lnTo>
                    <a:lnTo>
                      <a:pt x="170" y="664"/>
                    </a:lnTo>
                    <a:lnTo>
                      <a:pt x="160" y="696"/>
                    </a:lnTo>
                    <a:lnTo>
                      <a:pt x="152" y="731"/>
                    </a:lnTo>
                    <a:lnTo>
                      <a:pt x="142" y="765"/>
                    </a:lnTo>
                    <a:lnTo>
                      <a:pt x="134" y="800"/>
                    </a:lnTo>
                    <a:lnTo>
                      <a:pt x="126" y="836"/>
                    </a:lnTo>
                    <a:lnTo>
                      <a:pt x="117" y="873"/>
                    </a:lnTo>
                    <a:lnTo>
                      <a:pt x="109" y="909"/>
                    </a:lnTo>
                    <a:lnTo>
                      <a:pt x="102" y="946"/>
                    </a:lnTo>
                    <a:lnTo>
                      <a:pt x="94" y="983"/>
                    </a:lnTo>
                    <a:lnTo>
                      <a:pt x="88" y="1022"/>
                    </a:lnTo>
                    <a:lnTo>
                      <a:pt x="80" y="1061"/>
                    </a:lnTo>
                    <a:lnTo>
                      <a:pt x="75" y="1100"/>
                    </a:lnTo>
                    <a:lnTo>
                      <a:pt x="68" y="1139"/>
                    </a:lnTo>
                    <a:lnTo>
                      <a:pt x="62" y="1179"/>
                    </a:lnTo>
                    <a:lnTo>
                      <a:pt x="50" y="1261"/>
                    </a:lnTo>
                    <a:lnTo>
                      <a:pt x="40" y="1344"/>
                    </a:lnTo>
                    <a:lnTo>
                      <a:pt x="30" y="1429"/>
                    </a:lnTo>
                    <a:lnTo>
                      <a:pt x="23" y="1515"/>
                    </a:lnTo>
                    <a:lnTo>
                      <a:pt x="16" y="1603"/>
                    </a:lnTo>
                    <a:lnTo>
                      <a:pt x="11" y="1691"/>
                    </a:lnTo>
                    <a:lnTo>
                      <a:pt x="5" y="1782"/>
                    </a:lnTo>
                    <a:lnTo>
                      <a:pt x="3" y="1873"/>
                    </a:lnTo>
                    <a:lnTo>
                      <a:pt x="1" y="1966"/>
                    </a:lnTo>
                    <a:lnTo>
                      <a:pt x="0" y="2058"/>
                    </a:lnTo>
                    <a:lnTo>
                      <a:pt x="1" y="2151"/>
                    </a:lnTo>
                    <a:lnTo>
                      <a:pt x="3" y="2242"/>
                    </a:lnTo>
                    <a:lnTo>
                      <a:pt x="5" y="2334"/>
                    </a:lnTo>
                    <a:lnTo>
                      <a:pt x="11" y="2423"/>
                    </a:lnTo>
                    <a:lnTo>
                      <a:pt x="16" y="2511"/>
                    </a:lnTo>
                    <a:lnTo>
                      <a:pt x="23" y="2598"/>
                    </a:lnTo>
                    <a:lnTo>
                      <a:pt x="30" y="2684"/>
                    </a:lnTo>
                    <a:lnTo>
                      <a:pt x="40" y="2768"/>
                    </a:lnTo>
                    <a:lnTo>
                      <a:pt x="50" y="2852"/>
                    </a:lnTo>
                    <a:lnTo>
                      <a:pt x="62" y="2933"/>
                    </a:lnTo>
                    <a:lnTo>
                      <a:pt x="74" y="3013"/>
                    </a:lnTo>
                    <a:lnTo>
                      <a:pt x="80" y="3052"/>
                    </a:lnTo>
                    <a:lnTo>
                      <a:pt x="87" y="3090"/>
                    </a:lnTo>
                    <a:lnTo>
                      <a:pt x="94" y="3129"/>
                    </a:lnTo>
                    <a:lnTo>
                      <a:pt x="102" y="3166"/>
                    </a:lnTo>
                    <a:lnTo>
                      <a:pt x="109" y="3203"/>
                    </a:lnTo>
                    <a:lnTo>
                      <a:pt x="117" y="3240"/>
                    </a:lnTo>
                    <a:lnTo>
                      <a:pt x="125" y="3276"/>
                    </a:lnTo>
                    <a:lnTo>
                      <a:pt x="133" y="3312"/>
                    </a:lnTo>
                    <a:lnTo>
                      <a:pt x="142" y="3346"/>
                    </a:lnTo>
                    <a:lnTo>
                      <a:pt x="150" y="3380"/>
                    </a:lnTo>
                    <a:lnTo>
                      <a:pt x="159" y="3414"/>
                    </a:lnTo>
                    <a:lnTo>
                      <a:pt x="169" y="3448"/>
                    </a:lnTo>
                    <a:lnTo>
                      <a:pt x="178" y="3480"/>
                    </a:lnTo>
                    <a:lnTo>
                      <a:pt x="187" y="3513"/>
                    </a:lnTo>
                    <a:lnTo>
                      <a:pt x="197" y="3544"/>
                    </a:lnTo>
                    <a:lnTo>
                      <a:pt x="208" y="3575"/>
                    </a:lnTo>
                    <a:lnTo>
                      <a:pt x="218" y="3605"/>
                    </a:lnTo>
                    <a:lnTo>
                      <a:pt x="228" y="3634"/>
                    </a:lnTo>
                    <a:lnTo>
                      <a:pt x="238" y="3663"/>
                    </a:lnTo>
                    <a:lnTo>
                      <a:pt x="250" y="3691"/>
                    </a:lnTo>
                    <a:lnTo>
                      <a:pt x="261" y="3718"/>
                    </a:lnTo>
                    <a:lnTo>
                      <a:pt x="272" y="3745"/>
                    </a:lnTo>
                    <a:lnTo>
                      <a:pt x="284" y="3771"/>
                    </a:lnTo>
                    <a:lnTo>
                      <a:pt x="296" y="3797"/>
                    </a:lnTo>
                    <a:lnTo>
                      <a:pt x="307" y="3822"/>
                    </a:lnTo>
                    <a:lnTo>
                      <a:pt x="319" y="3845"/>
                    </a:lnTo>
                    <a:lnTo>
                      <a:pt x="331" y="3868"/>
                    </a:lnTo>
                    <a:lnTo>
                      <a:pt x="344" y="3890"/>
                    </a:lnTo>
                    <a:lnTo>
                      <a:pt x="356" y="3912"/>
                    </a:lnTo>
                    <a:lnTo>
                      <a:pt x="369" y="3932"/>
                    </a:lnTo>
                    <a:lnTo>
                      <a:pt x="382" y="3953"/>
                    </a:lnTo>
                    <a:lnTo>
                      <a:pt x="395" y="3972"/>
                    </a:lnTo>
                    <a:lnTo>
                      <a:pt x="408" y="3989"/>
                    </a:lnTo>
                    <a:lnTo>
                      <a:pt x="422" y="4007"/>
                    </a:lnTo>
                    <a:lnTo>
                      <a:pt x="435" y="4024"/>
                    </a:lnTo>
                    <a:lnTo>
                      <a:pt x="449" y="4039"/>
                    </a:lnTo>
                    <a:lnTo>
                      <a:pt x="462" y="4054"/>
                    </a:lnTo>
                    <a:lnTo>
                      <a:pt x="476" y="4068"/>
                    </a:lnTo>
                    <a:lnTo>
                      <a:pt x="490" y="4081"/>
                    </a:lnTo>
                    <a:lnTo>
                      <a:pt x="504" y="4093"/>
                    </a:lnTo>
                    <a:lnTo>
                      <a:pt x="520" y="4103"/>
                    </a:lnTo>
                    <a:lnTo>
                      <a:pt x="534" y="4113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3" name="Freeform 24">
                <a:extLst>
                  <a:ext uri="{FF2B5EF4-FFF2-40B4-BE49-F238E27FC236}">
                    <a16:creationId xmlns:a16="http://schemas.microsoft.com/office/drawing/2014/main" id="{FC95D9C9-FEC5-917E-8AC1-71166254C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4" name="Line 25">
                <a:extLst>
                  <a:ext uri="{FF2B5EF4-FFF2-40B4-BE49-F238E27FC236}">
                    <a16:creationId xmlns:a16="http://schemas.microsoft.com/office/drawing/2014/main" id="{33A47453-1D8D-DC02-6AE2-89291B9C7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5" name="Freeform 26">
                <a:extLst>
                  <a:ext uri="{FF2B5EF4-FFF2-40B4-BE49-F238E27FC236}">
                    <a16:creationId xmlns:a16="http://schemas.microsoft.com/office/drawing/2014/main" id="{73968835-2588-A246-D9E2-F61F16557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6" name="Line 27">
                <a:extLst>
                  <a:ext uri="{FF2B5EF4-FFF2-40B4-BE49-F238E27FC236}">
                    <a16:creationId xmlns:a16="http://schemas.microsoft.com/office/drawing/2014/main" id="{42073F43-DD2E-4D32-21E5-6BF12216A6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7" name="Freeform 28">
                <a:extLst>
                  <a:ext uri="{FF2B5EF4-FFF2-40B4-BE49-F238E27FC236}">
                    <a16:creationId xmlns:a16="http://schemas.microsoft.com/office/drawing/2014/main" id="{4E73F029-4ADA-C54C-A2AD-AA831FFA0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8" name="Line 29">
                <a:extLst>
                  <a:ext uri="{FF2B5EF4-FFF2-40B4-BE49-F238E27FC236}">
                    <a16:creationId xmlns:a16="http://schemas.microsoft.com/office/drawing/2014/main" id="{98B2126E-48B1-568B-E97F-21A15EF2C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9" name="Freeform 30">
                <a:extLst>
                  <a:ext uri="{FF2B5EF4-FFF2-40B4-BE49-F238E27FC236}">
                    <a16:creationId xmlns:a16="http://schemas.microsoft.com/office/drawing/2014/main" id="{3F3007E5-B6CC-8BF8-D207-59583E7CA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0" name="Line 31">
                <a:extLst>
                  <a:ext uri="{FF2B5EF4-FFF2-40B4-BE49-F238E27FC236}">
                    <a16:creationId xmlns:a16="http://schemas.microsoft.com/office/drawing/2014/main" id="{BE5ECA28-180A-E8D9-3A37-AD2203D58C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1" name="Freeform 32">
                <a:extLst>
                  <a:ext uri="{FF2B5EF4-FFF2-40B4-BE49-F238E27FC236}">
                    <a16:creationId xmlns:a16="http://schemas.microsoft.com/office/drawing/2014/main" id="{E52249D4-CA38-0CE5-F79C-A9C32289A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2" name="Freeform 33">
                <a:extLst>
                  <a:ext uri="{FF2B5EF4-FFF2-40B4-BE49-F238E27FC236}">
                    <a16:creationId xmlns:a16="http://schemas.microsoft.com/office/drawing/2014/main" id="{8FB23E55-6217-BE10-8B21-90616E871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02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3" name="Freeform 34">
                <a:extLst>
                  <a:ext uri="{FF2B5EF4-FFF2-40B4-BE49-F238E27FC236}">
                    <a16:creationId xmlns:a16="http://schemas.microsoft.com/office/drawing/2014/main" id="{35B2094B-579E-215C-F70A-7EDCFBDCB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4" name="Line 35">
                <a:extLst>
                  <a:ext uri="{FF2B5EF4-FFF2-40B4-BE49-F238E27FC236}">
                    <a16:creationId xmlns:a16="http://schemas.microsoft.com/office/drawing/2014/main" id="{2559A501-0B66-4C9A-EDF7-577C29978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5" name="Freeform 36">
                <a:extLst>
                  <a:ext uri="{FF2B5EF4-FFF2-40B4-BE49-F238E27FC236}">
                    <a16:creationId xmlns:a16="http://schemas.microsoft.com/office/drawing/2014/main" id="{8C42E1EF-1B31-BAA3-ACAC-BD94D812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6" name="Freeform 37">
                <a:extLst>
                  <a:ext uri="{FF2B5EF4-FFF2-40B4-BE49-F238E27FC236}">
                    <a16:creationId xmlns:a16="http://schemas.microsoft.com/office/drawing/2014/main" id="{52240A79-38C1-6301-00E3-57FA6F823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6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7" name="Freeform 38">
                <a:extLst>
                  <a:ext uri="{FF2B5EF4-FFF2-40B4-BE49-F238E27FC236}">
                    <a16:creationId xmlns:a16="http://schemas.microsoft.com/office/drawing/2014/main" id="{EAB2C3A2-4597-8CDB-EE62-6893DC99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8" name="Freeform 39">
                <a:extLst>
                  <a:ext uri="{FF2B5EF4-FFF2-40B4-BE49-F238E27FC236}">
                    <a16:creationId xmlns:a16="http://schemas.microsoft.com/office/drawing/2014/main" id="{EECA5485-7AD0-95C3-5DDD-843048AD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0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29" name="Line 40">
                <a:extLst>
                  <a:ext uri="{FF2B5EF4-FFF2-40B4-BE49-F238E27FC236}">
                    <a16:creationId xmlns:a16="http://schemas.microsoft.com/office/drawing/2014/main" id="{46D62D79-FB35-3EDE-B4BF-7920A4FE5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0" name="Freeform 41">
                <a:extLst>
                  <a:ext uri="{FF2B5EF4-FFF2-40B4-BE49-F238E27FC236}">
                    <a16:creationId xmlns:a16="http://schemas.microsoft.com/office/drawing/2014/main" id="{E1FCA9E7-73CA-8939-858E-C45F241A5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1" name="Freeform 42">
                <a:extLst>
                  <a:ext uri="{FF2B5EF4-FFF2-40B4-BE49-F238E27FC236}">
                    <a16:creationId xmlns:a16="http://schemas.microsoft.com/office/drawing/2014/main" id="{33576E4F-77E3-3A81-77B6-608752521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2" name="Freeform 43">
                <a:extLst>
                  <a:ext uri="{FF2B5EF4-FFF2-40B4-BE49-F238E27FC236}">
                    <a16:creationId xmlns:a16="http://schemas.microsoft.com/office/drawing/2014/main" id="{C99BFCD2-82E1-AA11-2296-CD041D49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00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3" name="Freeform 44">
                <a:extLst>
                  <a:ext uri="{FF2B5EF4-FFF2-40B4-BE49-F238E27FC236}">
                    <a16:creationId xmlns:a16="http://schemas.microsoft.com/office/drawing/2014/main" id="{75EF2B04-1BA3-B80B-AF0B-CCD85F5DD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4" name="Line 45">
                <a:extLst>
                  <a:ext uri="{FF2B5EF4-FFF2-40B4-BE49-F238E27FC236}">
                    <a16:creationId xmlns:a16="http://schemas.microsoft.com/office/drawing/2014/main" id="{D7882699-0C63-F28A-0187-C04469FEFE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5" name="Freeform 46">
                <a:extLst>
                  <a:ext uri="{FF2B5EF4-FFF2-40B4-BE49-F238E27FC236}">
                    <a16:creationId xmlns:a16="http://schemas.microsoft.com/office/drawing/2014/main" id="{359C3827-2200-1E53-E287-81E07A2AD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6" name="Freeform 47">
                <a:extLst>
                  <a:ext uri="{FF2B5EF4-FFF2-40B4-BE49-F238E27FC236}">
                    <a16:creationId xmlns:a16="http://schemas.microsoft.com/office/drawing/2014/main" id="{4B010E3B-6249-105F-DDB5-7ED1A84D7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7" name="Freeform 48">
                <a:extLst>
                  <a:ext uri="{FF2B5EF4-FFF2-40B4-BE49-F238E27FC236}">
                    <a16:creationId xmlns:a16="http://schemas.microsoft.com/office/drawing/2014/main" id="{2C90CB4B-4A95-8A9E-7CFE-1A97DAFB9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599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8" name="Freeform 49">
                <a:extLst>
                  <a:ext uri="{FF2B5EF4-FFF2-40B4-BE49-F238E27FC236}">
                    <a16:creationId xmlns:a16="http://schemas.microsoft.com/office/drawing/2014/main" id="{072F1783-3696-E558-8CFA-65FE528CB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39" name="Line 50">
                <a:extLst>
                  <a:ext uri="{FF2B5EF4-FFF2-40B4-BE49-F238E27FC236}">
                    <a16:creationId xmlns:a16="http://schemas.microsoft.com/office/drawing/2014/main" id="{BB867C9C-065F-96D4-44CB-66F442DA4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0" name="Freeform 51">
                <a:extLst>
                  <a:ext uri="{FF2B5EF4-FFF2-40B4-BE49-F238E27FC236}">
                    <a16:creationId xmlns:a16="http://schemas.microsoft.com/office/drawing/2014/main" id="{CEDE7511-069E-3A1C-6778-338EB6887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1" name="Freeform 52">
                <a:extLst>
                  <a:ext uri="{FF2B5EF4-FFF2-40B4-BE49-F238E27FC236}">
                    <a16:creationId xmlns:a16="http://schemas.microsoft.com/office/drawing/2014/main" id="{B12B4BD2-770E-BF04-85AB-10D422851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2" name="Freeform 53">
                <a:extLst>
                  <a:ext uri="{FF2B5EF4-FFF2-40B4-BE49-F238E27FC236}">
                    <a16:creationId xmlns:a16="http://schemas.microsoft.com/office/drawing/2014/main" id="{92419973-4BDA-3314-E61E-C1B3B0E58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59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3" name="Freeform 54">
                <a:extLst>
                  <a:ext uri="{FF2B5EF4-FFF2-40B4-BE49-F238E27FC236}">
                    <a16:creationId xmlns:a16="http://schemas.microsoft.com/office/drawing/2014/main" id="{979E0D51-6040-20D9-3B97-160AE5B49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4" name="Freeform 55">
                <a:extLst>
                  <a:ext uri="{FF2B5EF4-FFF2-40B4-BE49-F238E27FC236}">
                    <a16:creationId xmlns:a16="http://schemas.microsoft.com/office/drawing/2014/main" id="{FEBCB2E1-3D14-8DA4-D1B4-FA595E058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5" name="Line 56">
                <a:extLst>
                  <a:ext uri="{FF2B5EF4-FFF2-40B4-BE49-F238E27FC236}">
                    <a16:creationId xmlns:a16="http://schemas.microsoft.com/office/drawing/2014/main" id="{35157E77-7F3B-F549-B523-08AD2EE26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6" name="Freeform 57">
                <a:extLst>
                  <a:ext uri="{FF2B5EF4-FFF2-40B4-BE49-F238E27FC236}">
                    <a16:creationId xmlns:a16="http://schemas.microsoft.com/office/drawing/2014/main" id="{FB096B7D-CB84-BB0A-402A-E575B5BA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7" name="Freeform 58">
                <a:extLst>
                  <a:ext uri="{FF2B5EF4-FFF2-40B4-BE49-F238E27FC236}">
                    <a16:creationId xmlns:a16="http://schemas.microsoft.com/office/drawing/2014/main" id="{37193E24-263F-30E4-B6AD-92B31C73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597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8" name="Freeform 59">
                <a:extLst>
                  <a:ext uri="{FF2B5EF4-FFF2-40B4-BE49-F238E27FC236}">
                    <a16:creationId xmlns:a16="http://schemas.microsoft.com/office/drawing/2014/main" id="{1785126D-D004-28AA-62BD-FB255D860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49" name="Freeform 60">
                <a:extLst>
                  <a:ext uri="{FF2B5EF4-FFF2-40B4-BE49-F238E27FC236}">
                    <a16:creationId xmlns:a16="http://schemas.microsoft.com/office/drawing/2014/main" id="{7890A5E9-82FC-3E82-B231-AB752F5C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0" name="Line 61">
                <a:extLst>
                  <a:ext uri="{FF2B5EF4-FFF2-40B4-BE49-F238E27FC236}">
                    <a16:creationId xmlns:a16="http://schemas.microsoft.com/office/drawing/2014/main" id="{65B7F630-2166-1B95-FC03-D3A66480CE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1" name="Freeform 62">
                <a:extLst>
                  <a:ext uri="{FF2B5EF4-FFF2-40B4-BE49-F238E27FC236}">
                    <a16:creationId xmlns:a16="http://schemas.microsoft.com/office/drawing/2014/main" id="{21BC950B-15C4-84A1-F192-65C9E0B01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2" name="Freeform 63">
                <a:extLst>
                  <a:ext uri="{FF2B5EF4-FFF2-40B4-BE49-F238E27FC236}">
                    <a16:creationId xmlns:a16="http://schemas.microsoft.com/office/drawing/2014/main" id="{3A980A5F-D52F-4B02-B04C-E1AC725F2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595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3" name="Freeform 64">
                <a:extLst>
                  <a:ext uri="{FF2B5EF4-FFF2-40B4-BE49-F238E27FC236}">
                    <a16:creationId xmlns:a16="http://schemas.microsoft.com/office/drawing/2014/main" id="{C472A20C-EA14-B612-5438-38AB6D180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4" name="Freeform 65">
                <a:extLst>
                  <a:ext uri="{FF2B5EF4-FFF2-40B4-BE49-F238E27FC236}">
                    <a16:creationId xmlns:a16="http://schemas.microsoft.com/office/drawing/2014/main" id="{129A653C-4C67-93BD-0B42-08A547EB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5" name="Line 66">
                <a:extLst>
                  <a:ext uri="{FF2B5EF4-FFF2-40B4-BE49-F238E27FC236}">
                    <a16:creationId xmlns:a16="http://schemas.microsoft.com/office/drawing/2014/main" id="{5418A71E-9E29-0500-2F71-5CD9D90E3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6" name="Freeform 67">
                <a:extLst>
                  <a:ext uri="{FF2B5EF4-FFF2-40B4-BE49-F238E27FC236}">
                    <a16:creationId xmlns:a16="http://schemas.microsoft.com/office/drawing/2014/main" id="{A39283BF-E639-73B6-E09C-201D4985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7" name="Freeform 68">
                <a:extLst>
                  <a:ext uri="{FF2B5EF4-FFF2-40B4-BE49-F238E27FC236}">
                    <a16:creationId xmlns:a16="http://schemas.microsoft.com/office/drawing/2014/main" id="{806BD64D-E61B-03E6-9C60-844D827D3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8" name="Freeform 69">
                <a:extLst>
                  <a:ext uri="{FF2B5EF4-FFF2-40B4-BE49-F238E27FC236}">
                    <a16:creationId xmlns:a16="http://schemas.microsoft.com/office/drawing/2014/main" id="{7E8CE79A-93E2-548D-BE09-2270A1F6E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59" name="Line 70">
                <a:extLst>
                  <a:ext uri="{FF2B5EF4-FFF2-40B4-BE49-F238E27FC236}">
                    <a16:creationId xmlns:a16="http://schemas.microsoft.com/office/drawing/2014/main" id="{B759978D-CA45-526B-49F1-BD2D3C8BE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0" name="Freeform 71">
                <a:extLst>
                  <a:ext uri="{FF2B5EF4-FFF2-40B4-BE49-F238E27FC236}">
                    <a16:creationId xmlns:a16="http://schemas.microsoft.com/office/drawing/2014/main" id="{2929FB0B-0A4E-7425-EA10-10ECE48CC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2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0" y="3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1" name="Freeform 72">
                <a:extLst>
                  <a:ext uri="{FF2B5EF4-FFF2-40B4-BE49-F238E27FC236}">
                    <a16:creationId xmlns:a16="http://schemas.microsoft.com/office/drawing/2014/main" id="{18462A14-ACB2-0D78-FB55-A3A8AEF0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2" name="Freeform 73">
                <a:extLst>
                  <a:ext uri="{FF2B5EF4-FFF2-40B4-BE49-F238E27FC236}">
                    <a16:creationId xmlns:a16="http://schemas.microsoft.com/office/drawing/2014/main" id="{B603B15D-2CA7-A027-CA3A-A892069B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591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3" name="Freeform 74">
                <a:extLst>
                  <a:ext uri="{FF2B5EF4-FFF2-40B4-BE49-F238E27FC236}">
                    <a16:creationId xmlns:a16="http://schemas.microsoft.com/office/drawing/2014/main" id="{57BF9E64-837E-E84E-A13D-127A4F517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4" name="Line 75">
                <a:extLst>
                  <a:ext uri="{FF2B5EF4-FFF2-40B4-BE49-F238E27FC236}">
                    <a16:creationId xmlns:a16="http://schemas.microsoft.com/office/drawing/2014/main" id="{E492FC97-6310-6BE6-DF82-7230D71544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5" name="Freeform 76">
                <a:extLst>
                  <a:ext uri="{FF2B5EF4-FFF2-40B4-BE49-F238E27FC236}">
                    <a16:creationId xmlns:a16="http://schemas.microsoft.com/office/drawing/2014/main" id="{A3A16DDE-BB47-7D2C-6BCA-CDA671460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6" name="Freeform 77">
                <a:extLst>
                  <a:ext uri="{FF2B5EF4-FFF2-40B4-BE49-F238E27FC236}">
                    <a16:creationId xmlns:a16="http://schemas.microsoft.com/office/drawing/2014/main" id="{67833AF2-1277-9237-2A9D-E87BB736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7" name="Freeform 78">
                <a:extLst>
                  <a:ext uri="{FF2B5EF4-FFF2-40B4-BE49-F238E27FC236}">
                    <a16:creationId xmlns:a16="http://schemas.microsoft.com/office/drawing/2014/main" id="{AD517EC7-5E37-5835-E8E4-01AF85D80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5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8" name="Freeform 79">
                <a:extLst>
                  <a:ext uri="{FF2B5EF4-FFF2-40B4-BE49-F238E27FC236}">
                    <a16:creationId xmlns:a16="http://schemas.microsoft.com/office/drawing/2014/main" id="{66FC7D44-4C66-6EC5-18FA-9F12911F7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69" name="Line 80">
                <a:extLst>
                  <a:ext uri="{FF2B5EF4-FFF2-40B4-BE49-F238E27FC236}">
                    <a16:creationId xmlns:a16="http://schemas.microsoft.com/office/drawing/2014/main" id="{E96B1473-BF5A-FB0E-675F-CFFC2B2FD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0" name="Freeform 81">
                <a:extLst>
                  <a:ext uri="{FF2B5EF4-FFF2-40B4-BE49-F238E27FC236}">
                    <a16:creationId xmlns:a16="http://schemas.microsoft.com/office/drawing/2014/main" id="{A5B6A9C5-447A-99FE-4209-E65E1092E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1" name="Freeform 82">
                <a:extLst>
                  <a:ext uri="{FF2B5EF4-FFF2-40B4-BE49-F238E27FC236}">
                    <a16:creationId xmlns:a16="http://schemas.microsoft.com/office/drawing/2014/main" id="{05D53EB9-940F-7878-33E0-CDD92B73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87"/>
                <a:ext cx="287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2" name="Freeform 83">
                <a:extLst>
                  <a:ext uri="{FF2B5EF4-FFF2-40B4-BE49-F238E27FC236}">
                    <a16:creationId xmlns:a16="http://schemas.microsoft.com/office/drawing/2014/main" id="{6CA1DE56-7568-4F8C-B335-2836BF5B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3" name="Line 84">
                <a:extLst>
                  <a:ext uri="{FF2B5EF4-FFF2-40B4-BE49-F238E27FC236}">
                    <a16:creationId xmlns:a16="http://schemas.microsoft.com/office/drawing/2014/main" id="{05ED5A83-3413-048C-21FE-29AD62BB6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4" name="Freeform 85">
                <a:extLst>
                  <a:ext uri="{FF2B5EF4-FFF2-40B4-BE49-F238E27FC236}">
                    <a16:creationId xmlns:a16="http://schemas.microsoft.com/office/drawing/2014/main" id="{182B4486-EE72-C416-2356-56306A85D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5" name="Freeform 86">
                <a:extLst>
                  <a:ext uri="{FF2B5EF4-FFF2-40B4-BE49-F238E27FC236}">
                    <a16:creationId xmlns:a16="http://schemas.microsoft.com/office/drawing/2014/main" id="{C43AC31D-C199-8BB4-DA2C-7DDDA09B2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58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6" name="Freeform 87">
                <a:extLst>
                  <a:ext uri="{FF2B5EF4-FFF2-40B4-BE49-F238E27FC236}">
                    <a16:creationId xmlns:a16="http://schemas.microsoft.com/office/drawing/2014/main" id="{3A325214-6F9A-6088-77AB-0D24F12B9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7" name="Freeform 88">
                <a:extLst>
                  <a:ext uri="{FF2B5EF4-FFF2-40B4-BE49-F238E27FC236}">
                    <a16:creationId xmlns:a16="http://schemas.microsoft.com/office/drawing/2014/main" id="{B9A80DC0-47F9-0D1B-F4ED-04DABC1E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3"/>
                <a:ext cx="288" cy="2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8" name="Line 89">
                <a:extLst>
                  <a:ext uri="{FF2B5EF4-FFF2-40B4-BE49-F238E27FC236}">
                    <a16:creationId xmlns:a16="http://schemas.microsoft.com/office/drawing/2014/main" id="{74A93CF8-8F59-6227-07C3-127706A19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79" name="Freeform 90">
                <a:extLst>
                  <a:ext uri="{FF2B5EF4-FFF2-40B4-BE49-F238E27FC236}">
                    <a16:creationId xmlns:a16="http://schemas.microsoft.com/office/drawing/2014/main" id="{807AF7A2-2700-CAFB-D7A3-C782FB403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4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0" name="Freeform 91">
                <a:extLst>
                  <a:ext uri="{FF2B5EF4-FFF2-40B4-BE49-F238E27FC236}">
                    <a16:creationId xmlns:a16="http://schemas.microsoft.com/office/drawing/2014/main" id="{17CEB72F-872E-08A6-40D7-92084AF12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1" name="Freeform 92">
                <a:extLst>
                  <a:ext uri="{FF2B5EF4-FFF2-40B4-BE49-F238E27FC236}">
                    <a16:creationId xmlns:a16="http://schemas.microsoft.com/office/drawing/2014/main" id="{3387E35B-966C-5B54-CC0A-994A8F18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0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2" name="Line 93">
                <a:extLst>
                  <a:ext uri="{FF2B5EF4-FFF2-40B4-BE49-F238E27FC236}">
                    <a16:creationId xmlns:a16="http://schemas.microsoft.com/office/drawing/2014/main" id="{791F3BC8-E4E1-6258-EC1E-108942AB4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3" name="Freeform 94">
                <a:extLst>
                  <a:ext uri="{FF2B5EF4-FFF2-40B4-BE49-F238E27FC236}">
                    <a16:creationId xmlns:a16="http://schemas.microsoft.com/office/drawing/2014/main" id="{EE8FBFF7-7705-45CD-B326-A130CC106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1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4" name="Freeform 95">
                <a:extLst>
                  <a:ext uri="{FF2B5EF4-FFF2-40B4-BE49-F238E27FC236}">
                    <a16:creationId xmlns:a16="http://schemas.microsoft.com/office/drawing/2014/main" id="{1C83131E-CF51-4E14-A931-3D7AF24E3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80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5" name="Freeform 96">
                <a:extLst>
                  <a:ext uri="{FF2B5EF4-FFF2-40B4-BE49-F238E27FC236}">
                    <a16:creationId xmlns:a16="http://schemas.microsoft.com/office/drawing/2014/main" id="{8956A0A2-76E9-5B70-A157-A37F40DD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7"/>
                <a:ext cx="287" cy="3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6" name="Line 97">
                <a:extLst>
                  <a:ext uri="{FF2B5EF4-FFF2-40B4-BE49-F238E27FC236}">
                    <a16:creationId xmlns:a16="http://schemas.microsoft.com/office/drawing/2014/main" id="{0F01B301-263D-FBA8-41BD-167D9CF2FC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7" name="Freeform 98">
                <a:extLst>
                  <a:ext uri="{FF2B5EF4-FFF2-40B4-BE49-F238E27FC236}">
                    <a16:creationId xmlns:a16="http://schemas.microsoft.com/office/drawing/2014/main" id="{ABAC09B1-828B-404B-92D8-9E5966CD9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9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8" name="Freeform 99">
                <a:extLst>
                  <a:ext uri="{FF2B5EF4-FFF2-40B4-BE49-F238E27FC236}">
                    <a16:creationId xmlns:a16="http://schemas.microsoft.com/office/drawing/2014/main" id="{4145B7C7-628A-53C0-4235-12527AFB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89" name="Freeform 100">
                <a:extLst>
                  <a:ext uri="{FF2B5EF4-FFF2-40B4-BE49-F238E27FC236}">
                    <a16:creationId xmlns:a16="http://schemas.microsoft.com/office/drawing/2014/main" id="{E5860DAC-83B7-E075-DDF9-9F121C30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0" name="Line 101">
                <a:extLst>
                  <a:ext uri="{FF2B5EF4-FFF2-40B4-BE49-F238E27FC236}">
                    <a16:creationId xmlns:a16="http://schemas.microsoft.com/office/drawing/2014/main" id="{9350632B-2D02-07A8-D4CF-B5300576F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1" name="Freeform 102">
                <a:extLst>
                  <a:ext uri="{FF2B5EF4-FFF2-40B4-BE49-F238E27FC236}">
                    <a16:creationId xmlns:a16="http://schemas.microsoft.com/office/drawing/2014/main" id="{3BD08E24-76FB-00D5-F56C-B067157F2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6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2" name="Freeform 103">
                <a:extLst>
                  <a:ext uri="{FF2B5EF4-FFF2-40B4-BE49-F238E27FC236}">
                    <a16:creationId xmlns:a16="http://schemas.microsoft.com/office/drawing/2014/main" id="{E306C1E5-1C2A-066D-E096-5F3D68DEE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3" name="Freeform 104">
                <a:extLst>
                  <a:ext uri="{FF2B5EF4-FFF2-40B4-BE49-F238E27FC236}">
                    <a16:creationId xmlns:a16="http://schemas.microsoft.com/office/drawing/2014/main" id="{72037C97-0B6A-CB03-63BF-2DC811D00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4" name="Line 105">
                <a:extLst>
                  <a:ext uri="{FF2B5EF4-FFF2-40B4-BE49-F238E27FC236}">
                    <a16:creationId xmlns:a16="http://schemas.microsoft.com/office/drawing/2014/main" id="{38C4B72D-0054-B4D7-454F-5691AABAD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5" name="Freeform 106">
                <a:extLst>
                  <a:ext uri="{FF2B5EF4-FFF2-40B4-BE49-F238E27FC236}">
                    <a16:creationId xmlns:a16="http://schemas.microsoft.com/office/drawing/2014/main" id="{7F85C8E2-CB32-F3B9-6D62-249EE206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6" name="Freeform 107">
                <a:extLst>
                  <a:ext uri="{FF2B5EF4-FFF2-40B4-BE49-F238E27FC236}">
                    <a16:creationId xmlns:a16="http://schemas.microsoft.com/office/drawing/2014/main" id="{E7512553-719A-42D8-3FB3-0959FEE6B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7" name="Freeform 108">
                <a:extLst>
                  <a:ext uri="{FF2B5EF4-FFF2-40B4-BE49-F238E27FC236}">
                    <a16:creationId xmlns:a16="http://schemas.microsoft.com/office/drawing/2014/main" id="{4D7EAEC1-0F0A-4B80-51CA-66F15902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69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8" name="Line 109">
                <a:extLst>
                  <a:ext uri="{FF2B5EF4-FFF2-40B4-BE49-F238E27FC236}">
                    <a16:creationId xmlns:a16="http://schemas.microsoft.com/office/drawing/2014/main" id="{B8750F39-18B9-7636-405B-DB0985B66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57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99" name="Freeform 110">
                <a:extLst>
                  <a:ext uri="{FF2B5EF4-FFF2-40B4-BE49-F238E27FC236}">
                    <a16:creationId xmlns:a16="http://schemas.microsoft.com/office/drawing/2014/main" id="{1AC69526-D816-E29A-D73E-8A9C23A9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70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0" name="Freeform 111">
                <a:extLst>
                  <a:ext uri="{FF2B5EF4-FFF2-40B4-BE49-F238E27FC236}">
                    <a16:creationId xmlns:a16="http://schemas.microsoft.com/office/drawing/2014/main" id="{E3167921-F5B2-08CF-A015-F6456242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569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1" name="Freeform 112">
                <a:extLst>
                  <a:ext uri="{FF2B5EF4-FFF2-40B4-BE49-F238E27FC236}">
                    <a16:creationId xmlns:a16="http://schemas.microsoft.com/office/drawing/2014/main" id="{8C03B944-B2AE-FAB6-D977-4BF123F1F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2" name="Line 113">
                <a:extLst>
                  <a:ext uri="{FF2B5EF4-FFF2-40B4-BE49-F238E27FC236}">
                    <a16:creationId xmlns:a16="http://schemas.microsoft.com/office/drawing/2014/main" id="{E780A736-3EA7-E46B-0A70-14C769DA41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3" name="Freeform 114">
                <a:extLst>
                  <a:ext uri="{FF2B5EF4-FFF2-40B4-BE49-F238E27FC236}">
                    <a16:creationId xmlns:a16="http://schemas.microsoft.com/office/drawing/2014/main" id="{AAA9B826-1034-C6BE-F07B-BDCC6BE39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4" name="Freeform 115">
                <a:extLst>
                  <a:ext uri="{FF2B5EF4-FFF2-40B4-BE49-F238E27FC236}">
                    <a16:creationId xmlns:a16="http://schemas.microsoft.com/office/drawing/2014/main" id="{C32CD9F8-5C4A-C1CF-EA34-EAB56B094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566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5" name="Freeform 116">
                <a:extLst>
                  <a:ext uri="{FF2B5EF4-FFF2-40B4-BE49-F238E27FC236}">
                    <a16:creationId xmlns:a16="http://schemas.microsoft.com/office/drawing/2014/main" id="{D0794C26-5D52-FE56-C320-7DEDA4D1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6" name="Line 117">
                <a:extLst>
                  <a:ext uri="{FF2B5EF4-FFF2-40B4-BE49-F238E27FC236}">
                    <a16:creationId xmlns:a16="http://schemas.microsoft.com/office/drawing/2014/main" id="{C53A1741-C7A1-97AC-C888-FC35D1EC39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7" name="Freeform 118">
                <a:extLst>
                  <a:ext uri="{FF2B5EF4-FFF2-40B4-BE49-F238E27FC236}">
                    <a16:creationId xmlns:a16="http://schemas.microsoft.com/office/drawing/2014/main" id="{530EFEF5-E16A-6D03-641C-8B62CBB7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59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8" name="Line 119">
                <a:extLst>
                  <a:ext uri="{FF2B5EF4-FFF2-40B4-BE49-F238E27FC236}">
                    <a16:creationId xmlns:a16="http://schemas.microsoft.com/office/drawing/2014/main" id="{E4EE42DB-9D08-3301-7083-209A575F8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56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09" name="Freeform 120">
                <a:extLst>
                  <a:ext uri="{FF2B5EF4-FFF2-40B4-BE49-F238E27FC236}">
                    <a16:creationId xmlns:a16="http://schemas.microsoft.com/office/drawing/2014/main" id="{901B5E6E-367B-BFE5-C530-2CF36E7BA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0" name="Freeform 121">
                <a:extLst>
                  <a:ext uri="{FF2B5EF4-FFF2-40B4-BE49-F238E27FC236}">
                    <a16:creationId xmlns:a16="http://schemas.microsoft.com/office/drawing/2014/main" id="{9BD42B66-6860-806B-A620-6EEB7A11F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559"/>
                <a:ext cx="286" cy="1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1" name="Freeform 122">
                <a:extLst>
                  <a:ext uri="{FF2B5EF4-FFF2-40B4-BE49-F238E27FC236}">
                    <a16:creationId xmlns:a16="http://schemas.microsoft.com/office/drawing/2014/main" id="{A3F7C555-487F-3D84-5518-06C01326E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2" name="Line 123">
                <a:extLst>
                  <a:ext uri="{FF2B5EF4-FFF2-40B4-BE49-F238E27FC236}">
                    <a16:creationId xmlns:a16="http://schemas.microsoft.com/office/drawing/2014/main" id="{8EBD895B-4B0B-815E-E480-49CC66AE3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3" name="Freeform 124">
                <a:extLst>
                  <a:ext uri="{FF2B5EF4-FFF2-40B4-BE49-F238E27FC236}">
                    <a16:creationId xmlns:a16="http://schemas.microsoft.com/office/drawing/2014/main" id="{39433330-6AA8-ED92-C2DF-2B54753C9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5"/>
                <a:ext cx="287" cy="4"/>
              </a:xfrm>
              <a:custGeom>
                <a:avLst/>
                <a:gdLst>
                  <a:gd name="T0" fmla="*/ 0 w 574"/>
                  <a:gd name="T1" fmla="*/ 0 h 15"/>
                  <a:gd name="T2" fmla="*/ 1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0" y="15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4" name="Freeform 125">
                <a:extLst>
                  <a:ext uri="{FF2B5EF4-FFF2-40B4-BE49-F238E27FC236}">
                    <a16:creationId xmlns:a16="http://schemas.microsoft.com/office/drawing/2014/main" id="{0496C9E4-FC5D-0158-F245-AFEBC1BC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5" name="Freeform 126">
                <a:extLst>
                  <a:ext uri="{FF2B5EF4-FFF2-40B4-BE49-F238E27FC236}">
                    <a16:creationId xmlns:a16="http://schemas.microsoft.com/office/drawing/2014/main" id="{A660234E-BBAE-7465-4D71-FC84A7B5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4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9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6" name="Line 127">
                <a:extLst>
                  <a:ext uri="{FF2B5EF4-FFF2-40B4-BE49-F238E27FC236}">
                    <a16:creationId xmlns:a16="http://schemas.microsoft.com/office/drawing/2014/main" id="{D3B4027D-FBCB-1B89-F9B2-56BE7B43B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7" name="Freeform 128">
                <a:extLst>
                  <a:ext uri="{FF2B5EF4-FFF2-40B4-BE49-F238E27FC236}">
                    <a16:creationId xmlns:a16="http://schemas.microsoft.com/office/drawing/2014/main" id="{BC582ED3-DBC7-CF36-8782-2D519F6DC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8" name="Freeform 129">
                <a:extLst>
                  <a:ext uri="{FF2B5EF4-FFF2-40B4-BE49-F238E27FC236}">
                    <a16:creationId xmlns:a16="http://schemas.microsoft.com/office/drawing/2014/main" id="{55D50737-3FF8-FFE3-BC2A-CC62144E1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6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19" name="Freeform 130">
                <a:extLst>
                  <a:ext uri="{FF2B5EF4-FFF2-40B4-BE49-F238E27FC236}">
                    <a16:creationId xmlns:a16="http://schemas.microsoft.com/office/drawing/2014/main" id="{9F5C02DE-E802-C620-FDEC-B7BACE947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0" name="Freeform 131">
                <a:extLst>
                  <a:ext uri="{FF2B5EF4-FFF2-40B4-BE49-F238E27FC236}">
                    <a16:creationId xmlns:a16="http://schemas.microsoft.com/office/drawing/2014/main" id="{70FFBE7E-28BE-4C13-EDAD-0724F6AE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36"/>
                <a:ext cx="290" cy="8"/>
              </a:xfrm>
              <a:custGeom>
                <a:avLst/>
                <a:gdLst>
                  <a:gd name="T0" fmla="*/ 0 w 581"/>
                  <a:gd name="T1" fmla="*/ 0 h 32"/>
                  <a:gd name="T2" fmla="*/ 0 w 581"/>
                  <a:gd name="T3" fmla="*/ 0 h 32"/>
                  <a:gd name="T4" fmla="*/ 0 w 581"/>
                  <a:gd name="T5" fmla="*/ 0 h 32"/>
                  <a:gd name="T6" fmla="*/ 0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1" name="Line 132">
                <a:extLst>
                  <a:ext uri="{FF2B5EF4-FFF2-40B4-BE49-F238E27FC236}">
                    <a16:creationId xmlns:a16="http://schemas.microsoft.com/office/drawing/2014/main" id="{C9069A9D-DE19-4079-7E6F-CFF3946C7C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5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2" name="Freeform 133">
                <a:extLst>
                  <a:ext uri="{FF2B5EF4-FFF2-40B4-BE49-F238E27FC236}">
                    <a16:creationId xmlns:a16="http://schemas.microsoft.com/office/drawing/2014/main" id="{54398286-77E8-F300-0021-9E3F70E5D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40"/>
                <a:ext cx="287" cy="4"/>
              </a:xfrm>
              <a:custGeom>
                <a:avLst/>
                <a:gdLst>
                  <a:gd name="T0" fmla="*/ 0 w 574"/>
                  <a:gd name="T1" fmla="*/ 0 h 16"/>
                  <a:gd name="T2" fmla="*/ 1 w 574"/>
                  <a:gd name="T3" fmla="*/ 0 h 16"/>
                  <a:gd name="T4" fmla="*/ 1 w 574"/>
                  <a:gd name="T5" fmla="*/ 0 h 16"/>
                  <a:gd name="T6" fmla="*/ 1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3" name="Freeform 134">
                <a:extLst>
                  <a:ext uri="{FF2B5EF4-FFF2-40B4-BE49-F238E27FC236}">
                    <a16:creationId xmlns:a16="http://schemas.microsoft.com/office/drawing/2014/main" id="{2FF29262-9025-1AD1-91C8-311ED3E9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536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4" name="Freeform 135">
                <a:extLst>
                  <a:ext uri="{FF2B5EF4-FFF2-40B4-BE49-F238E27FC236}">
                    <a16:creationId xmlns:a16="http://schemas.microsoft.com/office/drawing/2014/main" id="{B6743892-C1C3-76E7-00B8-DEC2C497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27"/>
                <a:ext cx="289" cy="9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5" name="Line 136">
                <a:extLst>
                  <a:ext uri="{FF2B5EF4-FFF2-40B4-BE49-F238E27FC236}">
                    <a16:creationId xmlns:a16="http://schemas.microsoft.com/office/drawing/2014/main" id="{67A4E65A-3E68-3C30-4860-C15B73F6B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6" name="Freeform 137">
                <a:extLst>
                  <a:ext uri="{FF2B5EF4-FFF2-40B4-BE49-F238E27FC236}">
                    <a16:creationId xmlns:a16="http://schemas.microsoft.com/office/drawing/2014/main" id="{A0947021-53AA-5442-53C0-7D535F1C2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31"/>
                <a:ext cx="286" cy="5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7" name="Freeform 138">
                <a:extLst>
                  <a:ext uri="{FF2B5EF4-FFF2-40B4-BE49-F238E27FC236}">
                    <a16:creationId xmlns:a16="http://schemas.microsoft.com/office/drawing/2014/main" id="{3AAAF41E-FDDC-DB78-5FF1-DC04FE489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527"/>
                <a:ext cx="287" cy="4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8" name="Freeform 139">
                <a:extLst>
                  <a:ext uri="{FF2B5EF4-FFF2-40B4-BE49-F238E27FC236}">
                    <a16:creationId xmlns:a16="http://schemas.microsoft.com/office/drawing/2014/main" id="{EF76DFF7-62E9-71CF-FE17-FE1A13BBE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29" name="Line 140">
                <a:extLst>
                  <a:ext uri="{FF2B5EF4-FFF2-40B4-BE49-F238E27FC236}">
                    <a16:creationId xmlns:a16="http://schemas.microsoft.com/office/drawing/2014/main" id="{AC1CA0A5-D677-BFF6-23CA-C059A5CBE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0" name="Freeform 141">
                <a:extLst>
                  <a:ext uri="{FF2B5EF4-FFF2-40B4-BE49-F238E27FC236}">
                    <a16:creationId xmlns:a16="http://schemas.microsoft.com/office/drawing/2014/main" id="{7C252E79-801C-9D57-4F52-B3257E463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1" name="Line 142">
                <a:extLst>
                  <a:ext uri="{FF2B5EF4-FFF2-40B4-BE49-F238E27FC236}">
                    <a16:creationId xmlns:a16="http://schemas.microsoft.com/office/drawing/2014/main" id="{AAA35098-D4A1-5E49-2928-0304C7B4A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2" name="Freeform 143">
                <a:extLst>
                  <a:ext uri="{FF2B5EF4-FFF2-40B4-BE49-F238E27FC236}">
                    <a16:creationId xmlns:a16="http://schemas.microsoft.com/office/drawing/2014/main" id="{34EB01F2-3E13-7B53-DCE7-C5B15A917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3" name="Freeform 144">
                <a:extLst>
                  <a:ext uri="{FF2B5EF4-FFF2-40B4-BE49-F238E27FC236}">
                    <a16:creationId xmlns:a16="http://schemas.microsoft.com/office/drawing/2014/main" id="{C730BCB5-6982-E0D6-CB9B-9CE46FB9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4" name="Freeform 145">
                <a:extLst>
                  <a:ext uri="{FF2B5EF4-FFF2-40B4-BE49-F238E27FC236}">
                    <a16:creationId xmlns:a16="http://schemas.microsoft.com/office/drawing/2014/main" id="{D006A20D-235D-D978-EC82-3BBBE3FF8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9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5" name="Line 146">
                <a:extLst>
                  <a:ext uri="{FF2B5EF4-FFF2-40B4-BE49-F238E27FC236}">
                    <a16:creationId xmlns:a16="http://schemas.microsoft.com/office/drawing/2014/main" id="{F7AC7746-F3D6-143B-151A-C81F1750F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6" name="Freeform 147">
                <a:extLst>
                  <a:ext uri="{FF2B5EF4-FFF2-40B4-BE49-F238E27FC236}">
                    <a16:creationId xmlns:a16="http://schemas.microsoft.com/office/drawing/2014/main" id="{634F5FF4-FE40-FD43-13A0-E77696AF2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7" name="Line 148">
                <a:extLst>
                  <a:ext uri="{FF2B5EF4-FFF2-40B4-BE49-F238E27FC236}">
                    <a16:creationId xmlns:a16="http://schemas.microsoft.com/office/drawing/2014/main" id="{C8FA4D8E-F0F8-2A52-037A-BB4A260FA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8" name="Freeform 149">
                <a:extLst>
                  <a:ext uri="{FF2B5EF4-FFF2-40B4-BE49-F238E27FC236}">
                    <a16:creationId xmlns:a16="http://schemas.microsoft.com/office/drawing/2014/main" id="{420A8967-42D1-76B8-FD6A-E96C8CE2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78"/>
                <a:ext cx="288" cy="11"/>
              </a:xfrm>
              <a:custGeom>
                <a:avLst/>
                <a:gdLst>
                  <a:gd name="T0" fmla="*/ 0 w 576"/>
                  <a:gd name="T1" fmla="*/ 0 h 42"/>
                  <a:gd name="T2" fmla="*/ 1 w 576"/>
                  <a:gd name="T3" fmla="*/ 0 h 42"/>
                  <a:gd name="T4" fmla="*/ 1 w 576"/>
                  <a:gd name="T5" fmla="*/ 0 h 42"/>
                  <a:gd name="T6" fmla="*/ 1 w 576"/>
                  <a:gd name="T7" fmla="*/ 0 h 42"/>
                  <a:gd name="T8" fmla="*/ 0 w 57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2"/>
                  <a:gd name="T17" fmla="*/ 576 w 57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2">
                    <a:moveTo>
                      <a:pt x="0" y="4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39" name="Line 150">
                <a:extLst>
                  <a:ext uri="{FF2B5EF4-FFF2-40B4-BE49-F238E27FC236}">
                    <a16:creationId xmlns:a16="http://schemas.microsoft.com/office/drawing/2014/main" id="{D1E92D9A-8B64-A0A0-B7EC-6702EE380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4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0" name="Freeform 151">
                <a:extLst>
                  <a:ext uri="{FF2B5EF4-FFF2-40B4-BE49-F238E27FC236}">
                    <a16:creationId xmlns:a16="http://schemas.microsoft.com/office/drawing/2014/main" id="{E7CAA5C1-6DD5-DB63-3C9A-7A0554506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83"/>
                <a:ext cx="285" cy="6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1" name="Freeform 152">
                <a:extLst>
                  <a:ext uri="{FF2B5EF4-FFF2-40B4-BE49-F238E27FC236}">
                    <a16:creationId xmlns:a16="http://schemas.microsoft.com/office/drawing/2014/main" id="{E56C3393-DDB8-25A2-83F9-C8E7808A8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478"/>
                <a:ext cx="287" cy="5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2" name="Freeform 153">
                <a:extLst>
                  <a:ext uri="{FF2B5EF4-FFF2-40B4-BE49-F238E27FC236}">
                    <a16:creationId xmlns:a16="http://schemas.microsoft.com/office/drawing/2014/main" id="{61797CC2-F845-3122-07D7-BF06FF06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3" name="Line 154">
                <a:extLst>
                  <a:ext uri="{FF2B5EF4-FFF2-40B4-BE49-F238E27FC236}">
                    <a16:creationId xmlns:a16="http://schemas.microsoft.com/office/drawing/2014/main" id="{A7DB35CD-1409-09FF-6A83-731E5EF093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4" name="Freeform 155">
                <a:extLst>
                  <a:ext uri="{FF2B5EF4-FFF2-40B4-BE49-F238E27FC236}">
                    <a16:creationId xmlns:a16="http://schemas.microsoft.com/office/drawing/2014/main" id="{D6015B47-D9A6-3E59-5823-F5AC79217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5" name="Line 156">
                <a:extLst>
                  <a:ext uri="{FF2B5EF4-FFF2-40B4-BE49-F238E27FC236}">
                    <a16:creationId xmlns:a16="http://schemas.microsoft.com/office/drawing/2014/main" id="{56C53160-0E4A-8F60-47C3-F1AF0F9111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6" name="Freeform 157">
                <a:extLst>
                  <a:ext uri="{FF2B5EF4-FFF2-40B4-BE49-F238E27FC236}">
                    <a16:creationId xmlns:a16="http://schemas.microsoft.com/office/drawing/2014/main" id="{DD8E09C7-89D8-1311-0508-D51DFC157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7" name="Line 158">
                <a:extLst>
                  <a:ext uri="{FF2B5EF4-FFF2-40B4-BE49-F238E27FC236}">
                    <a16:creationId xmlns:a16="http://schemas.microsoft.com/office/drawing/2014/main" id="{67DB3B09-99B0-7D43-D74B-CAB031EFD3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8" name="Freeform 159">
                <a:extLst>
                  <a:ext uri="{FF2B5EF4-FFF2-40B4-BE49-F238E27FC236}">
                    <a16:creationId xmlns:a16="http://schemas.microsoft.com/office/drawing/2014/main" id="{6F7126BA-ABDE-6470-6E41-91152A802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433"/>
                <a:ext cx="288" cy="12"/>
              </a:xfrm>
              <a:custGeom>
                <a:avLst/>
                <a:gdLst>
                  <a:gd name="T0" fmla="*/ 0 w 575"/>
                  <a:gd name="T1" fmla="*/ 0 h 47"/>
                  <a:gd name="T2" fmla="*/ 1 w 575"/>
                  <a:gd name="T3" fmla="*/ 0 h 47"/>
                  <a:gd name="T4" fmla="*/ 1 w 575"/>
                  <a:gd name="T5" fmla="*/ 0 h 47"/>
                  <a:gd name="T6" fmla="*/ 1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49" name="Line 160">
                <a:extLst>
                  <a:ext uri="{FF2B5EF4-FFF2-40B4-BE49-F238E27FC236}">
                    <a16:creationId xmlns:a16="http://schemas.microsoft.com/office/drawing/2014/main" id="{EFFB1181-B195-FC21-2DEA-316EFFCA6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0" name="Freeform 161">
                <a:extLst>
                  <a:ext uri="{FF2B5EF4-FFF2-40B4-BE49-F238E27FC236}">
                    <a16:creationId xmlns:a16="http://schemas.microsoft.com/office/drawing/2014/main" id="{68B4900D-2F86-CA4C-721B-BF7200A94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1" name="Line 162">
                <a:extLst>
                  <a:ext uri="{FF2B5EF4-FFF2-40B4-BE49-F238E27FC236}">
                    <a16:creationId xmlns:a16="http://schemas.microsoft.com/office/drawing/2014/main" id="{D9F4450D-DFC0-0612-9641-9FA3E32C1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43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2" name="Freeform 163">
                <a:extLst>
                  <a:ext uri="{FF2B5EF4-FFF2-40B4-BE49-F238E27FC236}">
                    <a16:creationId xmlns:a16="http://schemas.microsoft.com/office/drawing/2014/main" id="{B90804F0-77D0-CE9C-6960-2D881E2C5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6" y="0"/>
                    </a:lnTo>
                    <a:lnTo>
                      <a:pt x="573" y="0"/>
                    </a:lnTo>
                    <a:lnTo>
                      <a:pt x="57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3" name="Line 164">
                <a:extLst>
                  <a:ext uri="{FF2B5EF4-FFF2-40B4-BE49-F238E27FC236}">
                    <a16:creationId xmlns:a16="http://schemas.microsoft.com/office/drawing/2014/main" id="{4995714B-60D4-29A7-39D9-B8F58DF5E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4" name="Freeform 165">
                <a:extLst>
                  <a:ext uri="{FF2B5EF4-FFF2-40B4-BE49-F238E27FC236}">
                    <a16:creationId xmlns:a16="http://schemas.microsoft.com/office/drawing/2014/main" id="{45D7AD95-093E-DF35-518F-E08ABA86E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396"/>
                <a:ext cx="286" cy="13"/>
              </a:xfrm>
              <a:custGeom>
                <a:avLst/>
                <a:gdLst>
                  <a:gd name="T0" fmla="*/ 0 w 571"/>
                  <a:gd name="T1" fmla="*/ 0 h 50"/>
                  <a:gd name="T2" fmla="*/ 1 w 571"/>
                  <a:gd name="T3" fmla="*/ 0 h 50"/>
                  <a:gd name="T4" fmla="*/ 1 w 571"/>
                  <a:gd name="T5" fmla="*/ 0 h 50"/>
                  <a:gd name="T6" fmla="*/ 1 w 571"/>
                  <a:gd name="T7" fmla="*/ 0 h 50"/>
                  <a:gd name="T8" fmla="*/ 0 w 57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0"/>
                  <a:gd name="T17" fmla="*/ 571 w 571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0">
                    <a:moveTo>
                      <a:pt x="0" y="5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5" name="Line 166">
                <a:extLst>
                  <a:ext uri="{FF2B5EF4-FFF2-40B4-BE49-F238E27FC236}">
                    <a16:creationId xmlns:a16="http://schemas.microsoft.com/office/drawing/2014/main" id="{C6349BB9-6BF7-5AC9-49D1-15F726827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6" name="Freeform 167">
                <a:extLst>
                  <a:ext uri="{FF2B5EF4-FFF2-40B4-BE49-F238E27FC236}">
                    <a16:creationId xmlns:a16="http://schemas.microsoft.com/office/drawing/2014/main" id="{0D2633EF-AE97-D9B1-540D-725F7BB8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383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7" name="Line 168">
                <a:extLst>
                  <a:ext uri="{FF2B5EF4-FFF2-40B4-BE49-F238E27FC236}">
                    <a16:creationId xmlns:a16="http://schemas.microsoft.com/office/drawing/2014/main" id="{8D75C305-A898-0274-5E71-644943862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8" name="Freeform 169">
                <a:extLst>
                  <a:ext uri="{FF2B5EF4-FFF2-40B4-BE49-F238E27FC236}">
                    <a16:creationId xmlns:a16="http://schemas.microsoft.com/office/drawing/2014/main" id="{1EEED99E-B9DA-3121-A388-49667E841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70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59" name="Line 170">
                <a:extLst>
                  <a:ext uri="{FF2B5EF4-FFF2-40B4-BE49-F238E27FC236}">
                    <a16:creationId xmlns:a16="http://schemas.microsoft.com/office/drawing/2014/main" id="{6E9233C3-6397-3527-1EBB-75433B016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0" name="Freeform 171">
                <a:extLst>
                  <a:ext uri="{FF2B5EF4-FFF2-40B4-BE49-F238E27FC236}">
                    <a16:creationId xmlns:a16="http://schemas.microsoft.com/office/drawing/2014/main" id="{5D1BC031-C1D7-2552-74A2-FA6C453EC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1" name="Line 172">
                <a:extLst>
                  <a:ext uri="{FF2B5EF4-FFF2-40B4-BE49-F238E27FC236}">
                    <a16:creationId xmlns:a16="http://schemas.microsoft.com/office/drawing/2014/main" id="{2B4CCE96-ABA6-EFDE-AC7C-58D5A03E3C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7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2" name="Freeform 173">
                <a:extLst>
                  <a:ext uri="{FF2B5EF4-FFF2-40B4-BE49-F238E27FC236}">
                    <a16:creationId xmlns:a16="http://schemas.microsoft.com/office/drawing/2014/main" id="{FFF04102-9740-5686-0EB9-B41DBC0A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44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0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3" name="Line 174">
                <a:extLst>
                  <a:ext uri="{FF2B5EF4-FFF2-40B4-BE49-F238E27FC236}">
                    <a16:creationId xmlns:a16="http://schemas.microsoft.com/office/drawing/2014/main" id="{1F0038A1-BE12-B19C-8A68-14E51C293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4" name="Freeform 175">
                <a:extLst>
                  <a:ext uri="{FF2B5EF4-FFF2-40B4-BE49-F238E27FC236}">
                    <a16:creationId xmlns:a16="http://schemas.microsoft.com/office/drawing/2014/main" id="{41E84705-1EB6-EE61-8807-ADA21513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30"/>
                <a:ext cx="284" cy="14"/>
              </a:xfrm>
              <a:custGeom>
                <a:avLst/>
                <a:gdLst>
                  <a:gd name="T0" fmla="*/ 0 w 569"/>
                  <a:gd name="T1" fmla="*/ 0 h 54"/>
                  <a:gd name="T2" fmla="*/ 0 w 569"/>
                  <a:gd name="T3" fmla="*/ 0 h 54"/>
                  <a:gd name="T4" fmla="*/ 0 w 569"/>
                  <a:gd name="T5" fmla="*/ 0 h 54"/>
                  <a:gd name="T6" fmla="*/ 0 w 569"/>
                  <a:gd name="T7" fmla="*/ 0 h 54"/>
                  <a:gd name="T8" fmla="*/ 0 w 569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4"/>
                  <a:gd name="T17" fmla="*/ 569 w 56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4">
                    <a:moveTo>
                      <a:pt x="0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5" name="Line 176">
                <a:extLst>
                  <a:ext uri="{FF2B5EF4-FFF2-40B4-BE49-F238E27FC236}">
                    <a16:creationId xmlns:a16="http://schemas.microsoft.com/office/drawing/2014/main" id="{F811B2CE-5912-0288-B947-36CC7DABA3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6" name="Freeform 177">
                <a:extLst>
                  <a:ext uri="{FF2B5EF4-FFF2-40B4-BE49-F238E27FC236}">
                    <a16:creationId xmlns:a16="http://schemas.microsoft.com/office/drawing/2014/main" id="{5DDEB70E-1F9B-7C83-D9C2-BB0AEA0AE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7" name="Line 178">
                <a:extLst>
                  <a:ext uri="{FF2B5EF4-FFF2-40B4-BE49-F238E27FC236}">
                    <a16:creationId xmlns:a16="http://schemas.microsoft.com/office/drawing/2014/main" id="{716A0ABE-1721-9C63-8A6F-8002C7531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8" name="Freeform 179">
                <a:extLst>
                  <a:ext uri="{FF2B5EF4-FFF2-40B4-BE49-F238E27FC236}">
                    <a16:creationId xmlns:a16="http://schemas.microsoft.com/office/drawing/2014/main" id="{2531936A-264D-ADF9-3DCC-50A93D60C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04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69" name="Line 180">
                <a:extLst>
                  <a:ext uri="{FF2B5EF4-FFF2-40B4-BE49-F238E27FC236}">
                    <a16:creationId xmlns:a16="http://schemas.microsoft.com/office/drawing/2014/main" id="{BDAD3CFD-8011-045F-7CC2-EC53F5C0D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1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0" name="Freeform 181">
                <a:extLst>
                  <a:ext uri="{FF2B5EF4-FFF2-40B4-BE49-F238E27FC236}">
                    <a16:creationId xmlns:a16="http://schemas.microsoft.com/office/drawing/2014/main" id="{67A81FC9-354E-CE56-A2AC-2CC2306C0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291"/>
                <a:ext cx="286" cy="13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1" name="Line 182">
                <a:extLst>
                  <a:ext uri="{FF2B5EF4-FFF2-40B4-BE49-F238E27FC236}">
                    <a16:creationId xmlns:a16="http://schemas.microsoft.com/office/drawing/2014/main" id="{D4CAD50C-75A0-DB0F-AC08-A783E810D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2" name="Freeform 183">
                <a:extLst>
                  <a:ext uri="{FF2B5EF4-FFF2-40B4-BE49-F238E27FC236}">
                    <a16:creationId xmlns:a16="http://schemas.microsoft.com/office/drawing/2014/main" id="{D8D73343-4983-DF93-FF01-51D817253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279"/>
                <a:ext cx="286" cy="12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3" name="Line 184">
                <a:extLst>
                  <a:ext uri="{FF2B5EF4-FFF2-40B4-BE49-F238E27FC236}">
                    <a16:creationId xmlns:a16="http://schemas.microsoft.com/office/drawing/2014/main" id="{2A5B7C22-784A-95AE-3A45-7107C0D2C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4" name="Freeform 185">
                <a:extLst>
                  <a:ext uri="{FF2B5EF4-FFF2-40B4-BE49-F238E27FC236}">
                    <a16:creationId xmlns:a16="http://schemas.microsoft.com/office/drawing/2014/main" id="{61C863C8-F6F7-9E4B-27F4-E8F03CF29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6" y="48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5" name="Line 186">
                <a:extLst>
                  <a:ext uri="{FF2B5EF4-FFF2-40B4-BE49-F238E27FC236}">
                    <a16:creationId xmlns:a16="http://schemas.microsoft.com/office/drawing/2014/main" id="{BB0FE8FD-4FF0-D76E-6D8A-D40A3978F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6" name="Freeform 187">
                <a:extLst>
                  <a:ext uri="{FF2B5EF4-FFF2-40B4-BE49-F238E27FC236}">
                    <a16:creationId xmlns:a16="http://schemas.microsoft.com/office/drawing/2014/main" id="{47E0E2A9-714F-9D8A-4477-6FCD24FDF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7" name="Line 188">
                <a:extLst>
                  <a:ext uri="{FF2B5EF4-FFF2-40B4-BE49-F238E27FC236}">
                    <a16:creationId xmlns:a16="http://schemas.microsoft.com/office/drawing/2014/main" id="{B7842882-24C3-7E7A-1090-B79E3F73A1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8" name="Freeform 189">
                <a:extLst>
                  <a:ext uri="{FF2B5EF4-FFF2-40B4-BE49-F238E27FC236}">
                    <a16:creationId xmlns:a16="http://schemas.microsoft.com/office/drawing/2014/main" id="{F1FAA23A-6B1F-1BE9-8505-E0418BA80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243"/>
                <a:ext cx="288" cy="11"/>
              </a:xfrm>
              <a:custGeom>
                <a:avLst/>
                <a:gdLst>
                  <a:gd name="T0" fmla="*/ 1 w 575"/>
                  <a:gd name="T1" fmla="*/ 0 h 48"/>
                  <a:gd name="T2" fmla="*/ 0 w 575"/>
                  <a:gd name="T3" fmla="*/ 0 h 48"/>
                  <a:gd name="T4" fmla="*/ 1 w 575"/>
                  <a:gd name="T5" fmla="*/ 0 h 48"/>
                  <a:gd name="T6" fmla="*/ 1 w 575"/>
                  <a:gd name="T7" fmla="*/ 0 h 48"/>
                  <a:gd name="T8" fmla="*/ 1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79" name="Line 190">
                <a:extLst>
                  <a:ext uri="{FF2B5EF4-FFF2-40B4-BE49-F238E27FC236}">
                    <a16:creationId xmlns:a16="http://schemas.microsoft.com/office/drawing/2014/main" id="{0DCC6ED1-D93A-4ABA-63DD-71D767D74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25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0" name="Freeform 191">
                <a:extLst>
                  <a:ext uri="{FF2B5EF4-FFF2-40B4-BE49-F238E27FC236}">
                    <a16:creationId xmlns:a16="http://schemas.microsoft.com/office/drawing/2014/main" id="{39519FB9-AABE-5505-77F1-2894FC9E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1" name="Line 192">
                <a:extLst>
                  <a:ext uri="{FF2B5EF4-FFF2-40B4-BE49-F238E27FC236}">
                    <a16:creationId xmlns:a16="http://schemas.microsoft.com/office/drawing/2014/main" id="{DB745B79-CD80-5EC9-F4BC-379675E61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2" name="Freeform 193">
                <a:extLst>
                  <a:ext uri="{FF2B5EF4-FFF2-40B4-BE49-F238E27FC236}">
                    <a16:creationId xmlns:a16="http://schemas.microsoft.com/office/drawing/2014/main" id="{39C031B6-2232-CD2F-57AF-8C92DD4F6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3" name="Line 194">
                <a:extLst>
                  <a:ext uri="{FF2B5EF4-FFF2-40B4-BE49-F238E27FC236}">
                    <a16:creationId xmlns:a16="http://schemas.microsoft.com/office/drawing/2014/main" id="{A4972C56-DE0E-A7DA-67DC-3336B60AD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4" name="Freeform 195">
                <a:extLst>
                  <a:ext uri="{FF2B5EF4-FFF2-40B4-BE49-F238E27FC236}">
                    <a16:creationId xmlns:a16="http://schemas.microsoft.com/office/drawing/2014/main" id="{68191199-5129-3783-4F9C-E53A5AF18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5" name="Line 196">
                <a:extLst>
                  <a:ext uri="{FF2B5EF4-FFF2-40B4-BE49-F238E27FC236}">
                    <a16:creationId xmlns:a16="http://schemas.microsoft.com/office/drawing/2014/main" id="{EEDE66A2-9F57-32B8-082D-0ACA9A17C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6" name="Freeform 197">
                <a:extLst>
                  <a:ext uri="{FF2B5EF4-FFF2-40B4-BE49-F238E27FC236}">
                    <a16:creationId xmlns:a16="http://schemas.microsoft.com/office/drawing/2014/main" id="{25AC1095-C8A4-D742-0F81-C819A5FE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8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7" name="Line 198">
                <a:extLst>
                  <a:ext uri="{FF2B5EF4-FFF2-40B4-BE49-F238E27FC236}">
                    <a16:creationId xmlns:a16="http://schemas.microsoft.com/office/drawing/2014/main" id="{AF4E531F-5045-1CB5-6A3E-73C8F065B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8" name="Freeform 199">
                <a:extLst>
                  <a:ext uri="{FF2B5EF4-FFF2-40B4-BE49-F238E27FC236}">
                    <a16:creationId xmlns:a16="http://schemas.microsoft.com/office/drawing/2014/main" id="{6949FB09-3A18-BD18-A897-FEA29735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204"/>
                <a:ext cx="287" cy="5"/>
              </a:xfrm>
              <a:custGeom>
                <a:avLst/>
                <a:gdLst>
                  <a:gd name="T0" fmla="*/ 1 w 573"/>
                  <a:gd name="T1" fmla="*/ 0 h 22"/>
                  <a:gd name="T2" fmla="*/ 0 w 573"/>
                  <a:gd name="T3" fmla="*/ 0 h 22"/>
                  <a:gd name="T4" fmla="*/ 1 w 573"/>
                  <a:gd name="T5" fmla="*/ 0 h 22"/>
                  <a:gd name="T6" fmla="*/ 1 w 573"/>
                  <a:gd name="T7" fmla="*/ 0 h 22"/>
                  <a:gd name="T8" fmla="*/ 1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5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89" name="Freeform 200">
                <a:extLst>
                  <a:ext uri="{FF2B5EF4-FFF2-40B4-BE49-F238E27FC236}">
                    <a16:creationId xmlns:a16="http://schemas.microsoft.com/office/drawing/2014/main" id="{20A548E3-5D42-842B-674C-FF60D0CB5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5" cy="6"/>
              </a:xfrm>
              <a:custGeom>
                <a:avLst/>
                <a:gdLst>
                  <a:gd name="T0" fmla="*/ 0 w 572"/>
                  <a:gd name="T1" fmla="*/ 0 h 21"/>
                  <a:gd name="T2" fmla="*/ 0 w 572"/>
                  <a:gd name="T3" fmla="*/ 0 h 21"/>
                  <a:gd name="T4" fmla="*/ 0 w 572"/>
                  <a:gd name="T5" fmla="*/ 0 h 21"/>
                  <a:gd name="T6" fmla="*/ 0 w 572"/>
                  <a:gd name="T7" fmla="*/ 0 h 21"/>
                  <a:gd name="T8" fmla="*/ 0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0" name="Freeform 201">
                <a:extLst>
                  <a:ext uri="{FF2B5EF4-FFF2-40B4-BE49-F238E27FC236}">
                    <a16:creationId xmlns:a16="http://schemas.microsoft.com/office/drawing/2014/main" id="{EA96FB3C-C860-44AA-2C78-5D90F5D2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1" name="Line 202">
                <a:extLst>
                  <a:ext uri="{FF2B5EF4-FFF2-40B4-BE49-F238E27FC236}">
                    <a16:creationId xmlns:a16="http://schemas.microsoft.com/office/drawing/2014/main" id="{7005F427-4382-9281-8B79-1B8EA32E4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1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2" name="Freeform 203">
                <a:extLst>
                  <a:ext uri="{FF2B5EF4-FFF2-40B4-BE49-F238E27FC236}">
                    <a16:creationId xmlns:a16="http://schemas.microsoft.com/office/drawing/2014/main" id="{9108810E-CEAE-9C51-DDEB-D9A7B9F7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3" name="Line 204">
                <a:extLst>
                  <a:ext uri="{FF2B5EF4-FFF2-40B4-BE49-F238E27FC236}">
                    <a16:creationId xmlns:a16="http://schemas.microsoft.com/office/drawing/2014/main" id="{6FA1D9F2-9E63-FC6E-86F1-C6DA0C39A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4" name="Freeform 205">
                <a:extLst>
                  <a:ext uri="{FF2B5EF4-FFF2-40B4-BE49-F238E27FC236}">
                    <a16:creationId xmlns:a16="http://schemas.microsoft.com/office/drawing/2014/main" id="{B4535274-E65A-E67D-8125-768D98AFD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5" name="Line 206">
                <a:extLst>
                  <a:ext uri="{FF2B5EF4-FFF2-40B4-BE49-F238E27FC236}">
                    <a16:creationId xmlns:a16="http://schemas.microsoft.com/office/drawing/2014/main" id="{2AADD385-47A2-8C06-F63D-68CAC5D1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6" name="Freeform 207">
                <a:extLst>
                  <a:ext uri="{FF2B5EF4-FFF2-40B4-BE49-F238E27FC236}">
                    <a16:creationId xmlns:a16="http://schemas.microsoft.com/office/drawing/2014/main" id="{463499A0-A91B-1BE2-9F4E-42132AB2E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6" y="1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7" name="Freeform 208">
                <a:extLst>
                  <a:ext uri="{FF2B5EF4-FFF2-40B4-BE49-F238E27FC236}">
                    <a16:creationId xmlns:a16="http://schemas.microsoft.com/office/drawing/2014/main" id="{50CC64A5-86C1-4A1C-AAD9-14E230EAA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8" name="Freeform 209">
                <a:extLst>
                  <a:ext uri="{FF2B5EF4-FFF2-40B4-BE49-F238E27FC236}">
                    <a16:creationId xmlns:a16="http://schemas.microsoft.com/office/drawing/2014/main" id="{64372D78-F158-A166-A29F-DBB11BB1B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599" name="Line 210">
                <a:extLst>
                  <a:ext uri="{FF2B5EF4-FFF2-40B4-BE49-F238E27FC236}">
                    <a16:creationId xmlns:a16="http://schemas.microsoft.com/office/drawing/2014/main" id="{39E0E349-3D87-ACBD-6200-E39E90DC4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0" name="Freeform 211">
                <a:extLst>
                  <a:ext uri="{FF2B5EF4-FFF2-40B4-BE49-F238E27FC236}">
                    <a16:creationId xmlns:a16="http://schemas.microsoft.com/office/drawing/2014/main" id="{657E3704-A825-0C8D-72A8-5BFF20869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9" cy="8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1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4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1" name="Line 212">
                <a:extLst>
                  <a:ext uri="{FF2B5EF4-FFF2-40B4-BE49-F238E27FC236}">
                    <a16:creationId xmlns:a16="http://schemas.microsoft.com/office/drawing/2014/main" id="{8C1C1DE0-2721-0926-C508-5B1509C2E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2" name="Freeform 213">
                <a:extLst>
                  <a:ext uri="{FF2B5EF4-FFF2-40B4-BE49-F238E27FC236}">
                    <a16:creationId xmlns:a16="http://schemas.microsoft.com/office/drawing/2014/main" id="{AD36B185-B616-CD73-7F32-46CD405DF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156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3" name="Freeform 214">
                <a:extLst>
                  <a:ext uri="{FF2B5EF4-FFF2-40B4-BE49-F238E27FC236}">
                    <a16:creationId xmlns:a16="http://schemas.microsoft.com/office/drawing/2014/main" id="{BD723BE1-FC0E-4054-D6B6-BE40EBB50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4" name="Freeform 215">
                <a:extLst>
                  <a:ext uri="{FF2B5EF4-FFF2-40B4-BE49-F238E27FC236}">
                    <a16:creationId xmlns:a16="http://schemas.microsoft.com/office/drawing/2014/main" id="{B5B29A1A-E0DA-7E54-7202-391D2D63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90" cy="8"/>
              </a:xfrm>
              <a:custGeom>
                <a:avLst/>
                <a:gdLst>
                  <a:gd name="T0" fmla="*/ 0 w 581"/>
                  <a:gd name="T1" fmla="*/ 0 h 33"/>
                  <a:gd name="T2" fmla="*/ 0 w 581"/>
                  <a:gd name="T3" fmla="*/ 0 h 33"/>
                  <a:gd name="T4" fmla="*/ 0 w 581"/>
                  <a:gd name="T5" fmla="*/ 0 h 33"/>
                  <a:gd name="T6" fmla="*/ 0 w 581"/>
                  <a:gd name="T7" fmla="*/ 0 h 33"/>
                  <a:gd name="T8" fmla="*/ 0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5" name="Line 216">
                <a:extLst>
                  <a:ext uri="{FF2B5EF4-FFF2-40B4-BE49-F238E27FC236}">
                    <a16:creationId xmlns:a16="http://schemas.microsoft.com/office/drawing/2014/main" id="{CE11378F-DCB0-A3BD-1721-4C5BD6826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6" name="Freeform 217">
                <a:extLst>
                  <a:ext uri="{FF2B5EF4-FFF2-40B4-BE49-F238E27FC236}">
                    <a16:creationId xmlns:a16="http://schemas.microsoft.com/office/drawing/2014/main" id="{29AC3A1B-1866-357E-B0F6-73B6CC47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147"/>
                <a:ext cx="288" cy="5"/>
              </a:xfrm>
              <a:custGeom>
                <a:avLst/>
                <a:gdLst>
                  <a:gd name="T0" fmla="*/ 1 w 575"/>
                  <a:gd name="T1" fmla="*/ 0 h 18"/>
                  <a:gd name="T2" fmla="*/ 0 w 575"/>
                  <a:gd name="T3" fmla="*/ 0 h 18"/>
                  <a:gd name="T4" fmla="*/ 1 w 575"/>
                  <a:gd name="T5" fmla="*/ 0 h 18"/>
                  <a:gd name="T6" fmla="*/ 1 w 575"/>
                  <a:gd name="T7" fmla="*/ 0 h 18"/>
                  <a:gd name="T8" fmla="*/ 1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7" name="Freeform 218">
                <a:extLst>
                  <a:ext uri="{FF2B5EF4-FFF2-40B4-BE49-F238E27FC236}">
                    <a16:creationId xmlns:a16="http://schemas.microsoft.com/office/drawing/2014/main" id="{90A6D61D-DB98-B949-F8AD-370E874D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87" cy="3"/>
              </a:xfrm>
              <a:custGeom>
                <a:avLst/>
                <a:gdLst>
                  <a:gd name="T0" fmla="*/ 1 w 574"/>
                  <a:gd name="T1" fmla="*/ 0 h 15"/>
                  <a:gd name="T2" fmla="*/ 0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1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8" name="Freeform 219">
                <a:extLst>
                  <a:ext uri="{FF2B5EF4-FFF2-40B4-BE49-F238E27FC236}">
                    <a16:creationId xmlns:a16="http://schemas.microsoft.com/office/drawing/2014/main" id="{61CC1D32-E052-E544-42A5-04A65666F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09" name="Line 220">
                <a:extLst>
                  <a:ext uri="{FF2B5EF4-FFF2-40B4-BE49-F238E27FC236}">
                    <a16:creationId xmlns:a16="http://schemas.microsoft.com/office/drawing/2014/main" id="{C7DC5F8F-ACF8-85CB-8F2E-C0D594BAA5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1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10" name="Freeform 221">
                <a:extLst>
                  <a:ext uri="{FF2B5EF4-FFF2-40B4-BE49-F238E27FC236}">
                    <a16:creationId xmlns:a16="http://schemas.microsoft.com/office/drawing/2014/main" id="{C333B4E7-15BA-9D81-E7CC-E2D19F89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611" name="Freeform 222">
                <a:extLst>
                  <a:ext uri="{FF2B5EF4-FFF2-40B4-BE49-F238E27FC236}">
                    <a16:creationId xmlns:a16="http://schemas.microsoft.com/office/drawing/2014/main" id="{E19C62D8-2147-CE3D-D124-A918D261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138"/>
                <a:ext cx="286" cy="3"/>
              </a:xfrm>
              <a:custGeom>
                <a:avLst/>
                <a:gdLst>
                  <a:gd name="T0" fmla="*/ 1 w 571"/>
                  <a:gd name="T1" fmla="*/ 0 h 11"/>
                  <a:gd name="T2" fmla="*/ 0 w 571"/>
                  <a:gd name="T3" fmla="*/ 0 h 11"/>
                  <a:gd name="T4" fmla="*/ 1 w 571"/>
                  <a:gd name="T5" fmla="*/ 0 h 11"/>
                  <a:gd name="T6" fmla="*/ 1 w 571"/>
                  <a:gd name="T7" fmla="*/ 0 h 11"/>
                  <a:gd name="T8" fmla="*/ 1 w 57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1"/>
                  <a:gd name="T17" fmla="*/ 571 w 57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1">
                    <a:moveTo>
                      <a:pt x="4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0" name="Group 424">
              <a:extLst>
                <a:ext uri="{FF2B5EF4-FFF2-40B4-BE49-F238E27FC236}">
                  <a16:creationId xmlns:a16="http://schemas.microsoft.com/office/drawing/2014/main" id="{BE2C14BE-819B-5E92-D025-BF67FF797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2" y="1084"/>
              <a:ext cx="548" cy="520"/>
              <a:chOff x="1442" y="1084"/>
              <a:chExt cx="548" cy="520"/>
            </a:xfrm>
          </p:grpSpPr>
          <p:sp>
            <p:nvSpPr>
              <p:cNvPr id="76212" name="Freeform 224">
                <a:extLst>
                  <a:ext uri="{FF2B5EF4-FFF2-40B4-BE49-F238E27FC236}">
                    <a16:creationId xmlns:a16="http://schemas.microsoft.com/office/drawing/2014/main" id="{3002622C-87B5-41AD-6AA6-0A561E530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3" name="Freeform 225">
                <a:extLst>
                  <a:ext uri="{FF2B5EF4-FFF2-40B4-BE49-F238E27FC236}">
                    <a16:creationId xmlns:a16="http://schemas.microsoft.com/office/drawing/2014/main" id="{4B1CE97C-198F-793F-262F-11AE8D9F0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2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2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4" name="Line 226">
                <a:extLst>
                  <a:ext uri="{FF2B5EF4-FFF2-40B4-BE49-F238E27FC236}">
                    <a16:creationId xmlns:a16="http://schemas.microsoft.com/office/drawing/2014/main" id="{A9AF2E6E-AFDE-B658-5F49-04A2667D9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5" name="Freeform 227">
                <a:extLst>
                  <a:ext uri="{FF2B5EF4-FFF2-40B4-BE49-F238E27FC236}">
                    <a16:creationId xmlns:a16="http://schemas.microsoft.com/office/drawing/2014/main" id="{1DA17061-E9DB-DE32-1495-8ABCEA008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6" name="Freeform 228">
                <a:extLst>
                  <a:ext uri="{FF2B5EF4-FFF2-40B4-BE49-F238E27FC236}">
                    <a16:creationId xmlns:a16="http://schemas.microsoft.com/office/drawing/2014/main" id="{5BED5290-BCB4-E4BD-B5EE-D76921B33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87" cy="3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7" name="Freeform 229">
                <a:extLst>
                  <a:ext uri="{FF2B5EF4-FFF2-40B4-BE49-F238E27FC236}">
                    <a16:creationId xmlns:a16="http://schemas.microsoft.com/office/drawing/2014/main" id="{34072911-BF1E-9A69-0D5A-354A99674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8" cy="4"/>
              </a:xfrm>
              <a:custGeom>
                <a:avLst/>
                <a:gdLst>
                  <a:gd name="T0" fmla="*/ 1 w 575"/>
                  <a:gd name="T1" fmla="*/ 0 h 14"/>
                  <a:gd name="T2" fmla="*/ 0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1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8" name="Line 230">
                <a:extLst>
                  <a:ext uri="{FF2B5EF4-FFF2-40B4-BE49-F238E27FC236}">
                    <a16:creationId xmlns:a16="http://schemas.microsoft.com/office/drawing/2014/main" id="{0A091417-699B-9A4A-5F0B-C8891B8FD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9" name="Freeform 231">
                <a:extLst>
                  <a:ext uri="{FF2B5EF4-FFF2-40B4-BE49-F238E27FC236}">
                    <a16:creationId xmlns:a16="http://schemas.microsoft.com/office/drawing/2014/main" id="{0DA9DD05-019E-CD4D-19B3-90949255A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127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0" name="Freeform 232">
                <a:extLst>
                  <a:ext uri="{FF2B5EF4-FFF2-40B4-BE49-F238E27FC236}">
                    <a16:creationId xmlns:a16="http://schemas.microsoft.com/office/drawing/2014/main" id="{EE05A0E6-C3D5-99E4-87EA-76F30D497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1" name="Freeform 233">
                <a:extLst>
                  <a:ext uri="{FF2B5EF4-FFF2-40B4-BE49-F238E27FC236}">
                    <a16:creationId xmlns:a16="http://schemas.microsoft.com/office/drawing/2014/main" id="{A30B91B9-9ED2-F241-AD3F-13E94AEAC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2" name="Line 234">
                <a:extLst>
                  <a:ext uri="{FF2B5EF4-FFF2-40B4-BE49-F238E27FC236}">
                    <a16:creationId xmlns:a16="http://schemas.microsoft.com/office/drawing/2014/main" id="{5BC9033B-B768-35A6-9F27-51AF4B2CD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12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3" name="Freeform 235">
                <a:extLst>
                  <a:ext uri="{FF2B5EF4-FFF2-40B4-BE49-F238E27FC236}">
                    <a16:creationId xmlns:a16="http://schemas.microsoft.com/office/drawing/2014/main" id="{30FE42B1-771E-405D-57A0-7733DA307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4" name="Line 236">
                <a:extLst>
                  <a:ext uri="{FF2B5EF4-FFF2-40B4-BE49-F238E27FC236}">
                    <a16:creationId xmlns:a16="http://schemas.microsoft.com/office/drawing/2014/main" id="{BB29A064-DFDF-152A-3FCE-74BB99401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5" name="Freeform 237">
                <a:extLst>
                  <a:ext uri="{FF2B5EF4-FFF2-40B4-BE49-F238E27FC236}">
                    <a16:creationId xmlns:a16="http://schemas.microsoft.com/office/drawing/2014/main" id="{3718CFD8-E7F5-946F-C80B-A2EA15EC7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120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6" name="Freeform 238">
                <a:extLst>
                  <a:ext uri="{FF2B5EF4-FFF2-40B4-BE49-F238E27FC236}">
                    <a16:creationId xmlns:a16="http://schemas.microsoft.com/office/drawing/2014/main" id="{1504EA0B-C20D-0702-8945-85D4013E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7" name="Freeform 239">
                <a:extLst>
                  <a:ext uri="{FF2B5EF4-FFF2-40B4-BE49-F238E27FC236}">
                    <a16:creationId xmlns:a16="http://schemas.microsoft.com/office/drawing/2014/main" id="{E2213EC7-1847-2D27-0A95-3773C71A3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7" cy="4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8" name="Line 240">
                <a:extLst>
                  <a:ext uri="{FF2B5EF4-FFF2-40B4-BE49-F238E27FC236}">
                    <a16:creationId xmlns:a16="http://schemas.microsoft.com/office/drawing/2014/main" id="{E9871E59-42B7-B812-9CAA-3B4570C00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29" name="Freeform 241">
                <a:extLst>
                  <a:ext uri="{FF2B5EF4-FFF2-40B4-BE49-F238E27FC236}">
                    <a16:creationId xmlns:a16="http://schemas.microsoft.com/office/drawing/2014/main" id="{0D632006-E09A-E357-EB16-1D0E7249B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117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0" name="Freeform 242">
                <a:extLst>
                  <a:ext uri="{FF2B5EF4-FFF2-40B4-BE49-F238E27FC236}">
                    <a16:creationId xmlns:a16="http://schemas.microsoft.com/office/drawing/2014/main" id="{FA972EBB-79E5-2DDA-7A84-D7B232E72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5" cy="2"/>
              </a:xfrm>
              <a:custGeom>
                <a:avLst/>
                <a:gdLst>
                  <a:gd name="T0" fmla="*/ 0 w 571"/>
                  <a:gd name="T1" fmla="*/ 0 h 7"/>
                  <a:gd name="T2" fmla="*/ 0 w 571"/>
                  <a:gd name="T3" fmla="*/ 0 h 7"/>
                  <a:gd name="T4" fmla="*/ 0 w 571"/>
                  <a:gd name="T5" fmla="*/ 0 h 7"/>
                  <a:gd name="T6" fmla="*/ 0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1" name="Freeform 243">
                <a:extLst>
                  <a:ext uri="{FF2B5EF4-FFF2-40B4-BE49-F238E27FC236}">
                    <a16:creationId xmlns:a16="http://schemas.microsoft.com/office/drawing/2014/main" id="{87CED50C-8ECA-CCD0-9FFC-F027D3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2" name="Line 244">
                <a:extLst>
                  <a:ext uri="{FF2B5EF4-FFF2-40B4-BE49-F238E27FC236}">
                    <a16:creationId xmlns:a16="http://schemas.microsoft.com/office/drawing/2014/main" id="{49694161-46DA-9A14-8C0C-91ECBF26D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11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3" name="Freeform 245">
                <a:extLst>
                  <a:ext uri="{FF2B5EF4-FFF2-40B4-BE49-F238E27FC236}">
                    <a16:creationId xmlns:a16="http://schemas.microsoft.com/office/drawing/2014/main" id="{8F2E0FCB-10EF-F7BA-B25A-EBC3E6BF8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4" name="Freeform 246">
                <a:extLst>
                  <a:ext uri="{FF2B5EF4-FFF2-40B4-BE49-F238E27FC236}">
                    <a16:creationId xmlns:a16="http://schemas.microsoft.com/office/drawing/2014/main" id="{3CB187D2-C1A0-BC43-3FC9-F5470294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5" name="Freeform 247">
                <a:extLst>
                  <a:ext uri="{FF2B5EF4-FFF2-40B4-BE49-F238E27FC236}">
                    <a16:creationId xmlns:a16="http://schemas.microsoft.com/office/drawing/2014/main" id="{F65FF0AC-9D64-8E3E-E00F-2C256A3CB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6" name="Line 248">
                <a:extLst>
                  <a:ext uri="{FF2B5EF4-FFF2-40B4-BE49-F238E27FC236}">
                    <a16:creationId xmlns:a16="http://schemas.microsoft.com/office/drawing/2014/main" id="{06B23339-A62A-C27B-0D58-CEDB7F7A3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7" name="Freeform 249">
                <a:extLst>
                  <a:ext uri="{FF2B5EF4-FFF2-40B4-BE49-F238E27FC236}">
                    <a16:creationId xmlns:a16="http://schemas.microsoft.com/office/drawing/2014/main" id="{9204D916-13B6-F93E-F5B0-ECE0303D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8" name="Freeform 250">
                <a:extLst>
                  <a:ext uri="{FF2B5EF4-FFF2-40B4-BE49-F238E27FC236}">
                    <a16:creationId xmlns:a16="http://schemas.microsoft.com/office/drawing/2014/main" id="{966D180C-B2FE-BA61-F916-8AA12D77E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39" name="Freeform 251">
                <a:extLst>
                  <a:ext uri="{FF2B5EF4-FFF2-40B4-BE49-F238E27FC236}">
                    <a16:creationId xmlns:a16="http://schemas.microsoft.com/office/drawing/2014/main" id="{75DD6988-3F65-F229-91B9-5BB8AFCF7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0" name="Line 252">
                <a:extLst>
                  <a:ext uri="{FF2B5EF4-FFF2-40B4-BE49-F238E27FC236}">
                    <a16:creationId xmlns:a16="http://schemas.microsoft.com/office/drawing/2014/main" id="{8066CEC0-019E-C34A-42FB-C95D6789E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1" name="Freeform 253">
                <a:extLst>
                  <a:ext uri="{FF2B5EF4-FFF2-40B4-BE49-F238E27FC236}">
                    <a16:creationId xmlns:a16="http://schemas.microsoft.com/office/drawing/2014/main" id="{B731C77F-B575-8258-49BA-AC685B7B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2" name="Freeform 254">
                <a:extLst>
                  <a:ext uri="{FF2B5EF4-FFF2-40B4-BE49-F238E27FC236}">
                    <a16:creationId xmlns:a16="http://schemas.microsoft.com/office/drawing/2014/main" id="{83016FBF-1D82-5252-645B-5A5526A51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3" name="Freeform 255">
                <a:extLst>
                  <a:ext uri="{FF2B5EF4-FFF2-40B4-BE49-F238E27FC236}">
                    <a16:creationId xmlns:a16="http://schemas.microsoft.com/office/drawing/2014/main" id="{065C33B5-8ACD-8857-4150-7A5BDEF88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7" cy="2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8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4" name="Line 256">
                <a:extLst>
                  <a:ext uri="{FF2B5EF4-FFF2-40B4-BE49-F238E27FC236}">
                    <a16:creationId xmlns:a16="http://schemas.microsoft.com/office/drawing/2014/main" id="{4668429D-F62E-E109-4BFD-06311F062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5" name="Freeform 257">
                <a:extLst>
                  <a:ext uri="{FF2B5EF4-FFF2-40B4-BE49-F238E27FC236}">
                    <a16:creationId xmlns:a16="http://schemas.microsoft.com/office/drawing/2014/main" id="{B1828F28-38C7-D9A4-1B46-26C395F19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106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6" name="Freeform 258">
                <a:extLst>
                  <a:ext uri="{FF2B5EF4-FFF2-40B4-BE49-F238E27FC236}">
                    <a16:creationId xmlns:a16="http://schemas.microsoft.com/office/drawing/2014/main" id="{07CF7ED5-05C2-5521-B429-F5C3F95C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7" name="Freeform 259">
                <a:extLst>
                  <a:ext uri="{FF2B5EF4-FFF2-40B4-BE49-F238E27FC236}">
                    <a16:creationId xmlns:a16="http://schemas.microsoft.com/office/drawing/2014/main" id="{4D20AB8B-F043-0860-877E-72C766682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8" cy="3"/>
              </a:xfrm>
              <a:custGeom>
                <a:avLst/>
                <a:gdLst>
                  <a:gd name="T0" fmla="*/ 1 w 574"/>
                  <a:gd name="T1" fmla="*/ 0 h 9"/>
                  <a:gd name="T2" fmla="*/ 0 w 574"/>
                  <a:gd name="T3" fmla="*/ 0 h 9"/>
                  <a:gd name="T4" fmla="*/ 1 w 574"/>
                  <a:gd name="T5" fmla="*/ 0 h 9"/>
                  <a:gd name="T6" fmla="*/ 1 w 574"/>
                  <a:gd name="T7" fmla="*/ 0 h 9"/>
                  <a:gd name="T8" fmla="*/ 1 w 57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9"/>
                  <a:gd name="T17" fmla="*/ 574 w 574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9">
                    <a:moveTo>
                      <a:pt x="7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8" name="Line 260">
                <a:extLst>
                  <a:ext uri="{FF2B5EF4-FFF2-40B4-BE49-F238E27FC236}">
                    <a16:creationId xmlns:a16="http://schemas.microsoft.com/office/drawing/2014/main" id="{2CF113F5-FB61-8518-4DA3-AB473FC4A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49" name="Freeform 261">
                <a:extLst>
                  <a:ext uri="{FF2B5EF4-FFF2-40B4-BE49-F238E27FC236}">
                    <a16:creationId xmlns:a16="http://schemas.microsoft.com/office/drawing/2014/main" id="{A2072B98-DFBD-95B3-D0B9-A15FACD9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0" name="Freeform 262">
                <a:extLst>
                  <a:ext uri="{FF2B5EF4-FFF2-40B4-BE49-F238E27FC236}">
                    <a16:creationId xmlns:a16="http://schemas.microsoft.com/office/drawing/2014/main" id="{FE210E45-C8BF-5313-A109-C8319553D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6" cy="1"/>
              </a:xfrm>
              <a:custGeom>
                <a:avLst/>
                <a:gdLst>
                  <a:gd name="T0" fmla="*/ 1 w 571"/>
                  <a:gd name="T1" fmla="*/ 0 h 4"/>
                  <a:gd name="T2" fmla="*/ 0 w 571"/>
                  <a:gd name="T3" fmla="*/ 0 h 4"/>
                  <a:gd name="T4" fmla="*/ 1 w 571"/>
                  <a:gd name="T5" fmla="*/ 0 h 4"/>
                  <a:gd name="T6" fmla="*/ 1 w 571"/>
                  <a:gd name="T7" fmla="*/ 0 h 4"/>
                  <a:gd name="T8" fmla="*/ 1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1" name="Freeform 263">
                <a:extLst>
                  <a:ext uri="{FF2B5EF4-FFF2-40B4-BE49-F238E27FC236}">
                    <a16:creationId xmlns:a16="http://schemas.microsoft.com/office/drawing/2014/main" id="{C7740014-898A-E749-DF14-1F8CE82A8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2" name="Line 264">
                <a:extLst>
                  <a:ext uri="{FF2B5EF4-FFF2-40B4-BE49-F238E27FC236}">
                    <a16:creationId xmlns:a16="http://schemas.microsoft.com/office/drawing/2014/main" id="{166D8AB4-7DB1-D824-A7ED-5ECBF72DE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3" name="Freeform 265">
                <a:extLst>
                  <a:ext uri="{FF2B5EF4-FFF2-40B4-BE49-F238E27FC236}">
                    <a16:creationId xmlns:a16="http://schemas.microsoft.com/office/drawing/2014/main" id="{755AE078-2C64-CC1C-8B74-B349FFBC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4" name="Freeform 266">
                <a:extLst>
                  <a:ext uri="{FF2B5EF4-FFF2-40B4-BE49-F238E27FC236}">
                    <a16:creationId xmlns:a16="http://schemas.microsoft.com/office/drawing/2014/main" id="{29600F74-9B86-4EB5-3279-01ACFC434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1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5" name="Freeform 267">
                <a:extLst>
                  <a:ext uri="{FF2B5EF4-FFF2-40B4-BE49-F238E27FC236}">
                    <a16:creationId xmlns:a16="http://schemas.microsoft.com/office/drawing/2014/main" id="{543C46E0-8D21-5CD1-B372-1FE12B61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6" name="Freeform 268">
                <a:extLst>
                  <a:ext uri="{FF2B5EF4-FFF2-40B4-BE49-F238E27FC236}">
                    <a16:creationId xmlns:a16="http://schemas.microsoft.com/office/drawing/2014/main" id="{3AC2E9CE-5235-E5F3-A14A-9F3AD9E11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7" name="Line 269">
                <a:extLst>
                  <a:ext uri="{FF2B5EF4-FFF2-40B4-BE49-F238E27FC236}">
                    <a16:creationId xmlns:a16="http://schemas.microsoft.com/office/drawing/2014/main" id="{11E01AD7-81E9-74A3-C6AB-7742EA5C3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8" name="Freeform 270">
                <a:extLst>
                  <a:ext uri="{FF2B5EF4-FFF2-40B4-BE49-F238E27FC236}">
                    <a16:creationId xmlns:a16="http://schemas.microsoft.com/office/drawing/2014/main" id="{C7504BA0-386C-DE33-CD06-CF99E02B5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099"/>
                <a:ext cx="287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59" name="Freeform 271">
                <a:extLst>
                  <a:ext uri="{FF2B5EF4-FFF2-40B4-BE49-F238E27FC236}">
                    <a16:creationId xmlns:a16="http://schemas.microsoft.com/office/drawing/2014/main" id="{1CFAFC40-58B7-C262-BEDA-A11EF42F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0" name="Freeform 272">
                <a:extLst>
                  <a:ext uri="{FF2B5EF4-FFF2-40B4-BE49-F238E27FC236}">
                    <a16:creationId xmlns:a16="http://schemas.microsoft.com/office/drawing/2014/main" id="{4A42BDB3-C94D-2DA2-DF98-B0F91183F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1" name="Line 273">
                <a:extLst>
                  <a:ext uri="{FF2B5EF4-FFF2-40B4-BE49-F238E27FC236}">
                    <a16:creationId xmlns:a16="http://schemas.microsoft.com/office/drawing/2014/main" id="{EA8BB9D6-CDF4-4CC3-09F8-9EF353EC3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2" name="Freeform 274">
                <a:extLst>
                  <a:ext uri="{FF2B5EF4-FFF2-40B4-BE49-F238E27FC236}">
                    <a16:creationId xmlns:a16="http://schemas.microsoft.com/office/drawing/2014/main" id="{F34D1D7F-F540-D3A4-95F9-23C5628EA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097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3" name="Freeform 275">
                <a:extLst>
                  <a:ext uri="{FF2B5EF4-FFF2-40B4-BE49-F238E27FC236}">
                    <a16:creationId xmlns:a16="http://schemas.microsoft.com/office/drawing/2014/main" id="{B0918345-8AF3-DA50-2694-3C4C85268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4" name="Freeform 276">
                <a:extLst>
                  <a:ext uri="{FF2B5EF4-FFF2-40B4-BE49-F238E27FC236}">
                    <a16:creationId xmlns:a16="http://schemas.microsoft.com/office/drawing/2014/main" id="{6DA9FD14-8B71-F14A-4711-D238FCC3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5" name="Freeform 277">
                <a:extLst>
                  <a:ext uri="{FF2B5EF4-FFF2-40B4-BE49-F238E27FC236}">
                    <a16:creationId xmlns:a16="http://schemas.microsoft.com/office/drawing/2014/main" id="{986BFD2D-397D-5A94-3E3D-9F96F03A9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6" name="Line 278">
                <a:extLst>
                  <a:ext uri="{FF2B5EF4-FFF2-40B4-BE49-F238E27FC236}">
                    <a16:creationId xmlns:a16="http://schemas.microsoft.com/office/drawing/2014/main" id="{5B959BE8-E551-FF8F-D878-44CFB3444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7" name="Freeform 279">
                <a:extLst>
                  <a:ext uri="{FF2B5EF4-FFF2-40B4-BE49-F238E27FC236}">
                    <a16:creationId xmlns:a16="http://schemas.microsoft.com/office/drawing/2014/main" id="{286652CD-1CAB-EC97-8D4A-3B8854F3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95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8" name="Freeform 280">
                <a:extLst>
                  <a:ext uri="{FF2B5EF4-FFF2-40B4-BE49-F238E27FC236}">
                    <a16:creationId xmlns:a16="http://schemas.microsoft.com/office/drawing/2014/main" id="{61A510B5-CF42-5E5D-8070-E0FEA41F3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69" name="Freeform 281">
                <a:extLst>
                  <a:ext uri="{FF2B5EF4-FFF2-40B4-BE49-F238E27FC236}">
                    <a16:creationId xmlns:a16="http://schemas.microsoft.com/office/drawing/2014/main" id="{FA3A9017-535C-03A8-E1B7-71916DD5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3" y="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0" name="Freeform 282">
                <a:extLst>
                  <a:ext uri="{FF2B5EF4-FFF2-40B4-BE49-F238E27FC236}">
                    <a16:creationId xmlns:a16="http://schemas.microsoft.com/office/drawing/2014/main" id="{9CF8DB20-CEB5-0243-CB8E-5C34ABC0D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1" name="Line 283">
                <a:extLst>
                  <a:ext uri="{FF2B5EF4-FFF2-40B4-BE49-F238E27FC236}">
                    <a16:creationId xmlns:a16="http://schemas.microsoft.com/office/drawing/2014/main" id="{EE6FA73A-871D-F473-35E9-03F905F5D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2" name="Freeform 284">
                <a:extLst>
                  <a:ext uri="{FF2B5EF4-FFF2-40B4-BE49-F238E27FC236}">
                    <a16:creationId xmlns:a16="http://schemas.microsoft.com/office/drawing/2014/main" id="{FFD27D03-4BB4-3E07-099D-4310F092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3" name="Freeform 285">
                <a:extLst>
                  <a:ext uri="{FF2B5EF4-FFF2-40B4-BE49-F238E27FC236}">
                    <a16:creationId xmlns:a16="http://schemas.microsoft.com/office/drawing/2014/main" id="{80DB40BF-655D-BAAF-F9F3-17409FDF2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4" name="Freeform 286">
                <a:extLst>
                  <a:ext uri="{FF2B5EF4-FFF2-40B4-BE49-F238E27FC236}">
                    <a16:creationId xmlns:a16="http://schemas.microsoft.com/office/drawing/2014/main" id="{6E3D18CF-0C5B-0AB2-7E32-6406E2A60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5" name="Line 287">
                <a:extLst>
                  <a:ext uri="{FF2B5EF4-FFF2-40B4-BE49-F238E27FC236}">
                    <a16:creationId xmlns:a16="http://schemas.microsoft.com/office/drawing/2014/main" id="{46FAE0E5-B816-21C7-2EE3-EC9FF69347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6" name="Freeform 288">
                <a:extLst>
                  <a:ext uri="{FF2B5EF4-FFF2-40B4-BE49-F238E27FC236}">
                    <a16:creationId xmlns:a16="http://schemas.microsoft.com/office/drawing/2014/main" id="{490A4E2F-931E-FCB4-1883-5723662D8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7" name="Freeform 289">
                <a:extLst>
                  <a:ext uri="{FF2B5EF4-FFF2-40B4-BE49-F238E27FC236}">
                    <a16:creationId xmlns:a16="http://schemas.microsoft.com/office/drawing/2014/main" id="{15727453-75EC-AD84-80D6-6676D44F5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091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8" name="Freeform 290">
                <a:extLst>
                  <a:ext uri="{FF2B5EF4-FFF2-40B4-BE49-F238E27FC236}">
                    <a16:creationId xmlns:a16="http://schemas.microsoft.com/office/drawing/2014/main" id="{555EE4CB-014A-9BC1-1313-B66EF9B38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79" name="Freeform 291">
                <a:extLst>
                  <a:ext uri="{FF2B5EF4-FFF2-40B4-BE49-F238E27FC236}">
                    <a16:creationId xmlns:a16="http://schemas.microsoft.com/office/drawing/2014/main" id="{D9F6DE81-0C1C-2FFC-2DD7-16BAE8F8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0" name="Line 292">
                <a:extLst>
                  <a:ext uri="{FF2B5EF4-FFF2-40B4-BE49-F238E27FC236}">
                    <a16:creationId xmlns:a16="http://schemas.microsoft.com/office/drawing/2014/main" id="{55BF55E2-9B5F-1084-EEE1-4651DEDB68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1" name="Freeform 293">
                <a:extLst>
                  <a:ext uri="{FF2B5EF4-FFF2-40B4-BE49-F238E27FC236}">
                    <a16:creationId xmlns:a16="http://schemas.microsoft.com/office/drawing/2014/main" id="{31C89180-FC13-4DF4-985D-EA203F3C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2" name="Freeform 294">
                <a:extLst>
                  <a:ext uri="{FF2B5EF4-FFF2-40B4-BE49-F238E27FC236}">
                    <a16:creationId xmlns:a16="http://schemas.microsoft.com/office/drawing/2014/main" id="{453883FB-C9E7-4BFE-5FC6-B47278FFD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90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3" name="Freeform 295">
                <a:extLst>
                  <a:ext uri="{FF2B5EF4-FFF2-40B4-BE49-F238E27FC236}">
                    <a16:creationId xmlns:a16="http://schemas.microsoft.com/office/drawing/2014/main" id="{E8BD6558-C1B0-0FA9-B3D2-812193577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4" name="Freeform 296">
                <a:extLst>
                  <a:ext uri="{FF2B5EF4-FFF2-40B4-BE49-F238E27FC236}">
                    <a16:creationId xmlns:a16="http://schemas.microsoft.com/office/drawing/2014/main" id="{5CE8C4C1-100B-3AE7-7F33-1E25BF6CE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5" name="Line 297">
                <a:extLst>
                  <a:ext uri="{FF2B5EF4-FFF2-40B4-BE49-F238E27FC236}">
                    <a16:creationId xmlns:a16="http://schemas.microsoft.com/office/drawing/2014/main" id="{903F5E05-D580-4972-FCA4-CF4365DEB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6" name="Freeform 298">
                <a:extLst>
                  <a:ext uri="{FF2B5EF4-FFF2-40B4-BE49-F238E27FC236}">
                    <a16:creationId xmlns:a16="http://schemas.microsoft.com/office/drawing/2014/main" id="{73A030A1-55B5-9744-9DE6-C41EC4AE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7" name="Freeform 299">
                <a:extLst>
                  <a:ext uri="{FF2B5EF4-FFF2-40B4-BE49-F238E27FC236}">
                    <a16:creationId xmlns:a16="http://schemas.microsoft.com/office/drawing/2014/main" id="{7433E3E2-02A5-8078-C83A-3570513BD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08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8" name="Freeform 300">
                <a:extLst>
                  <a:ext uri="{FF2B5EF4-FFF2-40B4-BE49-F238E27FC236}">
                    <a16:creationId xmlns:a16="http://schemas.microsoft.com/office/drawing/2014/main" id="{54A656C3-4B90-6D34-048D-A5E30E7E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89" name="Freeform 301">
                <a:extLst>
                  <a:ext uri="{FF2B5EF4-FFF2-40B4-BE49-F238E27FC236}">
                    <a16:creationId xmlns:a16="http://schemas.microsoft.com/office/drawing/2014/main" id="{4FB393E8-8CF4-5A5F-F8C5-E50DAB3F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0" name="Freeform 302">
                <a:extLst>
                  <a:ext uri="{FF2B5EF4-FFF2-40B4-BE49-F238E27FC236}">
                    <a16:creationId xmlns:a16="http://schemas.microsoft.com/office/drawing/2014/main" id="{4601AA77-9F01-B326-94D3-CB41A391C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1" name="Line 303">
                <a:extLst>
                  <a:ext uri="{FF2B5EF4-FFF2-40B4-BE49-F238E27FC236}">
                    <a16:creationId xmlns:a16="http://schemas.microsoft.com/office/drawing/2014/main" id="{6A2F6BFB-38CC-EE6D-2701-00441E562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2" name="Freeform 304">
                <a:extLst>
                  <a:ext uri="{FF2B5EF4-FFF2-40B4-BE49-F238E27FC236}">
                    <a16:creationId xmlns:a16="http://schemas.microsoft.com/office/drawing/2014/main" id="{2B516E3C-6C1D-4BA5-59DD-5BBD433E3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3" name="Freeform 305">
                <a:extLst>
                  <a:ext uri="{FF2B5EF4-FFF2-40B4-BE49-F238E27FC236}">
                    <a16:creationId xmlns:a16="http://schemas.microsoft.com/office/drawing/2014/main" id="{452E438C-C975-F52E-0DC8-957D4168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4" name="Freeform 306">
                <a:extLst>
                  <a:ext uri="{FF2B5EF4-FFF2-40B4-BE49-F238E27FC236}">
                    <a16:creationId xmlns:a16="http://schemas.microsoft.com/office/drawing/2014/main" id="{95FFC946-9831-92DB-CEF0-F6F7F6BD7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5" name="Freeform 307">
                <a:extLst>
                  <a:ext uri="{FF2B5EF4-FFF2-40B4-BE49-F238E27FC236}">
                    <a16:creationId xmlns:a16="http://schemas.microsoft.com/office/drawing/2014/main" id="{6C94E554-FFEE-80E6-1BF2-9DBE53C69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6" name="Line 308">
                <a:extLst>
                  <a:ext uri="{FF2B5EF4-FFF2-40B4-BE49-F238E27FC236}">
                    <a16:creationId xmlns:a16="http://schemas.microsoft.com/office/drawing/2014/main" id="{F37EB48E-32EC-83C7-6158-21517D2D03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7" name="Freeform 309">
                <a:extLst>
                  <a:ext uri="{FF2B5EF4-FFF2-40B4-BE49-F238E27FC236}">
                    <a16:creationId xmlns:a16="http://schemas.microsoft.com/office/drawing/2014/main" id="{A2F4251B-92C7-961B-FF27-2F924FD2A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087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8" name="Freeform 310">
                <a:extLst>
                  <a:ext uri="{FF2B5EF4-FFF2-40B4-BE49-F238E27FC236}">
                    <a16:creationId xmlns:a16="http://schemas.microsoft.com/office/drawing/2014/main" id="{D11666E2-4503-5698-3BA7-1F01B8639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99" name="Freeform 311">
                <a:extLst>
                  <a:ext uri="{FF2B5EF4-FFF2-40B4-BE49-F238E27FC236}">
                    <a16:creationId xmlns:a16="http://schemas.microsoft.com/office/drawing/2014/main" id="{718D439B-D344-97E8-2075-45F220F7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0" name="Freeform 312">
                <a:extLst>
                  <a:ext uri="{FF2B5EF4-FFF2-40B4-BE49-F238E27FC236}">
                    <a16:creationId xmlns:a16="http://schemas.microsoft.com/office/drawing/2014/main" id="{03C696CD-FBA8-9FA8-1515-0E185AF01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7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1" name="Line 313">
                <a:extLst>
                  <a:ext uri="{FF2B5EF4-FFF2-40B4-BE49-F238E27FC236}">
                    <a16:creationId xmlns:a16="http://schemas.microsoft.com/office/drawing/2014/main" id="{0D54A49E-BC59-E45F-790E-140FA50A1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2" name="Freeform 314">
                <a:extLst>
                  <a:ext uri="{FF2B5EF4-FFF2-40B4-BE49-F238E27FC236}">
                    <a16:creationId xmlns:a16="http://schemas.microsoft.com/office/drawing/2014/main" id="{811AF7F1-ADBF-097E-D117-AE4DD135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3" name="Freeform 315">
                <a:extLst>
                  <a:ext uri="{FF2B5EF4-FFF2-40B4-BE49-F238E27FC236}">
                    <a16:creationId xmlns:a16="http://schemas.microsoft.com/office/drawing/2014/main" id="{6CC5D0C6-CBA3-06D2-B061-42AAAD7C2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4" name="Freeform 316">
                <a:extLst>
                  <a:ext uri="{FF2B5EF4-FFF2-40B4-BE49-F238E27FC236}">
                    <a16:creationId xmlns:a16="http://schemas.microsoft.com/office/drawing/2014/main" id="{74451490-DF2E-C6CA-8910-9896CD12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5" name="Freeform 317">
                <a:extLst>
                  <a:ext uri="{FF2B5EF4-FFF2-40B4-BE49-F238E27FC236}">
                    <a16:creationId xmlns:a16="http://schemas.microsoft.com/office/drawing/2014/main" id="{BC86718B-7E78-F6F4-44A7-D9692E833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6" name="Line 318">
                <a:extLst>
                  <a:ext uri="{FF2B5EF4-FFF2-40B4-BE49-F238E27FC236}">
                    <a16:creationId xmlns:a16="http://schemas.microsoft.com/office/drawing/2014/main" id="{FF6BEC43-BE7F-D27A-F4EE-6E7647CFA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7" name="Freeform 319">
                <a:extLst>
                  <a:ext uri="{FF2B5EF4-FFF2-40B4-BE49-F238E27FC236}">
                    <a16:creationId xmlns:a16="http://schemas.microsoft.com/office/drawing/2014/main" id="{F066302C-3F71-3A79-668F-E97E66A36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8" name="Freeform 320">
                <a:extLst>
                  <a:ext uri="{FF2B5EF4-FFF2-40B4-BE49-F238E27FC236}">
                    <a16:creationId xmlns:a16="http://schemas.microsoft.com/office/drawing/2014/main" id="{716B997E-4DB0-9CCA-4340-4D3E0DA2C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09" name="Freeform 321">
                <a:extLst>
                  <a:ext uri="{FF2B5EF4-FFF2-40B4-BE49-F238E27FC236}">
                    <a16:creationId xmlns:a16="http://schemas.microsoft.com/office/drawing/2014/main" id="{D7A122B1-5114-4152-68A9-A5B12B45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0" name="Line 322">
                <a:extLst>
                  <a:ext uri="{FF2B5EF4-FFF2-40B4-BE49-F238E27FC236}">
                    <a16:creationId xmlns:a16="http://schemas.microsoft.com/office/drawing/2014/main" id="{745A188D-6B7F-0370-6028-00261B956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1" name="Freeform 323">
                <a:extLst>
                  <a:ext uri="{FF2B5EF4-FFF2-40B4-BE49-F238E27FC236}">
                    <a16:creationId xmlns:a16="http://schemas.microsoft.com/office/drawing/2014/main" id="{9CE171D1-41DE-C4AE-9BA3-96F3A77CC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2" name="Line 324">
                <a:extLst>
                  <a:ext uri="{FF2B5EF4-FFF2-40B4-BE49-F238E27FC236}">
                    <a16:creationId xmlns:a16="http://schemas.microsoft.com/office/drawing/2014/main" id="{C839CF1A-F958-1A9D-16D8-6C06957D7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3" name="Freeform 325">
                <a:extLst>
                  <a:ext uri="{FF2B5EF4-FFF2-40B4-BE49-F238E27FC236}">
                    <a16:creationId xmlns:a16="http://schemas.microsoft.com/office/drawing/2014/main" id="{BDCFB5A1-B61B-A9AD-EA1B-F77A6E37D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9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4" name="Line 326">
                <a:extLst>
                  <a:ext uri="{FF2B5EF4-FFF2-40B4-BE49-F238E27FC236}">
                    <a16:creationId xmlns:a16="http://schemas.microsoft.com/office/drawing/2014/main" id="{2FABC946-ED31-07F1-4D97-BC845306A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5" name="Freeform 327">
                <a:extLst>
                  <a:ext uri="{FF2B5EF4-FFF2-40B4-BE49-F238E27FC236}">
                    <a16:creationId xmlns:a16="http://schemas.microsoft.com/office/drawing/2014/main" id="{2FCB8C6A-2B18-9298-0A27-CF0A3BEDC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9" y="0"/>
                    </a:moveTo>
                    <a:lnTo>
                      <a:pt x="321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2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2" y="46"/>
                    </a:lnTo>
                    <a:lnTo>
                      <a:pt x="223" y="54"/>
                    </a:lnTo>
                    <a:lnTo>
                      <a:pt x="216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6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4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7" y="270"/>
                    </a:lnTo>
                    <a:lnTo>
                      <a:pt x="97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5" y="457"/>
                    </a:lnTo>
                    <a:lnTo>
                      <a:pt x="48" y="500"/>
                    </a:lnTo>
                    <a:lnTo>
                      <a:pt x="40" y="543"/>
                    </a:lnTo>
                    <a:lnTo>
                      <a:pt x="33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3" y="879"/>
                    </a:lnTo>
                    <a:lnTo>
                      <a:pt x="1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1" y="1143"/>
                    </a:lnTo>
                    <a:lnTo>
                      <a:pt x="3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3" y="1488"/>
                    </a:lnTo>
                    <a:lnTo>
                      <a:pt x="40" y="1533"/>
                    </a:lnTo>
                    <a:lnTo>
                      <a:pt x="48" y="1576"/>
                    </a:lnTo>
                    <a:lnTo>
                      <a:pt x="55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7" y="1772"/>
                    </a:lnTo>
                    <a:lnTo>
                      <a:pt x="107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4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6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6" y="2013"/>
                    </a:lnTo>
                    <a:lnTo>
                      <a:pt x="223" y="2021"/>
                    </a:lnTo>
                    <a:lnTo>
                      <a:pt x="232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2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1" y="2075"/>
                    </a:lnTo>
                    <a:lnTo>
                      <a:pt x="329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8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50" y="2004"/>
                    </a:lnTo>
                    <a:lnTo>
                      <a:pt x="457" y="1994"/>
                    </a:lnTo>
                    <a:lnTo>
                      <a:pt x="465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1" y="1772"/>
                    </a:lnTo>
                    <a:lnTo>
                      <a:pt x="573" y="1736"/>
                    </a:lnTo>
                    <a:lnTo>
                      <a:pt x="583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7" y="1533"/>
                    </a:lnTo>
                    <a:lnTo>
                      <a:pt x="625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2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2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5" y="588"/>
                    </a:lnTo>
                    <a:lnTo>
                      <a:pt x="617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3" y="377"/>
                    </a:lnTo>
                    <a:lnTo>
                      <a:pt x="573" y="340"/>
                    </a:lnTo>
                    <a:lnTo>
                      <a:pt x="561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5" y="91"/>
                    </a:lnTo>
                    <a:lnTo>
                      <a:pt x="457" y="81"/>
                    </a:lnTo>
                    <a:lnTo>
                      <a:pt x="450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8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6" name="Line 328">
                <a:extLst>
                  <a:ext uri="{FF2B5EF4-FFF2-40B4-BE49-F238E27FC236}">
                    <a16:creationId xmlns:a16="http://schemas.microsoft.com/office/drawing/2014/main" id="{20A0EC3E-A09C-A270-8DC9-2FA8E8E5F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2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7" name="Line 329">
                <a:extLst>
                  <a:ext uri="{FF2B5EF4-FFF2-40B4-BE49-F238E27FC236}">
                    <a16:creationId xmlns:a16="http://schemas.microsoft.com/office/drawing/2014/main" id="{53570354-6235-6208-9921-29F2C5E3B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8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8" name="Line 330">
                <a:extLst>
                  <a:ext uri="{FF2B5EF4-FFF2-40B4-BE49-F238E27FC236}">
                    <a16:creationId xmlns:a16="http://schemas.microsoft.com/office/drawing/2014/main" id="{24AE4A89-4DB5-F624-DF1E-876E35E99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3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19" name="Line 331">
                <a:extLst>
                  <a:ext uri="{FF2B5EF4-FFF2-40B4-BE49-F238E27FC236}">
                    <a16:creationId xmlns:a16="http://schemas.microsoft.com/office/drawing/2014/main" id="{BCBC4667-5989-79C3-890D-108F98F69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0" name="Line 332">
                <a:extLst>
                  <a:ext uri="{FF2B5EF4-FFF2-40B4-BE49-F238E27FC236}">
                    <a16:creationId xmlns:a16="http://schemas.microsoft.com/office/drawing/2014/main" id="{432CE618-F1ED-D0A5-B2DD-7922FA12A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5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1" name="Line 333">
                <a:extLst>
                  <a:ext uri="{FF2B5EF4-FFF2-40B4-BE49-F238E27FC236}">
                    <a16:creationId xmlns:a16="http://schemas.microsoft.com/office/drawing/2014/main" id="{15729DF5-821F-7D47-84F2-1D47985B4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2" name="Line 334">
                <a:extLst>
                  <a:ext uri="{FF2B5EF4-FFF2-40B4-BE49-F238E27FC236}">
                    <a16:creationId xmlns:a16="http://schemas.microsoft.com/office/drawing/2014/main" id="{C1F1F582-AAA5-CF20-E9F5-4882E9D86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7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3" name="Line 335">
                <a:extLst>
                  <a:ext uri="{FF2B5EF4-FFF2-40B4-BE49-F238E27FC236}">
                    <a16:creationId xmlns:a16="http://schemas.microsoft.com/office/drawing/2014/main" id="{1CD95567-4814-BC4B-2C26-005D43E5B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3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4" name="Line 336">
                <a:extLst>
                  <a:ext uri="{FF2B5EF4-FFF2-40B4-BE49-F238E27FC236}">
                    <a16:creationId xmlns:a16="http://schemas.microsoft.com/office/drawing/2014/main" id="{5E76EE50-CB45-FDBC-036C-12AC061A5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5" name="Line 337">
                <a:extLst>
                  <a:ext uri="{FF2B5EF4-FFF2-40B4-BE49-F238E27FC236}">
                    <a16:creationId xmlns:a16="http://schemas.microsoft.com/office/drawing/2014/main" id="{BA1B98B6-60AB-19DD-1ADE-106F4560A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5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6" name="Line 338">
                <a:extLst>
                  <a:ext uri="{FF2B5EF4-FFF2-40B4-BE49-F238E27FC236}">
                    <a16:creationId xmlns:a16="http://schemas.microsoft.com/office/drawing/2014/main" id="{CAA0FDBF-9909-C235-DD6D-714A19B04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7" name="Line 339">
                <a:extLst>
                  <a:ext uri="{FF2B5EF4-FFF2-40B4-BE49-F238E27FC236}">
                    <a16:creationId xmlns:a16="http://schemas.microsoft.com/office/drawing/2014/main" id="{8683EEEF-60C7-BB8A-22DB-8AD23A772E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7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8" name="Line 340">
                <a:extLst>
                  <a:ext uri="{FF2B5EF4-FFF2-40B4-BE49-F238E27FC236}">
                    <a16:creationId xmlns:a16="http://schemas.microsoft.com/office/drawing/2014/main" id="{00B23CD4-CC54-FD1B-0A28-8BFE71C23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3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29" name="Line 341">
                <a:extLst>
                  <a:ext uri="{FF2B5EF4-FFF2-40B4-BE49-F238E27FC236}">
                    <a16:creationId xmlns:a16="http://schemas.microsoft.com/office/drawing/2014/main" id="{5CE3771D-A80C-CAB4-8D4C-1A84FB3E8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9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0" name="Line 342">
                <a:extLst>
                  <a:ext uri="{FF2B5EF4-FFF2-40B4-BE49-F238E27FC236}">
                    <a16:creationId xmlns:a16="http://schemas.microsoft.com/office/drawing/2014/main" id="{D76AC349-3C6B-A64A-F186-281808842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6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1" name="Line 343">
                <a:extLst>
                  <a:ext uri="{FF2B5EF4-FFF2-40B4-BE49-F238E27FC236}">
                    <a16:creationId xmlns:a16="http://schemas.microsoft.com/office/drawing/2014/main" id="{EFA5C596-6716-38F3-DD52-A27411AC4A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2" name="Line 344">
                <a:extLst>
                  <a:ext uri="{FF2B5EF4-FFF2-40B4-BE49-F238E27FC236}">
                    <a16:creationId xmlns:a16="http://schemas.microsoft.com/office/drawing/2014/main" id="{9DF0F308-2A42-983B-DE6C-8039B4CC4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8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3" name="Line 345">
                <a:extLst>
                  <a:ext uri="{FF2B5EF4-FFF2-40B4-BE49-F238E27FC236}">
                    <a16:creationId xmlns:a16="http://schemas.microsoft.com/office/drawing/2014/main" id="{4B842408-521B-B077-D7AE-CE71F55E8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4" name="Line 346">
                <a:extLst>
                  <a:ext uri="{FF2B5EF4-FFF2-40B4-BE49-F238E27FC236}">
                    <a16:creationId xmlns:a16="http://schemas.microsoft.com/office/drawing/2014/main" id="{3B4223F5-8A86-9601-32DF-B346FFB06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5" name="Line 347">
                <a:extLst>
                  <a:ext uri="{FF2B5EF4-FFF2-40B4-BE49-F238E27FC236}">
                    <a16:creationId xmlns:a16="http://schemas.microsoft.com/office/drawing/2014/main" id="{06250E57-7943-9924-2706-5B6FA4742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8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6" name="Line 348">
                <a:extLst>
                  <a:ext uri="{FF2B5EF4-FFF2-40B4-BE49-F238E27FC236}">
                    <a16:creationId xmlns:a16="http://schemas.microsoft.com/office/drawing/2014/main" id="{F2BBB3D3-9C37-B6F5-0C78-75B81417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4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7" name="Line 349">
                <a:extLst>
                  <a:ext uri="{FF2B5EF4-FFF2-40B4-BE49-F238E27FC236}">
                    <a16:creationId xmlns:a16="http://schemas.microsoft.com/office/drawing/2014/main" id="{EE8C7015-0423-DDED-2271-2FAAA71809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1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8" name="Line 350">
                <a:extLst>
                  <a:ext uri="{FF2B5EF4-FFF2-40B4-BE49-F238E27FC236}">
                    <a16:creationId xmlns:a16="http://schemas.microsoft.com/office/drawing/2014/main" id="{FF4CB87F-B265-9CC5-87BC-21803AC7A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7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39" name="Line 351">
                <a:extLst>
                  <a:ext uri="{FF2B5EF4-FFF2-40B4-BE49-F238E27FC236}">
                    <a16:creationId xmlns:a16="http://schemas.microsoft.com/office/drawing/2014/main" id="{7B4928BB-9DA0-902F-6E44-D233E486B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0" name="Line 352">
                <a:extLst>
                  <a:ext uri="{FF2B5EF4-FFF2-40B4-BE49-F238E27FC236}">
                    <a16:creationId xmlns:a16="http://schemas.microsoft.com/office/drawing/2014/main" id="{727CCCF6-95C3-A9C5-3553-668985BB1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1" name="Line 353">
                <a:extLst>
                  <a:ext uri="{FF2B5EF4-FFF2-40B4-BE49-F238E27FC236}">
                    <a16:creationId xmlns:a16="http://schemas.microsoft.com/office/drawing/2014/main" id="{A841D6D3-63AF-39F8-A263-9B92844FFE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1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2" name="Line 354">
                <a:extLst>
                  <a:ext uri="{FF2B5EF4-FFF2-40B4-BE49-F238E27FC236}">
                    <a16:creationId xmlns:a16="http://schemas.microsoft.com/office/drawing/2014/main" id="{03934B8E-9AAF-3185-057F-26517471E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3" name="Line 355">
                <a:extLst>
                  <a:ext uri="{FF2B5EF4-FFF2-40B4-BE49-F238E27FC236}">
                    <a16:creationId xmlns:a16="http://schemas.microsoft.com/office/drawing/2014/main" id="{7BDBD10D-DC57-A742-734F-687029E10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0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4" name="Line 356">
                <a:extLst>
                  <a:ext uri="{FF2B5EF4-FFF2-40B4-BE49-F238E27FC236}">
                    <a16:creationId xmlns:a16="http://schemas.microsoft.com/office/drawing/2014/main" id="{890C172D-F5B4-AAB2-ED14-F522E02DA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4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5" name="Line 357">
                <a:extLst>
                  <a:ext uri="{FF2B5EF4-FFF2-40B4-BE49-F238E27FC236}">
                    <a16:creationId xmlns:a16="http://schemas.microsoft.com/office/drawing/2014/main" id="{F1D2A9C6-9EB6-E387-5E3F-7BA91F2333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6" name="Line 358">
                <a:extLst>
                  <a:ext uri="{FF2B5EF4-FFF2-40B4-BE49-F238E27FC236}">
                    <a16:creationId xmlns:a16="http://schemas.microsoft.com/office/drawing/2014/main" id="{6F08A4D3-9679-A506-4AAE-B68B9E297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7" name="Line 359">
                <a:extLst>
                  <a:ext uri="{FF2B5EF4-FFF2-40B4-BE49-F238E27FC236}">
                    <a16:creationId xmlns:a16="http://schemas.microsoft.com/office/drawing/2014/main" id="{2197BE3D-7B87-D906-B057-DE8A0BEDB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9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8" name="Line 360">
                <a:extLst>
                  <a:ext uri="{FF2B5EF4-FFF2-40B4-BE49-F238E27FC236}">
                    <a16:creationId xmlns:a16="http://schemas.microsoft.com/office/drawing/2014/main" id="{A91DA097-62EE-B344-E5EB-230DA61EA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5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49" name="Line 361">
                <a:extLst>
                  <a:ext uri="{FF2B5EF4-FFF2-40B4-BE49-F238E27FC236}">
                    <a16:creationId xmlns:a16="http://schemas.microsoft.com/office/drawing/2014/main" id="{76E7BEAB-129B-3B67-30F2-A2ECC75D33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2" y="1209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0" name="Line 362">
                <a:extLst>
                  <a:ext uri="{FF2B5EF4-FFF2-40B4-BE49-F238E27FC236}">
                    <a16:creationId xmlns:a16="http://schemas.microsoft.com/office/drawing/2014/main" id="{67905E40-4FBB-1B5D-31A6-A6A06EEA7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8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1" name="Line 363">
                <a:extLst>
                  <a:ext uri="{FF2B5EF4-FFF2-40B4-BE49-F238E27FC236}">
                    <a16:creationId xmlns:a16="http://schemas.microsoft.com/office/drawing/2014/main" id="{ECED812B-F1C4-29D3-C310-D15EB6AB2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2" name="Line 364">
                <a:extLst>
                  <a:ext uri="{FF2B5EF4-FFF2-40B4-BE49-F238E27FC236}">
                    <a16:creationId xmlns:a16="http://schemas.microsoft.com/office/drawing/2014/main" id="{0A230B6F-C979-A6FF-16EF-A7322B8F6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1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3" name="Line 365">
                <a:extLst>
                  <a:ext uri="{FF2B5EF4-FFF2-40B4-BE49-F238E27FC236}">
                    <a16:creationId xmlns:a16="http://schemas.microsoft.com/office/drawing/2014/main" id="{8B3450C5-A618-5813-D28C-3A0017B6D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9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4" name="Line 366">
                <a:extLst>
                  <a:ext uri="{FF2B5EF4-FFF2-40B4-BE49-F238E27FC236}">
                    <a16:creationId xmlns:a16="http://schemas.microsoft.com/office/drawing/2014/main" id="{83DA67AF-FC8A-D0F7-C3DD-6D0A2516C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6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5" name="Line 367">
                <a:extLst>
                  <a:ext uri="{FF2B5EF4-FFF2-40B4-BE49-F238E27FC236}">
                    <a16:creationId xmlns:a16="http://schemas.microsoft.com/office/drawing/2014/main" id="{FCAF482B-0A49-DCCD-CA7B-58EC22E9B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5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6" name="Line 368">
                <a:extLst>
                  <a:ext uri="{FF2B5EF4-FFF2-40B4-BE49-F238E27FC236}">
                    <a16:creationId xmlns:a16="http://schemas.microsoft.com/office/drawing/2014/main" id="{D221951B-F490-56FB-C448-925214ED13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3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7" name="Line 369">
                <a:extLst>
                  <a:ext uri="{FF2B5EF4-FFF2-40B4-BE49-F238E27FC236}">
                    <a16:creationId xmlns:a16="http://schemas.microsoft.com/office/drawing/2014/main" id="{7A52430E-5BEA-6FF2-27C7-280E3D33B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8" name="Line 370">
                <a:extLst>
                  <a:ext uri="{FF2B5EF4-FFF2-40B4-BE49-F238E27FC236}">
                    <a16:creationId xmlns:a16="http://schemas.microsoft.com/office/drawing/2014/main" id="{3F25E6B9-E814-7FBB-8EA7-1E366B338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59" name="Line 371">
                <a:extLst>
                  <a:ext uri="{FF2B5EF4-FFF2-40B4-BE49-F238E27FC236}">
                    <a16:creationId xmlns:a16="http://schemas.microsoft.com/office/drawing/2014/main" id="{C835B848-3292-650F-9366-638F72E20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0" name="Line 372">
                <a:extLst>
                  <a:ext uri="{FF2B5EF4-FFF2-40B4-BE49-F238E27FC236}">
                    <a16:creationId xmlns:a16="http://schemas.microsoft.com/office/drawing/2014/main" id="{F7F9D25B-7275-5E41-89E7-B6BB2F0DE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1" name="Line 373">
                <a:extLst>
                  <a:ext uri="{FF2B5EF4-FFF2-40B4-BE49-F238E27FC236}">
                    <a16:creationId xmlns:a16="http://schemas.microsoft.com/office/drawing/2014/main" id="{B2240037-4BEE-A387-05B7-0D81B55CA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2" name="Line 374">
                <a:extLst>
                  <a:ext uri="{FF2B5EF4-FFF2-40B4-BE49-F238E27FC236}">
                    <a16:creationId xmlns:a16="http://schemas.microsoft.com/office/drawing/2014/main" id="{076ED3DD-B2AF-ABF6-C99F-2885FC441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3" name="Line 375">
                <a:extLst>
                  <a:ext uri="{FF2B5EF4-FFF2-40B4-BE49-F238E27FC236}">
                    <a16:creationId xmlns:a16="http://schemas.microsoft.com/office/drawing/2014/main" id="{D7FF4C80-B1FC-9AB4-EAC6-26D51438D3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3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4" name="Line 376">
                <a:extLst>
                  <a:ext uri="{FF2B5EF4-FFF2-40B4-BE49-F238E27FC236}">
                    <a16:creationId xmlns:a16="http://schemas.microsoft.com/office/drawing/2014/main" id="{C8C1C3E5-0CEE-319F-E469-5D6F94ED1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5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5" name="Line 377">
                <a:extLst>
                  <a:ext uri="{FF2B5EF4-FFF2-40B4-BE49-F238E27FC236}">
                    <a16:creationId xmlns:a16="http://schemas.microsoft.com/office/drawing/2014/main" id="{5BF7DEA0-33FB-FBB6-B3F9-120494B8D6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6" name="Line 378">
                <a:extLst>
                  <a:ext uri="{FF2B5EF4-FFF2-40B4-BE49-F238E27FC236}">
                    <a16:creationId xmlns:a16="http://schemas.microsoft.com/office/drawing/2014/main" id="{8EC89BB9-93BC-AA29-E32B-700CA4E6D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9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7" name="Line 379">
                <a:extLst>
                  <a:ext uri="{FF2B5EF4-FFF2-40B4-BE49-F238E27FC236}">
                    <a16:creationId xmlns:a16="http://schemas.microsoft.com/office/drawing/2014/main" id="{77011809-9AC3-AE42-BD48-7C0542453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1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8" name="Line 380">
                <a:extLst>
                  <a:ext uri="{FF2B5EF4-FFF2-40B4-BE49-F238E27FC236}">
                    <a16:creationId xmlns:a16="http://schemas.microsoft.com/office/drawing/2014/main" id="{251CD6CF-8C1C-EBF2-3B43-2DC692BB6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69" name="Line 381">
                <a:extLst>
                  <a:ext uri="{FF2B5EF4-FFF2-40B4-BE49-F238E27FC236}">
                    <a16:creationId xmlns:a16="http://schemas.microsoft.com/office/drawing/2014/main" id="{B6E1BF83-DAFE-1A6E-6FC1-1A274612D0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8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0" name="Line 382">
                <a:extLst>
                  <a:ext uri="{FF2B5EF4-FFF2-40B4-BE49-F238E27FC236}">
                    <a16:creationId xmlns:a16="http://schemas.microsoft.com/office/drawing/2014/main" id="{CB6A3619-5D66-148A-E461-53C0D50808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2" y="1467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1" name="Line 383">
                <a:extLst>
                  <a:ext uri="{FF2B5EF4-FFF2-40B4-BE49-F238E27FC236}">
                    <a16:creationId xmlns:a16="http://schemas.microsoft.com/office/drawing/2014/main" id="{2B3B978E-6799-C64E-C612-D8DF3490D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2" name="Line 384">
                <a:extLst>
                  <a:ext uri="{FF2B5EF4-FFF2-40B4-BE49-F238E27FC236}">
                    <a16:creationId xmlns:a16="http://schemas.microsoft.com/office/drawing/2014/main" id="{9017FFBF-B7D7-9E8F-1B21-EA0BE6CB0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9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3" name="Line 385">
                <a:extLst>
                  <a:ext uri="{FF2B5EF4-FFF2-40B4-BE49-F238E27FC236}">
                    <a16:creationId xmlns:a16="http://schemas.microsoft.com/office/drawing/2014/main" id="{7BE5C582-1548-8F01-D313-E800F3520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4" name="Line 386">
                <a:extLst>
                  <a:ext uri="{FF2B5EF4-FFF2-40B4-BE49-F238E27FC236}">
                    <a16:creationId xmlns:a16="http://schemas.microsoft.com/office/drawing/2014/main" id="{18AA48B1-D9B8-F8B3-876C-A77BDCD16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5" name="Line 387">
                <a:extLst>
                  <a:ext uri="{FF2B5EF4-FFF2-40B4-BE49-F238E27FC236}">
                    <a16:creationId xmlns:a16="http://schemas.microsoft.com/office/drawing/2014/main" id="{B0C8A2FB-0CDF-EDDA-FAC2-22DC4A7FF5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4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6" name="Line 388">
                <a:extLst>
                  <a:ext uri="{FF2B5EF4-FFF2-40B4-BE49-F238E27FC236}">
                    <a16:creationId xmlns:a16="http://schemas.microsoft.com/office/drawing/2014/main" id="{6EA7BAAC-3D90-8ABA-E3D6-6E8A147872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7" name="Line 389">
                <a:extLst>
                  <a:ext uri="{FF2B5EF4-FFF2-40B4-BE49-F238E27FC236}">
                    <a16:creationId xmlns:a16="http://schemas.microsoft.com/office/drawing/2014/main" id="{7D7B902A-EB1A-2451-E606-CFF95DB06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5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8" name="Line 390">
                <a:extLst>
                  <a:ext uri="{FF2B5EF4-FFF2-40B4-BE49-F238E27FC236}">
                    <a16:creationId xmlns:a16="http://schemas.microsoft.com/office/drawing/2014/main" id="{CB815814-C15C-6642-7328-9226EAE36C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1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79" name="Line 391">
                <a:extLst>
                  <a:ext uri="{FF2B5EF4-FFF2-40B4-BE49-F238E27FC236}">
                    <a16:creationId xmlns:a16="http://schemas.microsoft.com/office/drawing/2014/main" id="{54DFABE5-A9ED-32FC-E3DF-14CD38669C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0" name="Line 392">
                <a:extLst>
                  <a:ext uri="{FF2B5EF4-FFF2-40B4-BE49-F238E27FC236}">
                    <a16:creationId xmlns:a16="http://schemas.microsoft.com/office/drawing/2014/main" id="{3E1A31F5-DA1D-F708-BE25-3B55F6A07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1" name="Line 393">
                <a:extLst>
                  <a:ext uri="{FF2B5EF4-FFF2-40B4-BE49-F238E27FC236}">
                    <a16:creationId xmlns:a16="http://schemas.microsoft.com/office/drawing/2014/main" id="{BB84BAAB-DC84-3525-4D82-87C575DE3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7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2" name="Line 394">
                <a:extLst>
                  <a:ext uri="{FF2B5EF4-FFF2-40B4-BE49-F238E27FC236}">
                    <a16:creationId xmlns:a16="http://schemas.microsoft.com/office/drawing/2014/main" id="{BAAF472F-FA0B-470A-18F9-F6DABA590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3" name="Line 395">
                <a:extLst>
                  <a:ext uri="{FF2B5EF4-FFF2-40B4-BE49-F238E27FC236}">
                    <a16:creationId xmlns:a16="http://schemas.microsoft.com/office/drawing/2014/main" id="{8DD72750-1F54-7FA4-A2F1-A1F3EA555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4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4" name="Line 396">
                <a:extLst>
                  <a:ext uri="{FF2B5EF4-FFF2-40B4-BE49-F238E27FC236}">
                    <a16:creationId xmlns:a16="http://schemas.microsoft.com/office/drawing/2014/main" id="{1B7D6D28-6FD1-58CD-C19A-9DD86E8D9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5" name="Line 397">
                <a:extLst>
                  <a:ext uri="{FF2B5EF4-FFF2-40B4-BE49-F238E27FC236}">
                    <a16:creationId xmlns:a16="http://schemas.microsoft.com/office/drawing/2014/main" id="{00AD4052-60F9-AD75-F1F8-583957E1E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6" name="Line 398">
                <a:extLst>
                  <a:ext uri="{FF2B5EF4-FFF2-40B4-BE49-F238E27FC236}">
                    <a16:creationId xmlns:a16="http://schemas.microsoft.com/office/drawing/2014/main" id="{AB953180-23CB-C3F4-A86C-0C07C5CE2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7" name="Line 399">
                <a:extLst>
                  <a:ext uri="{FF2B5EF4-FFF2-40B4-BE49-F238E27FC236}">
                    <a16:creationId xmlns:a16="http://schemas.microsoft.com/office/drawing/2014/main" id="{979440A3-41B9-3C03-91FD-0C81F782C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8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8" name="Line 400">
                <a:extLst>
                  <a:ext uri="{FF2B5EF4-FFF2-40B4-BE49-F238E27FC236}">
                    <a16:creationId xmlns:a16="http://schemas.microsoft.com/office/drawing/2014/main" id="{795AEAAE-36F0-A921-77EE-7F2FE3393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2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89" name="Line 401">
                <a:extLst>
                  <a:ext uri="{FF2B5EF4-FFF2-40B4-BE49-F238E27FC236}">
                    <a16:creationId xmlns:a16="http://schemas.microsoft.com/office/drawing/2014/main" id="{1C3959B0-14B2-3F2F-0606-3A6F21518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0" name="Line 402">
                <a:extLst>
                  <a:ext uri="{FF2B5EF4-FFF2-40B4-BE49-F238E27FC236}">
                    <a16:creationId xmlns:a16="http://schemas.microsoft.com/office/drawing/2014/main" id="{88EC4F6E-84A2-A22B-8E2A-B28707C0B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9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1" name="Line 403">
                <a:extLst>
                  <a:ext uri="{FF2B5EF4-FFF2-40B4-BE49-F238E27FC236}">
                    <a16:creationId xmlns:a16="http://schemas.microsoft.com/office/drawing/2014/main" id="{B5889861-7AAB-B226-BD44-643027694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3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2" name="Line 404">
                <a:extLst>
                  <a:ext uri="{FF2B5EF4-FFF2-40B4-BE49-F238E27FC236}">
                    <a16:creationId xmlns:a16="http://schemas.microsoft.com/office/drawing/2014/main" id="{E59848B2-0C7B-D775-0E16-A26C15356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7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3" name="Line 405">
                <a:extLst>
                  <a:ext uri="{FF2B5EF4-FFF2-40B4-BE49-F238E27FC236}">
                    <a16:creationId xmlns:a16="http://schemas.microsoft.com/office/drawing/2014/main" id="{2DAC7DC4-D310-828D-8A17-0F9079437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4" name="Line 406">
                <a:extLst>
                  <a:ext uri="{FF2B5EF4-FFF2-40B4-BE49-F238E27FC236}">
                    <a16:creationId xmlns:a16="http://schemas.microsoft.com/office/drawing/2014/main" id="{58DF8C3F-84D5-F38B-B38D-87927950E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5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5" name="Line 407">
                <a:extLst>
                  <a:ext uri="{FF2B5EF4-FFF2-40B4-BE49-F238E27FC236}">
                    <a16:creationId xmlns:a16="http://schemas.microsoft.com/office/drawing/2014/main" id="{DABDD0C4-48FA-0B8D-9E66-BE4B67D35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6" name="Line 408">
                <a:extLst>
                  <a:ext uri="{FF2B5EF4-FFF2-40B4-BE49-F238E27FC236}">
                    <a16:creationId xmlns:a16="http://schemas.microsoft.com/office/drawing/2014/main" id="{086CBFA7-5E5D-74EB-F1FE-33C9B42A8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3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7" name="Line 409">
                <a:extLst>
                  <a:ext uri="{FF2B5EF4-FFF2-40B4-BE49-F238E27FC236}">
                    <a16:creationId xmlns:a16="http://schemas.microsoft.com/office/drawing/2014/main" id="{26C1EDEB-2AD1-3DFE-712A-C0E6297E3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7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8" name="Line 410">
                <a:extLst>
                  <a:ext uri="{FF2B5EF4-FFF2-40B4-BE49-F238E27FC236}">
                    <a16:creationId xmlns:a16="http://schemas.microsoft.com/office/drawing/2014/main" id="{767CA6B5-277E-A5E9-EA3D-FCC7D6A06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399" name="Line 411">
                <a:extLst>
                  <a:ext uri="{FF2B5EF4-FFF2-40B4-BE49-F238E27FC236}">
                    <a16:creationId xmlns:a16="http://schemas.microsoft.com/office/drawing/2014/main" id="{E38CA67E-3113-CD5A-8961-A8DD34B5B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0" name="Line 412">
                <a:extLst>
                  <a:ext uri="{FF2B5EF4-FFF2-40B4-BE49-F238E27FC236}">
                    <a16:creationId xmlns:a16="http://schemas.microsoft.com/office/drawing/2014/main" id="{47AE7677-E8DA-830F-A162-23E633BC8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1" name="Line 413">
                <a:extLst>
                  <a:ext uri="{FF2B5EF4-FFF2-40B4-BE49-F238E27FC236}">
                    <a16:creationId xmlns:a16="http://schemas.microsoft.com/office/drawing/2014/main" id="{9DA1A965-596E-D415-4D32-B08E37D29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3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2" name="Line 414">
                <a:extLst>
                  <a:ext uri="{FF2B5EF4-FFF2-40B4-BE49-F238E27FC236}">
                    <a16:creationId xmlns:a16="http://schemas.microsoft.com/office/drawing/2014/main" id="{A64F9650-4C5C-0F59-1EB6-E5E944384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8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3" name="Line 415">
                <a:extLst>
                  <a:ext uri="{FF2B5EF4-FFF2-40B4-BE49-F238E27FC236}">
                    <a16:creationId xmlns:a16="http://schemas.microsoft.com/office/drawing/2014/main" id="{5FA195B6-1E87-8228-F39C-4FF49811CA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4" name="Line 416">
                <a:extLst>
                  <a:ext uri="{FF2B5EF4-FFF2-40B4-BE49-F238E27FC236}">
                    <a16:creationId xmlns:a16="http://schemas.microsoft.com/office/drawing/2014/main" id="{DEC18A54-AA44-6EDB-7EBF-A11E16AF9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5" name="Line 417">
                <a:extLst>
                  <a:ext uri="{FF2B5EF4-FFF2-40B4-BE49-F238E27FC236}">
                    <a16:creationId xmlns:a16="http://schemas.microsoft.com/office/drawing/2014/main" id="{0FFDB8BD-4C0C-9A2C-EBE0-E201C117C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6" name="Line 418">
                <a:extLst>
                  <a:ext uri="{FF2B5EF4-FFF2-40B4-BE49-F238E27FC236}">
                    <a16:creationId xmlns:a16="http://schemas.microsoft.com/office/drawing/2014/main" id="{595A919C-B362-3026-5402-B63453867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7" name="Line 419">
                <a:extLst>
                  <a:ext uri="{FF2B5EF4-FFF2-40B4-BE49-F238E27FC236}">
                    <a16:creationId xmlns:a16="http://schemas.microsoft.com/office/drawing/2014/main" id="{44E043B8-2209-62E7-DC9A-ACAF992E0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8" name="Line 420">
                <a:extLst>
                  <a:ext uri="{FF2B5EF4-FFF2-40B4-BE49-F238E27FC236}">
                    <a16:creationId xmlns:a16="http://schemas.microsoft.com/office/drawing/2014/main" id="{281C54AF-AF35-B5DC-1D7C-288C284C4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3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09" name="Line 421">
                <a:extLst>
                  <a:ext uri="{FF2B5EF4-FFF2-40B4-BE49-F238E27FC236}">
                    <a16:creationId xmlns:a16="http://schemas.microsoft.com/office/drawing/2014/main" id="{8855E0A8-09BC-3915-C9D5-4BE6E74D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7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0" name="Line 422">
                <a:extLst>
                  <a:ext uri="{FF2B5EF4-FFF2-40B4-BE49-F238E27FC236}">
                    <a16:creationId xmlns:a16="http://schemas.microsoft.com/office/drawing/2014/main" id="{CE4C700C-B928-8B47-DC47-623060237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411" name="Line 423">
                <a:extLst>
                  <a:ext uri="{FF2B5EF4-FFF2-40B4-BE49-F238E27FC236}">
                    <a16:creationId xmlns:a16="http://schemas.microsoft.com/office/drawing/2014/main" id="{80C8A4B2-5DD9-DA0C-706E-3C8E4163A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5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1" name="Group 625">
              <a:extLst>
                <a:ext uri="{FF2B5EF4-FFF2-40B4-BE49-F238E27FC236}">
                  <a16:creationId xmlns:a16="http://schemas.microsoft.com/office/drawing/2014/main" id="{6618D985-B06E-9C5D-62E9-B0B8CFA53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4" y="833"/>
              <a:ext cx="207" cy="765"/>
              <a:chOff x="1564" y="833"/>
              <a:chExt cx="207" cy="765"/>
            </a:xfrm>
          </p:grpSpPr>
          <p:sp>
            <p:nvSpPr>
              <p:cNvPr id="76012" name="Line 425">
                <a:extLst>
                  <a:ext uri="{FF2B5EF4-FFF2-40B4-BE49-F238E27FC236}">
                    <a16:creationId xmlns:a16="http://schemas.microsoft.com/office/drawing/2014/main" id="{00F822CF-922E-03BC-CCA4-329F08261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3" name="Line 426">
                <a:extLst>
                  <a:ext uri="{FF2B5EF4-FFF2-40B4-BE49-F238E27FC236}">
                    <a16:creationId xmlns:a16="http://schemas.microsoft.com/office/drawing/2014/main" id="{5247ADB2-2B02-3539-8AC9-D669F15DA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4" name="Line 427">
                <a:extLst>
                  <a:ext uri="{FF2B5EF4-FFF2-40B4-BE49-F238E27FC236}">
                    <a16:creationId xmlns:a16="http://schemas.microsoft.com/office/drawing/2014/main" id="{09769E1E-57AA-E852-6AE8-AD997EFD56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7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5" name="Line 428">
                <a:extLst>
                  <a:ext uri="{FF2B5EF4-FFF2-40B4-BE49-F238E27FC236}">
                    <a16:creationId xmlns:a16="http://schemas.microsoft.com/office/drawing/2014/main" id="{64D4802A-91F4-24D5-4CD2-B3495A985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6" name="Line 429">
                <a:extLst>
                  <a:ext uri="{FF2B5EF4-FFF2-40B4-BE49-F238E27FC236}">
                    <a16:creationId xmlns:a16="http://schemas.microsoft.com/office/drawing/2014/main" id="{68F62031-8FF7-9C7A-4C61-10688CA36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5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7" name="Line 430">
                <a:extLst>
                  <a:ext uri="{FF2B5EF4-FFF2-40B4-BE49-F238E27FC236}">
                    <a16:creationId xmlns:a16="http://schemas.microsoft.com/office/drawing/2014/main" id="{E83F839D-B055-50B9-5378-D41A9A753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9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8" name="Line 431">
                <a:extLst>
                  <a:ext uri="{FF2B5EF4-FFF2-40B4-BE49-F238E27FC236}">
                    <a16:creationId xmlns:a16="http://schemas.microsoft.com/office/drawing/2014/main" id="{ED0E7244-80D0-B4ED-2C52-1D60531E2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2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9" name="Line 432">
                <a:extLst>
                  <a:ext uri="{FF2B5EF4-FFF2-40B4-BE49-F238E27FC236}">
                    <a16:creationId xmlns:a16="http://schemas.microsoft.com/office/drawing/2014/main" id="{C15DEB91-6B32-1350-938A-CB0D36B68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6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0" name="Line 433">
                <a:extLst>
                  <a:ext uri="{FF2B5EF4-FFF2-40B4-BE49-F238E27FC236}">
                    <a16:creationId xmlns:a16="http://schemas.microsoft.com/office/drawing/2014/main" id="{7754C1B6-E970-2CBB-07CE-0628D72D4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0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1" name="Line 434">
                <a:extLst>
                  <a:ext uri="{FF2B5EF4-FFF2-40B4-BE49-F238E27FC236}">
                    <a16:creationId xmlns:a16="http://schemas.microsoft.com/office/drawing/2014/main" id="{C8CC9601-B04D-5A18-F095-AD7F208873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2" name="Line 435">
                <a:extLst>
                  <a:ext uri="{FF2B5EF4-FFF2-40B4-BE49-F238E27FC236}">
                    <a16:creationId xmlns:a16="http://schemas.microsoft.com/office/drawing/2014/main" id="{A144DCEC-697A-0CB2-54BF-7AAC8CDA9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7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3" name="Line 436">
                <a:extLst>
                  <a:ext uri="{FF2B5EF4-FFF2-40B4-BE49-F238E27FC236}">
                    <a16:creationId xmlns:a16="http://schemas.microsoft.com/office/drawing/2014/main" id="{6694CB57-C4C9-BC85-A04F-E095A1B8BB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1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4" name="Line 437">
                <a:extLst>
                  <a:ext uri="{FF2B5EF4-FFF2-40B4-BE49-F238E27FC236}">
                    <a16:creationId xmlns:a16="http://schemas.microsoft.com/office/drawing/2014/main" id="{ED3192E8-F6AA-E4A7-7B79-B68EF06EB4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5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5" name="Line 438">
                <a:extLst>
                  <a:ext uri="{FF2B5EF4-FFF2-40B4-BE49-F238E27FC236}">
                    <a16:creationId xmlns:a16="http://schemas.microsoft.com/office/drawing/2014/main" id="{6F57D44A-46BD-F085-2BCE-6F0D14AA5F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8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6" name="Line 439">
                <a:extLst>
                  <a:ext uri="{FF2B5EF4-FFF2-40B4-BE49-F238E27FC236}">
                    <a16:creationId xmlns:a16="http://schemas.microsoft.com/office/drawing/2014/main" id="{DAF99034-6CD9-21E3-7BA8-F28C1F947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1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7" name="Line 440">
                <a:extLst>
                  <a:ext uri="{FF2B5EF4-FFF2-40B4-BE49-F238E27FC236}">
                    <a16:creationId xmlns:a16="http://schemas.microsoft.com/office/drawing/2014/main" id="{DFBF4D09-66A9-FE3B-F390-DA9E582925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4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8" name="Line 441">
                <a:extLst>
                  <a:ext uri="{FF2B5EF4-FFF2-40B4-BE49-F238E27FC236}">
                    <a16:creationId xmlns:a16="http://schemas.microsoft.com/office/drawing/2014/main" id="{D8BDB475-D0E0-037C-7262-A260F6916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29" name="Line 442">
                <a:extLst>
                  <a:ext uri="{FF2B5EF4-FFF2-40B4-BE49-F238E27FC236}">
                    <a16:creationId xmlns:a16="http://schemas.microsoft.com/office/drawing/2014/main" id="{6D9AEE1D-503A-088E-05AB-4F57D4C04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4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0" name="Line 443">
                <a:extLst>
                  <a:ext uri="{FF2B5EF4-FFF2-40B4-BE49-F238E27FC236}">
                    <a16:creationId xmlns:a16="http://schemas.microsoft.com/office/drawing/2014/main" id="{49413A47-AFBE-121C-362C-1EF742B67A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1" name="Line 444">
                <a:extLst>
                  <a:ext uri="{FF2B5EF4-FFF2-40B4-BE49-F238E27FC236}">
                    <a16:creationId xmlns:a16="http://schemas.microsoft.com/office/drawing/2014/main" id="{1B49AABB-281C-3114-E7FA-63558293E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7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2" name="Line 445">
                <a:extLst>
                  <a:ext uri="{FF2B5EF4-FFF2-40B4-BE49-F238E27FC236}">
                    <a16:creationId xmlns:a16="http://schemas.microsoft.com/office/drawing/2014/main" id="{7883B360-0F2F-7118-2142-D94FBC44A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2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3" name="Line 446">
                <a:extLst>
                  <a:ext uri="{FF2B5EF4-FFF2-40B4-BE49-F238E27FC236}">
                    <a16:creationId xmlns:a16="http://schemas.microsoft.com/office/drawing/2014/main" id="{004864EA-5495-553D-556A-56794548D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4" name="Line 447">
                <a:extLst>
                  <a:ext uri="{FF2B5EF4-FFF2-40B4-BE49-F238E27FC236}">
                    <a16:creationId xmlns:a16="http://schemas.microsoft.com/office/drawing/2014/main" id="{86A276BE-C10D-6B63-C7E3-16D217306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5" name="Line 448">
                <a:extLst>
                  <a:ext uri="{FF2B5EF4-FFF2-40B4-BE49-F238E27FC236}">
                    <a16:creationId xmlns:a16="http://schemas.microsoft.com/office/drawing/2014/main" id="{7E78EA3B-9BAF-08DD-C0D9-6ECB20537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8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6" name="Line 449">
                <a:extLst>
                  <a:ext uri="{FF2B5EF4-FFF2-40B4-BE49-F238E27FC236}">
                    <a16:creationId xmlns:a16="http://schemas.microsoft.com/office/drawing/2014/main" id="{114FAC54-9436-BADA-5846-13D3AC3864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3" y="147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7" name="Line 450">
                <a:extLst>
                  <a:ext uri="{FF2B5EF4-FFF2-40B4-BE49-F238E27FC236}">
                    <a16:creationId xmlns:a16="http://schemas.microsoft.com/office/drawing/2014/main" id="{9C24BF04-5C34-7515-2810-9B2FFAAF1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8" name="Line 451">
                <a:extLst>
                  <a:ext uri="{FF2B5EF4-FFF2-40B4-BE49-F238E27FC236}">
                    <a16:creationId xmlns:a16="http://schemas.microsoft.com/office/drawing/2014/main" id="{4078CB27-46EE-785A-A9D3-DF2588BA9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0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39" name="Line 452">
                <a:extLst>
                  <a:ext uri="{FF2B5EF4-FFF2-40B4-BE49-F238E27FC236}">
                    <a16:creationId xmlns:a16="http://schemas.microsoft.com/office/drawing/2014/main" id="{6E19FCA9-B258-1BA9-775E-2130DD294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4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0" name="Line 453">
                <a:extLst>
                  <a:ext uri="{FF2B5EF4-FFF2-40B4-BE49-F238E27FC236}">
                    <a16:creationId xmlns:a16="http://schemas.microsoft.com/office/drawing/2014/main" id="{3A1C8E5A-08DB-CB91-3022-B2C6D79DA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7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1" name="Line 454">
                <a:extLst>
                  <a:ext uri="{FF2B5EF4-FFF2-40B4-BE49-F238E27FC236}">
                    <a16:creationId xmlns:a16="http://schemas.microsoft.com/office/drawing/2014/main" id="{430CE95E-B0D1-07AD-E9B6-C2DD1630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2" name="Line 455">
                <a:extLst>
                  <a:ext uri="{FF2B5EF4-FFF2-40B4-BE49-F238E27FC236}">
                    <a16:creationId xmlns:a16="http://schemas.microsoft.com/office/drawing/2014/main" id="{94286BF6-89E0-2DD4-C84B-3B04B50DA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3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3" name="Line 456">
                <a:extLst>
                  <a:ext uri="{FF2B5EF4-FFF2-40B4-BE49-F238E27FC236}">
                    <a16:creationId xmlns:a16="http://schemas.microsoft.com/office/drawing/2014/main" id="{34AA7D12-A920-D4E9-B2A8-C500DE33D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5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4" name="Line 457">
                <a:extLst>
                  <a:ext uri="{FF2B5EF4-FFF2-40B4-BE49-F238E27FC236}">
                    <a16:creationId xmlns:a16="http://schemas.microsoft.com/office/drawing/2014/main" id="{C31AA9FE-BF9B-27E7-B979-79A554E106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7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5" name="Line 458">
                <a:extLst>
                  <a:ext uri="{FF2B5EF4-FFF2-40B4-BE49-F238E27FC236}">
                    <a16:creationId xmlns:a16="http://schemas.microsoft.com/office/drawing/2014/main" id="{01743703-9EC9-2F63-2551-B8070207C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6" name="Line 459">
                <a:extLst>
                  <a:ext uri="{FF2B5EF4-FFF2-40B4-BE49-F238E27FC236}">
                    <a16:creationId xmlns:a16="http://schemas.microsoft.com/office/drawing/2014/main" id="{7DE9899E-ADA3-0B4B-C77A-9E78AD0BB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7" name="Line 460">
                <a:extLst>
                  <a:ext uri="{FF2B5EF4-FFF2-40B4-BE49-F238E27FC236}">
                    <a16:creationId xmlns:a16="http://schemas.microsoft.com/office/drawing/2014/main" id="{F9864503-51F2-7C88-25B5-A2E4957F7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8" name="Line 461">
                <a:extLst>
                  <a:ext uri="{FF2B5EF4-FFF2-40B4-BE49-F238E27FC236}">
                    <a16:creationId xmlns:a16="http://schemas.microsoft.com/office/drawing/2014/main" id="{1B2BF77C-1478-B46A-7D01-B7D46CB99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49" name="Line 462">
                <a:extLst>
                  <a:ext uri="{FF2B5EF4-FFF2-40B4-BE49-F238E27FC236}">
                    <a16:creationId xmlns:a16="http://schemas.microsoft.com/office/drawing/2014/main" id="{DD19AB57-EC85-F678-ED2B-35B8AC318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0" name="Line 463">
                <a:extLst>
                  <a:ext uri="{FF2B5EF4-FFF2-40B4-BE49-F238E27FC236}">
                    <a16:creationId xmlns:a16="http://schemas.microsoft.com/office/drawing/2014/main" id="{5C2CADCC-FDF6-830A-18D0-C13C39AEE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1" name="Line 464">
                <a:extLst>
                  <a:ext uri="{FF2B5EF4-FFF2-40B4-BE49-F238E27FC236}">
                    <a16:creationId xmlns:a16="http://schemas.microsoft.com/office/drawing/2014/main" id="{C7E7BFF8-4995-0DAD-3906-93F94DAA2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7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2" name="Line 465">
                <a:extLst>
                  <a:ext uri="{FF2B5EF4-FFF2-40B4-BE49-F238E27FC236}">
                    <a16:creationId xmlns:a16="http://schemas.microsoft.com/office/drawing/2014/main" id="{1FC4A04E-CCFF-F98B-798F-6D9A77B366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5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3" name="Line 466">
                <a:extLst>
                  <a:ext uri="{FF2B5EF4-FFF2-40B4-BE49-F238E27FC236}">
                    <a16:creationId xmlns:a16="http://schemas.microsoft.com/office/drawing/2014/main" id="{EA4860DB-9374-EEB6-7A40-47AB9978D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3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4" name="Line 467">
                <a:extLst>
                  <a:ext uri="{FF2B5EF4-FFF2-40B4-BE49-F238E27FC236}">
                    <a16:creationId xmlns:a16="http://schemas.microsoft.com/office/drawing/2014/main" id="{14FCAE13-027B-17BC-BD1E-312A46043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5" name="Line 468">
                <a:extLst>
                  <a:ext uri="{FF2B5EF4-FFF2-40B4-BE49-F238E27FC236}">
                    <a16:creationId xmlns:a16="http://schemas.microsoft.com/office/drawing/2014/main" id="{E84FF171-689E-A97A-4F26-63E5835BF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7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6" name="Line 469">
                <a:extLst>
                  <a:ext uri="{FF2B5EF4-FFF2-40B4-BE49-F238E27FC236}">
                    <a16:creationId xmlns:a16="http://schemas.microsoft.com/office/drawing/2014/main" id="{B3BF3388-CA9E-49D6-F630-2FC4F067F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7" name="Line 470">
                <a:extLst>
                  <a:ext uri="{FF2B5EF4-FFF2-40B4-BE49-F238E27FC236}">
                    <a16:creationId xmlns:a16="http://schemas.microsoft.com/office/drawing/2014/main" id="{433C77DE-EE06-E121-DD92-FBB06BB78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8" name="Line 471">
                <a:extLst>
                  <a:ext uri="{FF2B5EF4-FFF2-40B4-BE49-F238E27FC236}">
                    <a16:creationId xmlns:a16="http://schemas.microsoft.com/office/drawing/2014/main" id="{E07C8F48-AAEB-79AE-4FBC-17A43E1D12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59" name="Line 472">
                <a:extLst>
                  <a:ext uri="{FF2B5EF4-FFF2-40B4-BE49-F238E27FC236}">
                    <a16:creationId xmlns:a16="http://schemas.microsoft.com/office/drawing/2014/main" id="{37E06DB3-549B-E7F3-AF8A-C13F473A8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3" y="119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0" name="Line 473">
                <a:extLst>
                  <a:ext uri="{FF2B5EF4-FFF2-40B4-BE49-F238E27FC236}">
                    <a16:creationId xmlns:a16="http://schemas.microsoft.com/office/drawing/2014/main" id="{B5462757-8B4B-CBBB-DF8F-CA2763ABE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8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1" name="Line 474">
                <a:extLst>
                  <a:ext uri="{FF2B5EF4-FFF2-40B4-BE49-F238E27FC236}">
                    <a16:creationId xmlns:a16="http://schemas.microsoft.com/office/drawing/2014/main" id="{943D1478-BBE2-B589-E34D-600BED376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2" name="Line 475">
                <a:extLst>
                  <a:ext uri="{FF2B5EF4-FFF2-40B4-BE49-F238E27FC236}">
                    <a16:creationId xmlns:a16="http://schemas.microsoft.com/office/drawing/2014/main" id="{C629D76B-95E5-B71F-C4FC-7F56D44EFC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3" name="Line 476">
                <a:extLst>
                  <a:ext uri="{FF2B5EF4-FFF2-40B4-BE49-F238E27FC236}">
                    <a16:creationId xmlns:a16="http://schemas.microsoft.com/office/drawing/2014/main" id="{42FA15C0-B563-9E55-F344-5E5A176642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2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4" name="Line 477">
                <a:extLst>
                  <a:ext uri="{FF2B5EF4-FFF2-40B4-BE49-F238E27FC236}">
                    <a16:creationId xmlns:a16="http://schemas.microsoft.com/office/drawing/2014/main" id="{4822AF50-0B79-78B9-89E5-DD5E9E9FF6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7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5" name="Line 478">
                <a:extLst>
                  <a:ext uri="{FF2B5EF4-FFF2-40B4-BE49-F238E27FC236}">
                    <a16:creationId xmlns:a16="http://schemas.microsoft.com/office/drawing/2014/main" id="{61178D3C-E7E0-D8BC-C60B-44F7EB917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6" name="Line 479">
                <a:extLst>
                  <a:ext uri="{FF2B5EF4-FFF2-40B4-BE49-F238E27FC236}">
                    <a16:creationId xmlns:a16="http://schemas.microsoft.com/office/drawing/2014/main" id="{787F53A6-D9C3-406A-A539-38A2BF5BE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04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7" name="Line 480">
                <a:extLst>
                  <a:ext uri="{FF2B5EF4-FFF2-40B4-BE49-F238E27FC236}">
                    <a16:creationId xmlns:a16="http://schemas.microsoft.com/office/drawing/2014/main" id="{B00AB013-4260-AF21-75AA-DFD0B1B71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8" name="Line 481">
                <a:extLst>
                  <a:ext uri="{FF2B5EF4-FFF2-40B4-BE49-F238E27FC236}">
                    <a16:creationId xmlns:a16="http://schemas.microsoft.com/office/drawing/2014/main" id="{15E9CA16-A138-52FA-596A-65706366A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4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69" name="Line 482">
                <a:extLst>
                  <a:ext uri="{FF2B5EF4-FFF2-40B4-BE49-F238E27FC236}">
                    <a16:creationId xmlns:a16="http://schemas.microsoft.com/office/drawing/2014/main" id="{135B273E-65F4-0AE6-6F0A-A31ABAC1E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1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0" name="Line 483">
                <a:extLst>
                  <a:ext uri="{FF2B5EF4-FFF2-40B4-BE49-F238E27FC236}">
                    <a16:creationId xmlns:a16="http://schemas.microsoft.com/office/drawing/2014/main" id="{8C2893DE-8837-6C01-979E-918D17848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8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1" name="Line 484">
                <a:extLst>
                  <a:ext uri="{FF2B5EF4-FFF2-40B4-BE49-F238E27FC236}">
                    <a16:creationId xmlns:a16="http://schemas.microsoft.com/office/drawing/2014/main" id="{0963946A-C6D6-0E0F-C483-A07C5DEB3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5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2" name="Line 485">
                <a:extLst>
                  <a:ext uri="{FF2B5EF4-FFF2-40B4-BE49-F238E27FC236}">
                    <a16:creationId xmlns:a16="http://schemas.microsoft.com/office/drawing/2014/main" id="{B1010D2F-5BC8-73B2-D0FE-93273BFE4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1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3" name="Line 486">
                <a:extLst>
                  <a:ext uri="{FF2B5EF4-FFF2-40B4-BE49-F238E27FC236}">
                    <a16:creationId xmlns:a16="http://schemas.microsoft.com/office/drawing/2014/main" id="{1B449EA4-A714-E976-C7F1-7FF761705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7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4" name="Line 487">
                <a:extLst>
                  <a:ext uri="{FF2B5EF4-FFF2-40B4-BE49-F238E27FC236}">
                    <a16:creationId xmlns:a16="http://schemas.microsoft.com/office/drawing/2014/main" id="{DAC4B89D-8076-A2A3-D3C5-0A7F5DD8A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4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5" name="Line 488">
                <a:extLst>
                  <a:ext uri="{FF2B5EF4-FFF2-40B4-BE49-F238E27FC236}">
                    <a16:creationId xmlns:a16="http://schemas.microsoft.com/office/drawing/2014/main" id="{57073BF5-9991-3817-4758-BF98E5091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0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6" name="Line 489">
                <a:extLst>
                  <a:ext uri="{FF2B5EF4-FFF2-40B4-BE49-F238E27FC236}">
                    <a16:creationId xmlns:a16="http://schemas.microsoft.com/office/drawing/2014/main" id="{F8DF80D2-5345-8303-9D68-68F9280A9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6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7" name="Line 490">
                <a:extLst>
                  <a:ext uri="{FF2B5EF4-FFF2-40B4-BE49-F238E27FC236}">
                    <a16:creationId xmlns:a16="http://schemas.microsoft.com/office/drawing/2014/main" id="{3BE50813-D189-74C6-74AB-623A3D75FE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8" name="Line 491">
                <a:extLst>
                  <a:ext uri="{FF2B5EF4-FFF2-40B4-BE49-F238E27FC236}">
                    <a16:creationId xmlns:a16="http://schemas.microsoft.com/office/drawing/2014/main" id="{7B2C1D03-6C34-FCA6-384D-6045C1468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9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79" name="Line 492">
                <a:extLst>
                  <a:ext uri="{FF2B5EF4-FFF2-40B4-BE49-F238E27FC236}">
                    <a16:creationId xmlns:a16="http://schemas.microsoft.com/office/drawing/2014/main" id="{A3624C24-0FF0-A7EA-93E5-03F3BB73F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5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0" name="Line 493">
                <a:extLst>
                  <a:ext uri="{FF2B5EF4-FFF2-40B4-BE49-F238E27FC236}">
                    <a16:creationId xmlns:a16="http://schemas.microsoft.com/office/drawing/2014/main" id="{BDE28B4A-DD0B-3482-1078-F6EE6CD51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1" name="Line 494">
                <a:extLst>
                  <a:ext uri="{FF2B5EF4-FFF2-40B4-BE49-F238E27FC236}">
                    <a16:creationId xmlns:a16="http://schemas.microsoft.com/office/drawing/2014/main" id="{B8B71293-52F7-F6B2-CFFA-ABFD876AF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7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2" name="Line 495">
                <a:extLst>
                  <a:ext uri="{FF2B5EF4-FFF2-40B4-BE49-F238E27FC236}">
                    <a16:creationId xmlns:a16="http://schemas.microsoft.com/office/drawing/2014/main" id="{F00E3A51-4E6D-4929-6700-C6451835C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3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3" name="Line 496">
                <a:extLst>
                  <a:ext uri="{FF2B5EF4-FFF2-40B4-BE49-F238E27FC236}">
                    <a16:creationId xmlns:a16="http://schemas.microsoft.com/office/drawing/2014/main" id="{7BD36E97-4287-68DC-6E5B-22D1BA839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4" name="Line 497">
                <a:extLst>
                  <a:ext uri="{FF2B5EF4-FFF2-40B4-BE49-F238E27FC236}">
                    <a16:creationId xmlns:a16="http://schemas.microsoft.com/office/drawing/2014/main" id="{C4008201-F6FC-F3F0-709C-2051373EF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5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5" name="Line 498">
                <a:extLst>
                  <a:ext uri="{FF2B5EF4-FFF2-40B4-BE49-F238E27FC236}">
                    <a16:creationId xmlns:a16="http://schemas.microsoft.com/office/drawing/2014/main" id="{99C9EB72-221E-F389-5B86-8640FA989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6" name="Line 499">
                <a:extLst>
                  <a:ext uri="{FF2B5EF4-FFF2-40B4-BE49-F238E27FC236}">
                    <a16:creationId xmlns:a16="http://schemas.microsoft.com/office/drawing/2014/main" id="{35CF876B-4905-079D-7EA3-E789068F9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7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7" name="Line 500">
                <a:extLst>
                  <a:ext uri="{FF2B5EF4-FFF2-40B4-BE49-F238E27FC236}">
                    <a16:creationId xmlns:a16="http://schemas.microsoft.com/office/drawing/2014/main" id="{E9895356-6ACA-F8B5-C40F-FAB59212A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8" name="Line 501">
                <a:extLst>
                  <a:ext uri="{FF2B5EF4-FFF2-40B4-BE49-F238E27FC236}">
                    <a16:creationId xmlns:a16="http://schemas.microsoft.com/office/drawing/2014/main" id="{DB96916D-49B2-DC51-A990-6480965B2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89" name="Line 502">
                <a:extLst>
                  <a:ext uri="{FF2B5EF4-FFF2-40B4-BE49-F238E27FC236}">
                    <a16:creationId xmlns:a16="http://schemas.microsoft.com/office/drawing/2014/main" id="{CDC5B5F1-7FF5-1EBC-423A-63DBA280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0" name="Line 503">
                <a:extLst>
                  <a:ext uri="{FF2B5EF4-FFF2-40B4-BE49-F238E27FC236}">
                    <a16:creationId xmlns:a16="http://schemas.microsoft.com/office/drawing/2014/main" id="{3E3CA8ED-FC2E-F471-F110-C499B8FB0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1" name="Line 504">
                <a:extLst>
                  <a:ext uri="{FF2B5EF4-FFF2-40B4-BE49-F238E27FC236}">
                    <a16:creationId xmlns:a16="http://schemas.microsoft.com/office/drawing/2014/main" id="{0318902E-4679-20BE-D131-0E54E8ED62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2" name="Freeform 505">
                <a:extLst>
                  <a:ext uri="{FF2B5EF4-FFF2-40B4-BE49-F238E27FC236}">
                    <a16:creationId xmlns:a16="http://schemas.microsoft.com/office/drawing/2014/main" id="{01714FD2-8CE3-B5B0-1E18-E6194D9B3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3" name="Freeform 506">
                <a:extLst>
                  <a:ext uri="{FF2B5EF4-FFF2-40B4-BE49-F238E27FC236}">
                    <a16:creationId xmlns:a16="http://schemas.microsoft.com/office/drawing/2014/main" id="{E441753B-6690-1D8C-D845-42BC9F78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4" name="Freeform 507">
                <a:extLst>
                  <a:ext uri="{FF2B5EF4-FFF2-40B4-BE49-F238E27FC236}">
                    <a16:creationId xmlns:a16="http://schemas.microsoft.com/office/drawing/2014/main" id="{201F5570-9DE8-6581-7FE9-7D53F488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5" name="Line 508">
                <a:extLst>
                  <a:ext uri="{FF2B5EF4-FFF2-40B4-BE49-F238E27FC236}">
                    <a16:creationId xmlns:a16="http://schemas.microsoft.com/office/drawing/2014/main" id="{BB7B41F2-FB76-92EF-C1B4-51907C6EDE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6" name="Freeform 509">
                <a:extLst>
                  <a:ext uri="{FF2B5EF4-FFF2-40B4-BE49-F238E27FC236}">
                    <a16:creationId xmlns:a16="http://schemas.microsoft.com/office/drawing/2014/main" id="{BBC55C6D-BA83-362A-4D9C-1EB43CE0C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7" name="Line 510">
                <a:extLst>
                  <a:ext uri="{FF2B5EF4-FFF2-40B4-BE49-F238E27FC236}">
                    <a16:creationId xmlns:a16="http://schemas.microsoft.com/office/drawing/2014/main" id="{124C9265-C29D-11E6-6252-354DF4ABBD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8" name="Freeform 511">
                <a:extLst>
                  <a:ext uri="{FF2B5EF4-FFF2-40B4-BE49-F238E27FC236}">
                    <a16:creationId xmlns:a16="http://schemas.microsoft.com/office/drawing/2014/main" id="{5E6ACF26-DE11-AA92-A0CE-248FB4F4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99" name="Line 512">
                <a:extLst>
                  <a:ext uri="{FF2B5EF4-FFF2-40B4-BE49-F238E27FC236}">
                    <a16:creationId xmlns:a16="http://schemas.microsoft.com/office/drawing/2014/main" id="{86223270-C34F-B044-F4E0-27D2DB66D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0" name="Freeform 513">
                <a:extLst>
                  <a:ext uri="{FF2B5EF4-FFF2-40B4-BE49-F238E27FC236}">
                    <a16:creationId xmlns:a16="http://schemas.microsoft.com/office/drawing/2014/main" id="{170EB38B-2EA1-E1A6-5EE5-581828E7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1" name="Line 514">
                <a:extLst>
                  <a:ext uri="{FF2B5EF4-FFF2-40B4-BE49-F238E27FC236}">
                    <a16:creationId xmlns:a16="http://schemas.microsoft.com/office/drawing/2014/main" id="{D2E042E4-981C-239E-6FBE-13F007E31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2" name="Freeform 515">
                <a:extLst>
                  <a:ext uri="{FF2B5EF4-FFF2-40B4-BE49-F238E27FC236}">
                    <a16:creationId xmlns:a16="http://schemas.microsoft.com/office/drawing/2014/main" id="{F23B03D6-3DCD-2B09-2CD9-9B0CCF70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3" name="Freeform 516">
                <a:extLst>
                  <a:ext uri="{FF2B5EF4-FFF2-40B4-BE49-F238E27FC236}">
                    <a16:creationId xmlns:a16="http://schemas.microsoft.com/office/drawing/2014/main" id="{A4AA7B92-7AC7-47BD-831E-424000B66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4" name="Freeform 517">
                <a:extLst>
                  <a:ext uri="{FF2B5EF4-FFF2-40B4-BE49-F238E27FC236}">
                    <a16:creationId xmlns:a16="http://schemas.microsoft.com/office/drawing/2014/main" id="{547322D4-286B-BDFC-7DA9-4A05203C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5" name="Line 518">
                <a:extLst>
                  <a:ext uri="{FF2B5EF4-FFF2-40B4-BE49-F238E27FC236}">
                    <a16:creationId xmlns:a16="http://schemas.microsoft.com/office/drawing/2014/main" id="{DBB64748-0B80-4459-BF28-F10B051A6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6" name="Freeform 519">
                <a:extLst>
                  <a:ext uri="{FF2B5EF4-FFF2-40B4-BE49-F238E27FC236}">
                    <a16:creationId xmlns:a16="http://schemas.microsoft.com/office/drawing/2014/main" id="{BD9D97BE-87B9-C45D-EACC-00C19D76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7" name="Freeform 520">
                <a:extLst>
                  <a:ext uri="{FF2B5EF4-FFF2-40B4-BE49-F238E27FC236}">
                    <a16:creationId xmlns:a16="http://schemas.microsoft.com/office/drawing/2014/main" id="{668BD0F5-5BF9-2C31-30D7-D0518F3EC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8" name="Freeform 521">
                <a:extLst>
                  <a:ext uri="{FF2B5EF4-FFF2-40B4-BE49-F238E27FC236}">
                    <a16:creationId xmlns:a16="http://schemas.microsoft.com/office/drawing/2014/main" id="{21E10241-3E4A-F9A6-254A-3BE14FDE6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09" name="Line 522">
                <a:extLst>
                  <a:ext uri="{FF2B5EF4-FFF2-40B4-BE49-F238E27FC236}">
                    <a16:creationId xmlns:a16="http://schemas.microsoft.com/office/drawing/2014/main" id="{DD6F18B9-E856-122C-3027-ECF0960BB8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0" name="Freeform 523">
                <a:extLst>
                  <a:ext uri="{FF2B5EF4-FFF2-40B4-BE49-F238E27FC236}">
                    <a16:creationId xmlns:a16="http://schemas.microsoft.com/office/drawing/2014/main" id="{D77B5EFE-E1DE-5B21-9CE1-DCE745DE5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1" name="Freeform 524">
                <a:extLst>
                  <a:ext uri="{FF2B5EF4-FFF2-40B4-BE49-F238E27FC236}">
                    <a16:creationId xmlns:a16="http://schemas.microsoft.com/office/drawing/2014/main" id="{036987F4-D591-FA99-8B71-B7CDADBA4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2" name="Freeform 525">
                <a:extLst>
                  <a:ext uri="{FF2B5EF4-FFF2-40B4-BE49-F238E27FC236}">
                    <a16:creationId xmlns:a16="http://schemas.microsoft.com/office/drawing/2014/main" id="{A8F98901-FC16-C744-8C81-81C3C1A67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3" name="Freeform 526">
                <a:extLst>
                  <a:ext uri="{FF2B5EF4-FFF2-40B4-BE49-F238E27FC236}">
                    <a16:creationId xmlns:a16="http://schemas.microsoft.com/office/drawing/2014/main" id="{8D5CAA26-93CB-FB8A-8320-72885796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4" name="Line 527">
                <a:extLst>
                  <a:ext uri="{FF2B5EF4-FFF2-40B4-BE49-F238E27FC236}">
                    <a16:creationId xmlns:a16="http://schemas.microsoft.com/office/drawing/2014/main" id="{7E8E6B30-43E3-DA9F-C879-EEA4D0B2D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5" name="Freeform 528">
                <a:extLst>
                  <a:ext uri="{FF2B5EF4-FFF2-40B4-BE49-F238E27FC236}">
                    <a16:creationId xmlns:a16="http://schemas.microsoft.com/office/drawing/2014/main" id="{F2272E12-E0C3-387A-35CC-7917FB432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6" name="Freeform 529">
                <a:extLst>
                  <a:ext uri="{FF2B5EF4-FFF2-40B4-BE49-F238E27FC236}">
                    <a16:creationId xmlns:a16="http://schemas.microsoft.com/office/drawing/2014/main" id="{A55C6DB2-2B18-2F27-0725-EE300446F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7" name="Freeform 530">
                <a:extLst>
                  <a:ext uri="{FF2B5EF4-FFF2-40B4-BE49-F238E27FC236}">
                    <a16:creationId xmlns:a16="http://schemas.microsoft.com/office/drawing/2014/main" id="{E2926A61-E084-48C9-F999-80C836742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8" name="Freeform 531">
                <a:extLst>
                  <a:ext uri="{FF2B5EF4-FFF2-40B4-BE49-F238E27FC236}">
                    <a16:creationId xmlns:a16="http://schemas.microsoft.com/office/drawing/2014/main" id="{16F6A920-E155-D0EB-5510-5116B29AC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19" name="Freeform 532">
                <a:extLst>
                  <a:ext uri="{FF2B5EF4-FFF2-40B4-BE49-F238E27FC236}">
                    <a16:creationId xmlns:a16="http://schemas.microsoft.com/office/drawing/2014/main" id="{F19F0D88-67D0-3988-16EA-118F3B144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0" name="Freeform 533">
                <a:extLst>
                  <a:ext uri="{FF2B5EF4-FFF2-40B4-BE49-F238E27FC236}">
                    <a16:creationId xmlns:a16="http://schemas.microsoft.com/office/drawing/2014/main" id="{6D2A67B0-305C-F293-BF65-38690E764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1" name="Freeform 534">
                <a:extLst>
                  <a:ext uri="{FF2B5EF4-FFF2-40B4-BE49-F238E27FC236}">
                    <a16:creationId xmlns:a16="http://schemas.microsoft.com/office/drawing/2014/main" id="{DA097F55-577D-FA6D-876B-93F5E647C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2" name="Freeform 535">
                <a:extLst>
                  <a:ext uri="{FF2B5EF4-FFF2-40B4-BE49-F238E27FC236}">
                    <a16:creationId xmlns:a16="http://schemas.microsoft.com/office/drawing/2014/main" id="{64FE8935-F70D-7954-28E0-98F188F7C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3" name="Freeform 536">
                <a:extLst>
                  <a:ext uri="{FF2B5EF4-FFF2-40B4-BE49-F238E27FC236}">
                    <a16:creationId xmlns:a16="http://schemas.microsoft.com/office/drawing/2014/main" id="{D5E4CD2E-835E-1D26-E10E-545AECF8F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4" name="Line 537">
                <a:extLst>
                  <a:ext uri="{FF2B5EF4-FFF2-40B4-BE49-F238E27FC236}">
                    <a16:creationId xmlns:a16="http://schemas.microsoft.com/office/drawing/2014/main" id="{B7159107-2073-2ED1-41A8-31C25371B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5" name="Freeform 538">
                <a:extLst>
                  <a:ext uri="{FF2B5EF4-FFF2-40B4-BE49-F238E27FC236}">
                    <a16:creationId xmlns:a16="http://schemas.microsoft.com/office/drawing/2014/main" id="{4E07F545-779B-16C7-0AD3-D016DB388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6" name="Rectangle 539">
                <a:extLst>
                  <a:ext uri="{FF2B5EF4-FFF2-40B4-BE49-F238E27FC236}">
                    <a16:creationId xmlns:a16="http://schemas.microsoft.com/office/drawing/2014/main" id="{EAF90168-FFC1-DEBE-21F5-1A3D3D983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27" name="Rectangle 540">
                <a:extLst>
                  <a:ext uri="{FF2B5EF4-FFF2-40B4-BE49-F238E27FC236}">
                    <a16:creationId xmlns:a16="http://schemas.microsoft.com/office/drawing/2014/main" id="{F9067168-2E73-8C15-48A0-1CA6BFBBE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28" name="Freeform 541">
                <a:extLst>
                  <a:ext uri="{FF2B5EF4-FFF2-40B4-BE49-F238E27FC236}">
                    <a16:creationId xmlns:a16="http://schemas.microsoft.com/office/drawing/2014/main" id="{932C989C-348F-9A76-957E-3889E64D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29" name="Freeform 542">
                <a:extLst>
                  <a:ext uri="{FF2B5EF4-FFF2-40B4-BE49-F238E27FC236}">
                    <a16:creationId xmlns:a16="http://schemas.microsoft.com/office/drawing/2014/main" id="{55D189CF-E091-DC2F-ABA8-4D063573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0" name="Freeform 543">
                <a:extLst>
                  <a:ext uri="{FF2B5EF4-FFF2-40B4-BE49-F238E27FC236}">
                    <a16:creationId xmlns:a16="http://schemas.microsoft.com/office/drawing/2014/main" id="{6341EE45-BCDB-9DB7-8800-9B78C4222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1" name="Rectangle 544">
                <a:extLst>
                  <a:ext uri="{FF2B5EF4-FFF2-40B4-BE49-F238E27FC236}">
                    <a16:creationId xmlns:a16="http://schemas.microsoft.com/office/drawing/2014/main" id="{9587991E-D258-AD70-E9E1-34ED38F7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32" name="Rectangle 545">
                <a:extLst>
                  <a:ext uri="{FF2B5EF4-FFF2-40B4-BE49-F238E27FC236}">
                    <a16:creationId xmlns:a16="http://schemas.microsoft.com/office/drawing/2014/main" id="{CC8647B1-CAC5-6983-539F-935B7BC05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33" name="Freeform 546">
                <a:extLst>
                  <a:ext uri="{FF2B5EF4-FFF2-40B4-BE49-F238E27FC236}">
                    <a16:creationId xmlns:a16="http://schemas.microsoft.com/office/drawing/2014/main" id="{3E034726-CDCD-00AF-4571-4E47F609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840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4" name="Freeform 547">
                <a:extLst>
                  <a:ext uri="{FF2B5EF4-FFF2-40B4-BE49-F238E27FC236}">
                    <a16:creationId xmlns:a16="http://schemas.microsoft.com/office/drawing/2014/main" id="{97BCE947-19C9-22CF-5C38-286C3C72E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5" name="Freeform 548">
                <a:extLst>
                  <a:ext uri="{FF2B5EF4-FFF2-40B4-BE49-F238E27FC236}">
                    <a16:creationId xmlns:a16="http://schemas.microsoft.com/office/drawing/2014/main" id="{6212E3DA-F8B6-B332-90B1-46517A06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7" cy="252"/>
              </a:xfrm>
              <a:custGeom>
                <a:avLst/>
                <a:gdLst>
                  <a:gd name="T0" fmla="*/ 0 w 13"/>
                  <a:gd name="T1" fmla="*/ 0 h 1008"/>
                  <a:gd name="T2" fmla="*/ 1 w 13"/>
                  <a:gd name="T3" fmla="*/ 0 h 1008"/>
                  <a:gd name="T4" fmla="*/ 1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6" name="Line 549">
                <a:extLst>
                  <a:ext uri="{FF2B5EF4-FFF2-40B4-BE49-F238E27FC236}">
                    <a16:creationId xmlns:a16="http://schemas.microsoft.com/office/drawing/2014/main" id="{556BAE03-2C9F-1ABC-23E8-FCD6B1718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7" name="Rectangle 550">
                <a:extLst>
                  <a:ext uri="{FF2B5EF4-FFF2-40B4-BE49-F238E27FC236}">
                    <a16:creationId xmlns:a16="http://schemas.microsoft.com/office/drawing/2014/main" id="{EAB598DF-F303-000B-E943-D48D2697A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38" name="Freeform 551">
                <a:extLst>
                  <a:ext uri="{FF2B5EF4-FFF2-40B4-BE49-F238E27FC236}">
                    <a16:creationId xmlns:a16="http://schemas.microsoft.com/office/drawing/2014/main" id="{18C1E78D-3F5F-B8D6-B787-34A721E93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39" name="Freeform 552">
                <a:extLst>
                  <a:ext uri="{FF2B5EF4-FFF2-40B4-BE49-F238E27FC236}">
                    <a16:creationId xmlns:a16="http://schemas.microsoft.com/office/drawing/2014/main" id="{81F6CD1B-6A78-3EE0-741D-074D2064B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0" name="Rectangle 553">
                <a:extLst>
                  <a:ext uri="{FF2B5EF4-FFF2-40B4-BE49-F238E27FC236}">
                    <a16:creationId xmlns:a16="http://schemas.microsoft.com/office/drawing/2014/main" id="{90671316-DD57-1B9D-69B7-8A9826A0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41" name="Freeform 554">
                <a:extLst>
                  <a:ext uri="{FF2B5EF4-FFF2-40B4-BE49-F238E27FC236}">
                    <a16:creationId xmlns:a16="http://schemas.microsoft.com/office/drawing/2014/main" id="{F5F7D177-15AA-91A2-93D3-A0816D039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2" name="Rectangle 555">
                <a:extLst>
                  <a:ext uri="{FF2B5EF4-FFF2-40B4-BE49-F238E27FC236}">
                    <a16:creationId xmlns:a16="http://schemas.microsoft.com/office/drawing/2014/main" id="{35C6BA28-9233-599A-3437-F9DE4C47E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43" name="Freeform 556">
                <a:extLst>
                  <a:ext uri="{FF2B5EF4-FFF2-40B4-BE49-F238E27FC236}">
                    <a16:creationId xmlns:a16="http://schemas.microsoft.com/office/drawing/2014/main" id="{C113F0A7-A240-7637-F6BA-55CDF94A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4" name="Freeform 557">
                <a:extLst>
                  <a:ext uri="{FF2B5EF4-FFF2-40B4-BE49-F238E27FC236}">
                    <a16:creationId xmlns:a16="http://schemas.microsoft.com/office/drawing/2014/main" id="{CCC497D7-4346-393E-E8CF-868D85D20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5" name="Freeform 558">
                <a:extLst>
                  <a:ext uri="{FF2B5EF4-FFF2-40B4-BE49-F238E27FC236}">
                    <a16:creationId xmlns:a16="http://schemas.microsoft.com/office/drawing/2014/main" id="{373A4C77-7F4C-92D2-21FB-B8DBD684C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6" name="Line 559">
                <a:extLst>
                  <a:ext uri="{FF2B5EF4-FFF2-40B4-BE49-F238E27FC236}">
                    <a16:creationId xmlns:a16="http://schemas.microsoft.com/office/drawing/2014/main" id="{A62FD863-3533-50C3-A6CD-CC3374DF6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7" name="Rectangle 560">
                <a:extLst>
                  <a:ext uri="{FF2B5EF4-FFF2-40B4-BE49-F238E27FC236}">
                    <a16:creationId xmlns:a16="http://schemas.microsoft.com/office/drawing/2014/main" id="{93861CE7-87BD-4115-00CC-A83C91AF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48" name="Freeform 561">
                <a:extLst>
                  <a:ext uri="{FF2B5EF4-FFF2-40B4-BE49-F238E27FC236}">
                    <a16:creationId xmlns:a16="http://schemas.microsoft.com/office/drawing/2014/main" id="{BDBF4F66-2B60-715C-F9B5-BBF83C5F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49" name="Freeform 562">
                <a:extLst>
                  <a:ext uri="{FF2B5EF4-FFF2-40B4-BE49-F238E27FC236}">
                    <a16:creationId xmlns:a16="http://schemas.microsoft.com/office/drawing/2014/main" id="{37C4C7F8-D301-73F0-185B-657D36286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50" name="Rectangle 563">
                <a:extLst>
                  <a:ext uri="{FF2B5EF4-FFF2-40B4-BE49-F238E27FC236}">
                    <a16:creationId xmlns:a16="http://schemas.microsoft.com/office/drawing/2014/main" id="{55236BE0-E7D0-AFFF-3147-9A42F1874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51" name="Rectangle 564">
                <a:extLst>
                  <a:ext uri="{FF2B5EF4-FFF2-40B4-BE49-F238E27FC236}">
                    <a16:creationId xmlns:a16="http://schemas.microsoft.com/office/drawing/2014/main" id="{97BEF12A-3D66-BC36-30A4-E702F439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52" name="Freeform 565">
                <a:extLst>
                  <a:ext uri="{FF2B5EF4-FFF2-40B4-BE49-F238E27FC236}">
                    <a16:creationId xmlns:a16="http://schemas.microsoft.com/office/drawing/2014/main" id="{B70D6229-485A-7F1B-F150-356893372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53" name="Freeform 566">
                <a:extLst>
                  <a:ext uri="{FF2B5EF4-FFF2-40B4-BE49-F238E27FC236}">
                    <a16:creationId xmlns:a16="http://schemas.microsoft.com/office/drawing/2014/main" id="{E56B7070-6103-8851-5D12-A9AEE533C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54" name="Freeform 567">
                <a:extLst>
                  <a:ext uri="{FF2B5EF4-FFF2-40B4-BE49-F238E27FC236}">
                    <a16:creationId xmlns:a16="http://schemas.microsoft.com/office/drawing/2014/main" id="{F5A81518-DD55-E2D2-8C45-A703549B7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55" name="Line 568">
                <a:extLst>
                  <a:ext uri="{FF2B5EF4-FFF2-40B4-BE49-F238E27FC236}">
                    <a16:creationId xmlns:a16="http://schemas.microsoft.com/office/drawing/2014/main" id="{AC6970C6-45C3-DE8F-FFC6-2B43694F5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56" name="Rectangle 569">
                <a:extLst>
                  <a:ext uri="{FF2B5EF4-FFF2-40B4-BE49-F238E27FC236}">
                    <a16:creationId xmlns:a16="http://schemas.microsoft.com/office/drawing/2014/main" id="{9FA9859F-74BF-E325-9416-9738167D2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57" name="Rectangle 570">
                <a:extLst>
                  <a:ext uri="{FF2B5EF4-FFF2-40B4-BE49-F238E27FC236}">
                    <a16:creationId xmlns:a16="http://schemas.microsoft.com/office/drawing/2014/main" id="{FCC5F747-09BD-EBA5-C98F-DCB33CAA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58" name="Rectangle 571">
                <a:extLst>
                  <a:ext uri="{FF2B5EF4-FFF2-40B4-BE49-F238E27FC236}">
                    <a16:creationId xmlns:a16="http://schemas.microsoft.com/office/drawing/2014/main" id="{B4B8FE77-3364-3643-5BBA-D7A5C16BF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59" name="Rectangle 572">
                <a:extLst>
                  <a:ext uri="{FF2B5EF4-FFF2-40B4-BE49-F238E27FC236}">
                    <a16:creationId xmlns:a16="http://schemas.microsoft.com/office/drawing/2014/main" id="{10AFFD96-42B6-CEA5-C01A-A4F17E6AE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0" name="Rectangle 573">
                <a:extLst>
                  <a:ext uri="{FF2B5EF4-FFF2-40B4-BE49-F238E27FC236}">
                    <a16:creationId xmlns:a16="http://schemas.microsoft.com/office/drawing/2014/main" id="{38D2808A-1B70-A9FA-3198-8B44CC1D8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1" name="Rectangle 574">
                <a:extLst>
                  <a:ext uri="{FF2B5EF4-FFF2-40B4-BE49-F238E27FC236}">
                    <a16:creationId xmlns:a16="http://schemas.microsoft.com/office/drawing/2014/main" id="{D08CB5E2-51B2-EAB0-05B6-B94FE5188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2" name="Freeform 575">
                <a:extLst>
                  <a:ext uri="{FF2B5EF4-FFF2-40B4-BE49-F238E27FC236}">
                    <a16:creationId xmlns:a16="http://schemas.microsoft.com/office/drawing/2014/main" id="{CE730DC6-3E91-97AA-43E7-B0EFA066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63" name="Freeform 576">
                <a:extLst>
                  <a:ext uri="{FF2B5EF4-FFF2-40B4-BE49-F238E27FC236}">
                    <a16:creationId xmlns:a16="http://schemas.microsoft.com/office/drawing/2014/main" id="{A53B5C9B-3F9C-8666-8469-BE941B14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64" name="Line 577">
                <a:extLst>
                  <a:ext uri="{FF2B5EF4-FFF2-40B4-BE49-F238E27FC236}">
                    <a16:creationId xmlns:a16="http://schemas.microsoft.com/office/drawing/2014/main" id="{BABF1D84-562C-6A23-EE72-159FCD086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65" name="Freeform 578">
                <a:extLst>
                  <a:ext uri="{FF2B5EF4-FFF2-40B4-BE49-F238E27FC236}">
                    <a16:creationId xmlns:a16="http://schemas.microsoft.com/office/drawing/2014/main" id="{849F47EB-4AC5-5A94-E8C6-F1F2A7728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66" name="Rectangle 579">
                <a:extLst>
                  <a:ext uri="{FF2B5EF4-FFF2-40B4-BE49-F238E27FC236}">
                    <a16:creationId xmlns:a16="http://schemas.microsoft.com/office/drawing/2014/main" id="{E8B4CB18-1A75-F62B-F27E-4EF82AA69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7" name="Rectangle 580">
                <a:extLst>
                  <a:ext uri="{FF2B5EF4-FFF2-40B4-BE49-F238E27FC236}">
                    <a16:creationId xmlns:a16="http://schemas.microsoft.com/office/drawing/2014/main" id="{20DBBD89-6AAB-3F69-7856-541FB4A13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8" name="Rectangle 581">
                <a:extLst>
                  <a:ext uri="{FF2B5EF4-FFF2-40B4-BE49-F238E27FC236}">
                    <a16:creationId xmlns:a16="http://schemas.microsoft.com/office/drawing/2014/main" id="{17144424-925E-6B1E-6BD1-554195BA6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69" name="Rectangle 582">
                <a:extLst>
                  <a:ext uri="{FF2B5EF4-FFF2-40B4-BE49-F238E27FC236}">
                    <a16:creationId xmlns:a16="http://schemas.microsoft.com/office/drawing/2014/main" id="{6AFD1862-0DE4-0DE3-5EB2-E9E920DF3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70" name="Rectangle 583">
                <a:extLst>
                  <a:ext uri="{FF2B5EF4-FFF2-40B4-BE49-F238E27FC236}">
                    <a16:creationId xmlns:a16="http://schemas.microsoft.com/office/drawing/2014/main" id="{9D570D9C-98DD-8771-B14D-40971B01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71" name="Rectangle 584">
                <a:extLst>
                  <a:ext uri="{FF2B5EF4-FFF2-40B4-BE49-F238E27FC236}">
                    <a16:creationId xmlns:a16="http://schemas.microsoft.com/office/drawing/2014/main" id="{F5EE9047-841F-56C0-965B-C2F22B7C8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72" name="Freeform 585">
                <a:extLst>
                  <a:ext uri="{FF2B5EF4-FFF2-40B4-BE49-F238E27FC236}">
                    <a16:creationId xmlns:a16="http://schemas.microsoft.com/office/drawing/2014/main" id="{D9E97CFA-0263-885A-D859-D76084DF1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2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73" name="Line 586">
                <a:extLst>
                  <a:ext uri="{FF2B5EF4-FFF2-40B4-BE49-F238E27FC236}">
                    <a16:creationId xmlns:a16="http://schemas.microsoft.com/office/drawing/2014/main" id="{D668AC72-2BD8-F18F-A0D9-21B9A1D25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74" name="Freeform 587">
                <a:extLst>
                  <a:ext uri="{FF2B5EF4-FFF2-40B4-BE49-F238E27FC236}">
                    <a16:creationId xmlns:a16="http://schemas.microsoft.com/office/drawing/2014/main" id="{A08363E4-1D28-91D0-747C-737108A3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75" name="Freeform 588">
                <a:extLst>
                  <a:ext uri="{FF2B5EF4-FFF2-40B4-BE49-F238E27FC236}">
                    <a16:creationId xmlns:a16="http://schemas.microsoft.com/office/drawing/2014/main" id="{B8FCAC2D-A8F5-A92E-2EA7-D7B05A057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76" name="Rectangle 589">
                <a:extLst>
                  <a:ext uri="{FF2B5EF4-FFF2-40B4-BE49-F238E27FC236}">
                    <a16:creationId xmlns:a16="http://schemas.microsoft.com/office/drawing/2014/main" id="{9A9EBA09-47F3-35E5-D3EE-0B7621668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77" name="Rectangle 590">
                <a:extLst>
                  <a:ext uri="{FF2B5EF4-FFF2-40B4-BE49-F238E27FC236}">
                    <a16:creationId xmlns:a16="http://schemas.microsoft.com/office/drawing/2014/main" id="{1248FF55-0A2F-15E9-2436-79F01037C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78" name="Freeform 591">
                <a:extLst>
                  <a:ext uri="{FF2B5EF4-FFF2-40B4-BE49-F238E27FC236}">
                    <a16:creationId xmlns:a16="http://schemas.microsoft.com/office/drawing/2014/main" id="{1C7732F5-0178-5D6B-2794-EACD8A7B9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79" name="Freeform 592">
                <a:extLst>
                  <a:ext uri="{FF2B5EF4-FFF2-40B4-BE49-F238E27FC236}">
                    <a16:creationId xmlns:a16="http://schemas.microsoft.com/office/drawing/2014/main" id="{4C0DE291-7355-925E-C4A3-32066A41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0" name="Rectangle 593">
                <a:extLst>
                  <a:ext uri="{FF2B5EF4-FFF2-40B4-BE49-F238E27FC236}">
                    <a16:creationId xmlns:a16="http://schemas.microsoft.com/office/drawing/2014/main" id="{2A1E6B5A-64F1-BC11-BC30-459654E8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81" name="Freeform 594">
                <a:extLst>
                  <a:ext uri="{FF2B5EF4-FFF2-40B4-BE49-F238E27FC236}">
                    <a16:creationId xmlns:a16="http://schemas.microsoft.com/office/drawing/2014/main" id="{7A203BC8-2B9E-7A54-B9A9-AE55DEBC1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2" name="Line 595">
                <a:extLst>
                  <a:ext uri="{FF2B5EF4-FFF2-40B4-BE49-F238E27FC236}">
                    <a16:creationId xmlns:a16="http://schemas.microsoft.com/office/drawing/2014/main" id="{F0BEFFB3-EE20-988D-FB99-A386B6812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3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3" name="Freeform 596">
                <a:extLst>
                  <a:ext uri="{FF2B5EF4-FFF2-40B4-BE49-F238E27FC236}">
                    <a16:creationId xmlns:a16="http://schemas.microsoft.com/office/drawing/2014/main" id="{5A16CF53-321D-3805-DD1F-82307F63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4" name="Freeform 597">
                <a:extLst>
                  <a:ext uri="{FF2B5EF4-FFF2-40B4-BE49-F238E27FC236}">
                    <a16:creationId xmlns:a16="http://schemas.microsoft.com/office/drawing/2014/main" id="{B4B976C8-6EDE-E25E-E736-7CC685E05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5" name="Rectangle 598">
                <a:extLst>
                  <a:ext uri="{FF2B5EF4-FFF2-40B4-BE49-F238E27FC236}">
                    <a16:creationId xmlns:a16="http://schemas.microsoft.com/office/drawing/2014/main" id="{F3004989-23AF-C3C9-0C14-3800A4594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86" name="Freeform 599">
                <a:extLst>
                  <a:ext uri="{FF2B5EF4-FFF2-40B4-BE49-F238E27FC236}">
                    <a16:creationId xmlns:a16="http://schemas.microsoft.com/office/drawing/2014/main" id="{18976DCE-D79F-7604-CFB0-5C319427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7" name="Rectangle 600">
                <a:extLst>
                  <a:ext uri="{FF2B5EF4-FFF2-40B4-BE49-F238E27FC236}">
                    <a16:creationId xmlns:a16="http://schemas.microsoft.com/office/drawing/2014/main" id="{F30127CA-F36C-C940-FC8E-0B1F26540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88" name="Freeform 601">
                <a:extLst>
                  <a:ext uri="{FF2B5EF4-FFF2-40B4-BE49-F238E27FC236}">
                    <a16:creationId xmlns:a16="http://schemas.microsoft.com/office/drawing/2014/main" id="{4AF3686E-D035-AFDE-B10D-A0B0875B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89" name="Freeform 602">
                <a:extLst>
                  <a:ext uri="{FF2B5EF4-FFF2-40B4-BE49-F238E27FC236}">
                    <a16:creationId xmlns:a16="http://schemas.microsoft.com/office/drawing/2014/main" id="{3DF2F66B-74F5-6BB0-E35B-3402907AE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0" name="Rectangle 603">
                <a:extLst>
                  <a:ext uri="{FF2B5EF4-FFF2-40B4-BE49-F238E27FC236}">
                    <a16:creationId xmlns:a16="http://schemas.microsoft.com/office/drawing/2014/main" id="{827BB863-8F48-ED3E-BC63-B4ECCFE98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91" name="Freeform 604">
                <a:extLst>
                  <a:ext uri="{FF2B5EF4-FFF2-40B4-BE49-F238E27FC236}">
                    <a16:creationId xmlns:a16="http://schemas.microsoft.com/office/drawing/2014/main" id="{52FDF433-6FFD-B6C5-305D-6E4D4B213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39"/>
                <a:ext cx="5" cy="252"/>
              </a:xfrm>
              <a:custGeom>
                <a:avLst/>
                <a:gdLst>
                  <a:gd name="T0" fmla="*/ 0 w 9"/>
                  <a:gd name="T1" fmla="*/ 0 h 1010"/>
                  <a:gd name="T2" fmla="*/ 1 w 9"/>
                  <a:gd name="T3" fmla="*/ 0 h 1010"/>
                  <a:gd name="T4" fmla="*/ 1 w 9"/>
                  <a:gd name="T5" fmla="*/ 0 h 1010"/>
                  <a:gd name="T6" fmla="*/ 0 w 9"/>
                  <a:gd name="T7" fmla="*/ 0 h 1010"/>
                  <a:gd name="T8" fmla="*/ 0 w 9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10"/>
                  <a:gd name="T17" fmla="*/ 9 w 9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10">
                    <a:moveTo>
                      <a:pt x="0" y="5"/>
                    </a:moveTo>
                    <a:lnTo>
                      <a:pt x="9" y="0"/>
                    </a:lnTo>
                    <a:lnTo>
                      <a:pt x="9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2" name="Line 605">
                <a:extLst>
                  <a:ext uri="{FF2B5EF4-FFF2-40B4-BE49-F238E27FC236}">
                    <a16:creationId xmlns:a16="http://schemas.microsoft.com/office/drawing/2014/main" id="{AF9A1200-0660-F928-13A1-A558FAF87E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3" name="Freeform 606">
                <a:extLst>
                  <a:ext uri="{FF2B5EF4-FFF2-40B4-BE49-F238E27FC236}">
                    <a16:creationId xmlns:a16="http://schemas.microsoft.com/office/drawing/2014/main" id="{0E659159-BDDE-2FC1-1BCC-E4FBB9777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4" name="Freeform 607">
                <a:extLst>
                  <a:ext uri="{FF2B5EF4-FFF2-40B4-BE49-F238E27FC236}">
                    <a16:creationId xmlns:a16="http://schemas.microsoft.com/office/drawing/2014/main" id="{1861588A-3C25-9FDE-0B99-C8EB14D2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5" name="Rectangle 608">
                <a:extLst>
                  <a:ext uri="{FF2B5EF4-FFF2-40B4-BE49-F238E27FC236}">
                    <a16:creationId xmlns:a16="http://schemas.microsoft.com/office/drawing/2014/main" id="{AD163FD0-096F-CDC9-B6B4-05F2218A6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96" name="Rectangle 609">
                <a:extLst>
                  <a:ext uri="{FF2B5EF4-FFF2-40B4-BE49-F238E27FC236}">
                    <a16:creationId xmlns:a16="http://schemas.microsoft.com/office/drawing/2014/main" id="{C416D307-60AF-7CDE-35EC-7730E2546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197" name="Freeform 610">
                <a:extLst>
                  <a:ext uri="{FF2B5EF4-FFF2-40B4-BE49-F238E27FC236}">
                    <a16:creationId xmlns:a16="http://schemas.microsoft.com/office/drawing/2014/main" id="{A476E4BD-7474-F01D-F521-6F5DFACF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8" name="Freeform 611">
                <a:extLst>
                  <a:ext uri="{FF2B5EF4-FFF2-40B4-BE49-F238E27FC236}">
                    <a16:creationId xmlns:a16="http://schemas.microsoft.com/office/drawing/2014/main" id="{8B63CFAF-0C8B-A4BB-A8C4-D5749787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199" name="Freeform 612">
                <a:extLst>
                  <a:ext uri="{FF2B5EF4-FFF2-40B4-BE49-F238E27FC236}">
                    <a16:creationId xmlns:a16="http://schemas.microsoft.com/office/drawing/2014/main" id="{C7F6BB19-C7DC-BB26-F65D-80C9F70C9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0" name="Rectangle 613">
                <a:extLst>
                  <a:ext uri="{FF2B5EF4-FFF2-40B4-BE49-F238E27FC236}">
                    <a16:creationId xmlns:a16="http://schemas.microsoft.com/office/drawing/2014/main" id="{4875C565-A4AD-A695-1D1A-1D371409B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201" name="Rectangle 614">
                <a:extLst>
                  <a:ext uri="{FF2B5EF4-FFF2-40B4-BE49-F238E27FC236}">
                    <a16:creationId xmlns:a16="http://schemas.microsoft.com/office/drawing/2014/main" id="{A7439F24-5F44-3F12-A71E-381C806F8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202" name="Freeform 615">
                <a:extLst>
                  <a:ext uri="{FF2B5EF4-FFF2-40B4-BE49-F238E27FC236}">
                    <a16:creationId xmlns:a16="http://schemas.microsoft.com/office/drawing/2014/main" id="{B4688BC5-3BC1-28AB-6240-2F6202BFB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3" name="Freeform 616">
                <a:extLst>
                  <a:ext uri="{FF2B5EF4-FFF2-40B4-BE49-F238E27FC236}">
                    <a16:creationId xmlns:a16="http://schemas.microsoft.com/office/drawing/2014/main" id="{E9B78930-498E-7BCA-4052-F3279AC21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8"/>
                <a:ext cx="5" cy="252"/>
              </a:xfrm>
              <a:custGeom>
                <a:avLst/>
                <a:gdLst>
                  <a:gd name="T0" fmla="*/ 0 w 10"/>
                  <a:gd name="T1" fmla="*/ 0 h 1009"/>
                  <a:gd name="T2" fmla="*/ 1 w 10"/>
                  <a:gd name="T3" fmla="*/ 0 h 1009"/>
                  <a:gd name="T4" fmla="*/ 1 w 10"/>
                  <a:gd name="T5" fmla="*/ 0 h 1009"/>
                  <a:gd name="T6" fmla="*/ 0 w 10"/>
                  <a:gd name="T7" fmla="*/ 0 h 1009"/>
                  <a:gd name="T8" fmla="*/ 0 w 10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09"/>
                  <a:gd name="T17" fmla="*/ 10 w 10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09">
                    <a:moveTo>
                      <a:pt x="0" y="4"/>
                    </a:moveTo>
                    <a:lnTo>
                      <a:pt x="10" y="0"/>
                    </a:lnTo>
                    <a:lnTo>
                      <a:pt x="10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4" name="Line 617">
                <a:extLst>
                  <a:ext uri="{FF2B5EF4-FFF2-40B4-BE49-F238E27FC236}">
                    <a16:creationId xmlns:a16="http://schemas.microsoft.com/office/drawing/2014/main" id="{ABC9DD5F-300A-3532-B337-C4A878894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5" name="Freeform 618">
                <a:extLst>
                  <a:ext uri="{FF2B5EF4-FFF2-40B4-BE49-F238E27FC236}">
                    <a16:creationId xmlns:a16="http://schemas.microsoft.com/office/drawing/2014/main" id="{8B6DD900-915A-F1E5-08AE-3FC81A5AE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6" name="Freeform 619">
                <a:extLst>
                  <a:ext uri="{FF2B5EF4-FFF2-40B4-BE49-F238E27FC236}">
                    <a16:creationId xmlns:a16="http://schemas.microsoft.com/office/drawing/2014/main" id="{3241097F-96B5-966F-DFF0-AE3283BDB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7" name="Freeform 620">
                <a:extLst>
                  <a:ext uri="{FF2B5EF4-FFF2-40B4-BE49-F238E27FC236}">
                    <a16:creationId xmlns:a16="http://schemas.microsoft.com/office/drawing/2014/main" id="{2586599E-36C8-7CAC-C189-FBB07753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8" name="Freeform 621">
                <a:extLst>
                  <a:ext uri="{FF2B5EF4-FFF2-40B4-BE49-F238E27FC236}">
                    <a16:creationId xmlns:a16="http://schemas.microsoft.com/office/drawing/2014/main" id="{BE32722A-801B-D874-1630-5C6B2FDC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09" name="Freeform 622">
                <a:extLst>
                  <a:ext uri="{FF2B5EF4-FFF2-40B4-BE49-F238E27FC236}">
                    <a16:creationId xmlns:a16="http://schemas.microsoft.com/office/drawing/2014/main" id="{49CFC670-D6AB-53B1-5363-16B27356B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0" name="Freeform 623">
                <a:extLst>
                  <a:ext uri="{FF2B5EF4-FFF2-40B4-BE49-F238E27FC236}">
                    <a16:creationId xmlns:a16="http://schemas.microsoft.com/office/drawing/2014/main" id="{7BEA02C8-7218-29AF-99C7-F8C3F392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211" name="Freeform 624">
                <a:extLst>
                  <a:ext uri="{FF2B5EF4-FFF2-40B4-BE49-F238E27FC236}">
                    <a16:creationId xmlns:a16="http://schemas.microsoft.com/office/drawing/2014/main" id="{AE48E255-963D-F83A-BC9F-5D83DEC7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2" name="Group 826">
              <a:extLst>
                <a:ext uri="{FF2B5EF4-FFF2-40B4-BE49-F238E27FC236}">
                  <a16:creationId xmlns:a16="http://schemas.microsoft.com/office/drawing/2014/main" id="{09D4D894-C6B2-D166-86A0-DE984048E1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5" y="825"/>
              <a:ext cx="1350" cy="779"/>
              <a:chOff x="1365" y="825"/>
              <a:chExt cx="1350" cy="779"/>
            </a:xfrm>
          </p:grpSpPr>
          <p:sp>
            <p:nvSpPr>
              <p:cNvPr id="75812" name="Freeform 626">
                <a:extLst>
                  <a:ext uri="{FF2B5EF4-FFF2-40B4-BE49-F238E27FC236}">
                    <a16:creationId xmlns:a16="http://schemas.microsoft.com/office/drawing/2014/main" id="{2A3E39EB-83E6-B4B3-23FE-55B8B567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3" name="Freeform 627">
                <a:extLst>
                  <a:ext uri="{FF2B5EF4-FFF2-40B4-BE49-F238E27FC236}">
                    <a16:creationId xmlns:a16="http://schemas.microsoft.com/office/drawing/2014/main" id="{1532E27B-E418-9B18-30DD-1D5C5B31E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4" name="Line 628">
                <a:extLst>
                  <a:ext uri="{FF2B5EF4-FFF2-40B4-BE49-F238E27FC236}">
                    <a16:creationId xmlns:a16="http://schemas.microsoft.com/office/drawing/2014/main" id="{06B88CF2-DCB6-BEC4-3E5D-4CBF53E55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5" name="Freeform 629">
                <a:extLst>
                  <a:ext uri="{FF2B5EF4-FFF2-40B4-BE49-F238E27FC236}">
                    <a16:creationId xmlns:a16="http://schemas.microsoft.com/office/drawing/2014/main" id="{47FDDA7E-674F-915C-31C8-E1B806641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6" name="Freeform 630">
                <a:extLst>
                  <a:ext uri="{FF2B5EF4-FFF2-40B4-BE49-F238E27FC236}">
                    <a16:creationId xmlns:a16="http://schemas.microsoft.com/office/drawing/2014/main" id="{34F342C2-B803-723C-4296-D67EF5AF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7" name="Freeform 631">
                <a:extLst>
                  <a:ext uri="{FF2B5EF4-FFF2-40B4-BE49-F238E27FC236}">
                    <a16:creationId xmlns:a16="http://schemas.microsoft.com/office/drawing/2014/main" id="{64DC70C0-B1F9-8D8C-3A73-CBDADCFD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8" name="Freeform 632">
                <a:extLst>
                  <a:ext uri="{FF2B5EF4-FFF2-40B4-BE49-F238E27FC236}">
                    <a16:creationId xmlns:a16="http://schemas.microsoft.com/office/drawing/2014/main" id="{1DD6BD38-74C6-0579-0C3E-C995C418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9" name="Line 633">
                <a:extLst>
                  <a:ext uri="{FF2B5EF4-FFF2-40B4-BE49-F238E27FC236}">
                    <a16:creationId xmlns:a16="http://schemas.microsoft.com/office/drawing/2014/main" id="{92CBAE79-D115-DD82-D6E1-DAE7A327F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0" name="Freeform 634">
                <a:extLst>
                  <a:ext uri="{FF2B5EF4-FFF2-40B4-BE49-F238E27FC236}">
                    <a16:creationId xmlns:a16="http://schemas.microsoft.com/office/drawing/2014/main" id="{9A8C2E48-B46D-1FF8-9C41-FAB5000B2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1" name="Freeform 635">
                <a:extLst>
                  <a:ext uri="{FF2B5EF4-FFF2-40B4-BE49-F238E27FC236}">
                    <a16:creationId xmlns:a16="http://schemas.microsoft.com/office/drawing/2014/main" id="{ACA2C6EC-EB1C-5206-C138-B2E720BC6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2" name="Freeform 636">
                <a:extLst>
                  <a:ext uri="{FF2B5EF4-FFF2-40B4-BE49-F238E27FC236}">
                    <a16:creationId xmlns:a16="http://schemas.microsoft.com/office/drawing/2014/main" id="{2C70EA9F-96E5-EDBF-2D08-AA1A89A4C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3" name="Line 637">
                <a:extLst>
                  <a:ext uri="{FF2B5EF4-FFF2-40B4-BE49-F238E27FC236}">
                    <a16:creationId xmlns:a16="http://schemas.microsoft.com/office/drawing/2014/main" id="{AE344070-C6FE-1028-D840-E89BFD9B0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4" name="Freeform 638">
                <a:extLst>
                  <a:ext uri="{FF2B5EF4-FFF2-40B4-BE49-F238E27FC236}">
                    <a16:creationId xmlns:a16="http://schemas.microsoft.com/office/drawing/2014/main" id="{11635C5D-84AD-A9C0-0EF1-B0CCAD84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5" name="Freeform 639">
                <a:extLst>
                  <a:ext uri="{FF2B5EF4-FFF2-40B4-BE49-F238E27FC236}">
                    <a16:creationId xmlns:a16="http://schemas.microsoft.com/office/drawing/2014/main" id="{42B9AA2A-3219-8D16-0C44-E47F7A07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0 w 1"/>
                  <a:gd name="T3" fmla="*/ 0 h 1007"/>
                  <a:gd name="T4" fmla="*/ 0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6" name="Freeform 640">
                <a:extLst>
                  <a:ext uri="{FF2B5EF4-FFF2-40B4-BE49-F238E27FC236}">
                    <a16:creationId xmlns:a16="http://schemas.microsoft.com/office/drawing/2014/main" id="{8DB99F5E-C675-9891-C25C-96E267DBC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7" name="Line 641">
                <a:extLst>
                  <a:ext uri="{FF2B5EF4-FFF2-40B4-BE49-F238E27FC236}">
                    <a16:creationId xmlns:a16="http://schemas.microsoft.com/office/drawing/2014/main" id="{5DF9FB28-3F24-199A-2853-A89032547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2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8" name="Freeform 642">
                <a:extLst>
                  <a:ext uri="{FF2B5EF4-FFF2-40B4-BE49-F238E27FC236}">
                    <a16:creationId xmlns:a16="http://schemas.microsoft.com/office/drawing/2014/main" id="{E57A2D25-1AA5-3A74-AC09-CF20703D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29" name="Line 643">
                <a:extLst>
                  <a:ext uri="{FF2B5EF4-FFF2-40B4-BE49-F238E27FC236}">
                    <a16:creationId xmlns:a16="http://schemas.microsoft.com/office/drawing/2014/main" id="{00D4889D-EC2C-05C3-7BE0-E79C2F453D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0" name="Freeform 644">
                <a:extLst>
                  <a:ext uri="{FF2B5EF4-FFF2-40B4-BE49-F238E27FC236}">
                    <a16:creationId xmlns:a16="http://schemas.microsoft.com/office/drawing/2014/main" id="{B8C59542-43E9-9EA1-8F4E-EC2819D04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1" name="Line 645">
                <a:extLst>
                  <a:ext uri="{FF2B5EF4-FFF2-40B4-BE49-F238E27FC236}">
                    <a16:creationId xmlns:a16="http://schemas.microsoft.com/office/drawing/2014/main" id="{F5C682F0-58E5-2897-1414-7EFEFE966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2" name="Freeform 646">
                <a:extLst>
                  <a:ext uri="{FF2B5EF4-FFF2-40B4-BE49-F238E27FC236}">
                    <a16:creationId xmlns:a16="http://schemas.microsoft.com/office/drawing/2014/main" id="{A2E69ACF-BD04-985C-23E6-184D88369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25"/>
                <a:ext cx="71" cy="16"/>
              </a:xfrm>
              <a:custGeom>
                <a:avLst/>
                <a:gdLst>
                  <a:gd name="T0" fmla="*/ 1 w 141"/>
                  <a:gd name="T1" fmla="*/ 0 h 67"/>
                  <a:gd name="T2" fmla="*/ 1 w 141"/>
                  <a:gd name="T3" fmla="*/ 0 h 67"/>
                  <a:gd name="T4" fmla="*/ 1 w 141"/>
                  <a:gd name="T5" fmla="*/ 0 h 67"/>
                  <a:gd name="T6" fmla="*/ 1 w 141"/>
                  <a:gd name="T7" fmla="*/ 0 h 67"/>
                  <a:gd name="T8" fmla="*/ 1 w 141"/>
                  <a:gd name="T9" fmla="*/ 0 h 67"/>
                  <a:gd name="T10" fmla="*/ 1 w 141"/>
                  <a:gd name="T11" fmla="*/ 0 h 67"/>
                  <a:gd name="T12" fmla="*/ 1 w 141"/>
                  <a:gd name="T13" fmla="*/ 0 h 67"/>
                  <a:gd name="T14" fmla="*/ 1 w 141"/>
                  <a:gd name="T15" fmla="*/ 0 h 67"/>
                  <a:gd name="T16" fmla="*/ 1 w 141"/>
                  <a:gd name="T17" fmla="*/ 0 h 67"/>
                  <a:gd name="T18" fmla="*/ 1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1 w 141"/>
                  <a:gd name="T27" fmla="*/ 0 h 67"/>
                  <a:gd name="T28" fmla="*/ 1 w 141"/>
                  <a:gd name="T29" fmla="*/ 0 h 67"/>
                  <a:gd name="T30" fmla="*/ 1 w 141"/>
                  <a:gd name="T31" fmla="*/ 0 h 67"/>
                  <a:gd name="T32" fmla="*/ 1 w 141"/>
                  <a:gd name="T33" fmla="*/ 0 h 67"/>
                  <a:gd name="T34" fmla="*/ 1 w 141"/>
                  <a:gd name="T35" fmla="*/ 0 h 67"/>
                  <a:gd name="T36" fmla="*/ 1 w 141"/>
                  <a:gd name="T37" fmla="*/ 0 h 67"/>
                  <a:gd name="T38" fmla="*/ 1 w 141"/>
                  <a:gd name="T39" fmla="*/ 0 h 67"/>
                  <a:gd name="T40" fmla="*/ 1 w 141"/>
                  <a:gd name="T41" fmla="*/ 0 h 67"/>
                  <a:gd name="T42" fmla="*/ 1 w 141"/>
                  <a:gd name="T43" fmla="*/ 0 h 67"/>
                  <a:gd name="T44" fmla="*/ 1 w 141"/>
                  <a:gd name="T45" fmla="*/ 0 h 67"/>
                  <a:gd name="T46" fmla="*/ 1 w 141"/>
                  <a:gd name="T47" fmla="*/ 0 h 67"/>
                  <a:gd name="T48" fmla="*/ 1 w 141"/>
                  <a:gd name="T49" fmla="*/ 0 h 67"/>
                  <a:gd name="T50" fmla="*/ 1 w 141"/>
                  <a:gd name="T51" fmla="*/ 0 h 67"/>
                  <a:gd name="T52" fmla="*/ 1 w 141"/>
                  <a:gd name="T53" fmla="*/ 0 h 67"/>
                  <a:gd name="T54" fmla="*/ 1 w 141"/>
                  <a:gd name="T55" fmla="*/ 0 h 67"/>
                  <a:gd name="T56" fmla="*/ 1 w 141"/>
                  <a:gd name="T57" fmla="*/ 0 h 67"/>
                  <a:gd name="T58" fmla="*/ 1 w 141"/>
                  <a:gd name="T59" fmla="*/ 0 h 67"/>
                  <a:gd name="T60" fmla="*/ 1 w 141"/>
                  <a:gd name="T61" fmla="*/ 0 h 67"/>
                  <a:gd name="T62" fmla="*/ 1 w 141"/>
                  <a:gd name="T63" fmla="*/ 0 h 67"/>
                  <a:gd name="T64" fmla="*/ 1 w 141"/>
                  <a:gd name="T65" fmla="*/ 0 h 67"/>
                  <a:gd name="T66" fmla="*/ 1 w 141"/>
                  <a:gd name="T67" fmla="*/ 0 h 67"/>
                  <a:gd name="T68" fmla="*/ 1 w 141"/>
                  <a:gd name="T69" fmla="*/ 0 h 67"/>
                  <a:gd name="T70" fmla="*/ 1 w 141"/>
                  <a:gd name="T71" fmla="*/ 0 h 67"/>
                  <a:gd name="T72" fmla="*/ 1 w 141"/>
                  <a:gd name="T73" fmla="*/ 0 h 67"/>
                  <a:gd name="T74" fmla="*/ 1 w 141"/>
                  <a:gd name="T75" fmla="*/ 0 h 67"/>
                  <a:gd name="T76" fmla="*/ 1 w 141"/>
                  <a:gd name="T77" fmla="*/ 0 h 67"/>
                  <a:gd name="T78" fmla="*/ 1 w 141"/>
                  <a:gd name="T79" fmla="*/ 0 h 67"/>
                  <a:gd name="T80" fmla="*/ 1 w 141"/>
                  <a:gd name="T81" fmla="*/ 0 h 67"/>
                  <a:gd name="T82" fmla="*/ 1 w 141"/>
                  <a:gd name="T83" fmla="*/ 0 h 67"/>
                  <a:gd name="T84" fmla="*/ 1 w 141"/>
                  <a:gd name="T85" fmla="*/ 0 h 67"/>
                  <a:gd name="T86" fmla="*/ 1 w 141"/>
                  <a:gd name="T87" fmla="*/ 0 h 67"/>
                  <a:gd name="T88" fmla="*/ 1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1" y="0"/>
                    </a:moveTo>
                    <a:lnTo>
                      <a:pt x="57" y="2"/>
                    </a:lnTo>
                    <a:lnTo>
                      <a:pt x="44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4" y="65"/>
                    </a:lnTo>
                    <a:lnTo>
                      <a:pt x="57" y="67"/>
                    </a:lnTo>
                    <a:lnTo>
                      <a:pt x="71" y="67"/>
                    </a:lnTo>
                    <a:lnTo>
                      <a:pt x="85" y="67"/>
                    </a:lnTo>
                    <a:lnTo>
                      <a:pt x="98" y="65"/>
                    </a:lnTo>
                    <a:lnTo>
                      <a:pt x="110" y="62"/>
                    </a:lnTo>
                    <a:lnTo>
                      <a:pt x="119" y="57"/>
                    </a:lnTo>
                    <a:lnTo>
                      <a:pt x="129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7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7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9" y="15"/>
                    </a:lnTo>
                    <a:lnTo>
                      <a:pt x="119" y="11"/>
                    </a:lnTo>
                    <a:lnTo>
                      <a:pt x="110" y="7"/>
                    </a:lnTo>
                    <a:lnTo>
                      <a:pt x="98" y="4"/>
                    </a:lnTo>
                    <a:lnTo>
                      <a:pt x="85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3" name="Line 647">
                <a:extLst>
                  <a:ext uri="{FF2B5EF4-FFF2-40B4-BE49-F238E27FC236}">
                    <a16:creationId xmlns:a16="http://schemas.microsoft.com/office/drawing/2014/main" id="{7FB0E8F5-9E0C-0143-F7DF-6E5E5E4B2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2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4" name="Line 648">
                <a:extLst>
                  <a:ext uri="{FF2B5EF4-FFF2-40B4-BE49-F238E27FC236}">
                    <a16:creationId xmlns:a16="http://schemas.microsoft.com/office/drawing/2014/main" id="{8F167068-0AF8-3AE6-61C2-ECCD178696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6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5" name="Line 649">
                <a:extLst>
                  <a:ext uri="{FF2B5EF4-FFF2-40B4-BE49-F238E27FC236}">
                    <a16:creationId xmlns:a16="http://schemas.microsoft.com/office/drawing/2014/main" id="{8F429D24-B660-1D24-951F-2C60DB1BE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6" name="Line 650">
                <a:extLst>
                  <a:ext uri="{FF2B5EF4-FFF2-40B4-BE49-F238E27FC236}">
                    <a16:creationId xmlns:a16="http://schemas.microsoft.com/office/drawing/2014/main" id="{5D71EB80-ECD0-5D3F-0883-D2E7A4764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4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7" name="Line 651">
                <a:extLst>
                  <a:ext uri="{FF2B5EF4-FFF2-40B4-BE49-F238E27FC236}">
                    <a16:creationId xmlns:a16="http://schemas.microsoft.com/office/drawing/2014/main" id="{6688B87B-ED32-74A3-5CFD-DD1ADE9A8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0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8" name="Line 652">
                <a:extLst>
                  <a:ext uri="{FF2B5EF4-FFF2-40B4-BE49-F238E27FC236}">
                    <a16:creationId xmlns:a16="http://schemas.microsoft.com/office/drawing/2014/main" id="{864169BF-9EC4-7486-1E90-D67D8AD8A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8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39" name="Line 653">
                <a:extLst>
                  <a:ext uri="{FF2B5EF4-FFF2-40B4-BE49-F238E27FC236}">
                    <a16:creationId xmlns:a16="http://schemas.microsoft.com/office/drawing/2014/main" id="{4B5B86E5-AB18-A9FF-5609-B01CEA5C1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7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0" name="Line 654">
                <a:extLst>
                  <a:ext uri="{FF2B5EF4-FFF2-40B4-BE49-F238E27FC236}">
                    <a16:creationId xmlns:a16="http://schemas.microsoft.com/office/drawing/2014/main" id="{C6FD60E3-7B0C-2F06-780F-7A947E5A6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1" name="Line 655">
                <a:extLst>
                  <a:ext uri="{FF2B5EF4-FFF2-40B4-BE49-F238E27FC236}">
                    <a16:creationId xmlns:a16="http://schemas.microsoft.com/office/drawing/2014/main" id="{4E76DDA0-1B06-9F1C-A5A6-536CC6D7B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2" name="Line 656">
                <a:extLst>
                  <a:ext uri="{FF2B5EF4-FFF2-40B4-BE49-F238E27FC236}">
                    <a16:creationId xmlns:a16="http://schemas.microsoft.com/office/drawing/2014/main" id="{754D35FA-EC55-8B30-093D-3C3CB926B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3" name="Line 657">
                <a:extLst>
                  <a:ext uri="{FF2B5EF4-FFF2-40B4-BE49-F238E27FC236}">
                    <a16:creationId xmlns:a16="http://schemas.microsoft.com/office/drawing/2014/main" id="{97192D52-88B1-0A1F-FA97-55B46DF0A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4" name="Line 658">
                <a:extLst>
                  <a:ext uri="{FF2B5EF4-FFF2-40B4-BE49-F238E27FC236}">
                    <a16:creationId xmlns:a16="http://schemas.microsoft.com/office/drawing/2014/main" id="{D7AB22C9-8AAD-E867-C744-1EA204E05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5" name="Line 659">
                <a:extLst>
                  <a:ext uri="{FF2B5EF4-FFF2-40B4-BE49-F238E27FC236}">
                    <a16:creationId xmlns:a16="http://schemas.microsoft.com/office/drawing/2014/main" id="{240759C1-A417-8BD6-7075-BFF53028C2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6" name="Line 660">
                <a:extLst>
                  <a:ext uri="{FF2B5EF4-FFF2-40B4-BE49-F238E27FC236}">
                    <a16:creationId xmlns:a16="http://schemas.microsoft.com/office/drawing/2014/main" id="{FDE98386-D61F-FAD8-D15C-C4972971C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7" name="Line 661">
                <a:extLst>
                  <a:ext uri="{FF2B5EF4-FFF2-40B4-BE49-F238E27FC236}">
                    <a16:creationId xmlns:a16="http://schemas.microsoft.com/office/drawing/2014/main" id="{18A5B0F0-37B4-6DF6-B008-DBEF67A19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8" name="Line 662">
                <a:extLst>
                  <a:ext uri="{FF2B5EF4-FFF2-40B4-BE49-F238E27FC236}">
                    <a16:creationId xmlns:a16="http://schemas.microsoft.com/office/drawing/2014/main" id="{C8A8D1E7-746C-BCE5-D8B1-915F3A929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49" name="Line 663">
                <a:extLst>
                  <a:ext uri="{FF2B5EF4-FFF2-40B4-BE49-F238E27FC236}">
                    <a16:creationId xmlns:a16="http://schemas.microsoft.com/office/drawing/2014/main" id="{21290391-01C2-BCB4-58F5-CEEAB802F6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0" name="Line 664">
                <a:extLst>
                  <a:ext uri="{FF2B5EF4-FFF2-40B4-BE49-F238E27FC236}">
                    <a16:creationId xmlns:a16="http://schemas.microsoft.com/office/drawing/2014/main" id="{17B685F6-5F3D-4858-11C8-BCDE960E12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1" name="Line 665">
                <a:extLst>
                  <a:ext uri="{FF2B5EF4-FFF2-40B4-BE49-F238E27FC236}">
                    <a16:creationId xmlns:a16="http://schemas.microsoft.com/office/drawing/2014/main" id="{04F3768E-C48B-6CE4-EEBD-C9650F280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2" name="Line 666">
                <a:extLst>
                  <a:ext uri="{FF2B5EF4-FFF2-40B4-BE49-F238E27FC236}">
                    <a16:creationId xmlns:a16="http://schemas.microsoft.com/office/drawing/2014/main" id="{EA1A8C5F-E1D0-E1C6-0CB5-7C41F5C2E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3" name="Line 667">
                <a:extLst>
                  <a:ext uri="{FF2B5EF4-FFF2-40B4-BE49-F238E27FC236}">
                    <a16:creationId xmlns:a16="http://schemas.microsoft.com/office/drawing/2014/main" id="{2B804730-9BFD-3DDC-B0D2-1DC944FDF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4" name="Line 668">
                <a:extLst>
                  <a:ext uri="{FF2B5EF4-FFF2-40B4-BE49-F238E27FC236}">
                    <a16:creationId xmlns:a16="http://schemas.microsoft.com/office/drawing/2014/main" id="{3E0FF5C7-BFD8-2FB8-279E-374CB92CA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5" name="Line 669">
                <a:extLst>
                  <a:ext uri="{FF2B5EF4-FFF2-40B4-BE49-F238E27FC236}">
                    <a16:creationId xmlns:a16="http://schemas.microsoft.com/office/drawing/2014/main" id="{1C1E9CF1-222F-C512-74F1-961C43B3B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6" name="Line 670">
                <a:extLst>
                  <a:ext uri="{FF2B5EF4-FFF2-40B4-BE49-F238E27FC236}">
                    <a16:creationId xmlns:a16="http://schemas.microsoft.com/office/drawing/2014/main" id="{E01AD3B8-23F0-3ABB-E3AD-E2202B5E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7" name="Line 671">
                <a:extLst>
                  <a:ext uri="{FF2B5EF4-FFF2-40B4-BE49-F238E27FC236}">
                    <a16:creationId xmlns:a16="http://schemas.microsoft.com/office/drawing/2014/main" id="{4C077531-74B7-8C8A-DBC5-45F0EA8E3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3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8" name="Line 672">
                <a:extLst>
                  <a:ext uri="{FF2B5EF4-FFF2-40B4-BE49-F238E27FC236}">
                    <a16:creationId xmlns:a16="http://schemas.microsoft.com/office/drawing/2014/main" id="{3A62238D-9E18-26CD-20AF-F7C67B802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9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59" name="Line 673">
                <a:extLst>
                  <a:ext uri="{FF2B5EF4-FFF2-40B4-BE49-F238E27FC236}">
                    <a16:creationId xmlns:a16="http://schemas.microsoft.com/office/drawing/2014/main" id="{87FCAF8F-909B-0263-250F-BC3AD95D2C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0" name="Line 674">
                <a:extLst>
                  <a:ext uri="{FF2B5EF4-FFF2-40B4-BE49-F238E27FC236}">
                    <a16:creationId xmlns:a16="http://schemas.microsoft.com/office/drawing/2014/main" id="{763C9EC1-417E-4D42-F225-4ECA3C13D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1" name="Line 675">
                <a:extLst>
                  <a:ext uri="{FF2B5EF4-FFF2-40B4-BE49-F238E27FC236}">
                    <a16:creationId xmlns:a16="http://schemas.microsoft.com/office/drawing/2014/main" id="{39924201-9D39-E838-F829-BD4FF691C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2" name="Line 676">
                <a:extLst>
                  <a:ext uri="{FF2B5EF4-FFF2-40B4-BE49-F238E27FC236}">
                    <a16:creationId xmlns:a16="http://schemas.microsoft.com/office/drawing/2014/main" id="{8BAC0CFD-A892-4A55-3978-21DFFEB77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1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3" name="Line 677">
                <a:extLst>
                  <a:ext uri="{FF2B5EF4-FFF2-40B4-BE49-F238E27FC236}">
                    <a16:creationId xmlns:a16="http://schemas.microsoft.com/office/drawing/2014/main" id="{91F52E3B-2145-D47E-53AE-5CBB6EBC3D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2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4" name="Line 678">
                <a:extLst>
                  <a:ext uri="{FF2B5EF4-FFF2-40B4-BE49-F238E27FC236}">
                    <a16:creationId xmlns:a16="http://schemas.microsoft.com/office/drawing/2014/main" id="{DC9813D5-2829-2C7A-99EE-B79C7C68A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3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5" name="Line 679">
                <a:extLst>
                  <a:ext uri="{FF2B5EF4-FFF2-40B4-BE49-F238E27FC236}">
                    <a16:creationId xmlns:a16="http://schemas.microsoft.com/office/drawing/2014/main" id="{DEC1E18D-E1A3-DADD-6394-D465AE795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6" name="Line 680">
                <a:extLst>
                  <a:ext uri="{FF2B5EF4-FFF2-40B4-BE49-F238E27FC236}">
                    <a16:creationId xmlns:a16="http://schemas.microsoft.com/office/drawing/2014/main" id="{600EB542-1C4D-804E-700B-E788A3A715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7" name="Line 681">
                <a:extLst>
                  <a:ext uri="{FF2B5EF4-FFF2-40B4-BE49-F238E27FC236}">
                    <a16:creationId xmlns:a16="http://schemas.microsoft.com/office/drawing/2014/main" id="{1FB5DC12-E9EE-93BF-E3E8-CCFA37C57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3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8" name="Line 682">
                <a:extLst>
                  <a:ext uri="{FF2B5EF4-FFF2-40B4-BE49-F238E27FC236}">
                    <a16:creationId xmlns:a16="http://schemas.microsoft.com/office/drawing/2014/main" id="{D38CF344-AB0F-0087-5F79-B5D7EAFD3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69" name="Line 683">
                <a:extLst>
                  <a:ext uri="{FF2B5EF4-FFF2-40B4-BE49-F238E27FC236}">
                    <a16:creationId xmlns:a16="http://schemas.microsoft.com/office/drawing/2014/main" id="{268EC83C-DBD1-4A36-22ED-805773180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1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0" name="Line 684">
                <a:extLst>
                  <a:ext uri="{FF2B5EF4-FFF2-40B4-BE49-F238E27FC236}">
                    <a16:creationId xmlns:a16="http://schemas.microsoft.com/office/drawing/2014/main" id="{67E7A0E2-E5B5-DD17-DCF4-94FD2C8291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1" name="Line 685">
                <a:extLst>
                  <a:ext uri="{FF2B5EF4-FFF2-40B4-BE49-F238E27FC236}">
                    <a16:creationId xmlns:a16="http://schemas.microsoft.com/office/drawing/2014/main" id="{921D1F53-B471-30E1-F603-7991F8BC4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2" name="Line 686">
                <a:extLst>
                  <a:ext uri="{FF2B5EF4-FFF2-40B4-BE49-F238E27FC236}">
                    <a16:creationId xmlns:a16="http://schemas.microsoft.com/office/drawing/2014/main" id="{D931D00E-F9AA-3ADE-02FC-42B424CAC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4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3" name="Line 687">
                <a:extLst>
                  <a:ext uri="{FF2B5EF4-FFF2-40B4-BE49-F238E27FC236}">
                    <a16:creationId xmlns:a16="http://schemas.microsoft.com/office/drawing/2014/main" id="{BA549633-7A29-1222-D7B8-21979BCC35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9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4" name="Line 688">
                <a:extLst>
                  <a:ext uri="{FF2B5EF4-FFF2-40B4-BE49-F238E27FC236}">
                    <a16:creationId xmlns:a16="http://schemas.microsoft.com/office/drawing/2014/main" id="{1BD6BAB0-1B29-7568-900B-77709D8C7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5" name="Line 689">
                <a:extLst>
                  <a:ext uri="{FF2B5EF4-FFF2-40B4-BE49-F238E27FC236}">
                    <a16:creationId xmlns:a16="http://schemas.microsoft.com/office/drawing/2014/main" id="{A21F489D-102E-A9D2-C4CE-21FCDA5D8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6" name="Line 690">
                <a:extLst>
                  <a:ext uri="{FF2B5EF4-FFF2-40B4-BE49-F238E27FC236}">
                    <a16:creationId xmlns:a16="http://schemas.microsoft.com/office/drawing/2014/main" id="{68295CCB-54A2-3B32-931F-0CBEB68B4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7" name="Freeform 691">
                <a:extLst>
                  <a:ext uri="{FF2B5EF4-FFF2-40B4-BE49-F238E27FC236}">
                    <a16:creationId xmlns:a16="http://schemas.microsoft.com/office/drawing/2014/main" id="{F78A8FEA-8607-DF6A-D737-9C4811956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5" y="1316"/>
                <a:ext cx="241" cy="72"/>
              </a:xfrm>
              <a:custGeom>
                <a:avLst/>
                <a:gdLst>
                  <a:gd name="T0" fmla="*/ 1 w 481"/>
                  <a:gd name="T1" fmla="*/ 0 h 287"/>
                  <a:gd name="T2" fmla="*/ 1 w 481"/>
                  <a:gd name="T3" fmla="*/ 0 h 287"/>
                  <a:gd name="T4" fmla="*/ 1 w 481"/>
                  <a:gd name="T5" fmla="*/ 0 h 287"/>
                  <a:gd name="T6" fmla="*/ 1 w 481"/>
                  <a:gd name="T7" fmla="*/ 0 h 287"/>
                  <a:gd name="T8" fmla="*/ 1 w 481"/>
                  <a:gd name="T9" fmla="*/ 0 h 287"/>
                  <a:gd name="T10" fmla="*/ 1 w 481"/>
                  <a:gd name="T11" fmla="*/ 0 h 287"/>
                  <a:gd name="T12" fmla="*/ 0 w 481"/>
                  <a:gd name="T13" fmla="*/ 0 h 287"/>
                  <a:gd name="T14" fmla="*/ 1 w 481"/>
                  <a:gd name="T15" fmla="*/ 0 h 287"/>
                  <a:gd name="T16" fmla="*/ 1 w 481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1"/>
                  <a:gd name="T28" fmla="*/ 0 h 287"/>
                  <a:gd name="T29" fmla="*/ 481 w 481"/>
                  <a:gd name="T30" fmla="*/ 287 h 2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1" h="287">
                    <a:moveTo>
                      <a:pt x="481" y="171"/>
                    </a:moveTo>
                    <a:lnTo>
                      <a:pt x="259" y="172"/>
                    </a:lnTo>
                    <a:lnTo>
                      <a:pt x="259" y="115"/>
                    </a:lnTo>
                    <a:lnTo>
                      <a:pt x="481" y="114"/>
                    </a:lnTo>
                    <a:lnTo>
                      <a:pt x="481" y="171"/>
                    </a:lnTo>
                    <a:close/>
                    <a:moveTo>
                      <a:pt x="289" y="287"/>
                    </a:moveTo>
                    <a:lnTo>
                      <a:pt x="0" y="144"/>
                    </a:lnTo>
                    <a:lnTo>
                      <a:pt x="289" y="0"/>
                    </a:lnTo>
                    <a:lnTo>
                      <a:pt x="289" y="287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8" name="Freeform 692">
                <a:extLst>
                  <a:ext uri="{FF2B5EF4-FFF2-40B4-BE49-F238E27FC236}">
                    <a16:creationId xmlns:a16="http://schemas.microsoft.com/office/drawing/2014/main" id="{A0B21138-58BE-7682-1A86-1FBB4542A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603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0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79" name="Line 693">
                <a:extLst>
                  <a:ext uri="{FF2B5EF4-FFF2-40B4-BE49-F238E27FC236}">
                    <a16:creationId xmlns:a16="http://schemas.microsoft.com/office/drawing/2014/main" id="{7D4BC053-A13C-E731-7509-38BF883FD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0" name="Freeform 694">
                <a:extLst>
                  <a:ext uri="{FF2B5EF4-FFF2-40B4-BE49-F238E27FC236}">
                    <a16:creationId xmlns:a16="http://schemas.microsoft.com/office/drawing/2014/main" id="{0EC064F3-9F69-FD62-D02F-62784D76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1" name="Line 695">
                <a:extLst>
                  <a:ext uri="{FF2B5EF4-FFF2-40B4-BE49-F238E27FC236}">
                    <a16:creationId xmlns:a16="http://schemas.microsoft.com/office/drawing/2014/main" id="{79424DE3-AE38-C9AC-38DE-4D4C0068D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2" name="Freeform 696">
                <a:extLst>
                  <a:ext uri="{FF2B5EF4-FFF2-40B4-BE49-F238E27FC236}">
                    <a16:creationId xmlns:a16="http://schemas.microsoft.com/office/drawing/2014/main" id="{B3824761-694B-6520-600C-542AFC836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3" name="Line 697">
                <a:extLst>
                  <a:ext uri="{FF2B5EF4-FFF2-40B4-BE49-F238E27FC236}">
                    <a16:creationId xmlns:a16="http://schemas.microsoft.com/office/drawing/2014/main" id="{DFC01D81-DC9C-6B92-ABB1-C778765F4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4" name="Freeform 698">
                <a:extLst>
                  <a:ext uri="{FF2B5EF4-FFF2-40B4-BE49-F238E27FC236}">
                    <a16:creationId xmlns:a16="http://schemas.microsoft.com/office/drawing/2014/main" id="{ABD09667-2E4B-5578-76A9-AD414D39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7" cy="1"/>
              </a:xfrm>
              <a:custGeom>
                <a:avLst/>
                <a:gdLst>
                  <a:gd name="T0" fmla="*/ 0 w 576"/>
                  <a:gd name="T1" fmla="*/ 0 h 3"/>
                  <a:gd name="T2" fmla="*/ 0 w 576"/>
                  <a:gd name="T3" fmla="*/ 0 h 3"/>
                  <a:gd name="T4" fmla="*/ 0 w 576"/>
                  <a:gd name="T5" fmla="*/ 0 h 3"/>
                  <a:gd name="T6" fmla="*/ 0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5" name="Line 699">
                <a:extLst>
                  <a:ext uri="{FF2B5EF4-FFF2-40B4-BE49-F238E27FC236}">
                    <a16:creationId xmlns:a16="http://schemas.microsoft.com/office/drawing/2014/main" id="{92E26034-98CF-B217-9E34-144EC2F4A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6" name="Freeform 700">
                <a:extLst>
                  <a:ext uri="{FF2B5EF4-FFF2-40B4-BE49-F238E27FC236}">
                    <a16:creationId xmlns:a16="http://schemas.microsoft.com/office/drawing/2014/main" id="{F2D9B3E0-3092-C785-34E3-67817908C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6" cy="1"/>
              </a:xfrm>
              <a:custGeom>
                <a:avLst/>
                <a:gdLst>
                  <a:gd name="T0" fmla="*/ 0 w 573"/>
                  <a:gd name="T1" fmla="*/ 1 h 2"/>
                  <a:gd name="T2" fmla="*/ 0 w 573"/>
                  <a:gd name="T3" fmla="*/ 0 h 2"/>
                  <a:gd name="T4" fmla="*/ 0 w 573"/>
                  <a:gd name="T5" fmla="*/ 0 h 2"/>
                  <a:gd name="T6" fmla="*/ 0 w 573"/>
                  <a:gd name="T7" fmla="*/ 1 h 2"/>
                  <a:gd name="T8" fmla="*/ 0 w 573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"/>
                  <a:gd name="T17" fmla="*/ 573 w 57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">
                    <a:moveTo>
                      <a:pt x="0" y="2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7" name="Freeform 701">
                <a:extLst>
                  <a:ext uri="{FF2B5EF4-FFF2-40B4-BE49-F238E27FC236}">
                    <a16:creationId xmlns:a16="http://schemas.microsoft.com/office/drawing/2014/main" id="{CFC80D99-099F-CDDA-5F8F-0026FD78B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602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8" name="Freeform 702">
                <a:extLst>
                  <a:ext uri="{FF2B5EF4-FFF2-40B4-BE49-F238E27FC236}">
                    <a16:creationId xmlns:a16="http://schemas.microsoft.com/office/drawing/2014/main" id="{61FCCE04-4BEA-6150-A2E8-C336D598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89" name="Line 703">
                <a:extLst>
                  <a:ext uri="{FF2B5EF4-FFF2-40B4-BE49-F238E27FC236}">
                    <a16:creationId xmlns:a16="http://schemas.microsoft.com/office/drawing/2014/main" id="{8D871A5A-4E82-DF85-DB2C-C426D8410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60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0" name="Freeform 704">
                <a:extLst>
                  <a:ext uri="{FF2B5EF4-FFF2-40B4-BE49-F238E27FC236}">
                    <a16:creationId xmlns:a16="http://schemas.microsoft.com/office/drawing/2014/main" id="{08E990DC-F825-5A08-C044-133921140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1" name="Freeform 705">
                <a:extLst>
                  <a:ext uri="{FF2B5EF4-FFF2-40B4-BE49-F238E27FC236}">
                    <a16:creationId xmlns:a16="http://schemas.microsoft.com/office/drawing/2014/main" id="{EE9B4B6B-5AFC-9C99-A386-1984769CE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2" name="Freeform 706">
                <a:extLst>
                  <a:ext uri="{FF2B5EF4-FFF2-40B4-BE49-F238E27FC236}">
                    <a16:creationId xmlns:a16="http://schemas.microsoft.com/office/drawing/2014/main" id="{664012FF-4946-9F4C-EF32-29EDEFE02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3" name="Freeform 707">
                <a:extLst>
                  <a:ext uri="{FF2B5EF4-FFF2-40B4-BE49-F238E27FC236}">
                    <a16:creationId xmlns:a16="http://schemas.microsoft.com/office/drawing/2014/main" id="{F2323D67-B468-E94F-72AD-AFB392D58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4" name="Line 708">
                <a:extLst>
                  <a:ext uri="{FF2B5EF4-FFF2-40B4-BE49-F238E27FC236}">
                    <a16:creationId xmlns:a16="http://schemas.microsoft.com/office/drawing/2014/main" id="{00BF0CA6-4E1D-89B7-FAB9-ED68F041D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5" name="Freeform 709">
                <a:extLst>
                  <a:ext uri="{FF2B5EF4-FFF2-40B4-BE49-F238E27FC236}">
                    <a16:creationId xmlns:a16="http://schemas.microsoft.com/office/drawing/2014/main" id="{B8C91DE8-6E84-BF77-BDD7-34542E398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6" name="Freeform 710">
                <a:extLst>
                  <a:ext uri="{FF2B5EF4-FFF2-40B4-BE49-F238E27FC236}">
                    <a16:creationId xmlns:a16="http://schemas.microsoft.com/office/drawing/2014/main" id="{1407A4C0-10CC-777B-1F38-552B8AB7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7" name="Freeform 711">
                <a:extLst>
                  <a:ext uri="{FF2B5EF4-FFF2-40B4-BE49-F238E27FC236}">
                    <a16:creationId xmlns:a16="http://schemas.microsoft.com/office/drawing/2014/main" id="{1A6486D0-AB57-0031-4E44-0329A02EF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8" name="Freeform 712">
                <a:extLst>
                  <a:ext uri="{FF2B5EF4-FFF2-40B4-BE49-F238E27FC236}">
                    <a16:creationId xmlns:a16="http://schemas.microsoft.com/office/drawing/2014/main" id="{D4AF3E6F-49CB-1D66-B203-FF51CA323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99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99" name="Line 713">
                <a:extLst>
                  <a:ext uri="{FF2B5EF4-FFF2-40B4-BE49-F238E27FC236}">
                    <a16:creationId xmlns:a16="http://schemas.microsoft.com/office/drawing/2014/main" id="{91A1F58C-86DE-5A8A-48D2-59F7C05F7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0" name="Freeform 714">
                <a:extLst>
                  <a:ext uri="{FF2B5EF4-FFF2-40B4-BE49-F238E27FC236}">
                    <a16:creationId xmlns:a16="http://schemas.microsoft.com/office/drawing/2014/main" id="{55E1D71E-6659-F8FA-A7DE-788786A7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1" name="Freeform 715">
                <a:extLst>
                  <a:ext uri="{FF2B5EF4-FFF2-40B4-BE49-F238E27FC236}">
                    <a16:creationId xmlns:a16="http://schemas.microsoft.com/office/drawing/2014/main" id="{35765AA8-B5CD-4697-74E8-680341AEC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2" name="Freeform 716">
                <a:extLst>
                  <a:ext uri="{FF2B5EF4-FFF2-40B4-BE49-F238E27FC236}">
                    <a16:creationId xmlns:a16="http://schemas.microsoft.com/office/drawing/2014/main" id="{07A040D1-17C4-CB69-D3CA-3CE98469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599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3" name="Freeform 717">
                <a:extLst>
                  <a:ext uri="{FF2B5EF4-FFF2-40B4-BE49-F238E27FC236}">
                    <a16:creationId xmlns:a16="http://schemas.microsoft.com/office/drawing/2014/main" id="{824B4B92-FA98-33A8-005B-D314A90DD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8"/>
                <a:ext cx="288" cy="1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4" name="Line 718">
                <a:extLst>
                  <a:ext uri="{FF2B5EF4-FFF2-40B4-BE49-F238E27FC236}">
                    <a16:creationId xmlns:a16="http://schemas.microsoft.com/office/drawing/2014/main" id="{07345A73-F1B0-8AC4-5B1E-4681E6EC4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5" name="Freeform 719">
                <a:extLst>
                  <a:ext uri="{FF2B5EF4-FFF2-40B4-BE49-F238E27FC236}">
                    <a16:creationId xmlns:a16="http://schemas.microsoft.com/office/drawing/2014/main" id="{32E39360-CE75-310E-08E1-0915A0C9C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6" name="Freeform 720">
                <a:extLst>
                  <a:ext uri="{FF2B5EF4-FFF2-40B4-BE49-F238E27FC236}">
                    <a16:creationId xmlns:a16="http://schemas.microsoft.com/office/drawing/2014/main" id="{0F4A463B-3FA1-FA2F-47F9-74D5E2C5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7" name="Freeform 721">
                <a:extLst>
                  <a:ext uri="{FF2B5EF4-FFF2-40B4-BE49-F238E27FC236}">
                    <a16:creationId xmlns:a16="http://schemas.microsoft.com/office/drawing/2014/main" id="{C27D10A7-A7EB-87C6-9852-2E8870C75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8" name="Freeform 722">
                <a:extLst>
                  <a:ext uri="{FF2B5EF4-FFF2-40B4-BE49-F238E27FC236}">
                    <a16:creationId xmlns:a16="http://schemas.microsoft.com/office/drawing/2014/main" id="{4F149DB6-3004-7188-447A-C73A4BA39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09" name="Freeform 723">
                <a:extLst>
                  <a:ext uri="{FF2B5EF4-FFF2-40B4-BE49-F238E27FC236}">
                    <a16:creationId xmlns:a16="http://schemas.microsoft.com/office/drawing/2014/main" id="{EEE52F64-C891-7673-082A-A5FEC9846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0" name="Line 724">
                <a:extLst>
                  <a:ext uri="{FF2B5EF4-FFF2-40B4-BE49-F238E27FC236}">
                    <a16:creationId xmlns:a16="http://schemas.microsoft.com/office/drawing/2014/main" id="{903178AD-3DF3-4AC4-9175-EC2908739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1" name="Freeform 725">
                <a:extLst>
                  <a:ext uri="{FF2B5EF4-FFF2-40B4-BE49-F238E27FC236}">
                    <a16:creationId xmlns:a16="http://schemas.microsoft.com/office/drawing/2014/main" id="{D70E0BB4-0545-B648-2D2B-07A86B80B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2" name="Freeform 726">
                <a:extLst>
                  <a:ext uri="{FF2B5EF4-FFF2-40B4-BE49-F238E27FC236}">
                    <a16:creationId xmlns:a16="http://schemas.microsoft.com/office/drawing/2014/main" id="{B367678E-9EE5-CDF3-F067-F20DF45F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97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3" name="Freeform 727">
                <a:extLst>
                  <a:ext uri="{FF2B5EF4-FFF2-40B4-BE49-F238E27FC236}">
                    <a16:creationId xmlns:a16="http://schemas.microsoft.com/office/drawing/2014/main" id="{C03A16CA-408B-3C12-9DD2-128E827C7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4" name="Freeform 728">
                <a:extLst>
                  <a:ext uri="{FF2B5EF4-FFF2-40B4-BE49-F238E27FC236}">
                    <a16:creationId xmlns:a16="http://schemas.microsoft.com/office/drawing/2014/main" id="{F19A76ED-62E3-23AF-AEDA-2758EC5BD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5" name="Line 729">
                <a:extLst>
                  <a:ext uri="{FF2B5EF4-FFF2-40B4-BE49-F238E27FC236}">
                    <a16:creationId xmlns:a16="http://schemas.microsoft.com/office/drawing/2014/main" id="{62DA51CD-FE67-8854-B74C-DBB125926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6" name="Freeform 730">
                <a:extLst>
                  <a:ext uri="{FF2B5EF4-FFF2-40B4-BE49-F238E27FC236}">
                    <a16:creationId xmlns:a16="http://schemas.microsoft.com/office/drawing/2014/main" id="{BCB1AA0C-0488-8BFE-2999-242218178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6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7" name="Freeform 731">
                <a:extLst>
                  <a:ext uri="{FF2B5EF4-FFF2-40B4-BE49-F238E27FC236}">
                    <a16:creationId xmlns:a16="http://schemas.microsoft.com/office/drawing/2014/main" id="{E0039282-AAD8-C416-5490-D954E260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8" name="Freeform 732">
                <a:extLst>
                  <a:ext uri="{FF2B5EF4-FFF2-40B4-BE49-F238E27FC236}">
                    <a16:creationId xmlns:a16="http://schemas.microsoft.com/office/drawing/2014/main" id="{C146B78C-8280-4C36-DD25-84D571CF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19" name="Freeform 733">
                <a:extLst>
                  <a:ext uri="{FF2B5EF4-FFF2-40B4-BE49-F238E27FC236}">
                    <a16:creationId xmlns:a16="http://schemas.microsoft.com/office/drawing/2014/main" id="{2E3809B5-CCE1-92C3-A643-2E4629119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3"/>
                <a:ext cx="288" cy="2"/>
              </a:xfrm>
              <a:custGeom>
                <a:avLst/>
                <a:gdLst>
                  <a:gd name="T0" fmla="*/ 0 w 575"/>
                  <a:gd name="T1" fmla="*/ 0 h 7"/>
                  <a:gd name="T2" fmla="*/ 1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0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0" y="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0" name="Line 734">
                <a:extLst>
                  <a:ext uri="{FF2B5EF4-FFF2-40B4-BE49-F238E27FC236}">
                    <a16:creationId xmlns:a16="http://schemas.microsoft.com/office/drawing/2014/main" id="{E09716A9-C4E2-2A4A-FA4D-55621D607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1" name="Freeform 735">
                <a:extLst>
                  <a:ext uri="{FF2B5EF4-FFF2-40B4-BE49-F238E27FC236}">
                    <a16:creationId xmlns:a16="http://schemas.microsoft.com/office/drawing/2014/main" id="{5C1C1C89-30B6-B6F2-F4EA-02C8CF5ED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2" name="Freeform 736">
                <a:extLst>
                  <a:ext uri="{FF2B5EF4-FFF2-40B4-BE49-F238E27FC236}">
                    <a16:creationId xmlns:a16="http://schemas.microsoft.com/office/drawing/2014/main" id="{039E4F59-7481-ADC2-2EB9-252E13876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593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3" name="Freeform 737">
                <a:extLst>
                  <a:ext uri="{FF2B5EF4-FFF2-40B4-BE49-F238E27FC236}">
                    <a16:creationId xmlns:a16="http://schemas.microsoft.com/office/drawing/2014/main" id="{86ACBE94-8243-225C-949E-A194D38F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4" name="Line 738">
                <a:extLst>
                  <a:ext uri="{FF2B5EF4-FFF2-40B4-BE49-F238E27FC236}">
                    <a16:creationId xmlns:a16="http://schemas.microsoft.com/office/drawing/2014/main" id="{AA93DA13-3BA1-9E1C-F675-F1186D7D6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5" name="Freeform 739">
                <a:extLst>
                  <a:ext uri="{FF2B5EF4-FFF2-40B4-BE49-F238E27FC236}">
                    <a16:creationId xmlns:a16="http://schemas.microsoft.com/office/drawing/2014/main" id="{01F1618E-E0D7-5B84-FE52-2B11BE07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6" name="Freeform 740">
                <a:extLst>
                  <a:ext uri="{FF2B5EF4-FFF2-40B4-BE49-F238E27FC236}">
                    <a16:creationId xmlns:a16="http://schemas.microsoft.com/office/drawing/2014/main" id="{E0392A1A-566B-2254-AEBB-31A84B73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7" name="Freeform 741">
                <a:extLst>
                  <a:ext uri="{FF2B5EF4-FFF2-40B4-BE49-F238E27FC236}">
                    <a16:creationId xmlns:a16="http://schemas.microsoft.com/office/drawing/2014/main" id="{B1690138-1835-63EF-8DC8-4BF68D5A2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8" name="Freeform 742">
                <a:extLst>
                  <a:ext uri="{FF2B5EF4-FFF2-40B4-BE49-F238E27FC236}">
                    <a16:creationId xmlns:a16="http://schemas.microsoft.com/office/drawing/2014/main" id="{09CD567C-416B-DC6B-BB37-276603588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0"/>
                <a:ext cx="288" cy="1"/>
              </a:xfrm>
              <a:custGeom>
                <a:avLst/>
                <a:gdLst>
                  <a:gd name="T0" fmla="*/ 0 w 575"/>
                  <a:gd name="T1" fmla="*/ 0 h 8"/>
                  <a:gd name="T2" fmla="*/ 1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0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0" y="8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29" name="Line 743">
                <a:extLst>
                  <a:ext uri="{FF2B5EF4-FFF2-40B4-BE49-F238E27FC236}">
                    <a16:creationId xmlns:a16="http://schemas.microsoft.com/office/drawing/2014/main" id="{58BD3F3D-04CB-32F0-6286-EE53B948A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0" name="Freeform 744">
                <a:extLst>
                  <a:ext uri="{FF2B5EF4-FFF2-40B4-BE49-F238E27FC236}">
                    <a16:creationId xmlns:a16="http://schemas.microsoft.com/office/drawing/2014/main" id="{98629117-9660-13C2-1EFD-B810488E2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1" name="Freeform 745">
                <a:extLst>
                  <a:ext uri="{FF2B5EF4-FFF2-40B4-BE49-F238E27FC236}">
                    <a16:creationId xmlns:a16="http://schemas.microsoft.com/office/drawing/2014/main" id="{18FF17D8-3B57-C019-E87A-8ADC1CC2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2" name="Freeform 746">
                <a:extLst>
                  <a:ext uri="{FF2B5EF4-FFF2-40B4-BE49-F238E27FC236}">
                    <a16:creationId xmlns:a16="http://schemas.microsoft.com/office/drawing/2014/main" id="{5BA97D4C-2F77-9936-9F02-289E463C6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3" name="Freeform 747">
                <a:extLst>
                  <a:ext uri="{FF2B5EF4-FFF2-40B4-BE49-F238E27FC236}">
                    <a16:creationId xmlns:a16="http://schemas.microsoft.com/office/drawing/2014/main" id="{5F305794-10F2-8718-5ECA-BF82EA2C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4" name="Line 748">
                <a:extLst>
                  <a:ext uri="{FF2B5EF4-FFF2-40B4-BE49-F238E27FC236}">
                    <a16:creationId xmlns:a16="http://schemas.microsoft.com/office/drawing/2014/main" id="{364AE383-1939-75FE-2842-12D7BE3F8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5" name="Freeform 749">
                <a:extLst>
                  <a:ext uri="{FF2B5EF4-FFF2-40B4-BE49-F238E27FC236}">
                    <a16:creationId xmlns:a16="http://schemas.microsoft.com/office/drawing/2014/main" id="{5CE595F7-2C49-6E9E-DA81-5DC74A448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6" name="Freeform 750">
                <a:extLst>
                  <a:ext uri="{FF2B5EF4-FFF2-40B4-BE49-F238E27FC236}">
                    <a16:creationId xmlns:a16="http://schemas.microsoft.com/office/drawing/2014/main" id="{B3587FE3-4010-AE0B-18C1-C9AF151A8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587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7" name="Freeform 751">
                <a:extLst>
                  <a:ext uri="{FF2B5EF4-FFF2-40B4-BE49-F238E27FC236}">
                    <a16:creationId xmlns:a16="http://schemas.microsoft.com/office/drawing/2014/main" id="{3CDD250B-547D-6F0F-E58D-0FB3544A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8" name="Line 752">
                <a:extLst>
                  <a:ext uri="{FF2B5EF4-FFF2-40B4-BE49-F238E27FC236}">
                    <a16:creationId xmlns:a16="http://schemas.microsoft.com/office/drawing/2014/main" id="{486DB82D-7118-01A3-4C37-ED0F33C4F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39" name="Freeform 753">
                <a:extLst>
                  <a:ext uri="{FF2B5EF4-FFF2-40B4-BE49-F238E27FC236}">
                    <a16:creationId xmlns:a16="http://schemas.microsoft.com/office/drawing/2014/main" id="{294D4BB2-0D92-EE4A-C6CA-7E40CA1D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0" name="Freeform 754">
                <a:extLst>
                  <a:ext uri="{FF2B5EF4-FFF2-40B4-BE49-F238E27FC236}">
                    <a16:creationId xmlns:a16="http://schemas.microsoft.com/office/drawing/2014/main" id="{2CA7E8B4-AF6F-5BED-7D47-E0FCCA9E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586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1" name="Freeform 755">
                <a:extLst>
                  <a:ext uri="{FF2B5EF4-FFF2-40B4-BE49-F238E27FC236}">
                    <a16:creationId xmlns:a16="http://schemas.microsoft.com/office/drawing/2014/main" id="{90BBA3DF-FF8C-A0FD-9725-C9F9E3C22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2" name="Freeform 756">
                <a:extLst>
                  <a:ext uri="{FF2B5EF4-FFF2-40B4-BE49-F238E27FC236}">
                    <a16:creationId xmlns:a16="http://schemas.microsoft.com/office/drawing/2014/main" id="{3FBC36C7-0D63-7A03-F89D-78903AFB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3" name="Line 757">
                <a:extLst>
                  <a:ext uri="{FF2B5EF4-FFF2-40B4-BE49-F238E27FC236}">
                    <a16:creationId xmlns:a16="http://schemas.microsoft.com/office/drawing/2014/main" id="{D4C218B3-65E7-B707-52C0-EBB1EF42E3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4" name="Freeform 758">
                <a:extLst>
                  <a:ext uri="{FF2B5EF4-FFF2-40B4-BE49-F238E27FC236}">
                    <a16:creationId xmlns:a16="http://schemas.microsoft.com/office/drawing/2014/main" id="{8F993FBB-1027-693C-C511-D0B99B822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5" name="Freeform 759">
                <a:extLst>
                  <a:ext uri="{FF2B5EF4-FFF2-40B4-BE49-F238E27FC236}">
                    <a16:creationId xmlns:a16="http://schemas.microsoft.com/office/drawing/2014/main" id="{72392509-BA4D-7482-539B-9F7DB21CA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6" name="Freeform 760">
                <a:extLst>
                  <a:ext uri="{FF2B5EF4-FFF2-40B4-BE49-F238E27FC236}">
                    <a16:creationId xmlns:a16="http://schemas.microsoft.com/office/drawing/2014/main" id="{5578730C-4418-B299-F9F7-AE90DB93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0"/>
                <a:ext cx="288" cy="3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7" name="Line 761">
                <a:extLst>
                  <a:ext uri="{FF2B5EF4-FFF2-40B4-BE49-F238E27FC236}">
                    <a16:creationId xmlns:a16="http://schemas.microsoft.com/office/drawing/2014/main" id="{435A9F6D-2423-F126-DE30-B5B41367C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8" name="Freeform 762">
                <a:extLst>
                  <a:ext uri="{FF2B5EF4-FFF2-40B4-BE49-F238E27FC236}">
                    <a16:creationId xmlns:a16="http://schemas.microsoft.com/office/drawing/2014/main" id="{D0DA8609-6983-3E39-46F0-5B26A66C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49" name="Freeform 763">
                <a:extLst>
                  <a:ext uri="{FF2B5EF4-FFF2-40B4-BE49-F238E27FC236}">
                    <a16:creationId xmlns:a16="http://schemas.microsoft.com/office/drawing/2014/main" id="{02FBAFC3-EF74-1FB4-6966-04E7B7E77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580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0" name="Freeform 764">
                <a:extLst>
                  <a:ext uri="{FF2B5EF4-FFF2-40B4-BE49-F238E27FC236}">
                    <a16:creationId xmlns:a16="http://schemas.microsoft.com/office/drawing/2014/main" id="{B95C9DD1-7183-CE67-A138-89479C413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7"/>
                <a:ext cx="288" cy="3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1" name="Line 765">
                <a:extLst>
                  <a:ext uri="{FF2B5EF4-FFF2-40B4-BE49-F238E27FC236}">
                    <a16:creationId xmlns:a16="http://schemas.microsoft.com/office/drawing/2014/main" id="{8CB04286-6EB5-E714-B2E4-BA14B5C59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58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2" name="Freeform 766">
                <a:extLst>
                  <a:ext uri="{FF2B5EF4-FFF2-40B4-BE49-F238E27FC236}">
                    <a16:creationId xmlns:a16="http://schemas.microsoft.com/office/drawing/2014/main" id="{93719BFF-A4C3-56BD-B3CA-D685593AC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9"/>
                <a:ext cx="287" cy="1"/>
              </a:xfrm>
              <a:custGeom>
                <a:avLst/>
                <a:gdLst>
                  <a:gd name="T0" fmla="*/ 0 w 573"/>
                  <a:gd name="T1" fmla="*/ 0 h 5"/>
                  <a:gd name="T2" fmla="*/ 1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3" name="Freeform 767">
                <a:extLst>
                  <a:ext uri="{FF2B5EF4-FFF2-40B4-BE49-F238E27FC236}">
                    <a16:creationId xmlns:a16="http://schemas.microsoft.com/office/drawing/2014/main" id="{956E20CC-AC1F-264A-84DB-743DF246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4" name="Freeform 768">
                <a:extLst>
                  <a:ext uri="{FF2B5EF4-FFF2-40B4-BE49-F238E27FC236}">
                    <a16:creationId xmlns:a16="http://schemas.microsoft.com/office/drawing/2014/main" id="{099CA6D1-AE17-0C94-CBB6-C9D21403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5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5" name="Line 769">
                <a:extLst>
                  <a:ext uri="{FF2B5EF4-FFF2-40B4-BE49-F238E27FC236}">
                    <a16:creationId xmlns:a16="http://schemas.microsoft.com/office/drawing/2014/main" id="{5F54FA13-BBFD-6140-BA14-93EDAA6BB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6" name="Freeform 770">
                <a:extLst>
                  <a:ext uri="{FF2B5EF4-FFF2-40B4-BE49-F238E27FC236}">
                    <a16:creationId xmlns:a16="http://schemas.microsoft.com/office/drawing/2014/main" id="{1E0E6AE6-6AE1-2AA0-4B91-05D74C88D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6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7" name="Freeform 771">
                <a:extLst>
                  <a:ext uri="{FF2B5EF4-FFF2-40B4-BE49-F238E27FC236}">
                    <a16:creationId xmlns:a16="http://schemas.microsoft.com/office/drawing/2014/main" id="{5D857074-804F-4BCF-36EB-6C80F977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575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8" name="Freeform 772">
                <a:extLst>
                  <a:ext uri="{FF2B5EF4-FFF2-40B4-BE49-F238E27FC236}">
                    <a16:creationId xmlns:a16="http://schemas.microsoft.com/office/drawing/2014/main" id="{7EACECBD-0959-4560-24A3-B7256D0BB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2"/>
                <a:ext cx="287" cy="3"/>
              </a:xfrm>
              <a:custGeom>
                <a:avLst/>
                <a:gdLst>
                  <a:gd name="T0" fmla="*/ 0 w 574"/>
                  <a:gd name="T1" fmla="*/ 0 h 12"/>
                  <a:gd name="T2" fmla="*/ 1 w 574"/>
                  <a:gd name="T3" fmla="*/ 0 h 12"/>
                  <a:gd name="T4" fmla="*/ 1 w 574"/>
                  <a:gd name="T5" fmla="*/ 0 h 12"/>
                  <a:gd name="T6" fmla="*/ 1 w 574"/>
                  <a:gd name="T7" fmla="*/ 0 h 12"/>
                  <a:gd name="T8" fmla="*/ 0 w 57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2"/>
                  <a:gd name="T17" fmla="*/ 574 w 57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2">
                    <a:moveTo>
                      <a:pt x="0" y="12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59" name="Line 773">
                <a:extLst>
                  <a:ext uri="{FF2B5EF4-FFF2-40B4-BE49-F238E27FC236}">
                    <a16:creationId xmlns:a16="http://schemas.microsoft.com/office/drawing/2014/main" id="{6022772A-5381-8DA3-10D2-2E11426BB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57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0" name="Freeform 774">
                <a:extLst>
                  <a:ext uri="{FF2B5EF4-FFF2-40B4-BE49-F238E27FC236}">
                    <a16:creationId xmlns:a16="http://schemas.microsoft.com/office/drawing/2014/main" id="{C0963BF0-2B98-FBC4-0271-32845076D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1" name="Freeform 775">
                <a:extLst>
                  <a:ext uri="{FF2B5EF4-FFF2-40B4-BE49-F238E27FC236}">
                    <a16:creationId xmlns:a16="http://schemas.microsoft.com/office/drawing/2014/main" id="{386104E6-DD87-37A8-DFDB-0E4130A23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2" name="Freeform 776">
                <a:extLst>
                  <a:ext uri="{FF2B5EF4-FFF2-40B4-BE49-F238E27FC236}">
                    <a16:creationId xmlns:a16="http://schemas.microsoft.com/office/drawing/2014/main" id="{6BB2AD54-42B0-A57B-01FA-885F9D732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69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3" name="Line 777">
                <a:extLst>
                  <a:ext uri="{FF2B5EF4-FFF2-40B4-BE49-F238E27FC236}">
                    <a16:creationId xmlns:a16="http://schemas.microsoft.com/office/drawing/2014/main" id="{9F4F3B30-2F45-42B2-26D5-CC139BCED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4" name="Freeform 778">
                <a:extLst>
                  <a:ext uri="{FF2B5EF4-FFF2-40B4-BE49-F238E27FC236}">
                    <a16:creationId xmlns:a16="http://schemas.microsoft.com/office/drawing/2014/main" id="{524725B6-8C43-A3DA-1E2E-0BF18839C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70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5" name="Freeform 779">
                <a:extLst>
                  <a:ext uri="{FF2B5EF4-FFF2-40B4-BE49-F238E27FC236}">
                    <a16:creationId xmlns:a16="http://schemas.microsoft.com/office/drawing/2014/main" id="{0D0059F1-6B44-FADC-71F4-8CEBED7C1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569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6" name="Freeform 780">
                <a:extLst>
                  <a:ext uri="{FF2B5EF4-FFF2-40B4-BE49-F238E27FC236}">
                    <a16:creationId xmlns:a16="http://schemas.microsoft.com/office/drawing/2014/main" id="{EBA6FBEA-07F5-E8B1-8DF7-43E78A06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6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7" name="Line 781">
                <a:extLst>
                  <a:ext uri="{FF2B5EF4-FFF2-40B4-BE49-F238E27FC236}">
                    <a16:creationId xmlns:a16="http://schemas.microsoft.com/office/drawing/2014/main" id="{99038407-6C64-AB42-B623-3B6EC7F04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8" name="Freeform 782">
                <a:extLst>
                  <a:ext uri="{FF2B5EF4-FFF2-40B4-BE49-F238E27FC236}">
                    <a16:creationId xmlns:a16="http://schemas.microsoft.com/office/drawing/2014/main" id="{010A0E5E-499A-A98C-937F-C8EB437AE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69" name="Freeform 783">
                <a:extLst>
                  <a:ext uri="{FF2B5EF4-FFF2-40B4-BE49-F238E27FC236}">
                    <a16:creationId xmlns:a16="http://schemas.microsoft.com/office/drawing/2014/main" id="{7AF7BA44-CC96-4A4D-2980-8751D599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0" name="Freeform 784">
                <a:extLst>
                  <a:ext uri="{FF2B5EF4-FFF2-40B4-BE49-F238E27FC236}">
                    <a16:creationId xmlns:a16="http://schemas.microsoft.com/office/drawing/2014/main" id="{EF280CC6-6A5F-89E4-FD91-5766F3FCD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1" name="Line 785">
                <a:extLst>
                  <a:ext uri="{FF2B5EF4-FFF2-40B4-BE49-F238E27FC236}">
                    <a16:creationId xmlns:a16="http://schemas.microsoft.com/office/drawing/2014/main" id="{5B66D49F-AD50-AE9D-EF54-08B167F665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2" name="Freeform 786">
                <a:extLst>
                  <a:ext uri="{FF2B5EF4-FFF2-40B4-BE49-F238E27FC236}">
                    <a16:creationId xmlns:a16="http://schemas.microsoft.com/office/drawing/2014/main" id="{D1FA6472-976A-B7AD-E928-E8E392105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59"/>
                <a:ext cx="288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3" name="Line 787">
                <a:extLst>
                  <a:ext uri="{FF2B5EF4-FFF2-40B4-BE49-F238E27FC236}">
                    <a16:creationId xmlns:a16="http://schemas.microsoft.com/office/drawing/2014/main" id="{4376C542-7DF4-FE48-5744-3B081EF42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4" name="Freeform 788">
                <a:extLst>
                  <a:ext uri="{FF2B5EF4-FFF2-40B4-BE49-F238E27FC236}">
                    <a16:creationId xmlns:a16="http://schemas.microsoft.com/office/drawing/2014/main" id="{7CED2B00-92BF-EE80-4578-03ED19D76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5" name="Freeform 789">
                <a:extLst>
                  <a:ext uri="{FF2B5EF4-FFF2-40B4-BE49-F238E27FC236}">
                    <a16:creationId xmlns:a16="http://schemas.microsoft.com/office/drawing/2014/main" id="{2A2496A8-485B-FB7F-FCEB-088306BE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59"/>
                <a:ext cx="286" cy="1"/>
              </a:xfrm>
              <a:custGeom>
                <a:avLst/>
                <a:gdLst>
                  <a:gd name="T0" fmla="*/ 0 w 570"/>
                  <a:gd name="T1" fmla="*/ 0 h 7"/>
                  <a:gd name="T2" fmla="*/ 1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0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0" y="7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6" name="Freeform 790">
                <a:extLst>
                  <a:ext uri="{FF2B5EF4-FFF2-40B4-BE49-F238E27FC236}">
                    <a16:creationId xmlns:a16="http://schemas.microsoft.com/office/drawing/2014/main" id="{20C94783-4BC2-CA36-8D49-0E97F8C4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7" name="Line 791">
                <a:extLst>
                  <a:ext uri="{FF2B5EF4-FFF2-40B4-BE49-F238E27FC236}">
                    <a16:creationId xmlns:a16="http://schemas.microsoft.com/office/drawing/2014/main" id="{7C7A6E1B-1891-6560-9F1A-357DDADCD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8" name="Freeform 792">
                <a:extLst>
                  <a:ext uri="{FF2B5EF4-FFF2-40B4-BE49-F238E27FC236}">
                    <a16:creationId xmlns:a16="http://schemas.microsoft.com/office/drawing/2014/main" id="{8C56FE7E-7B93-9871-B9DD-FE3E4AE9A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79" name="Freeform 793">
                <a:extLst>
                  <a:ext uri="{FF2B5EF4-FFF2-40B4-BE49-F238E27FC236}">
                    <a16:creationId xmlns:a16="http://schemas.microsoft.com/office/drawing/2014/main" id="{16658F28-6D27-8873-3FEE-DA6A1324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52"/>
                <a:ext cx="287" cy="3"/>
              </a:xfrm>
              <a:custGeom>
                <a:avLst/>
                <a:gdLst>
                  <a:gd name="T0" fmla="*/ 0 w 573"/>
                  <a:gd name="T1" fmla="*/ 0 h 14"/>
                  <a:gd name="T2" fmla="*/ 1 w 573"/>
                  <a:gd name="T3" fmla="*/ 0 h 14"/>
                  <a:gd name="T4" fmla="*/ 1 w 573"/>
                  <a:gd name="T5" fmla="*/ 0 h 14"/>
                  <a:gd name="T6" fmla="*/ 1 w 573"/>
                  <a:gd name="T7" fmla="*/ 0 h 14"/>
                  <a:gd name="T8" fmla="*/ 0 w 57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4"/>
                  <a:gd name="T17" fmla="*/ 573 w 573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4">
                    <a:moveTo>
                      <a:pt x="0" y="1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0" name="Freeform 794">
                <a:extLst>
                  <a:ext uri="{FF2B5EF4-FFF2-40B4-BE49-F238E27FC236}">
                    <a16:creationId xmlns:a16="http://schemas.microsoft.com/office/drawing/2014/main" id="{AE53518D-82F4-01FE-81CC-EF2B2CEC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1" name="Line 795">
                <a:extLst>
                  <a:ext uri="{FF2B5EF4-FFF2-40B4-BE49-F238E27FC236}">
                    <a16:creationId xmlns:a16="http://schemas.microsoft.com/office/drawing/2014/main" id="{94C72D20-04AA-C01A-4B3A-0E3A6999D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2" name="Freeform 796">
                <a:extLst>
                  <a:ext uri="{FF2B5EF4-FFF2-40B4-BE49-F238E27FC236}">
                    <a16:creationId xmlns:a16="http://schemas.microsoft.com/office/drawing/2014/main" id="{23E8C3E8-38BC-7B29-42F7-115642132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3" name="Freeform 797">
                <a:extLst>
                  <a:ext uri="{FF2B5EF4-FFF2-40B4-BE49-F238E27FC236}">
                    <a16:creationId xmlns:a16="http://schemas.microsoft.com/office/drawing/2014/main" id="{233CED32-054C-C8E4-AD42-5000122E9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46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4" name="Freeform 798">
                <a:extLst>
                  <a:ext uri="{FF2B5EF4-FFF2-40B4-BE49-F238E27FC236}">
                    <a16:creationId xmlns:a16="http://schemas.microsoft.com/office/drawing/2014/main" id="{23B3C76E-6BF6-0748-DFF9-50885B9DF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44"/>
                <a:ext cx="287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5" name="Freeform 799">
                <a:extLst>
                  <a:ext uri="{FF2B5EF4-FFF2-40B4-BE49-F238E27FC236}">
                    <a16:creationId xmlns:a16="http://schemas.microsoft.com/office/drawing/2014/main" id="{92DBBC68-C71B-4E8B-D24C-3A05F0EDA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36"/>
                <a:ext cx="289" cy="8"/>
              </a:xfrm>
              <a:custGeom>
                <a:avLst/>
                <a:gdLst>
                  <a:gd name="T0" fmla="*/ 0 w 579"/>
                  <a:gd name="T1" fmla="*/ 0 h 32"/>
                  <a:gd name="T2" fmla="*/ 0 w 579"/>
                  <a:gd name="T3" fmla="*/ 0 h 32"/>
                  <a:gd name="T4" fmla="*/ 0 w 579"/>
                  <a:gd name="T5" fmla="*/ 0 h 32"/>
                  <a:gd name="T6" fmla="*/ 0 w 579"/>
                  <a:gd name="T7" fmla="*/ 0 h 32"/>
                  <a:gd name="T8" fmla="*/ 0 w 57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2"/>
                  <a:gd name="T17" fmla="*/ 579 w 57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2">
                    <a:moveTo>
                      <a:pt x="0" y="32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6" name="Line 800">
                <a:extLst>
                  <a:ext uri="{FF2B5EF4-FFF2-40B4-BE49-F238E27FC236}">
                    <a16:creationId xmlns:a16="http://schemas.microsoft.com/office/drawing/2014/main" id="{193C5CE4-8B7E-CDCA-B0A0-4B1727F32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5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7" name="Freeform 801">
                <a:extLst>
                  <a:ext uri="{FF2B5EF4-FFF2-40B4-BE49-F238E27FC236}">
                    <a16:creationId xmlns:a16="http://schemas.microsoft.com/office/drawing/2014/main" id="{C8EA6141-B6EA-91E0-D9ED-BF7EF744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40"/>
                <a:ext cx="286" cy="4"/>
              </a:xfrm>
              <a:custGeom>
                <a:avLst/>
                <a:gdLst>
                  <a:gd name="T0" fmla="*/ 0 w 574"/>
                  <a:gd name="T1" fmla="*/ 0 h 16"/>
                  <a:gd name="T2" fmla="*/ 0 w 574"/>
                  <a:gd name="T3" fmla="*/ 0 h 16"/>
                  <a:gd name="T4" fmla="*/ 0 w 574"/>
                  <a:gd name="T5" fmla="*/ 0 h 16"/>
                  <a:gd name="T6" fmla="*/ 0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8" name="Freeform 802">
                <a:extLst>
                  <a:ext uri="{FF2B5EF4-FFF2-40B4-BE49-F238E27FC236}">
                    <a16:creationId xmlns:a16="http://schemas.microsoft.com/office/drawing/2014/main" id="{A5BBDCE5-F8E5-2331-E6E2-141ED0EF3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536"/>
                <a:ext cx="286" cy="4"/>
              </a:xfrm>
              <a:custGeom>
                <a:avLst/>
                <a:gdLst>
                  <a:gd name="T0" fmla="*/ 0 w 572"/>
                  <a:gd name="T1" fmla="*/ 0 h 16"/>
                  <a:gd name="T2" fmla="*/ 1 w 572"/>
                  <a:gd name="T3" fmla="*/ 0 h 16"/>
                  <a:gd name="T4" fmla="*/ 1 w 572"/>
                  <a:gd name="T5" fmla="*/ 0 h 16"/>
                  <a:gd name="T6" fmla="*/ 1 w 572"/>
                  <a:gd name="T7" fmla="*/ 0 h 16"/>
                  <a:gd name="T8" fmla="*/ 0 w 57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6"/>
                  <a:gd name="T17" fmla="*/ 572 w 57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6">
                    <a:moveTo>
                      <a:pt x="0" y="1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7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89" name="Freeform 803">
                <a:extLst>
                  <a:ext uri="{FF2B5EF4-FFF2-40B4-BE49-F238E27FC236}">
                    <a16:creationId xmlns:a16="http://schemas.microsoft.com/office/drawing/2014/main" id="{35E143D2-3920-2284-9B9D-0C1E2F0AE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27"/>
                <a:ext cx="290" cy="9"/>
              </a:xfrm>
              <a:custGeom>
                <a:avLst/>
                <a:gdLst>
                  <a:gd name="T0" fmla="*/ 0 w 579"/>
                  <a:gd name="T1" fmla="*/ 0 h 34"/>
                  <a:gd name="T2" fmla="*/ 1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7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0" name="Line 804">
                <a:extLst>
                  <a:ext uri="{FF2B5EF4-FFF2-40B4-BE49-F238E27FC236}">
                    <a16:creationId xmlns:a16="http://schemas.microsoft.com/office/drawing/2014/main" id="{4B23B9E5-0523-5323-AFE5-352E7E255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1" name="Freeform 805">
                <a:extLst>
                  <a:ext uri="{FF2B5EF4-FFF2-40B4-BE49-F238E27FC236}">
                    <a16:creationId xmlns:a16="http://schemas.microsoft.com/office/drawing/2014/main" id="{3C46B175-E2E3-1397-8915-6CE5ED3C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31"/>
                <a:ext cx="287" cy="5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2" name="Freeform 806">
                <a:extLst>
                  <a:ext uri="{FF2B5EF4-FFF2-40B4-BE49-F238E27FC236}">
                    <a16:creationId xmlns:a16="http://schemas.microsoft.com/office/drawing/2014/main" id="{BF1721FE-927A-DA55-8B61-B251E0EF6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27"/>
                <a:ext cx="287" cy="4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3" name="Freeform 807">
                <a:extLst>
                  <a:ext uri="{FF2B5EF4-FFF2-40B4-BE49-F238E27FC236}">
                    <a16:creationId xmlns:a16="http://schemas.microsoft.com/office/drawing/2014/main" id="{B4338DAA-0ECD-BC82-D630-0F9D1262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7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4" name="Line 808">
                <a:extLst>
                  <a:ext uri="{FF2B5EF4-FFF2-40B4-BE49-F238E27FC236}">
                    <a16:creationId xmlns:a16="http://schemas.microsoft.com/office/drawing/2014/main" id="{29F0DEBE-D594-476C-6771-5A8D8D13B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5" name="Freeform 809">
                <a:extLst>
                  <a:ext uri="{FF2B5EF4-FFF2-40B4-BE49-F238E27FC236}">
                    <a16:creationId xmlns:a16="http://schemas.microsoft.com/office/drawing/2014/main" id="{D4202201-9F8E-798F-D8DF-1FD5086D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09"/>
                <a:ext cx="290" cy="9"/>
              </a:xfrm>
              <a:custGeom>
                <a:avLst/>
                <a:gdLst>
                  <a:gd name="T0" fmla="*/ 0 w 579"/>
                  <a:gd name="T1" fmla="*/ 0 h 39"/>
                  <a:gd name="T2" fmla="*/ 1 w 579"/>
                  <a:gd name="T3" fmla="*/ 0 h 39"/>
                  <a:gd name="T4" fmla="*/ 1 w 579"/>
                  <a:gd name="T5" fmla="*/ 0 h 39"/>
                  <a:gd name="T6" fmla="*/ 1 w 579"/>
                  <a:gd name="T7" fmla="*/ 0 h 39"/>
                  <a:gd name="T8" fmla="*/ 0 w 57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9"/>
                  <a:gd name="T17" fmla="*/ 579 w 57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6" name="Line 810">
                <a:extLst>
                  <a:ext uri="{FF2B5EF4-FFF2-40B4-BE49-F238E27FC236}">
                    <a16:creationId xmlns:a16="http://schemas.microsoft.com/office/drawing/2014/main" id="{5D58B2A8-D0D8-9D19-8940-2338A5B17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51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7" name="Freeform 811">
                <a:extLst>
                  <a:ext uri="{FF2B5EF4-FFF2-40B4-BE49-F238E27FC236}">
                    <a16:creationId xmlns:a16="http://schemas.microsoft.com/office/drawing/2014/main" id="{8CBE38DD-9AD7-87F5-81DC-BB0BCB2AC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13"/>
                <a:ext cx="287" cy="5"/>
              </a:xfrm>
              <a:custGeom>
                <a:avLst/>
                <a:gdLst>
                  <a:gd name="T0" fmla="*/ 0 w 573"/>
                  <a:gd name="T1" fmla="*/ 0 h 19"/>
                  <a:gd name="T2" fmla="*/ 1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8" name="Freeform 812">
                <a:extLst>
                  <a:ext uri="{FF2B5EF4-FFF2-40B4-BE49-F238E27FC236}">
                    <a16:creationId xmlns:a16="http://schemas.microsoft.com/office/drawing/2014/main" id="{703F78B2-1B20-0FBC-9B5A-FEADA7029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999" name="Freeform 813">
                <a:extLst>
                  <a:ext uri="{FF2B5EF4-FFF2-40B4-BE49-F238E27FC236}">
                    <a16:creationId xmlns:a16="http://schemas.microsoft.com/office/drawing/2014/main" id="{B17C5F7F-C6DE-A816-C801-98C196DC9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0" name="Line 814">
                <a:extLst>
                  <a:ext uri="{FF2B5EF4-FFF2-40B4-BE49-F238E27FC236}">
                    <a16:creationId xmlns:a16="http://schemas.microsoft.com/office/drawing/2014/main" id="{9AAFAC0B-9066-B54C-EE3B-D16B612D3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1" name="Freeform 815">
                <a:extLst>
                  <a:ext uri="{FF2B5EF4-FFF2-40B4-BE49-F238E27FC236}">
                    <a16:creationId xmlns:a16="http://schemas.microsoft.com/office/drawing/2014/main" id="{F5AA43C7-91F3-8CBA-7B16-6D290757A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2" name="Line 816">
                <a:extLst>
                  <a:ext uri="{FF2B5EF4-FFF2-40B4-BE49-F238E27FC236}">
                    <a16:creationId xmlns:a16="http://schemas.microsoft.com/office/drawing/2014/main" id="{7E1EE9D4-0FA5-F270-A86E-F4D6E5D99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3" name="Freeform 817">
                <a:extLst>
                  <a:ext uri="{FF2B5EF4-FFF2-40B4-BE49-F238E27FC236}">
                    <a16:creationId xmlns:a16="http://schemas.microsoft.com/office/drawing/2014/main" id="{522B6BBF-A7C5-3454-8477-18D260A9A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78"/>
                <a:ext cx="288" cy="11"/>
              </a:xfrm>
              <a:custGeom>
                <a:avLst/>
                <a:gdLst>
                  <a:gd name="T0" fmla="*/ 0 w 577"/>
                  <a:gd name="T1" fmla="*/ 0 h 42"/>
                  <a:gd name="T2" fmla="*/ 0 w 577"/>
                  <a:gd name="T3" fmla="*/ 0 h 42"/>
                  <a:gd name="T4" fmla="*/ 0 w 577"/>
                  <a:gd name="T5" fmla="*/ 0 h 42"/>
                  <a:gd name="T6" fmla="*/ 0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4" name="Line 818">
                <a:extLst>
                  <a:ext uri="{FF2B5EF4-FFF2-40B4-BE49-F238E27FC236}">
                    <a16:creationId xmlns:a16="http://schemas.microsoft.com/office/drawing/2014/main" id="{9EF775F2-34C9-5348-E167-FE531AE93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5" name="Freeform 819">
                <a:extLst>
                  <a:ext uri="{FF2B5EF4-FFF2-40B4-BE49-F238E27FC236}">
                    <a16:creationId xmlns:a16="http://schemas.microsoft.com/office/drawing/2014/main" id="{0D533670-763C-6748-6FA6-EDA46AB17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83"/>
                <a:ext cx="286" cy="6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0" y="22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6" name="Freeform 820">
                <a:extLst>
                  <a:ext uri="{FF2B5EF4-FFF2-40B4-BE49-F238E27FC236}">
                    <a16:creationId xmlns:a16="http://schemas.microsoft.com/office/drawing/2014/main" id="{703EC93A-DB75-FAF1-4D0D-0CD114020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478"/>
                <a:ext cx="285" cy="5"/>
              </a:xfrm>
              <a:custGeom>
                <a:avLst/>
                <a:gdLst>
                  <a:gd name="T0" fmla="*/ 0 w 572"/>
                  <a:gd name="T1" fmla="*/ 0 h 20"/>
                  <a:gd name="T2" fmla="*/ 0 w 572"/>
                  <a:gd name="T3" fmla="*/ 0 h 20"/>
                  <a:gd name="T4" fmla="*/ 0 w 572"/>
                  <a:gd name="T5" fmla="*/ 0 h 20"/>
                  <a:gd name="T6" fmla="*/ 0 w 572"/>
                  <a:gd name="T7" fmla="*/ 0 h 20"/>
                  <a:gd name="T8" fmla="*/ 0 w 57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0"/>
                  <a:gd name="T17" fmla="*/ 572 w 57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0">
                    <a:moveTo>
                      <a:pt x="0" y="2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7" name="Freeform 821">
                <a:extLst>
                  <a:ext uri="{FF2B5EF4-FFF2-40B4-BE49-F238E27FC236}">
                    <a16:creationId xmlns:a16="http://schemas.microsoft.com/office/drawing/2014/main" id="{7B628F81-06D6-0D35-C8E6-A342F348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8" name="Line 822">
                <a:extLst>
                  <a:ext uri="{FF2B5EF4-FFF2-40B4-BE49-F238E27FC236}">
                    <a16:creationId xmlns:a16="http://schemas.microsoft.com/office/drawing/2014/main" id="{3DB63C78-1DD3-ACA9-E1E4-69E2E8E1A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47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09" name="Freeform 823">
                <a:extLst>
                  <a:ext uri="{FF2B5EF4-FFF2-40B4-BE49-F238E27FC236}">
                    <a16:creationId xmlns:a16="http://schemas.microsoft.com/office/drawing/2014/main" id="{7AE94845-F73C-C7A1-48C8-204ABEB72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0" name="Line 824">
                <a:extLst>
                  <a:ext uri="{FF2B5EF4-FFF2-40B4-BE49-F238E27FC236}">
                    <a16:creationId xmlns:a16="http://schemas.microsoft.com/office/drawing/2014/main" id="{4CEA81A4-86EE-E149-A9ED-5670DB182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6011" name="Freeform 825">
                <a:extLst>
                  <a:ext uri="{FF2B5EF4-FFF2-40B4-BE49-F238E27FC236}">
                    <a16:creationId xmlns:a16="http://schemas.microsoft.com/office/drawing/2014/main" id="{4DE14AE9-E145-BEA2-9B51-F217260A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445"/>
                <a:ext cx="287" cy="11"/>
              </a:xfrm>
              <a:custGeom>
                <a:avLst/>
                <a:gdLst>
                  <a:gd name="T0" fmla="*/ 0 w 573"/>
                  <a:gd name="T1" fmla="*/ 0 h 47"/>
                  <a:gd name="T2" fmla="*/ 1 w 573"/>
                  <a:gd name="T3" fmla="*/ 0 h 47"/>
                  <a:gd name="T4" fmla="*/ 1 w 573"/>
                  <a:gd name="T5" fmla="*/ 0 h 47"/>
                  <a:gd name="T6" fmla="*/ 1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3" name="Group 1027">
              <a:extLst>
                <a:ext uri="{FF2B5EF4-FFF2-40B4-BE49-F238E27FC236}">
                  <a16:creationId xmlns:a16="http://schemas.microsoft.com/office/drawing/2014/main" id="{F8CBDF80-BCDD-0CC7-7021-F9546C5353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1084"/>
              <a:ext cx="612" cy="519"/>
              <a:chOff x="2116" y="1084"/>
              <a:chExt cx="612" cy="519"/>
            </a:xfrm>
          </p:grpSpPr>
          <p:sp>
            <p:nvSpPr>
              <p:cNvPr id="75612" name="Line 827">
                <a:extLst>
                  <a:ext uri="{FF2B5EF4-FFF2-40B4-BE49-F238E27FC236}">
                    <a16:creationId xmlns:a16="http://schemas.microsoft.com/office/drawing/2014/main" id="{E3A818A7-4B3D-4CBF-6294-5D14129C3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3" name="Freeform 828">
                <a:extLst>
                  <a:ext uri="{FF2B5EF4-FFF2-40B4-BE49-F238E27FC236}">
                    <a16:creationId xmlns:a16="http://schemas.microsoft.com/office/drawing/2014/main" id="{E09CB2D7-7A01-1248-344A-B1452F6C9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33"/>
                <a:ext cx="287" cy="12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4" name="Line 829">
                <a:extLst>
                  <a:ext uri="{FF2B5EF4-FFF2-40B4-BE49-F238E27FC236}">
                    <a16:creationId xmlns:a16="http://schemas.microsoft.com/office/drawing/2014/main" id="{BD5290AE-6AFE-73F8-53D0-5C2498528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5" name="Freeform 830">
                <a:extLst>
                  <a:ext uri="{FF2B5EF4-FFF2-40B4-BE49-F238E27FC236}">
                    <a16:creationId xmlns:a16="http://schemas.microsoft.com/office/drawing/2014/main" id="{69698650-B136-B9EF-31F1-0FFA250B3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1"/>
                <a:ext cx="287" cy="12"/>
              </a:xfrm>
              <a:custGeom>
                <a:avLst/>
                <a:gdLst>
                  <a:gd name="T0" fmla="*/ 0 w 572"/>
                  <a:gd name="T1" fmla="*/ 0 h 47"/>
                  <a:gd name="T2" fmla="*/ 1 w 572"/>
                  <a:gd name="T3" fmla="*/ 0 h 47"/>
                  <a:gd name="T4" fmla="*/ 1 w 572"/>
                  <a:gd name="T5" fmla="*/ 0 h 47"/>
                  <a:gd name="T6" fmla="*/ 1 w 572"/>
                  <a:gd name="T7" fmla="*/ 0 h 47"/>
                  <a:gd name="T8" fmla="*/ 0 w 57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7"/>
                  <a:gd name="T17" fmla="*/ 572 w 57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7">
                    <a:moveTo>
                      <a:pt x="0" y="47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6" name="Line 831">
                <a:extLst>
                  <a:ext uri="{FF2B5EF4-FFF2-40B4-BE49-F238E27FC236}">
                    <a16:creationId xmlns:a16="http://schemas.microsoft.com/office/drawing/2014/main" id="{47E06987-420D-32D9-E869-354DD24D8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7" name="Freeform 832">
                <a:extLst>
                  <a:ext uri="{FF2B5EF4-FFF2-40B4-BE49-F238E27FC236}">
                    <a16:creationId xmlns:a16="http://schemas.microsoft.com/office/drawing/2014/main" id="{D6F3B578-6971-50B6-ABD9-57408BCD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8" name="Line 833">
                <a:extLst>
                  <a:ext uri="{FF2B5EF4-FFF2-40B4-BE49-F238E27FC236}">
                    <a16:creationId xmlns:a16="http://schemas.microsoft.com/office/drawing/2014/main" id="{7D8A85DE-1BC2-4C35-FDEA-CA41E97C4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9" name="Freeform 834">
                <a:extLst>
                  <a:ext uri="{FF2B5EF4-FFF2-40B4-BE49-F238E27FC236}">
                    <a16:creationId xmlns:a16="http://schemas.microsoft.com/office/drawing/2014/main" id="{B037DF59-1CF9-4F57-A315-DE3147A4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0" name="Line 835">
                <a:extLst>
                  <a:ext uri="{FF2B5EF4-FFF2-40B4-BE49-F238E27FC236}">
                    <a16:creationId xmlns:a16="http://schemas.microsoft.com/office/drawing/2014/main" id="{2F7E3FE3-C31F-5753-C665-C48369B33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1" name="Freeform 836">
                <a:extLst>
                  <a:ext uri="{FF2B5EF4-FFF2-40B4-BE49-F238E27FC236}">
                    <a16:creationId xmlns:a16="http://schemas.microsoft.com/office/drawing/2014/main" id="{B3459920-90A1-53E4-F444-FF1A293AF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383"/>
                <a:ext cx="285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2" name="Line 837">
                <a:extLst>
                  <a:ext uri="{FF2B5EF4-FFF2-40B4-BE49-F238E27FC236}">
                    <a16:creationId xmlns:a16="http://schemas.microsoft.com/office/drawing/2014/main" id="{0A80EDA2-0605-BF3E-9947-C198BC49F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3" name="Freeform 838">
                <a:extLst>
                  <a:ext uri="{FF2B5EF4-FFF2-40B4-BE49-F238E27FC236}">
                    <a16:creationId xmlns:a16="http://schemas.microsoft.com/office/drawing/2014/main" id="{71A79353-5E99-EE28-67F3-E266A44C3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70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4" name="Line 839">
                <a:extLst>
                  <a:ext uri="{FF2B5EF4-FFF2-40B4-BE49-F238E27FC236}">
                    <a16:creationId xmlns:a16="http://schemas.microsoft.com/office/drawing/2014/main" id="{EB565A59-9514-EF0B-680A-DF626CCBF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5" name="Freeform 840">
                <a:extLst>
                  <a:ext uri="{FF2B5EF4-FFF2-40B4-BE49-F238E27FC236}">
                    <a16:creationId xmlns:a16="http://schemas.microsoft.com/office/drawing/2014/main" id="{25F29941-2449-440E-CA3B-2C5A1EEE3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6" name="Line 841">
                <a:extLst>
                  <a:ext uri="{FF2B5EF4-FFF2-40B4-BE49-F238E27FC236}">
                    <a16:creationId xmlns:a16="http://schemas.microsoft.com/office/drawing/2014/main" id="{2ACB57BB-E894-B24B-B542-8EAC92826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7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7" name="Rectangle 842">
                <a:extLst>
                  <a:ext uri="{FF2B5EF4-FFF2-40B4-BE49-F238E27FC236}">
                    <a16:creationId xmlns:a16="http://schemas.microsoft.com/office/drawing/2014/main" id="{82A6F73F-D2D3-18EB-070D-3F9D00070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44"/>
                <a:ext cx="284" cy="13"/>
              </a:xfrm>
              <a:prstGeom prst="rect">
                <a:avLst/>
              </a:pr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28" name="Line 843">
                <a:extLst>
                  <a:ext uri="{FF2B5EF4-FFF2-40B4-BE49-F238E27FC236}">
                    <a16:creationId xmlns:a16="http://schemas.microsoft.com/office/drawing/2014/main" id="{C83778EB-34D6-6B7F-723E-9E741F82E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29" name="Rectangle 844">
                <a:extLst>
                  <a:ext uri="{FF2B5EF4-FFF2-40B4-BE49-F238E27FC236}">
                    <a16:creationId xmlns:a16="http://schemas.microsoft.com/office/drawing/2014/main" id="{752D0534-D1E7-7B1C-A994-4CD1C0022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0"/>
                <a:ext cx="284" cy="14"/>
              </a:xfrm>
              <a:prstGeom prst="rect">
                <a:avLst/>
              </a:pr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30" name="Line 845">
                <a:extLst>
                  <a:ext uri="{FF2B5EF4-FFF2-40B4-BE49-F238E27FC236}">
                    <a16:creationId xmlns:a16="http://schemas.microsoft.com/office/drawing/2014/main" id="{382C99D5-35FC-3A2A-7585-746D74BCE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1" name="Freeform 846">
                <a:extLst>
                  <a:ext uri="{FF2B5EF4-FFF2-40B4-BE49-F238E27FC236}">
                    <a16:creationId xmlns:a16="http://schemas.microsoft.com/office/drawing/2014/main" id="{8A4A62EE-2677-60E6-E19F-7FE0FE5A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2" name="Line 847">
                <a:extLst>
                  <a:ext uri="{FF2B5EF4-FFF2-40B4-BE49-F238E27FC236}">
                    <a16:creationId xmlns:a16="http://schemas.microsoft.com/office/drawing/2014/main" id="{C9A51B20-CFD1-67B2-313F-ABEDE133AC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3" name="Freeform 848">
                <a:extLst>
                  <a:ext uri="{FF2B5EF4-FFF2-40B4-BE49-F238E27FC236}">
                    <a16:creationId xmlns:a16="http://schemas.microsoft.com/office/drawing/2014/main" id="{A66FDF53-0172-ABFA-C6F6-CEF879948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285" cy="13"/>
              </a:xfrm>
              <a:custGeom>
                <a:avLst/>
                <a:gdLst>
                  <a:gd name="T0" fmla="*/ 1 w 569"/>
                  <a:gd name="T1" fmla="*/ 0 h 52"/>
                  <a:gd name="T2" fmla="*/ 0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1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2" y="5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4" name="Line 849">
                <a:extLst>
                  <a:ext uri="{FF2B5EF4-FFF2-40B4-BE49-F238E27FC236}">
                    <a16:creationId xmlns:a16="http://schemas.microsoft.com/office/drawing/2014/main" id="{7953C26E-51AF-1DB3-B017-9839C4E6B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1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5" name="Freeform 850">
                <a:extLst>
                  <a:ext uri="{FF2B5EF4-FFF2-40B4-BE49-F238E27FC236}">
                    <a16:creationId xmlns:a16="http://schemas.microsoft.com/office/drawing/2014/main" id="{A55A083F-A2AC-41AC-9629-2240BA514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91"/>
                <a:ext cx="285" cy="13"/>
              </a:xfrm>
              <a:custGeom>
                <a:avLst/>
                <a:gdLst>
                  <a:gd name="T0" fmla="*/ 1 w 570"/>
                  <a:gd name="T1" fmla="*/ 0 h 51"/>
                  <a:gd name="T2" fmla="*/ 0 w 570"/>
                  <a:gd name="T3" fmla="*/ 0 h 51"/>
                  <a:gd name="T4" fmla="*/ 1 w 570"/>
                  <a:gd name="T5" fmla="*/ 0 h 51"/>
                  <a:gd name="T6" fmla="*/ 1 w 570"/>
                  <a:gd name="T7" fmla="*/ 0 h 51"/>
                  <a:gd name="T8" fmla="*/ 1 w 570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1"/>
                  <a:gd name="T17" fmla="*/ 570 w 57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6" name="Line 851">
                <a:extLst>
                  <a:ext uri="{FF2B5EF4-FFF2-40B4-BE49-F238E27FC236}">
                    <a16:creationId xmlns:a16="http://schemas.microsoft.com/office/drawing/2014/main" id="{82BD9B8A-15AD-3A2B-DE68-E0509433D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7" name="Freeform 852">
                <a:extLst>
                  <a:ext uri="{FF2B5EF4-FFF2-40B4-BE49-F238E27FC236}">
                    <a16:creationId xmlns:a16="http://schemas.microsoft.com/office/drawing/2014/main" id="{74A13F24-1CD9-0CF2-B68F-F4628B57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8" name="Line 853">
                <a:extLst>
                  <a:ext uri="{FF2B5EF4-FFF2-40B4-BE49-F238E27FC236}">
                    <a16:creationId xmlns:a16="http://schemas.microsoft.com/office/drawing/2014/main" id="{890811FE-D681-78FE-6191-CFF39783E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39" name="Freeform 854">
                <a:extLst>
                  <a:ext uri="{FF2B5EF4-FFF2-40B4-BE49-F238E27FC236}">
                    <a16:creationId xmlns:a16="http://schemas.microsoft.com/office/drawing/2014/main" id="{2D8CA83D-F22E-A846-E8E1-FA1D5F55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4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0" name="Line 855">
                <a:extLst>
                  <a:ext uri="{FF2B5EF4-FFF2-40B4-BE49-F238E27FC236}">
                    <a16:creationId xmlns:a16="http://schemas.microsoft.com/office/drawing/2014/main" id="{40B3F2F8-23CD-0487-DFC6-7AE818F7B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1" name="Freeform 856">
                <a:extLst>
                  <a:ext uri="{FF2B5EF4-FFF2-40B4-BE49-F238E27FC236}">
                    <a16:creationId xmlns:a16="http://schemas.microsoft.com/office/drawing/2014/main" id="{74ECE3A5-19EF-4702-E3E6-8A61A350E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54"/>
                <a:ext cx="287" cy="13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2" name="Line 857">
                <a:extLst>
                  <a:ext uri="{FF2B5EF4-FFF2-40B4-BE49-F238E27FC236}">
                    <a16:creationId xmlns:a16="http://schemas.microsoft.com/office/drawing/2014/main" id="{E4FE326C-AA65-6C53-6190-12D72CE52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3" name="Freeform 858">
                <a:extLst>
                  <a:ext uri="{FF2B5EF4-FFF2-40B4-BE49-F238E27FC236}">
                    <a16:creationId xmlns:a16="http://schemas.microsoft.com/office/drawing/2014/main" id="{0A6ECD73-CA52-4BB8-4C52-082ED699B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243"/>
                <a:ext cx="287" cy="11"/>
              </a:xfrm>
              <a:custGeom>
                <a:avLst/>
                <a:gdLst>
                  <a:gd name="T0" fmla="*/ 0 w 575"/>
                  <a:gd name="T1" fmla="*/ 0 h 48"/>
                  <a:gd name="T2" fmla="*/ 0 w 575"/>
                  <a:gd name="T3" fmla="*/ 0 h 48"/>
                  <a:gd name="T4" fmla="*/ 0 w 575"/>
                  <a:gd name="T5" fmla="*/ 0 h 48"/>
                  <a:gd name="T6" fmla="*/ 0 w 575"/>
                  <a:gd name="T7" fmla="*/ 0 h 48"/>
                  <a:gd name="T8" fmla="*/ 0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4" name="Line 859">
                <a:extLst>
                  <a:ext uri="{FF2B5EF4-FFF2-40B4-BE49-F238E27FC236}">
                    <a16:creationId xmlns:a16="http://schemas.microsoft.com/office/drawing/2014/main" id="{26F0B329-FB6E-B705-C07F-FB46A1B4C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5" name="Freeform 860">
                <a:extLst>
                  <a:ext uri="{FF2B5EF4-FFF2-40B4-BE49-F238E27FC236}">
                    <a16:creationId xmlns:a16="http://schemas.microsoft.com/office/drawing/2014/main" id="{90A880B3-6859-FB08-9CBD-9048B7BEC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231"/>
                <a:ext cx="287" cy="12"/>
              </a:xfrm>
              <a:custGeom>
                <a:avLst/>
                <a:gdLst>
                  <a:gd name="T0" fmla="*/ 1 w 573"/>
                  <a:gd name="T1" fmla="*/ 0 h 45"/>
                  <a:gd name="T2" fmla="*/ 0 w 573"/>
                  <a:gd name="T3" fmla="*/ 0 h 45"/>
                  <a:gd name="T4" fmla="*/ 1 w 573"/>
                  <a:gd name="T5" fmla="*/ 0 h 45"/>
                  <a:gd name="T6" fmla="*/ 1 w 573"/>
                  <a:gd name="T7" fmla="*/ 0 h 45"/>
                  <a:gd name="T8" fmla="*/ 1 w 57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5"/>
                  <a:gd name="T17" fmla="*/ 573 w 573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5">
                    <a:moveTo>
                      <a:pt x="5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6" name="Line 861">
                <a:extLst>
                  <a:ext uri="{FF2B5EF4-FFF2-40B4-BE49-F238E27FC236}">
                    <a16:creationId xmlns:a16="http://schemas.microsoft.com/office/drawing/2014/main" id="{ED2D475E-A9A3-3C87-D6AF-4A3E03DBB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7" name="Freeform 862">
                <a:extLst>
                  <a:ext uri="{FF2B5EF4-FFF2-40B4-BE49-F238E27FC236}">
                    <a16:creationId xmlns:a16="http://schemas.microsoft.com/office/drawing/2014/main" id="{15E640F3-4129-E091-DED9-ADED24334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8" name="Line 863">
                <a:extLst>
                  <a:ext uri="{FF2B5EF4-FFF2-40B4-BE49-F238E27FC236}">
                    <a16:creationId xmlns:a16="http://schemas.microsoft.com/office/drawing/2014/main" id="{B5CAD23D-A12B-D246-47A4-18F1DDF18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49" name="Freeform 864">
                <a:extLst>
                  <a:ext uri="{FF2B5EF4-FFF2-40B4-BE49-F238E27FC236}">
                    <a16:creationId xmlns:a16="http://schemas.microsoft.com/office/drawing/2014/main" id="{6380E3CD-0B49-439C-2CBA-66280E567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0" name="Line 865">
                <a:extLst>
                  <a:ext uri="{FF2B5EF4-FFF2-40B4-BE49-F238E27FC236}">
                    <a16:creationId xmlns:a16="http://schemas.microsoft.com/office/drawing/2014/main" id="{BA6B0697-79EF-73AB-D928-227EEEBDA7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1" name="Freeform 866">
                <a:extLst>
                  <a:ext uri="{FF2B5EF4-FFF2-40B4-BE49-F238E27FC236}">
                    <a16:creationId xmlns:a16="http://schemas.microsoft.com/office/drawing/2014/main" id="{B6DEED47-DF8C-6242-33A5-161FC5B0B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8" cy="11"/>
              </a:xfrm>
              <a:custGeom>
                <a:avLst/>
                <a:gdLst>
                  <a:gd name="T0" fmla="*/ 0 w 577"/>
                  <a:gd name="T1" fmla="*/ 0 h 43"/>
                  <a:gd name="T2" fmla="*/ 0 w 577"/>
                  <a:gd name="T3" fmla="*/ 0 h 43"/>
                  <a:gd name="T4" fmla="*/ 0 w 577"/>
                  <a:gd name="T5" fmla="*/ 0 h 43"/>
                  <a:gd name="T6" fmla="*/ 0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10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2" name="Line 867">
                <a:extLst>
                  <a:ext uri="{FF2B5EF4-FFF2-40B4-BE49-F238E27FC236}">
                    <a16:creationId xmlns:a16="http://schemas.microsoft.com/office/drawing/2014/main" id="{E02D8803-739D-4414-6BB6-8D7174321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2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3" name="Freeform 868">
                <a:extLst>
                  <a:ext uri="{FF2B5EF4-FFF2-40B4-BE49-F238E27FC236}">
                    <a16:creationId xmlns:a16="http://schemas.microsoft.com/office/drawing/2014/main" id="{20D7B89A-4D47-CEE4-D67A-5B07804E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204"/>
                <a:ext cx="285" cy="5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5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4" name="Freeform 869">
                <a:extLst>
                  <a:ext uri="{FF2B5EF4-FFF2-40B4-BE49-F238E27FC236}">
                    <a16:creationId xmlns:a16="http://schemas.microsoft.com/office/drawing/2014/main" id="{CBFA04C4-7FED-A239-EC1C-646D6135C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6" cy="6"/>
              </a:xfrm>
              <a:custGeom>
                <a:avLst/>
                <a:gdLst>
                  <a:gd name="T0" fmla="*/ 0 w 573"/>
                  <a:gd name="T1" fmla="*/ 0 h 21"/>
                  <a:gd name="T2" fmla="*/ 0 w 573"/>
                  <a:gd name="T3" fmla="*/ 0 h 21"/>
                  <a:gd name="T4" fmla="*/ 0 w 573"/>
                  <a:gd name="T5" fmla="*/ 0 h 21"/>
                  <a:gd name="T6" fmla="*/ 0 w 573"/>
                  <a:gd name="T7" fmla="*/ 0 h 21"/>
                  <a:gd name="T8" fmla="*/ 0 w 57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1"/>
                  <a:gd name="T17" fmla="*/ 573 w 57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1">
                    <a:moveTo>
                      <a:pt x="5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1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5" name="Freeform 870">
                <a:extLst>
                  <a:ext uri="{FF2B5EF4-FFF2-40B4-BE49-F238E27FC236}">
                    <a16:creationId xmlns:a16="http://schemas.microsoft.com/office/drawing/2014/main" id="{3B4C9015-381A-0A09-6D34-69D268D3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6" name="Line 871">
                <a:extLst>
                  <a:ext uri="{FF2B5EF4-FFF2-40B4-BE49-F238E27FC236}">
                    <a16:creationId xmlns:a16="http://schemas.microsoft.com/office/drawing/2014/main" id="{2BF197D3-3002-3787-4BC9-46E21DCFC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7" name="Freeform 872">
                <a:extLst>
                  <a:ext uri="{FF2B5EF4-FFF2-40B4-BE49-F238E27FC236}">
                    <a16:creationId xmlns:a16="http://schemas.microsoft.com/office/drawing/2014/main" id="{87FC78A7-F3EC-7E3A-5354-CE7C7D6FC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8" name="Line 873">
                <a:extLst>
                  <a:ext uri="{FF2B5EF4-FFF2-40B4-BE49-F238E27FC236}">
                    <a16:creationId xmlns:a16="http://schemas.microsoft.com/office/drawing/2014/main" id="{8A7012D1-0EE7-9C90-3108-C99B7B8B8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59" name="Freeform 874">
                <a:extLst>
                  <a:ext uri="{FF2B5EF4-FFF2-40B4-BE49-F238E27FC236}">
                    <a16:creationId xmlns:a16="http://schemas.microsoft.com/office/drawing/2014/main" id="{A1D72E8C-3DEE-7216-2154-95282DE21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90" cy="10"/>
              </a:xfrm>
              <a:custGeom>
                <a:avLst/>
                <a:gdLst>
                  <a:gd name="T0" fmla="*/ 1 w 579"/>
                  <a:gd name="T1" fmla="*/ 0 h 37"/>
                  <a:gd name="T2" fmla="*/ 0 w 579"/>
                  <a:gd name="T3" fmla="*/ 0 h 37"/>
                  <a:gd name="T4" fmla="*/ 1 w 579"/>
                  <a:gd name="T5" fmla="*/ 0 h 37"/>
                  <a:gd name="T6" fmla="*/ 1 w 579"/>
                  <a:gd name="T7" fmla="*/ 0 h 37"/>
                  <a:gd name="T8" fmla="*/ 1 w 579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7"/>
                  <a:gd name="T17" fmla="*/ 579 w 579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0" name="Line 875">
                <a:extLst>
                  <a:ext uri="{FF2B5EF4-FFF2-40B4-BE49-F238E27FC236}">
                    <a16:creationId xmlns:a16="http://schemas.microsoft.com/office/drawing/2014/main" id="{D7B3FE70-A5A8-AF59-E814-8C9CB36E0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1" name="Freeform 876">
                <a:extLst>
                  <a:ext uri="{FF2B5EF4-FFF2-40B4-BE49-F238E27FC236}">
                    <a16:creationId xmlns:a16="http://schemas.microsoft.com/office/drawing/2014/main" id="{63AA3061-FCD1-D75D-2974-F09186520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2" name="Freeform 877">
                <a:extLst>
                  <a:ext uri="{FF2B5EF4-FFF2-40B4-BE49-F238E27FC236}">
                    <a16:creationId xmlns:a16="http://schemas.microsoft.com/office/drawing/2014/main" id="{942BC859-F7A6-BC43-D2DC-536461801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87" cy="5"/>
              </a:xfrm>
              <a:custGeom>
                <a:avLst/>
                <a:gdLst>
                  <a:gd name="T0" fmla="*/ 1 w 573"/>
                  <a:gd name="T1" fmla="*/ 0 h 18"/>
                  <a:gd name="T2" fmla="*/ 0 w 573"/>
                  <a:gd name="T3" fmla="*/ 0 h 18"/>
                  <a:gd name="T4" fmla="*/ 1 w 573"/>
                  <a:gd name="T5" fmla="*/ 0 h 18"/>
                  <a:gd name="T6" fmla="*/ 1 w 573"/>
                  <a:gd name="T7" fmla="*/ 0 h 18"/>
                  <a:gd name="T8" fmla="*/ 1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3" name="Freeform 878">
                <a:extLst>
                  <a:ext uri="{FF2B5EF4-FFF2-40B4-BE49-F238E27FC236}">
                    <a16:creationId xmlns:a16="http://schemas.microsoft.com/office/drawing/2014/main" id="{317C3197-02C5-836A-272D-4C8A22C01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0" y="3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4" name="Line 879">
                <a:extLst>
                  <a:ext uri="{FF2B5EF4-FFF2-40B4-BE49-F238E27FC236}">
                    <a16:creationId xmlns:a16="http://schemas.microsoft.com/office/drawing/2014/main" id="{7CB880EF-8790-8BF8-B00E-E4BDFAF06A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16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5" name="Freeform 880">
                <a:extLst>
                  <a:ext uri="{FF2B5EF4-FFF2-40B4-BE49-F238E27FC236}">
                    <a16:creationId xmlns:a16="http://schemas.microsoft.com/office/drawing/2014/main" id="{6592B524-275A-A0A5-B12F-2765462DC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90" cy="8"/>
              </a:xfrm>
              <a:custGeom>
                <a:avLst/>
                <a:gdLst>
                  <a:gd name="T0" fmla="*/ 1 w 579"/>
                  <a:gd name="T1" fmla="*/ 0 h 34"/>
                  <a:gd name="T2" fmla="*/ 0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1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6" name="Line 881">
                <a:extLst>
                  <a:ext uri="{FF2B5EF4-FFF2-40B4-BE49-F238E27FC236}">
                    <a16:creationId xmlns:a16="http://schemas.microsoft.com/office/drawing/2014/main" id="{50560D1C-DF7A-66A3-B073-D01A1FFD2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7" name="Freeform 882">
                <a:extLst>
                  <a:ext uri="{FF2B5EF4-FFF2-40B4-BE49-F238E27FC236}">
                    <a16:creationId xmlns:a16="http://schemas.microsoft.com/office/drawing/2014/main" id="{AFB44654-7B68-587B-11D9-E01AF5E68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156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7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8" name="Freeform 883">
                <a:extLst>
                  <a:ext uri="{FF2B5EF4-FFF2-40B4-BE49-F238E27FC236}">
                    <a16:creationId xmlns:a16="http://schemas.microsoft.com/office/drawing/2014/main" id="{96C868B6-38D5-71AF-A9C5-764754B6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5" y="1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69" name="Freeform 884">
                <a:extLst>
                  <a:ext uri="{FF2B5EF4-FFF2-40B4-BE49-F238E27FC236}">
                    <a16:creationId xmlns:a16="http://schemas.microsoft.com/office/drawing/2014/main" id="{A08C66E3-7914-E3A4-BD6F-8DD6A3FB4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9" cy="8"/>
              </a:xfrm>
              <a:custGeom>
                <a:avLst/>
                <a:gdLst>
                  <a:gd name="T0" fmla="*/ 0 w 579"/>
                  <a:gd name="T1" fmla="*/ 0 h 33"/>
                  <a:gd name="T2" fmla="*/ 0 w 579"/>
                  <a:gd name="T3" fmla="*/ 0 h 33"/>
                  <a:gd name="T4" fmla="*/ 0 w 579"/>
                  <a:gd name="T5" fmla="*/ 0 h 33"/>
                  <a:gd name="T6" fmla="*/ 0 w 579"/>
                  <a:gd name="T7" fmla="*/ 0 h 33"/>
                  <a:gd name="T8" fmla="*/ 0 w 57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3"/>
                  <a:gd name="T17" fmla="*/ 579 w 579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0" name="Line 885">
                <a:extLst>
                  <a:ext uri="{FF2B5EF4-FFF2-40B4-BE49-F238E27FC236}">
                    <a16:creationId xmlns:a16="http://schemas.microsoft.com/office/drawing/2014/main" id="{D35E026B-C548-AF97-B0B6-ADAC8A5B5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1" name="Freeform 886">
                <a:extLst>
                  <a:ext uri="{FF2B5EF4-FFF2-40B4-BE49-F238E27FC236}">
                    <a16:creationId xmlns:a16="http://schemas.microsoft.com/office/drawing/2014/main" id="{B6DE17D9-D828-66B8-5400-073B97CA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47"/>
                <a:ext cx="286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5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2" name="Freeform 887">
                <a:extLst>
                  <a:ext uri="{FF2B5EF4-FFF2-40B4-BE49-F238E27FC236}">
                    <a16:creationId xmlns:a16="http://schemas.microsoft.com/office/drawing/2014/main" id="{DE7B23F2-5A24-5B39-42C3-80AA126C4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6" cy="3"/>
              </a:xfrm>
              <a:custGeom>
                <a:avLst/>
                <a:gdLst>
                  <a:gd name="T0" fmla="*/ 0 w 574"/>
                  <a:gd name="T1" fmla="*/ 0 h 15"/>
                  <a:gd name="T2" fmla="*/ 0 w 574"/>
                  <a:gd name="T3" fmla="*/ 0 h 15"/>
                  <a:gd name="T4" fmla="*/ 0 w 574"/>
                  <a:gd name="T5" fmla="*/ 0 h 15"/>
                  <a:gd name="T6" fmla="*/ 0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7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3" name="Freeform 888">
                <a:extLst>
                  <a:ext uri="{FF2B5EF4-FFF2-40B4-BE49-F238E27FC236}">
                    <a16:creationId xmlns:a16="http://schemas.microsoft.com/office/drawing/2014/main" id="{E8CBC072-C732-33A2-DBC5-E4497B2DC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4" name="Line 889">
                <a:extLst>
                  <a:ext uri="{FF2B5EF4-FFF2-40B4-BE49-F238E27FC236}">
                    <a16:creationId xmlns:a16="http://schemas.microsoft.com/office/drawing/2014/main" id="{6F96408B-FAC9-EEDC-3E91-481216309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1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5" name="Freeform 890">
                <a:extLst>
                  <a:ext uri="{FF2B5EF4-FFF2-40B4-BE49-F238E27FC236}">
                    <a16:creationId xmlns:a16="http://schemas.microsoft.com/office/drawing/2014/main" id="{F6E18D1C-AD4D-D5C0-32C0-5EDCC04CB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141"/>
                <a:ext cx="287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6" name="Freeform 891">
                <a:extLst>
                  <a:ext uri="{FF2B5EF4-FFF2-40B4-BE49-F238E27FC236}">
                    <a16:creationId xmlns:a16="http://schemas.microsoft.com/office/drawing/2014/main" id="{2D341CD8-0ABF-EED1-F25A-76A7BD6A0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8"/>
                <a:ext cx="287" cy="3"/>
              </a:xfrm>
              <a:custGeom>
                <a:avLst/>
                <a:gdLst>
                  <a:gd name="T0" fmla="*/ 1 w 573"/>
                  <a:gd name="T1" fmla="*/ 0 h 11"/>
                  <a:gd name="T2" fmla="*/ 0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1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7" name="Freeform 892">
                <a:extLst>
                  <a:ext uri="{FF2B5EF4-FFF2-40B4-BE49-F238E27FC236}">
                    <a16:creationId xmlns:a16="http://schemas.microsoft.com/office/drawing/2014/main" id="{B5EFCDB0-7241-F496-7924-05715BFAE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8" name="Freeform 893">
                <a:extLst>
                  <a:ext uri="{FF2B5EF4-FFF2-40B4-BE49-F238E27FC236}">
                    <a16:creationId xmlns:a16="http://schemas.microsoft.com/office/drawing/2014/main" id="{2EC87D67-4546-D0F4-878F-319B785A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79" name="Line 894">
                <a:extLst>
                  <a:ext uri="{FF2B5EF4-FFF2-40B4-BE49-F238E27FC236}">
                    <a16:creationId xmlns:a16="http://schemas.microsoft.com/office/drawing/2014/main" id="{0E36CF37-67E5-FFEF-32F8-AC72ED7E0C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0" name="Freeform 895">
                <a:extLst>
                  <a:ext uri="{FF2B5EF4-FFF2-40B4-BE49-F238E27FC236}">
                    <a16:creationId xmlns:a16="http://schemas.microsoft.com/office/drawing/2014/main" id="{4EDF8451-2845-E256-1131-618D5288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132"/>
                <a:ext cx="287" cy="4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1" name="Freeform 896">
                <a:extLst>
                  <a:ext uri="{FF2B5EF4-FFF2-40B4-BE49-F238E27FC236}">
                    <a16:creationId xmlns:a16="http://schemas.microsoft.com/office/drawing/2014/main" id="{D907B8E6-1008-BFC3-184F-9B70369B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8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2" name="Freeform 897">
                <a:extLst>
                  <a:ext uri="{FF2B5EF4-FFF2-40B4-BE49-F238E27FC236}">
                    <a16:creationId xmlns:a16="http://schemas.microsoft.com/office/drawing/2014/main" id="{EC475D2C-7259-387B-3ADD-185BC080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8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3" name="Line 898">
                <a:extLst>
                  <a:ext uri="{FF2B5EF4-FFF2-40B4-BE49-F238E27FC236}">
                    <a16:creationId xmlns:a16="http://schemas.microsoft.com/office/drawing/2014/main" id="{0BEBD7D4-5F9D-FEC5-AC8E-1DF0EC5AE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4" name="Freeform 899">
                <a:extLst>
                  <a:ext uri="{FF2B5EF4-FFF2-40B4-BE49-F238E27FC236}">
                    <a16:creationId xmlns:a16="http://schemas.microsoft.com/office/drawing/2014/main" id="{A87E2708-4A23-EB04-504C-DDC36F25E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127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2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5" name="Freeform 900">
                <a:extLst>
                  <a:ext uri="{FF2B5EF4-FFF2-40B4-BE49-F238E27FC236}">
                    <a16:creationId xmlns:a16="http://schemas.microsoft.com/office/drawing/2014/main" id="{09CE9DD8-3C58-907E-799C-33B9090D6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6" name="Freeform 901">
                <a:extLst>
                  <a:ext uri="{FF2B5EF4-FFF2-40B4-BE49-F238E27FC236}">
                    <a16:creationId xmlns:a16="http://schemas.microsoft.com/office/drawing/2014/main" id="{A3304D10-3EA3-0013-79C9-AA163534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7" name="Line 902">
                <a:extLst>
                  <a:ext uri="{FF2B5EF4-FFF2-40B4-BE49-F238E27FC236}">
                    <a16:creationId xmlns:a16="http://schemas.microsoft.com/office/drawing/2014/main" id="{34ACF6F5-A77D-118D-4CCE-CEE0FB440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8" name="Freeform 903">
                <a:extLst>
                  <a:ext uri="{FF2B5EF4-FFF2-40B4-BE49-F238E27FC236}">
                    <a16:creationId xmlns:a16="http://schemas.microsoft.com/office/drawing/2014/main" id="{4814C5D1-5297-9B80-C9EE-A5351E06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7" cy="3"/>
              </a:xfrm>
              <a:custGeom>
                <a:avLst/>
                <a:gdLst>
                  <a:gd name="T0" fmla="*/ 1 w 574"/>
                  <a:gd name="T1" fmla="*/ 0 h 13"/>
                  <a:gd name="T2" fmla="*/ 0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1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89" name="Line 904">
                <a:extLst>
                  <a:ext uri="{FF2B5EF4-FFF2-40B4-BE49-F238E27FC236}">
                    <a16:creationId xmlns:a16="http://schemas.microsoft.com/office/drawing/2014/main" id="{0F972E51-1FCB-D7B4-BD98-8BCA7EA930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0" name="Freeform 905">
                <a:extLst>
                  <a:ext uri="{FF2B5EF4-FFF2-40B4-BE49-F238E27FC236}">
                    <a16:creationId xmlns:a16="http://schemas.microsoft.com/office/drawing/2014/main" id="{00A56CCA-599E-E646-C830-5CB84E35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1" name="Freeform 906">
                <a:extLst>
                  <a:ext uri="{FF2B5EF4-FFF2-40B4-BE49-F238E27FC236}">
                    <a16:creationId xmlns:a16="http://schemas.microsoft.com/office/drawing/2014/main" id="{779B8B54-9A86-7F26-6B48-5C354F0DD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2" name="Freeform 907">
                <a:extLst>
                  <a:ext uri="{FF2B5EF4-FFF2-40B4-BE49-F238E27FC236}">
                    <a16:creationId xmlns:a16="http://schemas.microsoft.com/office/drawing/2014/main" id="{44E84D68-37F3-1D1E-293B-8AA236878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8" cy="4"/>
              </a:xfrm>
              <a:custGeom>
                <a:avLst/>
                <a:gdLst>
                  <a:gd name="T0" fmla="*/ 1 w 576"/>
                  <a:gd name="T1" fmla="*/ 0 h 13"/>
                  <a:gd name="T2" fmla="*/ 0 w 576"/>
                  <a:gd name="T3" fmla="*/ 0 h 13"/>
                  <a:gd name="T4" fmla="*/ 1 w 576"/>
                  <a:gd name="T5" fmla="*/ 0 h 13"/>
                  <a:gd name="T6" fmla="*/ 1 w 576"/>
                  <a:gd name="T7" fmla="*/ 0 h 13"/>
                  <a:gd name="T8" fmla="*/ 1 w 57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3"/>
                  <a:gd name="T17" fmla="*/ 576 w 576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3">
                    <a:moveTo>
                      <a:pt x="8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3" name="Line 908">
                <a:extLst>
                  <a:ext uri="{FF2B5EF4-FFF2-40B4-BE49-F238E27FC236}">
                    <a16:creationId xmlns:a16="http://schemas.microsoft.com/office/drawing/2014/main" id="{4C1AB665-5829-8EC2-DC10-8D8CD38A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4" name="Freeform 909">
                <a:extLst>
                  <a:ext uri="{FF2B5EF4-FFF2-40B4-BE49-F238E27FC236}">
                    <a16:creationId xmlns:a16="http://schemas.microsoft.com/office/drawing/2014/main" id="{DB2AF5A4-D019-9F87-AB8E-9D5B24FE7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117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5" name="Freeform 910">
                <a:extLst>
                  <a:ext uri="{FF2B5EF4-FFF2-40B4-BE49-F238E27FC236}">
                    <a16:creationId xmlns:a16="http://schemas.microsoft.com/office/drawing/2014/main" id="{BDF0AB28-812D-287B-9C27-7EFC2536E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6" name="Freeform 911">
                <a:extLst>
                  <a:ext uri="{FF2B5EF4-FFF2-40B4-BE49-F238E27FC236}">
                    <a16:creationId xmlns:a16="http://schemas.microsoft.com/office/drawing/2014/main" id="{1EF8FFE8-42F4-679F-8145-329CD6F4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7" name="Line 912">
                <a:extLst>
                  <a:ext uri="{FF2B5EF4-FFF2-40B4-BE49-F238E27FC236}">
                    <a16:creationId xmlns:a16="http://schemas.microsoft.com/office/drawing/2014/main" id="{34A66FBF-2FB9-20FB-C4F5-53E25597D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8" name="Freeform 913">
                <a:extLst>
                  <a:ext uri="{FF2B5EF4-FFF2-40B4-BE49-F238E27FC236}">
                    <a16:creationId xmlns:a16="http://schemas.microsoft.com/office/drawing/2014/main" id="{E178B332-9282-98F8-3E28-4850F08AE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99" name="Freeform 914">
                <a:extLst>
                  <a:ext uri="{FF2B5EF4-FFF2-40B4-BE49-F238E27FC236}">
                    <a16:creationId xmlns:a16="http://schemas.microsoft.com/office/drawing/2014/main" id="{D5B3DD72-6CE9-D740-527D-B3E931683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0" name="Freeform 915">
                <a:extLst>
                  <a:ext uri="{FF2B5EF4-FFF2-40B4-BE49-F238E27FC236}">
                    <a16:creationId xmlns:a16="http://schemas.microsoft.com/office/drawing/2014/main" id="{BEA91C25-F37F-C174-73B0-EC9A1FC12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1" name="Line 916">
                <a:extLst>
                  <a:ext uri="{FF2B5EF4-FFF2-40B4-BE49-F238E27FC236}">
                    <a16:creationId xmlns:a16="http://schemas.microsoft.com/office/drawing/2014/main" id="{1EFBB887-2712-2691-7DA2-B587E2E42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11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2" name="Freeform 917">
                <a:extLst>
                  <a:ext uri="{FF2B5EF4-FFF2-40B4-BE49-F238E27FC236}">
                    <a16:creationId xmlns:a16="http://schemas.microsoft.com/office/drawing/2014/main" id="{89405312-30C2-9D4A-12FB-0454D384A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111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3" name="Freeform 918">
                <a:extLst>
                  <a:ext uri="{FF2B5EF4-FFF2-40B4-BE49-F238E27FC236}">
                    <a16:creationId xmlns:a16="http://schemas.microsoft.com/office/drawing/2014/main" id="{CB58C992-FF8D-8801-E764-427676AE2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4" name="Freeform 919">
                <a:extLst>
                  <a:ext uri="{FF2B5EF4-FFF2-40B4-BE49-F238E27FC236}">
                    <a16:creationId xmlns:a16="http://schemas.microsoft.com/office/drawing/2014/main" id="{9D30E0CC-D656-1B52-22C2-249F528FC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5" name="Line 920">
                <a:extLst>
                  <a:ext uri="{FF2B5EF4-FFF2-40B4-BE49-F238E27FC236}">
                    <a16:creationId xmlns:a16="http://schemas.microsoft.com/office/drawing/2014/main" id="{18FFB455-0F79-0FF9-B2C4-9AE104CC9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6" name="Freeform 921">
                <a:extLst>
                  <a:ext uri="{FF2B5EF4-FFF2-40B4-BE49-F238E27FC236}">
                    <a16:creationId xmlns:a16="http://schemas.microsoft.com/office/drawing/2014/main" id="{978E1E2B-40E5-49A6-DB8F-BDC86A9C1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7" name="Freeform 922">
                <a:extLst>
                  <a:ext uri="{FF2B5EF4-FFF2-40B4-BE49-F238E27FC236}">
                    <a16:creationId xmlns:a16="http://schemas.microsoft.com/office/drawing/2014/main" id="{FC238694-0D23-4467-91D8-ACB7CB07B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7" cy="1"/>
              </a:xfrm>
              <a:custGeom>
                <a:avLst/>
                <a:gdLst>
                  <a:gd name="T0" fmla="*/ 1 w 573"/>
                  <a:gd name="T1" fmla="*/ 0 h 5"/>
                  <a:gd name="T2" fmla="*/ 0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1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5" y="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8" name="Freeform 923">
                <a:extLst>
                  <a:ext uri="{FF2B5EF4-FFF2-40B4-BE49-F238E27FC236}">
                    <a16:creationId xmlns:a16="http://schemas.microsoft.com/office/drawing/2014/main" id="{455FB4B0-F7BA-C393-1269-EC2DB61F9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09" name="Line 924">
                <a:extLst>
                  <a:ext uri="{FF2B5EF4-FFF2-40B4-BE49-F238E27FC236}">
                    <a16:creationId xmlns:a16="http://schemas.microsoft.com/office/drawing/2014/main" id="{8FB87DFE-4190-1E04-3058-A8A530B95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10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0" name="Freeform 925">
                <a:extLst>
                  <a:ext uri="{FF2B5EF4-FFF2-40B4-BE49-F238E27FC236}">
                    <a16:creationId xmlns:a16="http://schemas.microsoft.com/office/drawing/2014/main" id="{7008A713-36A1-44D0-3D79-2FFEA36F0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106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1" name="Freeform 926">
                <a:extLst>
                  <a:ext uri="{FF2B5EF4-FFF2-40B4-BE49-F238E27FC236}">
                    <a16:creationId xmlns:a16="http://schemas.microsoft.com/office/drawing/2014/main" id="{611F6A35-0269-14CB-0EFF-8EC3CB25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2" name="Freeform 927">
                <a:extLst>
                  <a:ext uri="{FF2B5EF4-FFF2-40B4-BE49-F238E27FC236}">
                    <a16:creationId xmlns:a16="http://schemas.microsoft.com/office/drawing/2014/main" id="{0C29319B-3FD0-26DD-FD7B-91C86C4DB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3" name="Line 928">
                <a:extLst>
                  <a:ext uri="{FF2B5EF4-FFF2-40B4-BE49-F238E27FC236}">
                    <a16:creationId xmlns:a16="http://schemas.microsoft.com/office/drawing/2014/main" id="{0E3A108A-D922-1679-3B0A-B8770C333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4" name="Freeform 929">
                <a:extLst>
                  <a:ext uri="{FF2B5EF4-FFF2-40B4-BE49-F238E27FC236}">
                    <a16:creationId xmlns:a16="http://schemas.microsoft.com/office/drawing/2014/main" id="{BD770F0B-00C0-87C8-420C-257AB2CF5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5" name="Freeform 930">
                <a:extLst>
                  <a:ext uri="{FF2B5EF4-FFF2-40B4-BE49-F238E27FC236}">
                    <a16:creationId xmlns:a16="http://schemas.microsoft.com/office/drawing/2014/main" id="{EE42DE56-9C79-AAFC-17E2-F80B072AB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5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6" name="Freeform 931">
                <a:extLst>
                  <a:ext uri="{FF2B5EF4-FFF2-40B4-BE49-F238E27FC236}">
                    <a16:creationId xmlns:a16="http://schemas.microsoft.com/office/drawing/2014/main" id="{5C916755-81A3-FA22-8128-D9489A549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7" name="Line 932">
                <a:extLst>
                  <a:ext uri="{FF2B5EF4-FFF2-40B4-BE49-F238E27FC236}">
                    <a16:creationId xmlns:a16="http://schemas.microsoft.com/office/drawing/2014/main" id="{8B260A18-FD4D-CE3C-5FDB-BCFF1B2D8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8" name="Freeform 933">
                <a:extLst>
                  <a:ext uri="{FF2B5EF4-FFF2-40B4-BE49-F238E27FC236}">
                    <a16:creationId xmlns:a16="http://schemas.microsoft.com/office/drawing/2014/main" id="{265FDCF1-3BBC-6152-8D02-2D8D65A9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2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19" name="Freeform 934">
                <a:extLst>
                  <a:ext uri="{FF2B5EF4-FFF2-40B4-BE49-F238E27FC236}">
                    <a16:creationId xmlns:a16="http://schemas.microsoft.com/office/drawing/2014/main" id="{8C9315FC-2816-6A4D-D78D-98D7E1301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101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0" name="Freeform 935">
                <a:extLst>
                  <a:ext uri="{FF2B5EF4-FFF2-40B4-BE49-F238E27FC236}">
                    <a16:creationId xmlns:a16="http://schemas.microsoft.com/office/drawing/2014/main" id="{0E895ACA-50CD-9A31-021F-AAB9FF221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1" name="Freeform 936">
                <a:extLst>
                  <a:ext uri="{FF2B5EF4-FFF2-40B4-BE49-F238E27FC236}">
                    <a16:creationId xmlns:a16="http://schemas.microsoft.com/office/drawing/2014/main" id="{17517364-EB3C-BF04-858C-191A0381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2" name="Line 937">
                <a:extLst>
                  <a:ext uri="{FF2B5EF4-FFF2-40B4-BE49-F238E27FC236}">
                    <a16:creationId xmlns:a16="http://schemas.microsoft.com/office/drawing/2014/main" id="{6D7B50CD-0ED5-3357-8FCD-B35567BCC8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3" name="Freeform 938">
                <a:extLst>
                  <a:ext uri="{FF2B5EF4-FFF2-40B4-BE49-F238E27FC236}">
                    <a16:creationId xmlns:a16="http://schemas.microsoft.com/office/drawing/2014/main" id="{B4FCD683-9F69-444E-3D16-C3320896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099"/>
                <a:ext cx="286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4" name="Freeform 939">
                <a:extLst>
                  <a:ext uri="{FF2B5EF4-FFF2-40B4-BE49-F238E27FC236}">
                    <a16:creationId xmlns:a16="http://schemas.microsoft.com/office/drawing/2014/main" id="{9E2689B9-25DB-6968-2A75-C04F5AA9F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5" name="Freeform 940">
                <a:extLst>
                  <a:ext uri="{FF2B5EF4-FFF2-40B4-BE49-F238E27FC236}">
                    <a16:creationId xmlns:a16="http://schemas.microsoft.com/office/drawing/2014/main" id="{F76AC7C3-17D5-5A21-262F-8E6C4556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8" cy="2"/>
              </a:xfrm>
              <a:custGeom>
                <a:avLst/>
                <a:gdLst>
                  <a:gd name="T0" fmla="*/ 1 w 575"/>
                  <a:gd name="T1" fmla="*/ 0 h 8"/>
                  <a:gd name="T2" fmla="*/ 0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1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6" name="Line 941">
                <a:extLst>
                  <a:ext uri="{FF2B5EF4-FFF2-40B4-BE49-F238E27FC236}">
                    <a16:creationId xmlns:a16="http://schemas.microsoft.com/office/drawing/2014/main" id="{568F6D48-DA5F-DE35-972B-CC12D7C2A2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7" name="Freeform 942">
                <a:extLst>
                  <a:ext uri="{FF2B5EF4-FFF2-40B4-BE49-F238E27FC236}">
                    <a16:creationId xmlns:a16="http://schemas.microsoft.com/office/drawing/2014/main" id="{9912E0FF-93F0-60FC-B02D-D719F70E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8" name="Freeform 943">
                <a:extLst>
                  <a:ext uri="{FF2B5EF4-FFF2-40B4-BE49-F238E27FC236}">
                    <a16:creationId xmlns:a16="http://schemas.microsoft.com/office/drawing/2014/main" id="{91C1119E-361D-34A1-D206-93722877B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29" name="Freeform 944">
                <a:extLst>
                  <a:ext uri="{FF2B5EF4-FFF2-40B4-BE49-F238E27FC236}">
                    <a16:creationId xmlns:a16="http://schemas.microsoft.com/office/drawing/2014/main" id="{F8C7F0DD-BD9B-B700-7B1B-24A3F842F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0" name="Freeform 945">
                <a:extLst>
                  <a:ext uri="{FF2B5EF4-FFF2-40B4-BE49-F238E27FC236}">
                    <a16:creationId xmlns:a16="http://schemas.microsoft.com/office/drawing/2014/main" id="{0F61C463-6EF6-A1F7-6F1C-9F61785C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1" name="Line 946">
                <a:extLst>
                  <a:ext uri="{FF2B5EF4-FFF2-40B4-BE49-F238E27FC236}">
                    <a16:creationId xmlns:a16="http://schemas.microsoft.com/office/drawing/2014/main" id="{18021DD7-9F61-F43C-2ED6-79A213A2B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2" name="Freeform 947">
                <a:extLst>
                  <a:ext uri="{FF2B5EF4-FFF2-40B4-BE49-F238E27FC236}">
                    <a16:creationId xmlns:a16="http://schemas.microsoft.com/office/drawing/2014/main" id="{6310F856-879E-9F75-BED0-A11D2248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3" name="Freeform 948">
                <a:extLst>
                  <a:ext uri="{FF2B5EF4-FFF2-40B4-BE49-F238E27FC236}">
                    <a16:creationId xmlns:a16="http://schemas.microsoft.com/office/drawing/2014/main" id="{525999D7-4E22-C684-AEF5-61803EB0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4" name="Freeform 949">
                <a:extLst>
                  <a:ext uri="{FF2B5EF4-FFF2-40B4-BE49-F238E27FC236}">
                    <a16:creationId xmlns:a16="http://schemas.microsoft.com/office/drawing/2014/main" id="{C591F2AC-1DC0-C884-69B1-4EF5DD951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5" name="Freeform 950">
                <a:extLst>
                  <a:ext uri="{FF2B5EF4-FFF2-40B4-BE49-F238E27FC236}">
                    <a16:creationId xmlns:a16="http://schemas.microsoft.com/office/drawing/2014/main" id="{AB71FDA8-4D91-8FF9-246A-6F706065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8" cy="2"/>
              </a:xfrm>
              <a:custGeom>
                <a:avLst/>
                <a:gdLst>
                  <a:gd name="T0" fmla="*/ 1 w 575"/>
                  <a:gd name="T1" fmla="*/ 0 h 7"/>
                  <a:gd name="T2" fmla="*/ 0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1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6" name="Line 951">
                <a:extLst>
                  <a:ext uri="{FF2B5EF4-FFF2-40B4-BE49-F238E27FC236}">
                    <a16:creationId xmlns:a16="http://schemas.microsoft.com/office/drawing/2014/main" id="{D546AA3D-8634-D946-0442-26EDB72C7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7" name="Freeform 952">
                <a:extLst>
                  <a:ext uri="{FF2B5EF4-FFF2-40B4-BE49-F238E27FC236}">
                    <a16:creationId xmlns:a16="http://schemas.microsoft.com/office/drawing/2014/main" id="{D27EF289-90C8-FFFB-AADE-46413065B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093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8" name="Freeform 953">
                <a:extLst>
                  <a:ext uri="{FF2B5EF4-FFF2-40B4-BE49-F238E27FC236}">
                    <a16:creationId xmlns:a16="http://schemas.microsoft.com/office/drawing/2014/main" id="{B560AD89-DF22-A980-7979-C2C2676C0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39" name="Freeform 954">
                <a:extLst>
                  <a:ext uri="{FF2B5EF4-FFF2-40B4-BE49-F238E27FC236}">
                    <a16:creationId xmlns:a16="http://schemas.microsoft.com/office/drawing/2014/main" id="{CF2A4FFE-BE95-8919-9568-7B712D211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0" name="Line 955">
                <a:extLst>
                  <a:ext uri="{FF2B5EF4-FFF2-40B4-BE49-F238E27FC236}">
                    <a16:creationId xmlns:a16="http://schemas.microsoft.com/office/drawing/2014/main" id="{97224CB3-6167-3B19-054A-77376EF74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1" name="Freeform 956">
                <a:extLst>
                  <a:ext uri="{FF2B5EF4-FFF2-40B4-BE49-F238E27FC236}">
                    <a16:creationId xmlns:a16="http://schemas.microsoft.com/office/drawing/2014/main" id="{B4A420CD-99AC-9FEA-3C30-148C5F308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2" name="Freeform 957">
                <a:extLst>
                  <a:ext uri="{FF2B5EF4-FFF2-40B4-BE49-F238E27FC236}">
                    <a16:creationId xmlns:a16="http://schemas.microsoft.com/office/drawing/2014/main" id="{F9933B2F-C02B-E83F-4742-7A693720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3" name="Freeform 958">
                <a:extLst>
                  <a:ext uri="{FF2B5EF4-FFF2-40B4-BE49-F238E27FC236}">
                    <a16:creationId xmlns:a16="http://schemas.microsoft.com/office/drawing/2014/main" id="{2429ED75-A09D-B2CD-5D6A-D76E9C51F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4" name="Freeform 959">
                <a:extLst>
                  <a:ext uri="{FF2B5EF4-FFF2-40B4-BE49-F238E27FC236}">
                    <a16:creationId xmlns:a16="http://schemas.microsoft.com/office/drawing/2014/main" id="{C02728D7-FF2A-4982-EF2E-1AE1D6624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5" name="Line 960">
                <a:extLst>
                  <a:ext uri="{FF2B5EF4-FFF2-40B4-BE49-F238E27FC236}">
                    <a16:creationId xmlns:a16="http://schemas.microsoft.com/office/drawing/2014/main" id="{D3C6E586-F6A5-CC4F-E04B-D849FF1C15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6" name="Freeform 961">
                <a:extLst>
                  <a:ext uri="{FF2B5EF4-FFF2-40B4-BE49-F238E27FC236}">
                    <a16:creationId xmlns:a16="http://schemas.microsoft.com/office/drawing/2014/main" id="{83FC9BA9-5F97-4940-9CF2-59396E929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7" name="Freeform 962">
                <a:extLst>
                  <a:ext uri="{FF2B5EF4-FFF2-40B4-BE49-F238E27FC236}">
                    <a16:creationId xmlns:a16="http://schemas.microsoft.com/office/drawing/2014/main" id="{EF75ECE4-E73C-7D4C-2467-5D8E2D6D1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090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8" name="Freeform 963">
                <a:extLst>
                  <a:ext uri="{FF2B5EF4-FFF2-40B4-BE49-F238E27FC236}">
                    <a16:creationId xmlns:a16="http://schemas.microsoft.com/office/drawing/2014/main" id="{BE8441B3-99A1-F1BF-2FBD-87D61ED7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49" name="Freeform 964">
                <a:extLst>
                  <a:ext uri="{FF2B5EF4-FFF2-40B4-BE49-F238E27FC236}">
                    <a16:creationId xmlns:a16="http://schemas.microsoft.com/office/drawing/2014/main" id="{E37E578C-AAB5-6CB0-0C61-F821C21F6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9" y="4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0" name="Line 965">
                <a:extLst>
                  <a:ext uri="{FF2B5EF4-FFF2-40B4-BE49-F238E27FC236}">
                    <a16:creationId xmlns:a16="http://schemas.microsoft.com/office/drawing/2014/main" id="{95142779-2D4E-400F-A891-404CC9324A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1" name="Freeform 966">
                <a:extLst>
                  <a:ext uri="{FF2B5EF4-FFF2-40B4-BE49-F238E27FC236}">
                    <a16:creationId xmlns:a16="http://schemas.microsoft.com/office/drawing/2014/main" id="{01DA8614-A60D-F618-69D6-5A644898F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2" name="Freeform 967">
                <a:extLst>
                  <a:ext uri="{FF2B5EF4-FFF2-40B4-BE49-F238E27FC236}">
                    <a16:creationId xmlns:a16="http://schemas.microsoft.com/office/drawing/2014/main" id="{C3C410A2-2E36-B077-73D8-A044A8ADC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3" name="Freeform 968">
                <a:extLst>
                  <a:ext uri="{FF2B5EF4-FFF2-40B4-BE49-F238E27FC236}">
                    <a16:creationId xmlns:a16="http://schemas.microsoft.com/office/drawing/2014/main" id="{F18AC3D3-BF5A-7DD5-E774-34D541EB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4" name="Freeform 969">
                <a:extLst>
                  <a:ext uri="{FF2B5EF4-FFF2-40B4-BE49-F238E27FC236}">
                    <a16:creationId xmlns:a16="http://schemas.microsoft.com/office/drawing/2014/main" id="{2EBA976D-D1AA-ADBE-1B93-213250791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5" name="Freeform 970">
                <a:extLst>
                  <a:ext uri="{FF2B5EF4-FFF2-40B4-BE49-F238E27FC236}">
                    <a16:creationId xmlns:a16="http://schemas.microsoft.com/office/drawing/2014/main" id="{C49AC4C9-6EA7-F96D-1B43-89FDCFDBB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6" name="Line 971">
                <a:extLst>
                  <a:ext uri="{FF2B5EF4-FFF2-40B4-BE49-F238E27FC236}">
                    <a16:creationId xmlns:a16="http://schemas.microsoft.com/office/drawing/2014/main" id="{F2FDDCC3-9D3F-3997-A69B-6ED0F9681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7" name="Freeform 972">
                <a:extLst>
                  <a:ext uri="{FF2B5EF4-FFF2-40B4-BE49-F238E27FC236}">
                    <a16:creationId xmlns:a16="http://schemas.microsoft.com/office/drawing/2014/main" id="{684F26C8-9AD5-ABDD-A80E-36CB90EA7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088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8" name="Freeform 973">
                <a:extLst>
                  <a:ext uri="{FF2B5EF4-FFF2-40B4-BE49-F238E27FC236}">
                    <a16:creationId xmlns:a16="http://schemas.microsoft.com/office/drawing/2014/main" id="{06FB0C20-1289-7742-41EB-5353E89F5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59" name="Freeform 974">
                <a:extLst>
                  <a:ext uri="{FF2B5EF4-FFF2-40B4-BE49-F238E27FC236}">
                    <a16:creationId xmlns:a16="http://schemas.microsoft.com/office/drawing/2014/main" id="{AFD96664-D548-6682-EF0A-F9D33FAA3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0" name="Freeform 975">
                <a:extLst>
                  <a:ext uri="{FF2B5EF4-FFF2-40B4-BE49-F238E27FC236}">
                    <a16:creationId xmlns:a16="http://schemas.microsoft.com/office/drawing/2014/main" id="{E02692B1-1C62-E9B2-45C3-524D1EC43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1" name="Line 976">
                <a:extLst>
                  <a:ext uri="{FF2B5EF4-FFF2-40B4-BE49-F238E27FC236}">
                    <a16:creationId xmlns:a16="http://schemas.microsoft.com/office/drawing/2014/main" id="{B8FFC78D-8081-5077-76DD-9CF1762CC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2" name="Freeform 977">
                <a:extLst>
                  <a:ext uri="{FF2B5EF4-FFF2-40B4-BE49-F238E27FC236}">
                    <a16:creationId xmlns:a16="http://schemas.microsoft.com/office/drawing/2014/main" id="{34B3AD85-E80E-915A-79B9-F828AD8A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3" name="Freeform 978">
                <a:extLst>
                  <a:ext uri="{FF2B5EF4-FFF2-40B4-BE49-F238E27FC236}">
                    <a16:creationId xmlns:a16="http://schemas.microsoft.com/office/drawing/2014/main" id="{448D0839-F237-5E1B-BBE1-DAA930A4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4" name="Freeform 979">
                <a:extLst>
                  <a:ext uri="{FF2B5EF4-FFF2-40B4-BE49-F238E27FC236}">
                    <a16:creationId xmlns:a16="http://schemas.microsoft.com/office/drawing/2014/main" id="{EF32B8B2-FBA8-6A1B-154C-F82C00DFA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5" name="Freeform 980">
                <a:extLst>
                  <a:ext uri="{FF2B5EF4-FFF2-40B4-BE49-F238E27FC236}">
                    <a16:creationId xmlns:a16="http://schemas.microsoft.com/office/drawing/2014/main" id="{76333D13-2C26-ED83-23D2-B3803C86D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6" name="Line 981">
                <a:extLst>
                  <a:ext uri="{FF2B5EF4-FFF2-40B4-BE49-F238E27FC236}">
                    <a16:creationId xmlns:a16="http://schemas.microsoft.com/office/drawing/2014/main" id="{5CF0B37B-E28C-1B0F-7510-8A068C0226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7" name="Freeform 982">
                <a:extLst>
                  <a:ext uri="{FF2B5EF4-FFF2-40B4-BE49-F238E27FC236}">
                    <a16:creationId xmlns:a16="http://schemas.microsoft.com/office/drawing/2014/main" id="{B4FC2B15-3A80-41FE-160F-1EB8EE223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8" name="Freeform 983">
                <a:extLst>
                  <a:ext uri="{FF2B5EF4-FFF2-40B4-BE49-F238E27FC236}">
                    <a16:creationId xmlns:a16="http://schemas.microsoft.com/office/drawing/2014/main" id="{83CAE4BA-502E-27E5-B71D-FCEC97173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69" name="Freeform 984">
                <a:extLst>
                  <a:ext uri="{FF2B5EF4-FFF2-40B4-BE49-F238E27FC236}">
                    <a16:creationId xmlns:a16="http://schemas.microsoft.com/office/drawing/2014/main" id="{B5B5C1F6-FDC2-5B9E-64F1-68E1F415A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0" name="Freeform 985">
                <a:extLst>
                  <a:ext uri="{FF2B5EF4-FFF2-40B4-BE49-F238E27FC236}">
                    <a16:creationId xmlns:a16="http://schemas.microsoft.com/office/drawing/2014/main" id="{5D5A68CC-D27A-0C6F-50C6-11A22617A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7" cy="1"/>
              </a:xfrm>
              <a:custGeom>
                <a:avLst/>
                <a:gdLst>
                  <a:gd name="T0" fmla="*/ 0 w 576"/>
                  <a:gd name="T1" fmla="*/ 1 h 2"/>
                  <a:gd name="T2" fmla="*/ 0 w 576"/>
                  <a:gd name="T3" fmla="*/ 0 h 2"/>
                  <a:gd name="T4" fmla="*/ 0 w 576"/>
                  <a:gd name="T5" fmla="*/ 0 h 2"/>
                  <a:gd name="T6" fmla="*/ 0 w 576"/>
                  <a:gd name="T7" fmla="*/ 1 h 2"/>
                  <a:gd name="T8" fmla="*/ 0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1" name="Line 986">
                <a:extLst>
                  <a:ext uri="{FF2B5EF4-FFF2-40B4-BE49-F238E27FC236}">
                    <a16:creationId xmlns:a16="http://schemas.microsoft.com/office/drawing/2014/main" id="{AC980341-C7CA-78C4-349B-24B492A46F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08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2" name="Freeform 987">
                <a:extLst>
                  <a:ext uri="{FF2B5EF4-FFF2-40B4-BE49-F238E27FC236}">
                    <a16:creationId xmlns:a16="http://schemas.microsoft.com/office/drawing/2014/main" id="{B803646E-C4C3-AC13-9F5F-3F97AE3EE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3" name="Freeform 988">
                <a:extLst>
                  <a:ext uri="{FF2B5EF4-FFF2-40B4-BE49-F238E27FC236}">
                    <a16:creationId xmlns:a16="http://schemas.microsoft.com/office/drawing/2014/main" id="{7C410395-A7F4-4749-3F05-854F5241D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4" name="Freeform 989">
                <a:extLst>
                  <a:ext uri="{FF2B5EF4-FFF2-40B4-BE49-F238E27FC236}">
                    <a16:creationId xmlns:a16="http://schemas.microsoft.com/office/drawing/2014/main" id="{7B999ADF-867C-C99D-1267-AB7D25461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5" name="Line 990">
                <a:extLst>
                  <a:ext uri="{FF2B5EF4-FFF2-40B4-BE49-F238E27FC236}">
                    <a16:creationId xmlns:a16="http://schemas.microsoft.com/office/drawing/2014/main" id="{B2E0C362-B5BF-72BB-53F5-6AE67862C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6" name="Freeform 991">
                <a:extLst>
                  <a:ext uri="{FF2B5EF4-FFF2-40B4-BE49-F238E27FC236}">
                    <a16:creationId xmlns:a16="http://schemas.microsoft.com/office/drawing/2014/main" id="{92064F20-99E0-F529-3B73-0178A5A25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7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7" name="Line 992">
                <a:extLst>
                  <a:ext uri="{FF2B5EF4-FFF2-40B4-BE49-F238E27FC236}">
                    <a16:creationId xmlns:a16="http://schemas.microsoft.com/office/drawing/2014/main" id="{0F3BC73D-AF1A-153F-6029-A6D56B75D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8" name="Freeform 993">
                <a:extLst>
                  <a:ext uri="{FF2B5EF4-FFF2-40B4-BE49-F238E27FC236}">
                    <a16:creationId xmlns:a16="http://schemas.microsoft.com/office/drawing/2014/main" id="{755ED72C-EE7C-FDC9-EE19-E9AB814A5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084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10" y="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79" name="Line 994">
                <a:extLst>
                  <a:ext uri="{FF2B5EF4-FFF2-40B4-BE49-F238E27FC236}">
                    <a16:creationId xmlns:a16="http://schemas.microsoft.com/office/drawing/2014/main" id="{D714CBA2-6967-BA29-3910-0B35F812D4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0" name="Freeform 995">
                <a:extLst>
                  <a:ext uri="{FF2B5EF4-FFF2-40B4-BE49-F238E27FC236}">
                    <a16:creationId xmlns:a16="http://schemas.microsoft.com/office/drawing/2014/main" id="{1070BEF1-CB81-B341-A0B0-BAC2E22E1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8" y="0"/>
                    </a:moveTo>
                    <a:lnTo>
                      <a:pt x="320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6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3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3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8" y="500"/>
                    </a:lnTo>
                    <a:lnTo>
                      <a:pt x="39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4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4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39" y="1533"/>
                    </a:lnTo>
                    <a:lnTo>
                      <a:pt x="48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3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3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6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0" y="2075"/>
                    </a:lnTo>
                    <a:lnTo>
                      <a:pt x="328" y="2075"/>
                    </a:lnTo>
                    <a:lnTo>
                      <a:pt x="338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1" y="2067"/>
                    </a:lnTo>
                    <a:lnTo>
                      <a:pt x="379" y="2063"/>
                    </a:lnTo>
                    <a:lnTo>
                      <a:pt x="386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3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5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2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1" y="1618"/>
                    </a:lnTo>
                    <a:lnTo>
                      <a:pt x="611" y="1576"/>
                    </a:lnTo>
                    <a:lnTo>
                      <a:pt x="618" y="1533"/>
                    </a:lnTo>
                    <a:lnTo>
                      <a:pt x="626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6" y="588"/>
                    </a:lnTo>
                    <a:lnTo>
                      <a:pt x="618" y="543"/>
                    </a:lnTo>
                    <a:lnTo>
                      <a:pt x="611" y="500"/>
                    </a:lnTo>
                    <a:lnTo>
                      <a:pt x="601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2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5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3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6" y="16"/>
                    </a:lnTo>
                    <a:lnTo>
                      <a:pt x="379" y="11"/>
                    </a:lnTo>
                    <a:lnTo>
                      <a:pt x="371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1" name="Line 996">
                <a:extLst>
                  <a:ext uri="{FF2B5EF4-FFF2-40B4-BE49-F238E27FC236}">
                    <a16:creationId xmlns:a16="http://schemas.microsoft.com/office/drawing/2014/main" id="{E7BDB7CC-CDB7-05C5-9E5B-EDADB00D8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2" name="Line 997">
                <a:extLst>
                  <a:ext uri="{FF2B5EF4-FFF2-40B4-BE49-F238E27FC236}">
                    <a16:creationId xmlns:a16="http://schemas.microsoft.com/office/drawing/2014/main" id="{AC934395-E3DE-0302-77A8-FEEBBB29B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3" name="Line 998">
                <a:extLst>
                  <a:ext uri="{FF2B5EF4-FFF2-40B4-BE49-F238E27FC236}">
                    <a16:creationId xmlns:a16="http://schemas.microsoft.com/office/drawing/2014/main" id="{42D94633-E235-D195-0452-FDC156173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4" name="Line 999">
                <a:extLst>
                  <a:ext uri="{FF2B5EF4-FFF2-40B4-BE49-F238E27FC236}">
                    <a16:creationId xmlns:a16="http://schemas.microsoft.com/office/drawing/2014/main" id="{0B0C1981-D1FA-C587-9F89-3105E8679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5" name="Line 1000">
                <a:extLst>
                  <a:ext uri="{FF2B5EF4-FFF2-40B4-BE49-F238E27FC236}">
                    <a16:creationId xmlns:a16="http://schemas.microsoft.com/office/drawing/2014/main" id="{25AB6334-A36B-5EEC-351D-1434DBFDF3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6" name="Line 1001">
                <a:extLst>
                  <a:ext uri="{FF2B5EF4-FFF2-40B4-BE49-F238E27FC236}">
                    <a16:creationId xmlns:a16="http://schemas.microsoft.com/office/drawing/2014/main" id="{8F8F9ABE-939C-21C7-A943-BC4A83B23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5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7" name="Line 1002">
                <a:extLst>
                  <a:ext uri="{FF2B5EF4-FFF2-40B4-BE49-F238E27FC236}">
                    <a16:creationId xmlns:a16="http://schemas.microsoft.com/office/drawing/2014/main" id="{CAD8C6A9-0EF7-4A59-2504-7DEB289A1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8" name="Line 1003">
                <a:extLst>
                  <a:ext uri="{FF2B5EF4-FFF2-40B4-BE49-F238E27FC236}">
                    <a16:creationId xmlns:a16="http://schemas.microsoft.com/office/drawing/2014/main" id="{7DFE5845-4062-55AC-02B0-E9B8DDAAB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7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89" name="Line 1004">
                <a:extLst>
                  <a:ext uri="{FF2B5EF4-FFF2-40B4-BE49-F238E27FC236}">
                    <a16:creationId xmlns:a16="http://schemas.microsoft.com/office/drawing/2014/main" id="{BB8F4667-D0C7-6376-F68C-808B66125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0" name="Line 1005">
                <a:extLst>
                  <a:ext uri="{FF2B5EF4-FFF2-40B4-BE49-F238E27FC236}">
                    <a16:creationId xmlns:a16="http://schemas.microsoft.com/office/drawing/2014/main" id="{B428C2AC-FCD5-23D5-9885-E3778B6DA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9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1" name="Line 1006">
                <a:extLst>
                  <a:ext uri="{FF2B5EF4-FFF2-40B4-BE49-F238E27FC236}">
                    <a16:creationId xmlns:a16="http://schemas.microsoft.com/office/drawing/2014/main" id="{5D9740C7-3423-E2DA-0A7E-921883025B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5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2" name="Line 1007">
                <a:extLst>
                  <a:ext uri="{FF2B5EF4-FFF2-40B4-BE49-F238E27FC236}">
                    <a16:creationId xmlns:a16="http://schemas.microsoft.com/office/drawing/2014/main" id="{DE0771B5-2A2B-A7FE-A03B-F33BACBE7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3" name="Line 1008">
                <a:extLst>
                  <a:ext uri="{FF2B5EF4-FFF2-40B4-BE49-F238E27FC236}">
                    <a16:creationId xmlns:a16="http://schemas.microsoft.com/office/drawing/2014/main" id="{DA27E193-C107-E9E1-3036-ADFAB5763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7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4" name="Line 1009">
                <a:extLst>
                  <a:ext uri="{FF2B5EF4-FFF2-40B4-BE49-F238E27FC236}">
                    <a16:creationId xmlns:a16="http://schemas.microsoft.com/office/drawing/2014/main" id="{9E497D6C-BB0A-D9A5-D950-7EBA0E6C55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3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5" name="Line 1010">
                <a:extLst>
                  <a:ext uri="{FF2B5EF4-FFF2-40B4-BE49-F238E27FC236}">
                    <a16:creationId xmlns:a16="http://schemas.microsoft.com/office/drawing/2014/main" id="{23562FA9-674D-A82B-5050-40348FB08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9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6" name="Line 1011">
                <a:extLst>
                  <a:ext uri="{FF2B5EF4-FFF2-40B4-BE49-F238E27FC236}">
                    <a16:creationId xmlns:a16="http://schemas.microsoft.com/office/drawing/2014/main" id="{BC5AF729-180F-1033-152B-54A5CB968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6" y="110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7" name="Line 1012">
                <a:extLst>
                  <a:ext uri="{FF2B5EF4-FFF2-40B4-BE49-F238E27FC236}">
                    <a16:creationId xmlns:a16="http://schemas.microsoft.com/office/drawing/2014/main" id="{3442C62D-E8D2-CCE1-0929-FBC9B327C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2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8" name="Line 1013">
                <a:extLst>
                  <a:ext uri="{FF2B5EF4-FFF2-40B4-BE49-F238E27FC236}">
                    <a16:creationId xmlns:a16="http://schemas.microsoft.com/office/drawing/2014/main" id="{943061D1-3F9F-87B2-7B3D-0B5B301ED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9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799" name="Line 1014">
                <a:extLst>
                  <a:ext uri="{FF2B5EF4-FFF2-40B4-BE49-F238E27FC236}">
                    <a16:creationId xmlns:a16="http://schemas.microsoft.com/office/drawing/2014/main" id="{4262DFBB-633A-9805-795A-83D366060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5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0" name="Line 1015">
                <a:extLst>
                  <a:ext uri="{FF2B5EF4-FFF2-40B4-BE49-F238E27FC236}">
                    <a16:creationId xmlns:a16="http://schemas.microsoft.com/office/drawing/2014/main" id="{760A22B7-2037-F785-E2D4-1D2FBCE64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1" name="Line 1016">
                <a:extLst>
                  <a:ext uri="{FF2B5EF4-FFF2-40B4-BE49-F238E27FC236}">
                    <a16:creationId xmlns:a16="http://schemas.microsoft.com/office/drawing/2014/main" id="{F80F72CB-1D93-026D-AC65-6D08A9986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2" name="Line 1017">
                <a:extLst>
                  <a:ext uri="{FF2B5EF4-FFF2-40B4-BE49-F238E27FC236}">
                    <a16:creationId xmlns:a16="http://schemas.microsoft.com/office/drawing/2014/main" id="{CA7BCA18-88D9-5C40-767E-A88EAF762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5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3" name="Line 1018">
                <a:extLst>
                  <a:ext uri="{FF2B5EF4-FFF2-40B4-BE49-F238E27FC236}">
                    <a16:creationId xmlns:a16="http://schemas.microsoft.com/office/drawing/2014/main" id="{D1CE24DF-701D-C05C-9532-0827B860B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1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4" name="Line 1019">
                <a:extLst>
                  <a:ext uri="{FF2B5EF4-FFF2-40B4-BE49-F238E27FC236}">
                    <a16:creationId xmlns:a16="http://schemas.microsoft.com/office/drawing/2014/main" id="{0801B14E-7CEE-0E43-7091-E506654FA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8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5" name="Line 1020">
                <a:extLst>
                  <a:ext uri="{FF2B5EF4-FFF2-40B4-BE49-F238E27FC236}">
                    <a16:creationId xmlns:a16="http://schemas.microsoft.com/office/drawing/2014/main" id="{63F08CB0-1D45-ADD0-4A9C-82E17480E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6" name="Line 1021">
                <a:extLst>
                  <a:ext uri="{FF2B5EF4-FFF2-40B4-BE49-F238E27FC236}">
                    <a16:creationId xmlns:a16="http://schemas.microsoft.com/office/drawing/2014/main" id="{104B98E4-1817-896B-4A4F-083D0FBCB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6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7" name="Line 1022">
                <a:extLst>
                  <a:ext uri="{FF2B5EF4-FFF2-40B4-BE49-F238E27FC236}">
                    <a16:creationId xmlns:a16="http://schemas.microsoft.com/office/drawing/2014/main" id="{9A972CAC-ECDD-710D-FE15-B942D236E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8" name="Line 1023">
                <a:extLst>
                  <a:ext uri="{FF2B5EF4-FFF2-40B4-BE49-F238E27FC236}">
                    <a16:creationId xmlns:a16="http://schemas.microsoft.com/office/drawing/2014/main" id="{5E361920-EF41-74D3-3DD5-231D0DEDE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4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09" name="Line 1024">
                <a:extLst>
                  <a:ext uri="{FF2B5EF4-FFF2-40B4-BE49-F238E27FC236}">
                    <a16:creationId xmlns:a16="http://schemas.microsoft.com/office/drawing/2014/main" id="{9D16AE09-5712-7D90-DD8B-306AC90C8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8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0" name="Line 1025">
                <a:extLst>
                  <a:ext uri="{FF2B5EF4-FFF2-40B4-BE49-F238E27FC236}">
                    <a16:creationId xmlns:a16="http://schemas.microsoft.com/office/drawing/2014/main" id="{A4807506-9C7E-D0B3-90F7-250DC65CA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3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811" name="Line 1026">
                <a:extLst>
                  <a:ext uri="{FF2B5EF4-FFF2-40B4-BE49-F238E27FC236}">
                    <a16:creationId xmlns:a16="http://schemas.microsoft.com/office/drawing/2014/main" id="{85CE08EE-A4E9-2023-3AEF-9BA6050C3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8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4" name="Group 1228">
              <a:extLst>
                <a:ext uri="{FF2B5EF4-FFF2-40B4-BE49-F238E27FC236}">
                  <a16:creationId xmlns:a16="http://schemas.microsoft.com/office/drawing/2014/main" id="{11B2D769-CB14-B150-9C78-F0F1F1F36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833"/>
              <a:ext cx="329" cy="771"/>
              <a:chOff x="2116" y="833"/>
              <a:chExt cx="329" cy="771"/>
            </a:xfrm>
          </p:grpSpPr>
          <p:sp>
            <p:nvSpPr>
              <p:cNvPr id="75412" name="Line 1028">
                <a:extLst>
                  <a:ext uri="{FF2B5EF4-FFF2-40B4-BE49-F238E27FC236}">
                    <a16:creationId xmlns:a16="http://schemas.microsoft.com/office/drawing/2014/main" id="{5EAE5886-4568-68F3-724B-D602CE423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4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3" name="Line 1029">
                <a:extLst>
                  <a:ext uri="{FF2B5EF4-FFF2-40B4-BE49-F238E27FC236}">
                    <a16:creationId xmlns:a16="http://schemas.microsoft.com/office/drawing/2014/main" id="{A42245A1-5A92-CF7E-64A5-DCB6E0ED4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9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4" name="Line 1030">
                <a:extLst>
                  <a:ext uri="{FF2B5EF4-FFF2-40B4-BE49-F238E27FC236}">
                    <a16:creationId xmlns:a16="http://schemas.microsoft.com/office/drawing/2014/main" id="{797C5811-95E6-E166-C613-550466EBB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5" name="Line 1031">
                <a:extLst>
                  <a:ext uri="{FF2B5EF4-FFF2-40B4-BE49-F238E27FC236}">
                    <a16:creationId xmlns:a16="http://schemas.microsoft.com/office/drawing/2014/main" id="{76824C4C-AED8-D37A-EB9D-3F577CF4A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6" name="Line 1032">
                <a:extLst>
                  <a:ext uri="{FF2B5EF4-FFF2-40B4-BE49-F238E27FC236}">
                    <a16:creationId xmlns:a16="http://schemas.microsoft.com/office/drawing/2014/main" id="{8568A05A-EDDD-2C59-C741-833E8A0EA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7" name="Line 1033">
                <a:extLst>
                  <a:ext uri="{FF2B5EF4-FFF2-40B4-BE49-F238E27FC236}">
                    <a16:creationId xmlns:a16="http://schemas.microsoft.com/office/drawing/2014/main" id="{CB0D52D0-C36D-B06F-30EB-F6B9AEFD3F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5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8" name="Line 1034">
                <a:extLst>
                  <a:ext uri="{FF2B5EF4-FFF2-40B4-BE49-F238E27FC236}">
                    <a16:creationId xmlns:a16="http://schemas.microsoft.com/office/drawing/2014/main" id="{30F278CF-B1A9-B3FB-04C5-6545D2BE5D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3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9" name="Line 1035">
                <a:extLst>
                  <a:ext uri="{FF2B5EF4-FFF2-40B4-BE49-F238E27FC236}">
                    <a16:creationId xmlns:a16="http://schemas.microsoft.com/office/drawing/2014/main" id="{A54A858E-DADD-F1AE-A26A-D2E3E3C2B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0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0" name="Line 1036">
                <a:extLst>
                  <a:ext uri="{FF2B5EF4-FFF2-40B4-BE49-F238E27FC236}">
                    <a16:creationId xmlns:a16="http://schemas.microsoft.com/office/drawing/2014/main" id="{13356AE8-7171-C214-112E-DCD8BE1A0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9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1" name="Line 1037">
                <a:extLst>
                  <a:ext uri="{FF2B5EF4-FFF2-40B4-BE49-F238E27FC236}">
                    <a16:creationId xmlns:a16="http://schemas.microsoft.com/office/drawing/2014/main" id="{9AF7678A-D35B-5C1E-7ACC-114C2B016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2" name="Line 1038">
                <a:extLst>
                  <a:ext uri="{FF2B5EF4-FFF2-40B4-BE49-F238E27FC236}">
                    <a16:creationId xmlns:a16="http://schemas.microsoft.com/office/drawing/2014/main" id="{47CE5F50-6CF9-89BC-2F87-6D18CCD93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3" name="Line 1039">
                <a:extLst>
                  <a:ext uri="{FF2B5EF4-FFF2-40B4-BE49-F238E27FC236}">
                    <a16:creationId xmlns:a16="http://schemas.microsoft.com/office/drawing/2014/main" id="{162A0219-5B22-406E-C213-379F91E779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6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4" name="Line 1040">
                <a:extLst>
                  <a:ext uri="{FF2B5EF4-FFF2-40B4-BE49-F238E27FC236}">
                    <a16:creationId xmlns:a16="http://schemas.microsoft.com/office/drawing/2014/main" id="{E3229448-77E1-EE87-D142-CED209749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5" name="Line 1041">
                <a:extLst>
                  <a:ext uri="{FF2B5EF4-FFF2-40B4-BE49-F238E27FC236}">
                    <a16:creationId xmlns:a16="http://schemas.microsoft.com/office/drawing/2014/main" id="{8C8CAA58-2A34-63B0-36A4-A3E663C5D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6" name="Line 1042">
                <a:extLst>
                  <a:ext uri="{FF2B5EF4-FFF2-40B4-BE49-F238E27FC236}">
                    <a16:creationId xmlns:a16="http://schemas.microsoft.com/office/drawing/2014/main" id="{E82ACA8B-995A-866D-2F38-5F0C6D71F1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7" name="Line 1043">
                <a:extLst>
                  <a:ext uri="{FF2B5EF4-FFF2-40B4-BE49-F238E27FC236}">
                    <a16:creationId xmlns:a16="http://schemas.microsoft.com/office/drawing/2014/main" id="{7842AA3F-B1AA-7B21-77EF-733573C10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8" name="Line 1044">
                <a:extLst>
                  <a:ext uri="{FF2B5EF4-FFF2-40B4-BE49-F238E27FC236}">
                    <a16:creationId xmlns:a16="http://schemas.microsoft.com/office/drawing/2014/main" id="{A5AD0F7C-4243-2887-60BF-68AE3EBADB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29" name="Line 1045">
                <a:extLst>
                  <a:ext uri="{FF2B5EF4-FFF2-40B4-BE49-F238E27FC236}">
                    <a16:creationId xmlns:a16="http://schemas.microsoft.com/office/drawing/2014/main" id="{8703DD6B-5206-4234-A54E-6740685F9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9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0" name="Line 1046">
                <a:extLst>
                  <a:ext uri="{FF2B5EF4-FFF2-40B4-BE49-F238E27FC236}">
                    <a16:creationId xmlns:a16="http://schemas.microsoft.com/office/drawing/2014/main" id="{C6D435DA-46F7-A057-458D-BC001EBFA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0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1" name="Line 1047">
                <a:extLst>
                  <a:ext uri="{FF2B5EF4-FFF2-40B4-BE49-F238E27FC236}">
                    <a16:creationId xmlns:a16="http://schemas.microsoft.com/office/drawing/2014/main" id="{7E8EE108-0637-7409-BC3E-5C9FFAA4E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3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2" name="Line 1048">
                <a:extLst>
                  <a:ext uri="{FF2B5EF4-FFF2-40B4-BE49-F238E27FC236}">
                    <a16:creationId xmlns:a16="http://schemas.microsoft.com/office/drawing/2014/main" id="{493B3D26-E6B4-A693-BAF4-9563D47A1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5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3" name="Line 1049">
                <a:extLst>
                  <a:ext uri="{FF2B5EF4-FFF2-40B4-BE49-F238E27FC236}">
                    <a16:creationId xmlns:a16="http://schemas.microsoft.com/office/drawing/2014/main" id="{E4665261-5D96-1041-AD1D-E2BB64733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9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4" name="Line 1050">
                <a:extLst>
                  <a:ext uri="{FF2B5EF4-FFF2-40B4-BE49-F238E27FC236}">
                    <a16:creationId xmlns:a16="http://schemas.microsoft.com/office/drawing/2014/main" id="{4DC555AA-39CB-2AB7-D228-113CC6AEB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5" name="Line 1051">
                <a:extLst>
                  <a:ext uri="{FF2B5EF4-FFF2-40B4-BE49-F238E27FC236}">
                    <a16:creationId xmlns:a16="http://schemas.microsoft.com/office/drawing/2014/main" id="{5A33B837-64CC-B465-AB00-FB9DB35D3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6" name="Line 1052">
                <a:extLst>
                  <a:ext uri="{FF2B5EF4-FFF2-40B4-BE49-F238E27FC236}">
                    <a16:creationId xmlns:a16="http://schemas.microsoft.com/office/drawing/2014/main" id="{23FBB9A4-F879-5E1D-38F0-4879F17B1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9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7" name="Line 1053">
                <a:extLst>
                  <a:ext uri="{FF2B5EF4-FFF2-40B4-BE49-F238E27FC236}">
                    <a16:creationId xmlns:a16="http://schemas.microsoft.com/office/drawing/2014/main" id="{17E0CB7E-B44E-5020-060D-7ABA3B665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4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8" name="Line 1054">
                <a:extLst>
                  <a:ext uri="{FF2B5EF4-FFF2-40B4-BE49-F238E27FC236}">
                    <a16:creationId xmlns:a16="http://schemas.microsoft.com/office/drawing/2014/main" id="{86F60636-CF2E-E68C-849B-12262F58E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8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39" name="Line 1055">
                <a:extLst>
                  <a:ext uri="{FF2B5EF4-FFF2-40B4-BE49-F238E27FC236}">
                    <a16:creationId xmlns:a16="http://schemas.microsoft.com/office/drawing/2014/main" id="{BD28032A-8E32-14AD-86DF-0AF83EFA0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3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0" name="Line 1056">
                <a:extLst>
                  <a:ext uri="{FF2B5EF4-FFF2-40B4-BE49-F238E27FC236}">
                    <a16:creationId xmlns:a16="http://schemas.microsoft.com/office/drawing/2014/main" id="{A33F71F2-0C09-58D0-073C-274B3F432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8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1" name="Line 1057">
                <a:extLst>
                  <a:ext uri="{FF2B5EF4-FFF2-40B4-BE49-F238E27FC236}">
                    <a16:creationId xmlns:a16="http://schemas.microsoft.com/office/drawing/2014/main" id="{A08E5CFA-73D8-7E0F-C8E2-1C0144AF0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4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2" name="Line 1058">
                <a:extLst>
                  <a:ext uri="{FF2B5EF4-FFF2-40B4-BE49-F238E27FC236}">
                    <a16:creationId xmlns:a16="http://schemas.microsoft.com/office/drawing/2014/main" id="{A2A5518C-3785-7D7C-13CC-44A1B497C1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0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3" name="Line 1059">
                <a:extLst>
                  <a:ext uri="{FF2B5EF4-FFF2-40B4-BE49-F238E27FC236}">
                    <a16:creationId xmlns:a16="http://schemas.microsoft.com/office/drawing/2014/main" id="{43483FCF-D4B4-7648-60F6-6B8B22CBE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6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4" name="Line 1060">
                <a:extLst>
                  <a:ext uri="{FF2B5EF4-FFF2-40B4-BE49-F238E27FC236}">
                    <a16:creationId xmlns:a16="http://schemas.microsoft.com/office/drawing/2014/main" id="{893A433B-DB69-CADE-A929-754E5A904A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5" name="Line 1061">
                <a:extLst>
                  <a:ext uri="{FF2B5EF4-FFF2-40B4-BE49-F238E27FC236}">
                    <a16:creationId xmlns:a16="http://schemas.microsoft.com/office/drawing/2014/main" id="{A5774B55-F4AC-1B90-19B2-59F7FB19E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8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6" name="Line 1062">
                <a:extLst>
                  <a:ext uri="{FF2B5EF4-FFF2-40B4-BE49-F238E27FC236}">
                    <a16:creationId xmlns:a16="http://schemas.microsoft.com/office/drawing/2014/main" id="{F5F9D984-CA6B-307A-4DD5-8CCFBA102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1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7" name="Line 1063">
                <a:extLst>
                  <a:ext uri="{FF2B5EF4-FFF2-40B4-BE49-F238E27FC236}">
                    <a16:creationId xmlns:a16="http://schemas.microsoft.com/office/drawing/2014/main" id="{624D7EF5-6B73-0C24-DF0F-BF11532DB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5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8" name="Line 1064">
                <a:extLst>
                  <a:ext uri="{FF2B5EF4-FFF2-40B4-BE49-F238E27FC236}">
                    <a16:creationId xmlns:a16="http://schemas.microsoft.com/office/drawing/2014/main" id="{25456D3B-06F8-7C33-9940-CE7230CDB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49" name="Line 1065">
                <a:extLst>
                  <a:ext uri="{FF2B5EF4-FFF2-40B4-BE49-F238E27FC236}">
                    <a16:creationId xmlns:a16="http://schemas.microsoft.com/office/drawing/2014/main" id="{2281B32B-3522-127F-C38B-4D82403AC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0" name="Line 1066">
                <a:extLst>
                  <a:ext uri="{FF2B5EF4-FFF2-40B4-BE49-F238E27FC236}">
                    <a16:creationId xmlns:a16="http://schemas.microsoft.com/office/drawing/2014/main" id="{435ADC1A-8A1C-FCBC-C077-1FDC328CE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5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1" name="Line 1067">
                <a:extLst>
                  <a:ext uri="{FF2B5EF4-FFF2-40B4-BE49-F238E27FC236}">
                    <a16:creationId xmlns:a16="http://schemas.microsoft.com/office/drawing/2014/main" id="{0ADE69A6-2A25-D74B-DD8D-F6F821DEBB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9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2" name="Line 1068">
                <a:extLst>
                  <a:ext uri="{FF2B5EF4-FFF2-40B4-BE49-F238E27FC236}">
                    <a16:creationId xmlns:a16="http://schemas.microsoft.com/office/drawing/2014/main" id="{94E90F17-BE26-5E22-B88C-0F6998245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2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3" name="Line 1069">
                <a:extLst>
                  <a:ext uri="{FF2B5EF4-FFF2-40B4-BE49-F238E27FC236}">
                    <a16:creationId xmlns:a16="http://schemas.microsoft.com/office/drawing/2014/main" id="{2DEC6F75-B252-FF78-D7E0-1FEA5CCA3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6" y="1583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4" name="Line 1070">
                <a:extLst>
                  <a:ext uri="{FF2B5EF4-FFF2-40B4-BE49-F238E27FC236}">
                    <a16:creationId xmlns:a16="http://schemas.microsoft.com/office/drawing/2014/main" id="{F6E03B8B-DC6B-7E03-7D05-A1C6BFC8A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9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5" name="Line 1071">
                <a:extLst>
                  <a:ext uri="{FF2B5EF4-FFF2-40B4-BE49-F238E27FC236}">
                    <a16:creationId xmlns:a16="http://schemas.microsoft.com/office/drawing/2014/main" id="{BCB05D9F-E33F-CC5F-9673-118979854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3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6" name="Line 1072">
                <a:extLst>
                  <a:ext uri="{FF2B5EF4-FFF2-40B4-BE49-F238E27FC236}">
                    <a16:creationId xmlns:a16="http://schemas.microsoft.com/office/drawing/2014/main" id="{21940553-3EB5-751F-672B-44B42B55C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7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7" name="Line 1073">
                <a:extLst>
                  <a:ext uri="{FF2B5EF4-FFF2-40B4-BE49-F238E27FC236}">
                    <a16:creationId xmlns:a16="http://schemas.microsoft.com/office/drawing/2014/main" id="{6E6375B3-37B0-5A84-B379-C578203E4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8" name="Line 1074">
                <a:extLst>
                  <a:ext uri="{FF2B5EF4-FFF2-40B4-BE49-F238E27FC236}">
                    <a16:creationId xmlns:a16="http://schemas.microsoft.com/office/drawing/2014/main" id="{02669155-2471-E503-B069-E4D5EB38C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5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59" name="Line 1075">
                <a:extLst>
                  <a:ext uri="{FF2B5EF4-FFF2-40B4-BE49-F238E27FC236}">
                    <a16:creationId xmlns:a16="http://schemas.microsoft.com/office/drawing/2014/main" id="{54D69D62-F95F-75CB-3105-091996893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0" name="Line 1076">
                <a:extLst>
                  <a:ext uri="{FF2B5EF4-FFF2-40B4-BE49-F238E27FC236}">
                    <a16:creationId xmlns:a16="http://schemas.microsoft.com/office/drawing/2014/main" id="{C9E62FE9-1F22-9703-D879-73ACF55A2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1" name="Line 1077">
                <a:extLst>
                  <a:ext uri="{FF2B5EF4-FFF2-40B4-BE49-F238E27FC236}">
                    <a16:creationId xmlns:a16="http://schemas.microsoft.com/office/drawing/2014/main" id="{446F887F-D1AA-3203-D32E-2DCCE9DFC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7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2" name="Line 1078">
                <a:extLst>
                  <a:ext uri="{FF2B5EF4-FFF2-40B4-BE49-F238E27FC236}">
                    <a16:creationId xmlns:a16="http://schemas.microsoft.com/office/drawing/2014/main" id="{B2DA70CF-BF02-BB98-7649-8F8D9C76F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3" name="Line 1079">
                <a:extLst>
                  <a:ext uri="{FF2B5EF4-FFF2-40B4-BE49-F238E27FC236}">
                    <a16:creationId xmlns:a16="http://schemas.microsoft.com/office/drawing/2014/main" id="{09036682-CF48-E4A6-8270-73555F8CB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5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4" name="Line 1080">
                <a:extLst>
                  <a:ext uri="{FF2B5EF4-FFF2-40B4-BE49-F238E27FC236}">
                    <a16:creationId xmlns:a16="http://schemas.microsoft.com/office/drawing/2014/main" id="{A778EFB6-3D2E-E3CC-E008-FAA292D2E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9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5" name="Line 1081">
                <a:extLst>
                  <a:ext uri="{FF2B5EF4-FFF2-40B4-BE49-F238E27FC236}">
                    <a16:creationId xmlns:a16="http://schemas.microsoft.com/office/drawing/2014/main" id="{974C124D-C2B6-2BEC-5B52-89B1D24B6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6" name="Line 1082">
                <a:extLst>
                  <a:ext uri="{FF2B5EF4-FFF2-40B4-BE49-F238E27FC236}">
                    <a16:creationId xmlns:a16="http://schemas.microsoft.com/office/drawing/2014/main" id="{4E363832-EE63-C79E-2B31-1E372DD52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7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7" name="Line 1083">
                <a:extLst>
                  <a:ext uri="{FF2B5EF4-FFF2-40B4-BE49-F238E27FC236}">
                    <a16:creationId xmlns:a16="http://schemas.microsoft.com/office/drawing/2014/main" id="{87327684-B473-4FE7-1070-04413D131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8" name="Line 1084">
                <a:extLst>
                  <a:ext uri="{FF2B5EF4-FFF2-40B4-BE49-F238E27FC236}">
                    <a16:creationId xmlns:a16="http://schemas.microsoft.com/office/drawing/2014/main" id="{3646577F-E230-CB28-6541-68C3BD5EE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69" name="Line 1085">
                <a:extLst>
                  <a:ext uri="{FF2B5EF4-FFF2-40B4-BE49-F238E27FC236}">
                    <a16:creationId xmlns:a16="http://schemas.microsoft.com/office/drawing/2014/main" id="{F18B85EB-3FFF-7186-A574-187ADA7A9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0" name="Line 1086">
                <a:extLst>
                  <a:ext uri="{FF2B5EF4-FFF2-40B4-BE49-F238E27FC236}">
                    <a16:creationId xmlns:a16="http://schemas.microsoft.com/office/drawing/2014/main" id="{B47CE6D5-3E69-BB0C-5662-E43FC4570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4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1" name="Line 1087">
                <a:extLst>
                  <a:ext uri="{FF2B5EF4-FFF2-40B4-BE49-F238E27FC236}">
                    <a16:creationId xmlns:a16="http://schemas.microsoft.com/office/drawing/2014/main" id="{9E2AF21B-3FC8-982D-D9DE-145A7DFD4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8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2" name="Line 1088">
                <a:extLst>
                  <a:ext uri="{FF2B5EF4-FFF2-40B4-BE49-F238E27FC236}">
                    <a16:creationId xmlns:a16="http://schemas.microsoft.com/office/drawing/2014/main" id="{0D7AAEB6-94B5-8149-21CF-0C7E6E4A6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3" name="Line 1089">
                <a:extLst>
                  <a:ext uri="{FF2B5EF4-FFF2-40B4-BE49-F238E27FC236}">
                    <a16:creationId xmlns:a16="http://schemas.microsoft.com/office/drawing/2014/main" id="{82AC6DCF-31E0-7913-E8A1-B80127A17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7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4" name="Line 1090">
                <a:extLst>
                  <a:ext uri="{FF2B5EF4-FFF2-40B4-BE49-F238E27FC236}">
                    <a16:creationId xmlns:a16="http://schemas.microsoft.com/office/drawing/2014/main" id="{94C572E7-AAD2-94BE-9E8D-283105500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5" name="Line 1091">
                <a:extLst>
                  <a:ext uri="{FF2B5EF4-FFF2-40B4-BE49-F238E27FC236}">
                    <a16:creationId xmlns:a16="http://schemas.microsoft.com/office/drawing/2014/main" id="{E184EB49-35F5-D867-5D6B-EAAC4D777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6" name="Line 1092">
                <a:extLst>
                  <a:ext uri="{FF2B5EF4-FFF2-40B4-BE49-F238E27FC236}">
                    <a16:creationId xmlns:a16="http://schemas.microsoft.com/office/drawing/2014/main" id="{07A424A4-05A4-CF23-2A99-C5A3C8E02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9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7" name="Line 1093">
                <a:extLst>
                  <a:ext uri="{FF2B5EF4-FFF2-40B4-BE49-F238E27FC236}">
                    <a16:creationId xmlns:a16="http://schemas.microsoft.com/office/drawing/2014/main" id="{0D79A3AA-A9E3-F675-E808-2008B895C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8" name="Line 1094">
                <a:extLst>
                  <a:ext uri="{FF2B5EF4-FFF2-40B4-BE49-F238E27FC236}">
                    <a16:creationId xmlns:a16="http://schemas.microsoft.com/office/drawing/2014/main" id="{496001CB-A324-406E-E28E-621776D26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7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79" name="Line 1095">
                <a:extLst>
                  <a:ext uri="{FF2B5EF4-FFF2-40B4-BE49-F238E27FC236}">
                    <a16:creationId xmlns:a16="http://schemas.microsoft.com/office/drawing/2014/main" id="{65F7BBBF-4E68-FEFA-8AC7-6CFE5DED2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0" name="Line 1096">
                <a:extLst>
                  <a:ext uri="{FF2B5EF4-FFF2-40B4-BE49-F238E27FC236}">
                    <a16:creationId xmlns:a16="http://schemas.microsoft.com/office/drawing/2014/main" id="{84F3865C-42CC-C616-4A6D-09281A305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5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1" name="Line 1097">
                <a:extLst>
                  <a:ext uri="{FF2B5EF4-FFF2-40B4-BE49-F238E27FC236}">
                    <a16:creationId xmlns:a16="http://schemas.microsoft.com/office/drawing/2014/main" id="{1C6AFB07-4226-0BE8-C61C-4D77F1F09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9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2" name="Line 1098">
                <a:extLst>
                  <a:ext uri="{FF2B5EF4-FFF2-40B4-BE49-F238E27FC236}">
                    <a16:creationId xmlns:a16="http://schemas.microsoft.com/office/drawing/2014/main" id="{4FA7CF0A-E667-1529-66F1-978ADA9B0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3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3" name="Line 1099">
                <a:extLst>
                  <a:ext uri="{FF2B5EF4-FFF2-40B4-BE49-F238E27FC236}">
                    <a16:creationId xmlns:a16="http://schemas.microsoft.com/office/drawing/2014/main" id="{5897E204-6EF2-569C-9D5F-C0D7AEF3A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6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4" name="Line 1100">
                <a:extLst>
                  <a:ext uri="{FF2B5EF4-FFF2-40B4-BE49-F238E27FC236}">
                    <a16:creationId xmlns:a16="http://schemas.microsoft.com/office/drawing/2014/main" id="{9FDF8215-C822-38EA-513A-D106B8EF0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5" name="Line 1101">
                <a:extLst>
                  <a:ext uri="{FF2B5EF4-FFF2-40B4-BE49-F238E27FC236}">
                    <a16:creationId xmlns:a16="http://schemas.microsoft.com/office/drawing/2014/main" id="{48985D56-192A-878F-5B9B-8BE9329D8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4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6" name="Line 1102">
                <a:extLst>
                  <a:ext uri="{FF2B5EF4-FFF2-40B4-BE49-F238E27FC236}">
                    <a16:creationId xmlns:a16="http://schemas.microsoft.com/office/drawing/2014/main" id="{4073333D-6640-D09B-E91F-8358B4C40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7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7" name="Line 1103">
                <a:extLst>
                  <a:ext uri="{FF2B5EF4-FFF2-40B4-BE49-F238E27FC236}">
                    <a16:creationId xmlns:a16="http://schemas.microsoft.com/office/drawing/2014/main" id="{7DFB76C4-DDB1-05E2-3033-89FCD3468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8" name="Line 1104">
                <a:extLst>
                  <a:ext uri="{FF2B5EF4-FFF2-40B4-BE49-F238E27FC236}">
                    <a16:creationId xmlns:a16="http://schemas.microsoft.com/office/drawing/2014/main" id="{2B0BE04A-E781-6AAD-BD6E-21613B00A2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5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89" name="Line 1105">
                <a:extLst>
                  <a:ext uri="{FF2B5EF4-FFF2-40B4-BE49-F238E27FC236}">
                    <a16:creationId xmlns:a16="http://schemas.microsoft.com/office/drawing/2014/main" id="{41D466AF-A148-3CEA-D9C9-E06D8CA2F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0" name="Line 1106">
                <a:extLst>
                  <a:ext uri="{FF2B5EF4-FFF2-40B4-BE49-F238E27FC236}">
                    <a16:creationId xmlns:a16="http://schemas.microsoft.com/office/drawing/2014/main" id="{F35AB631-AC94-241C-FEEA-B0112BFE7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1" name="Line 1107">
                <a:extLst>
                  <a:ext uri="{FF2B5EF4-FFF2-40B4-BE49-F238E27FC236}">
                    <a16:creationId xmlns:a16="http://schemas.microsoft.com/office/drawing/2014/main" id="{2480CBCD-471F-4A5E-09C7-143BD936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5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2" name="Line 1108">
                <a:extLst>
                  <a:ext uri="{FF2B5EF4-FFF2-40B4-BE49-F238E27FC236}">
                    <a16:creationId xmlns:a16="http://schemas.microsoft.com/office/drawing/2014/main" id="{DA4B2EB4-2686-5764-D022-95D9BF18D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3" name="Line 1109">
                <a:extLst>
                  <a:ext uri="{FF2B5EF4-FFF2-40B4-BE49-F238E27FC236}">
                    <a16:creationId xmlns:a16="http://schemas.microsoft.com/office/drawing/2014/main" id="{F5FF225F-80FA-99E4-C07C-01236D89F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4" name="Line 1110">
                <a:extLst>
                  <a:ext uri="{FF2B5EF4-FFF2-40B4-BE49-F238E27FC236}">
                    <a16:creationId xmlns:a16="http://schemas.microsoft.com/office/drawing/2014/main" id="{9B36B0BB-8DC9-829A-64C6-F73BF5ADA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8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5" name="Line 1111">
                <a:extLst>
                  <a:ext uri="{FF2B5EF4-FFF2-40B4-BE49-F238E27FC236}">
                    <a16:creationId xmlns:a16="http://schemas.microsoft.com/office/drawing/2014/main" id="{B38E2F1C-F326-DDFA-F0D6-2E6239CCA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5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6" name="Line 1112">
                <a:extLst>
                  <a:ext uri="{FF2B5EF4-FFF2-40B4-BE49-F238E27FC236}">
                    <a16:creationId xmlns:a16="http://schemas.microsoft.com/office/drawing/2014/main" id="{25808CB6-0624-7EB8-72DB-E799D1240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0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7" name="Line 1113">
                <a:extLst>
                  <a:ext uri="{FF2B5EF4-FFF2-40B4-BE49-F238E27FC236}">
                    <a16:creationId xmlns:a16="http://schemas.microsoft.com/office/drawing/2014/main" id="{A8626834-BA0C-C206-9BA5-0588D1FD3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8" name="Line 1114">
                <a:extLst>
                  <a:ext uri="{FF2B5EF4-FFF2-40B4-BE49-F238E27FC236}">
                    <a16:creationId xmlns:a16="http://schemas.microsoft.com/office/drawing/2014/main" id="{5555E113-5D22-E746-0C89-8B0C788B02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1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99" name="Line 1115">
                <a:extLst>
                  <a:ext uri="{FF2B5EF4-FFF2-40B4-BE49-F238E27FC236}">
                    <a16:creationId xmlns:a16="http://schemas.microsoft.com/office/drawing/2014/main" id="{28A4B620-0C8B-DF6B-E84C-ADA218004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7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0" name="Line 1116">
                <a:extLst>
                  <a:ext uri="{FF2B5EF4-FFF2-40B4-BE49-F238E27FC236}">
                    <a16:creationId xmlns:a16="http://schemas.microsoft.com/office/drawing/2014/main" id="{082BD72A-8C31-7BCF-1D11-E4884E371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2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1" name="Line 1117">
                <a:extLst>
                  <a:ext uri="{FF2B5EF4-FFF2-40B4-BE49-F238E27FC236}">
                    <a16:creationId xmlns:a16="http://schemas.microsoft.com/office/drawing/2014/main" id="{61C67A99-DB4A-9AB8-3FE0-C4ABF50602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6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2" name="Line 1118">
                <a:extLst>
                  <a:ext uri="{FF2B5EF4-FFF2-40B4-BE49-F238E27FC236}">
                    <a16:creationId xmlns:a16="http://schemas.microsoft.com/office/drawing/2014/main" id="{90F2D851-E929-B8BD-591B-F81A7ACB9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1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3" name="Line 1119">
                <a:extLst>
                  <a:ext uri="{FF2B5EF4-FFF2-40B4-BE49-F238E27FC236}">
                    <a16:creationId xmlns:a16="http://schemas.microsoft.com/office/drawing/2014/main" id="{4FFAE620-807B-ACF9-5C77-C9738C0AD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5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4" name="Line 1120">
                <a:extLst>
                  <a:ext uri="{FF2B5EF4-FFF2-40B4-BE49-F238E27FC236}">
                    <a16:creationId xmlns:a16="http://schemas.microsoft.com/office/drawing/2014/main" id="{21D1839F-E98E-9DC8-648C-8CF9A84582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8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5" name="Line 1121">
                <a:extLst>
                  <a:ext uri="{FF2B5EF4-FFF2-40B4-BE49-F238E27FC236}">
                    <a16:creationId xmlns:a16="http://schemas.microsoft.com/office/drawing/2014/main" id="{DC7555C9-8FCC-ECC6-7566-E8799B595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1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6" name="Line 1122">
                <a:extLst>
                  <a:ext uri="{FF2B5EF4-FFF2-40B4-BE49-F238E27FC236}">
                    <a16:creationId xmlns:a16="http://schemas.microsoft.com/office/drawing/2014/main" id="{C68040EC-FC7E-B82B-92B8-5F2FA972A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4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7" name="Line 1123">
                <a:extLst>
                  <a:ext uri="{FF2B5EF4-FFF2-40B4-BE49-F238E27FC236}">
                    <a16:creationId xmlns:a16="http://schemas.microsoft.com/office/drawing/2014/main" id="{DE7A2B2D-BB45-2B01-E5D8-F94CA909CD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7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8" name="Line 1124">
                <a:extLst>
                  <a:ext uri="{FF2B5EF4-FFF2-40B4-BE49-F238E27FC236}">
                    <a16:creationId xmlns:a16="http://schemas.microsoft.com/office/drawing/2014/main" id="{23BA9CA9-95F7-5E8C-4968-3BB44FFBE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9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09" name="Line 1125">
                <a:extLst>
                  <a:ext uri="{FF2B5EF4-FFF2-40B4-BE49-F238E27FC236}">
                    <a16:creationId xmlns:a16="http://schemas.microsoft.com/office/drawing/2014/main" id="{6185FFEE-EB63-E318-8E73-11FC215D5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1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0" name="Line 1126">
                <a:extLst>
                  <a:ext uri="{FF2B5EF4-FFF2-40B4-BE49-F238E27FC236}">
                    <a16:creationId xmlns:a16="http://schemas.microsoft.com/office/drawing/2014/main" id="{2579C76F-4DBC-18A1-0E3E-49EC4B648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1" name="Line 1127">
                <a:extLst>
                  <a:ext uri="{FF2B5EF4-FFF2-40B4-BE49-F238E27FC236}">
                    <a16:creationId xmlns:a16="http://schemas.microsoft.com/office/drawing/2014/main" id="{26F1285C-4C1E-AB82-883B-588368E4DC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2" name="Line 1128">
                <a:extLst>
                  <a:ext uri="{FF2B5EF4-FFF2-40B4-BE49-F238E27FC236}">
                    <a16:creationId xmlns:a16="http://schemas.microsoft.com/office/drawing/2014/main" id="{AC4869FF-EA27-6A67-C594-FB006FEC2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3" name="Line 1129">
                <a:extLst>
                  <a:ext uri="{FF2B5EF4-FFF2-40B4-BE49-F238E27FC236}">
                    <a16:creationId xmlns:a16="http://schemas.microsoft.com/office/drawing/2014/main" id="{1C2E3F1C-8C73-9584-4369-5F6B32163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4" name="Line 1130">
                <a:extLst>
                  <a:ext uri="{FF2B5EF4-FFF2-40B4-BE49-F238E27FC236}">
                    <a16:creationId xmlns:a16="http://schemas.microsoft.com/office/drawing/2014/main" id="{737E8309-6BA1-5B78-2E85-75442CABF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5" name="Line 1131">
                <a:extLst>
                  <a:ext uri="{FF2B5EF4-FFF2-40B4-BE49-F238E27FC236}">
                    <a16:creationId xmlns:a16="http://schemas.microsoft.com/office/drawing/2014/main" id="{AFC4F15A-0F5C-4FDB-1582-D7EC8B6EA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6" name="Line 1132">
                <a:extLst>
                  <a:ext uri="{FF2B5EF4-FFF2-40B4-BE49-F238E27FC236}">
                    <a16:creationId xmlns:a16="http://schemas.microsoft.com/office/drawing/2014/main" id="{A4DC8295-E332-38B9-57C1-7E259B28C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1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7" name="Line 1133">
                <a:extLst>
                  <a:ext uri="{FF2B5EF4-FFF2-40B4-BE49-F238E27FC236}">
                    <a16:creationId xmlns:a16="http://schemas.microsoft.com/office/drawing/2014/main" id="{88C4429A-ABF4-C165-00F0-E7A88A831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9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8" name="Line 1134">
                <a:extLst>
                  <a:ext uri="{FF2B5EF4-FFF2-40B4-BE49-F238E27FC236}">
                    <a16:creationId xmlns:a16="http://schemas.microsoft.com/office/drawing/2014/main" id="{068003AE-65BF-A26E-DAD6-1B2155B3F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7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19" name="Line 1135">
                <a:extLst>
                  <a:ext uri="{FF2B5EF4-FFF2-40B4-BE49-F238E27FC236}">
                    <a16:creationId xmlns:a16="http://schemas.microsoft.com/office/drawing/2014/main" id="{C84056E4-62FF-E65C-B139-247EC12C2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4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0" name="Line 1136">
                <a:extLst>
                  <a:ext uri="{FF2B5EF4-FFF2-40B4-BE49-F238E27FC236}">
                    <a16:creationId xmlns:a16="http://schemas.microsoft.com/office/drawing/2014/main" id="{B6E7C19C-C113-58C0-2123-BEE0792159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1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1" name="Line 1137">
                <a:extLst>
                  <a:ext uri="{FF2B5EF4-FFF2-40B4-BE49-F238E27FC236}">
                    <a16:creationId xmlns:a16="http://schemas.microsoft.com/office/drawing/2014/main" id="{C5A2EF60-0702-3E15-F45D-501252E0B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8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2" name="Line 1138">
                <a:extLst>
                  <a:ext uri="{FF2B5EF4-FFF2-40B4-BE49-F238E27FC236}">
                    <a16:creationId xmlns:a16="http://schemas.microsoft.com/office/drawing/2014/main" id="{4248F960-B7EB-9CDA-437E-FA8599322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5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3" name="Line 1139">
                <a:extLst>
                  <a:ext uri="{FF2B5EF4-FFF2-40B4-BE49-F238E27FC236}">
                    <a16:creationId xmlns:a16="http://schemas.microsoft.com/office/drawing/2014/main" id="{765C5E6A-B6D4-2D25-9F87-6B50E3D02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1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4" name="Line 1140">
                <a:extLst>
                  <a:ext uri="{FF2B5EF4-FFF2-40B4-BE49-F238E27FC236}">
                    <a16:creationId xmlns:a16="http://schemas.microsoft.com/office/drawing/2014/main" id="{A3DB05B0-C7F4-C220-1040-5B6ED12AE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6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5" name="Line 1141">
                <a:extLst>
                  <a:ext uri="{FF2B5EF4-FFF2-40B4-BE49-F238E27FC236}">
                    <a16:creationId xmlns:a16="http://schemas.microsoft.com/office/drawing/2014/main" id="{FFFB1B88-0EE7-BA81-A267-4F61B7E7A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2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6" name="Line 1142">
                <a:extLst>
                  <a:ext uri="{FF2B5EF4-FFF2-40B4-BE49-F238E27FC236}">
                    <a16:creationId xmlns:a16="http://schemas.microsoft.com/office/drawing/2014/main" id="{6BCDF1C2-8DD0-B483-2AFC-97535774F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7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7" name="Line 1143">
                <a:extLst>
                  <a:ext uri="{FF2B5EF4-FFF2-40B4-BE49-F238E27FC236}">
                    <a16:creationId xmlns:a16="http://schemas.microsoft.com/office/drawing/2014/main" id="{287399E5-BAFB-3F81-7E88-AC11FBA1F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1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8" name="Line 1144">
                <a:extLst>
                  <a:ext uri="{FF2B5EF4-FFF2-40B4-BE49-F238E27FC236}">
                    <a16:creationId xmlns:a16="http://schemas.microsoft.com/office/drawing/2014/main" id="{2B47E761-0006-C8E7-DB99-4A151289F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29" name="Line 1145">
                <a:extLst>
                  <a:ext uri="{FF2B5EF4-FFF2-40B4-BE49-F238E27FC236}">
                    <a16:creationId xmlns:a16="http://schemas.microsoft.com/office/drawing/2014/main" id="{8A3D06B3-9AE6-C580-1A68-02D4AB875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0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0" name="Line 1146">
                <a:extLst>
                  <a:ext uri="{FF2B5EF4-FFF2-40B4-BE49-F238E27FC236}">
                    <a16:creationId xmlns:a16="http://schemas.microsoft.com/office/drawing/2014/main" id="{F1371FF8-7176-0B41-22DA-154B8A7A0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85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1" name="Line 1147">
                <a:extLst>
                  <a:ext uri="{FF2B5EF4-FFF2-40B4-BE49-F238E27FC236}">
                    <a16:creationId xmlns:a16="http://schemas.microsoft.com/office/drawing/2014/main" id="{552123BC-6C97-DDA6-1403-A017AA186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8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2" name="Line 1148">
                <a:extLst>
                  <a:ext uri="{FF2B5EF4-FFF2-40B4-BE49-F238E27FC236}">
                    <a16:creationId xmlns:a16="http://schemas.microsoft.com/office/drawing/2014/main" id="{A52F2B14-49AE-4F89-D858-3A9AD262C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3" name="Line 1149">
                <a:extLst>
                  <a:ext uri="{FF2B5EF4-FFF2-40B4-BE49-F238E27FC236}">
                    <a16:creationId xmlns:a16="http://schemas.microsoft.com/office/drawing/2014/main" id="{80E3F157-1B1C-E6C1-979C-29A472624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8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4" name="Line 1150">
                <a:extLst>
                  <a:ext uri="{FF2B5EF4-FFF2-40B4-BE49-F238E27FC236}">
                    <a16:creationId xmlns:a16="http://schemas.microsoft.com/office/drawing/2014/main" id="{D23D9A85-49DB-5FC7-D751-BF9FD8D39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5" name="Line 1151">
                <a:extLst>
                  <a:ext uri="{FF2B5EF4-FFF2-40B4-BE49-F238E27FC236}">
                    <a16:creationId xmlns:a16="http://schemas.microsoft.com/office/drawing/2014/main" id="{95AE6046-4146-57B0-FBC1-0E9270B5A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6" name="Line 1152">
                <a:extLst>
                  <a:ext uri="{FF2B5EF4-FFF2-40B4-BE49-F238E27FC236}">
                    <a16:creationId xmlns:a16="http://schemas.microsoft.com/office/drawing/2014/main" id="{0DB0B8DE-C50F-8745-FABC-363062D49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7" name="Line 1153">
                <a:extLst>
                  <a:ext uri="{FF2B5EF4-FFF2-40B4-BE49-F238E27FC236}">
                    <a16:creationId xmlns:a16="http://schemas.microsoft.com/office/drawing/2014/main" id="{A7F136B1-3761-32DF-AC15-F28618BC4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5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8" name="Line 1154">
                <a:extLst>
                  <a:ext uri="{FF2B5EF4-FFF2-40B4-BE49-F238E27FC236}">
                    <a16:creationId xmlns:a16="http://schemas.microsoft.com/office/drawing/2014/main" id="{7D95AE9E-929F-F126-7151-FF327A4E1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39" name="Line 1155">
                <a:extLst>
                  <a:ext uri="{FF2B5EF4-FFF2-40B4-BE49-F238E27FC236}">
                    <a16:creationId xmlns:a16="http://schemas.microsoft.com/office/drawing/2014/main" id="{57F53E3C-86E5-2AD9-EFC3-B5C63474A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7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0" name="Line 1156">
                <a:extLst>
                  <a:ext uri="{FF2B5EF4-FFF2-40B4-BE49-F238E27FC236}">
                    <a16:creationId xmlns:a16="http://schemas.microsoft.com/office/drawing/2014/main" id="{843BE0F2-79CC-24AB-E11E-DFF54DC47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4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1" name="Line 1157">
                <a:extLst>
                  <a:ext uri="{FF2B5EF4-FFF2-40B4-BE49-F238E27FC236}">
                    <a16:creationId xmlns:a16="http://schemas.microsoft.com/office/drawing/2014/main" id="{65D5C7C6-1CF2-C177-3E5A-BF0B6EAAAF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2" name="Line 1158">
                <a:extLst>
                  <a:ext uri="{FF2B5EF4-FFF2-40B4-BE49-F238E27FC236}">
                    <a16:creationId xmlns:a16="http://schemas.microsoft.com/office/drawing/2014/main" id="{0947D699-3F76-AD0C-D0DC-4F1E9F5D8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6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3" name="Line 1159">
                <a:extLst>
                  <a:ext uri="{FF2B5EF4-FFF2-40B4-BE49-F238E27FC236}">
                    <a16:creationId xmlns:a16="http://schemas.microsoft.com/office/drawing/2014/main" id="{B8C9E05C-6B1C-5109-4C77-B0AAD8C72D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3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4" name="Line 1160">
                <a:extLst>
                  <a:ext uri="{FF2B5EF4-FFF2-40B4-BE49-F238E27FC236}">
                    <a16:creationId xmlns:a16="http://schemas.microsoft.com/office/drawing/2014/main" id="{1992C11D-0B76-5876-3C43-49FC30315B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9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5" name="Line 1161">
                <a:extLst>
                  <a:ext uri="{FF2B5EF4-FFF2-40B4-BE49-F238E27FC236}">
                    <a16:creationId xmlns:a16="http://schemas.microsoft.com/office/drawing/2014/main" id="{0D51D546-40CB-8BC3-F3AA-A78EDBE9F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5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6" name="Line 1162">
                <a:extLst>
                  <a:ext uri="{FF2B5EF4-FFF2-40B4-BE49-F238E27FC236}">
                    <a16:creationId xmlns:a16="http://schemas.microsoft.com/office/drawing/2014/main" id="{C6ECB47B-F19B-39C5-3F12-7ACC019C1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7" name="Line 1163">
                <a:extLst>
                  <a:ext uri="{FF2B5EF4-FFF2-40B4-BE49-F238E27FC236}">
                    <a16:creationId xmlns:a16="http://schemas.microsoft.com/office/drawing/2014/main" id="{0DC354DA-E204-6944-4744-824A9FC56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7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8" name="Line 1164">
                <a:extLst>
                  <a:ext uri="{FF2B5EF4-FFF2-40B4-BE49-F238E27FC236}">
                    <a16:creationId xmlns:a16="http://schemas.microsoft.com/office/drawing/2014/main" id="{542FB434-8E1A-87A8-3610-591AE1EE6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49" name="Line 1165">
                <a:extLst>
                  <a:ext uri="{FF2B5EF4-FFF2-40B4-BE49-F238E27FC236}">
                    <a16:creationId xmlns:a16="http://schemas.microsoft.com/office/drawing/2014/main" id="{B8923984-EB0D-A2F0-26D5-CD5826692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9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0" name="Line 1166">
                <a:extLst>
                  <a:ext uri="{FF2B5EF4-FFF2-40B4-BE49-F238E27FC236}">
                    <a16:creationId xmlns:a16="http://schemas.microsoft.com/office/drawing/2014/main" id="{9FFF21A9-FEAB-4AD7-2D1C-9FCBF5140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5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1" name="Line 1167">
                <a:extLst>
                  <a:ext uri="{FF2B5EF4-FFF2-40B4-BE49-F238E27FC236}">
                    <a16:creationId xmlns:a16="http://schemas.microsoft.com/office/drawing/2014/main" id="{9DECA046-295E-A18D-DF69-45AA440CC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2" name="Line 1168">
                <a:extLst>
                  <a:ext uri="{FF2B5EF4-FFF2-40B4-BE49-F238E27FC236}">
                    <a16:creationId xmlns:a16="http://schemas.microsoft.com/office/drawing/2014/main" id="{EA0EE630-5D5B-CC2B-D62B-127FD468F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7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3" name="Line 1169">
                <a:extLst>
                  <a:ext uri="{FF2B5EF4-FFF2-40B4-BE49-F238E27FC236}">
                    <a16:creationId xmlns:a16="http://schemas.microsoft.com/office/drawing/2014/main" id="{4EE2ED55-1798-AD5B-7DE4-CAD5779906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4" name="Line 1170">
                <a:extLst>
                  <a:ext uri="{FF2B5EF4-FFF2-40B4-BE49-F238E27FC236}">
                    <a16:creationId xmlns:a16="http://schemas.microsoft.com/office/drawing/2014/main" id="{EDDF7C08-8F94-157F-686A-D06F452D0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8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5" name="Line 1171">
                <a:extLst>
                  <a:ext uri="{FF2B5EF4-FFF2-40B4-BE49-F238E27FC236}">
                    <a16:creationId xmlns:a16="http://schemas.microsoft.com/office/drawing/2014/main" id="{73C25DA1-42D3-0D6E-3426-D6B3F640F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4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6" name="Line 1172">
                <a:extLst>
                  <a:ext uri="{FF2B5EF4-FFF2-40B4-BE49-F238E27FC236}">
                    <a16:creationId xmlns:a16="http://schemas.microsoft.com/office/drawing/2014/main" id="{D1DE30AC-DD57-0720-FA84-954ECDA4A3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8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7" name="Freeform 1173">
                <a:extLst>
                  <a:ext uri="{FF2B5EF4-FFF2-40B4-BE49-F238E27FC236}">
                    <a16:creationId xmlns:a16="http://schemas.microsoft.com/office/drawing/2014/main" id="{DAA0BD41-9109-F0CC-9EF0-E3EB21CFB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8" name="Freeform 1174">
                <a:extLst>
                  <a:ext uri="{FF2B5EF4-FFF2-40B4-BE49-F238E27FC236}">
                    <a16:creationId xmlns:a16="http://schemas.microsoft.com/office/drawing/2014/main" id="{58F18142-4590-0EA1-2158-1F3C69D8E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59" name="Freeform 1175">
                <a:extLst>
                  <a:ext uri="{FF2B5EF4-FFF2-40B4-BE49-F238E27FC236}">
                    <a16:creationId xmlns:a16="http://schemas.microsoft.com/office/drawing/2014/main" id="{5EF2B9A0-4354-BAB9-F876-37ADA3F3F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0" name="Line 1176">
                <a:extLst>
                  <a:ext uri="{FF2B5EF4-FFF2-40B4-BE49-F238E27FC236}">
                    <a16:creationId xmlns:a16="http://schemas.microsoft.com/office/drawing/2014/main" id="{6417E449-E57E-7B58-7EC6-3C76826FA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1" name="Freeform 1177">
                <a:extLst>
                  <a:ext uri="{FF2B5EF4-FFF2-40B4-BE49-F238E27FC236}">
                    <a16:creationId xmlns:a16="http://schemas.microsoft.com/office/drawing/2014/main" id="{B5B16CEB-B84E-AD45-9847-CEAE46525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0"/>
                    </a:moveTo>
                    <a:lnTo>
                      <a:pt x="2" y="3"/>
                    </a:lnTo>
                    <a:lnTo>
                      <a:pt x="2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2" name="Line 1178">
                <a:extLst>
                  <a:ext uri="{FF2B5EF4-FFF2-40B4-BE49-F238E27FC236}">
                    <a16:creationId xmlns:a16="http://schemas.microsoft.com/office/drawing/2014/main" id="{FFF259CE-1CB3-124D-3EBE-74695C1FD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3" name="Freeform 1179">
                <a:extLst>
                  <a:ext uri="{FF2B5EF4-FFF2-40B4-BE49-F238E27FC236}">
                    <a16:creationId xmlns:a16="http://schemas.microsoft.com/office/drawing/2014/main" id="{A48D7575-1D7C-8588-308F-433055E4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2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4" name="Line 1180">
                <a:extLst>
                  <a:ext uri="{FF2B5EF4-FFF2-40B4-BE49-F238E27FC236}">
                    <a16:creationId xmlns:a16="http://schemas.microsoft.com/office/drawing/2014/main" id="{05BBEDB8-9860-C127-31E6-775601773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5" name="Freeform 1181">
                <a:extLst>
                  <a:ext uri="{FF2B5EF4-FFF2-40B4-BE49-F238E27FC236}">
                    <a16:creationId xmlns:a16="http://schemas.microsoft.com/office/drawing/2014/main" id="{D48E3830-F06E-605A-5B42-A6CAEA8B5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6" name="Line 1182">
                <a:extLst>
                  <a:ext uri="{FF2B5EF4-FFF2-40B4-BE49-F238E27FC236}">
                    <a16:creationId xmlns:a16="http://schemas.microsoft.com/office/drawing/2014/main" id="{15989681-7603-B5D9-CCBB-8AF8C60F9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7" name="Freeform 1183">
                <a:extLst>
                  <a:ext uri="{FF2B5EF4-FFF2-40B4-BE49-F238E27FC236}">
                    <a16:creationId xmlns:a16="http://schemas.microsoft.com/office/drawing/2014/main" id="{DDC7EBF6-290B-7597-4628-262232FDE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8" name="Freeform 1184">
                <a:extLst>
                  <a:ext uri="{FF2B5EF4-FFF2-40B4-BE49-F238E27FC236}">
                    <a16:creationId xmlns:a16="http://schemas.microsoft.com/office/drawing/2014/main" id="{7561D967-34F2-E354-F074-3EAE33F90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69" name="Freeform 1185">
                <a:extLst>
                  <a:ext uri="{FF2B5EF4-FFF2-40B4-BE49-F238E27FC236}">
                    <a16:creationId xmlns:a16="http://schemas.microsoft.com/office/drawing/2014/main" id="{36BF97C3-4149-E836-1461-36485ED32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4"/>
                  <a:gd name="T1" fmla="*/ 0 h 1007"/>
                  <a:gd name="T2" fmla="*/ 0 w 4"/>
                  <a:gd name="T3" fmla="*/ 0 h 1007"/>
                  <a:gd name="T4" fmla="*/ 0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0" name="Line 1186">
                <a:extLst>
                  <a:ext uri="{FF2B5EF4-FFF2-40B4-BE49-F238E27FC236}">
                    <a16:creationId xmlns:a16="http://schemas.microsoft.com/office/drawing/2014/main" id="{00FC3607-5A12-D547-C199-3F2520FC3B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1" name="Freeform 1187">
                <a:extLst>
                  <a:ext uri="{FF2B5EF4-FFF2-40B4-BE49-F238E27FC236}">
                    <a16:creationId xmlns:a16="http://schemas.microsoft.com/office/drawing/2014/main" id="{F5CE2B63-27F4-5381-BC1C-B365CD82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2" name="Freeform 1188">
                <a:extLst>
                  <a:ext uri="{FF2B5EF4-FFF2-40B4-BE49-F238E27FC236}">
                    <a16:creationId xmlns:a16="http://schemas.microsoft.com/office/drawing/2014/main" id="{14E55941-78FB-365E-7109-7F2EE8608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3" name="Freeform 1189">
                <a:extLst>
                  <a:ext uri="{FF2B5EF4-FFF2-40B4-BE49-F238E27FC236}">
                    <a16:creationId xmlns:a16="http://schemas.microsoft.com/office/drawing/2014/main" id="{8D091146-4EF8-3272-C6BD-C10DB7D79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4" name="Line 1190">
                <a:extLst>
                  <a:ext uri="{FF2B5EF4-FFF2-40B4-BE49-F238E27FC236}">
                    <a16:creationId xmlns:a16="http://schemas.microsoft.com/office/drawing/2014/main" id="{69393C1F-8391-7819-BDC1-9A73C676C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5" name="Freeform 1191">
                <a:extLst>
                  <a:ext uri="{FF2B5EF4-FFF2-40B4-BE49-F238E27FC236}">
                    <a16:creationId xmlns:a16="http://schemas.microsoft.com/office/drawing/2014/main" id="{AF57CAC5-FFA6-D4EA-ADC3-5BC38978A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6" name="Freeform 1192">
                <a:extLst>
                  <a:ext uri="{FF2B5EF4-FFF2-40B4-BE49-F238E27FC236}">
                    <a16:creationId xmlns:a16="http://schemas.microsoft.com/office/drawing/2014/main" id="{01C7DE15-422C-30BE-D28C-0286E87D2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7" name="Freeform 1193">
                <a:extLst>
                  <a:ext uri="{FF2B5EF4-FFF2-40B4-BE49-F238E27FC236}">
                    <a16:creationId xmlns:a16="http://schemas.microsoft.com/office/drawing/2014/main" id="{EFAF0415-FF84-44DC-DCF3-090A83AF2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8" name="Freeform 1194">
                <a:extLst>
                  <a:ext uri="{FF2B5EF4-FFF2-40B4-BE49-F238E27FC236}">
                    <a16:creationId xmlns:a16="http://schemas.microsoft.com/office/drawing/2014/main" id="{305C24B8-8760-0FCF-5B89-7E490D88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79" name="Line 1195">
                <a:extLst>
                  <a:ext uri="{FF2B5EF4-FFF2-40B4-BE49-F238E27FC236}">
                    <a16:creationId xmlns:a16="http://schemas.microsoft.com/office/drawing/2014/main" id="{8E364C84-5D01-0BFE-B43F-E9E754157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0" name="Freeform 1196">
                <a:extLst>
                  <a:ext uri="{FF2B5EF4-FFF2-40B4-BE49-F238E27FC236}">
                    <a16:creationId xmlns:a16="http://schemas.microsoft.com/office/drawing/2014/main" id="{EADC5EAA-7AD7-971F-6D06-5072E2816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1" name="Freeform 1197">
                <a:extLst>
                  <a:ext uri="{FF2B5EF4-FFF2-40B4-BE49-F238E27FC236}">
                    <a16:creationId xmlns:a16="http://schemas.microsoft.com/office/drawing/2014/main" id="{8D280A32-937B-1FC5-D3B9-D8DDF47D1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2" name="Freeform 1198">
                <a:extLst>
                  <a:ext uri="{FF2B5EF4-FFF2-40B4-BE49-F238E27FC236}">
                    <a16:creationId xmlns:a16="http://schemas.microsoft.com/office/drawing/2014/main" id="{6D88CDD9-1358-7762-2B0F-34263D8B8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3" name="Freeform 1199">
                <a:extLst>
                  <a:ext uri="{FF2B5EF4-FFF2-40B4-BE49-F238E27FC236}">
                    <a16:creationId xmlns:a16="http://schemas.microsoft.com/office/drawing/2014/main" id="{6FF81961-0181-E1FD-C83D-F7D944D5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4" name="Freeform 1200">
                <a:extLst>
                  <a:ext uri="{FF2B5EF4-FFF2-40B4-BE49-F238E27FC236}">
                    <a16:creationId xmlns:a16="http://schemas.microsoft.com/office/drawing/2014/main" id="{A3686C54-8880-FE8E-6707-AE7892543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5" name="Freeform 1201">
                <a:extLst>
                  <a:ext uri="{FF2B5EF4-FFF2-40B4-BE49-F238E27FC236}">
                    <a16:creationId xmlns:a16="http://schemas.microsoft.com/office/drawing/2014/main" id="{2D951436-30A4-0C0B-1DE2-B1DCBD263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6" name="Freeform 1202">
                <a:extLst>
                  <a:ext uri="{FF2B5EF4-FFF2-40B4-BE49-F238E27FC236}">
                    <a16:creationId xmlns:a16="http://schemas.microsoft.com/office/drawing/2014/main" id="{F693A6E6-5FCB-4CF1-3BE3-59D741639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7" name="Freeform 1203">
                <a:extLst>
                  <a:ext uri="{FF2B5EF4-FFF2-40B4-BE49-F238E27FC236}">
                    <a16:creationId xmlns:a16="http://schemas.microsoft.com/office/drawing/2014/main" id="{7813A196-B7CD-11A2-1411-5EF5570F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8" name="Freeform 1204">
                <a:extLst>
                  <a:ext uri="{FF2B5EF4-FFF2-40B4-BE49-F238E27FC236}">
                    <a16:creationId xmlns:a16="http://schemas.microsoft.com/office/drawing/2014/main" id="{47FD4522-466D-3709-0F93-C333B28F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6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89" name="Line 1205">
                <a:extLst>
                  <a:ext uri="{FF2B5EF4-FFF2-40B4-BE49-F238E27FC236}">
                    <a16:creationId xmlns:a16="http://schemas.microsoft.com/office/drawing/2014/main" id="{B14CC186-D5A4-AEF5-074B-F95282A82B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0" name="Freeform 1206">
                <a:extLst>
                  <a:ext uri="{FF2B5EF4-FFF2-40B4-BE49-F238E27FC236}">
                    <a16:creationId xmlns:a16="http://schemas.microsoft.com/office/drawing/2014/main" id="{62BD332C-3946-C26A-E4EC-EEB363619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1" name="Rectangle 1207">
                <a:extLst>
                  <a:ext uri="{FF2B5EF4-FFF2-40B4-BE49-F238E27FC236}">
                    <a16:creationId xmlns:a16="http://schemas.microsoft.com/office/drawing/2014/main" id="{DB114F94-1897-A054-460A-6D4487BA5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92" name="Rectangle 1208">
                <a:extLst>
                  <a:ext uri="{FF2B5EF4-FFF2-40B4-BE49-F238E27FC236}">
                    <a16:creationId xmlns:a16="http://schemas.microsoft.com/office/drawing/2014/main" id="{D1886BA5-8068-01B3-25AB-F2D3AE7E2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93" name="Freeform 1209">
                <a:extLst>
                  <a:ext uri="{FF2B5EF4-FFF2-40B4-BE49-F238E27FC236}">
                    <a16:creationId xmlns:a16="http://schemas.microsoft.com/office/drawing/2014/main" id="{33C23CB1-FB8F-81E7-6664-5C3D7AF9E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4" name="Freeform 1210">
                <a:extLst>
                  <a:ext uri="{FF2B5EF4-FFF2-40B4-BE49-F238E27FC236}">
                    <a16:creationId xmlns:a16="http://schemas.microsoft.com/office/drawing/2014/main" id="{158C1BF8-098E-95C0-540E-0D9E7DE61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5" name="Freeform 1211">
                <a:extLst>
                  <a:ext uri="{FF2B5EF4-FFF2-40B4-BE49-F238E27FC236}">
                    <a16:creationId xmlns:a16="http://schemas.microsoft.com/office/drawing/2014/main" id="{854D29E5-8872-B3E3-0EAE-A23D4A16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6" name="Rectangle 1212">
                <a:extLst>
                  <a:ext uri="{FF2B5EF4-FFF2-40B4-BE49-F238E27FC236}">
                    <a16:creationId xmlns:a16="http://schemas.microsoft.com/office/drawing/2014/main" id="{549ECFEF-10F3-237D-4647-76E244ECC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97" name="Rectangle 1213">
                <a:extLst>
                  <a:ext uri="{FF2B5EF4-FFF2-40B4-BE49-F238E27FC236}">
                    <a16:creationId xmlns:a16="http://schemas.microsoft.com/office/drawing/2014/main" id="{4ECC7F41-2317-8A0D-C860-299AACCC1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98" name="Freeform 1214">
                <a:extLst>
                  <a:ext uri="{FF2B5EF4-FFF2-40B4-BE49-F238E27FC236}">
                    <a16:creationId xmlns:a16="http://schemas.microsoft.com/office/drawing/2014/main" id="{16D58193-E1A8-86BA-DC65-D6EDAB68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599" name="Freeform 1215">
                <a:extLst>
                  <a:ext uri="{FF2B5EF4-FFF2-40B4-BE49-F238E27FC236}">
                    <a16:creationId xmlns:a16="http://schemas.microsoft.com/office/drawing/2014/main" id="{776F1C5F-FF35-56FB-8B24-D4BD1F063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0" name="Freeform 1216">
                <a:extLst>
                  <a:ext uri="{FF2B5EF4-FFF2-40B4-BE49-F238E27FC236}">
                    <a16:creationId xmlns:a16="http://schemas.microsoft.com/office/drawing/2014/main" id="{72D64F67-0128-02F2-D791-D3AD97C86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5" cy="252"/>
              </a:xfrm>
              <a:custGeom>
                <a:avLst/>
                <a:gdLst>
                  <a:gd name="T0" fmla="*/ 0 w 11"/>
                  <a:gd name="T1" fmla="*/ 0 h 1008"/>
                  <a:gd name="T2" fmla="*/ 0 w 11"/>
                  <a:gd name="T3" fmla="*/ 0 h 1008"/>
                  <a:gd name="T4" fmla="*/ 0 w 11"/>
                  <a:gd name="T5" fmla="*/ 0 h 1008"/>
                  <a:gd name="T6" fmla="*/ 0 w 11"/>
                  <a:gd name="T7" fmla="*/ 0 h 1008"/>
                  <a:gd name="T8" fmla="*/ 0 w 1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08"/>
                  <a:gd name="T17" fmla="*/ 11 w 1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08">
                    <a:moveTo>
                      <a:pt x="0" y="0"/>
                    </a:moveTo>
                    <a:lnTo>
                      <a:pt x="11" y="3"/>
                    </a:lnTo>
                    <a:lnTo>
                      <a:pt x="1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1" name="Line 1217">
                <a:extLst>
                  <a:ext uri="{FF2B5EF4-FFF2-40B4-BE49-F238E27FC236}">
                    <a16:creationId xmlns:a16="http://schemas.microsoft.com/office/drawing/2014/main" id="{01E5BAA2-4A08-6E61-8189-09DA4E743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2" name="Rectangle 1218">
                <a:extLst>
                  <a:ext uri="{FF2B5EF4-FFF2-40B4-BE49-F238E27FC236}">
                    <a16:creationId xmlns:a16="http://schemas.microsoft.com/office/drawing/2014/main" id="{CF3D7C16-95F7-F8AA-96FB-5B8A4F667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03" name="Freeform 1219">
                <a:extLst>
                  <a:ext uri="{FF2B5EF4-FFF2-40B4-BE49-F238E27FC236}">
                    <a16:creationId xmlns:a16="http://schemas.microsoft.com/office/drawing/2014/main" id="{C95EA9A8-CCF7-5150-C63B-7069DA3F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4" name="Freeform 1220">
                <a:extLst>
                  <a:ext uri="{FF2B5EF4-FFF2-40B4-BE49-F238E27FC236}">
                    <a16:creationId xmlns:a16="http://schemas.microsoft.com/office/drawing/2014/main" id="{A57B63F0-BD18-24A9-8AB5-5695D2D55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5" name="Rectangle 1221">
                <a:extLst>
                  <a:ext uri="{FF2B5EF4-FFF2-40B4-BE49-F238E27FC236}">
                    <a16:creationId xmlns:a16="http://schemas.microsoft.com/office/drawing/2014/main" id="{5D2C2663-6AD5-7E19-AAE6-46D52A3C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06" name="Freeform 1222">
                <a:extLst>
                  <a:ext uri="{FF2B5EF4-FFF2-40B4-BE49-F238E27FC236}">
                    <a16:creationId xmlns:a16="http://schemas.microsoft.com/office/drawing/2014/main" id="{7C97B2DF-EF6B-ED41-8694-679DA70A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40"/>
                <a:ext cx="2" cy="252"/>
              </a:xfrm>
              <a:custGeom>
                <a:avLst/>
                <a:gdLst>
                  <a:gd name="T0" fmla="*/ 0 w 2"/>
                  <a:gd name="T1" fmla="*/ 0 h 1006"/>
                  <a:gd name="T2" fmla="*/ 2 w 2"/>
                  <a:gd name="T3" fmla="*/ 0 h 1006"/>
                  <a:gd name="T4" fmla="*/ 2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7" name="Rectangle 1223">
                <a:extLst>
                  <a:ext uri="{FF2B5EF4-FFF2-40B4-BE49-F238E27FC236}">
                    <a16:creationId xmlns:a16="http://schemas.microsoft.com/office/drawing/2014/main" id="{5B7A77F0-BAD7-6191-258D-44B53AA0E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08" name="Freeform 1224">
                <a:extLst>
                  <a:ext uri="{FF2B5EF4-FFF2-40B4-BE49-F238E27FC236}">
                    <a16:creationId xmlns:a16="http://schemas.microsoft.com/office/drawing/2014/main" id="{63EA8374-B01A-5091-F66B-45319C58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09" name="Freeform 1225">
                <a:extLst>
                  <a:ext uri="{FF2B5EF4-FFF2-40B4-BE49-F238E27FC236}">
                    <a16:creationId xmlns:a16="http://schemas.microsoft.com/office/drawing/2014/main" id="{443BDF91-9012-486F-8AAD-E852F69E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0" name="Freeform 1226">
                <a:extLst>
                  <a:ext uri="{FF2B5EF4-FFF2-40B4-BE49-F238E27FC236}">
                    <a16:creationId xmlns:a16="http://schemas.microsoft.com/office/drawing/2014/main" id="{1EEC9BCA-6646-B727-3C6C-32CB02C20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0"/>
                    </a:moveTo>
                    <a:lnTo>
                      <a:pt x="14" y="2"/>
                    </a:lnTo>
                    <a:lnTo>
                      <a:pt x="14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611" name="Line 1227">
                <a:extLst>
                  <a:ext uri="{FF2B5EF4-FFF2-40B4-BE49-F238E27FC236}">
                    <a16:creationId xmlns:a16="http://schemas.microsoft.com/office/drawing/2014/main" id="{B1993740-34C0-FB53-4201-43984875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5" name="Group 1429">
              <a:extLst>
                <a:ext uri="{FF2B5EF4-FFF2-40B4-BE49-F238E27FC236}">
                  <a16:creationId xmlns:a16="http://schemas.microsoft.com/office/drawing/2014/main" id="{547AC000-7BD4-FC12-408A-5359D3E4F9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3" y="825"/>
              <a:ext cx="1266" cy="779"/>
              <a:chOff x="2053" y="825"/>
              <a:chExt cx="1266" cy="779"/>
            </a:xfrm>
          </p:grpSpPr>
          <p:sp>
            <p:nvSpPr>
              <p:cNvPr id="75212" name="Rectangle 1229">
                <a:extLst>
                  <a:ext uri="{FF2B5EF4-FFF2-40B4-BE49-F238E27FC236}">
                    <a16:creationId xmlns:a16="http://schemas.microsoft.com/office/drawing/2014/main" id="{35193194-FEFF-7EDF-DD0A-056CF8435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3" name="Freeform 1230">
                <a:extLst>
                  <a:ext uri="{FF2B5EF4-FFF2-40B4-BE49-F238E27FC236}">
                    <a16:creationId xmlns:a16="http://schemas.microsoft.com/office/drawing/2014/main" id="{3C1386E1-060C-BF6A-8611-172228D7E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4" name="Freeform 1231">
                <a:extLst>
                  <a:ext uri="{FF2B5EF4-FFF2-40B4-BE49-F238E27FC236}">
                    <a16:creationId xmlns:a16="http://schemas.microsoft.com/office/drawing/2014/main" id="{B3BE939C-D744-128E-3595-5E9B3CFD1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5" name="Rectangle 1232">
                <a:extLst>
                  <a:ext uri="{FF2B5EF4-FFF2-40B4-BE49-F238E27FC236}">
                    <a16:creationId xmlns:a16="http://schemas.microsoft.com/office/drawing/2014/main" id="{EE3C738D-566B-7815-C632-E5C817A4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6" name="Rectangle 1233">
                <a:extLst>
                  <a:ext uri="{FF2B5EF4-FFF2-40B4-BE49-F238E27FC236}">
                    <a16:creationId xmlns:a16="http://schemas.microsoft.com/office/drawing/2014/main" id="{412285AE-B4F8-95FC-EBB7-AE99F8229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17" name="Freeform 1234">
                <a:extLst>
                  <a:ext uri="{FF2B5EF4-FFF2-40B4-BE49-F238E27FC236}">
                    <a16:creationId xmlns:a16="http://schemas.microsoft.com/office/drawing/2014/main" id="{5682505A-BDDA-7672-F1D9-5BCF85609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8" name="Freeform 1235">
                <a:extLst>
                  <a:ext uri="{FF2B5EF4-FFF2-40B4-BE49-F238E27FC236}">
                    <a16:creationId xmlns:a16="http://schemas.microsoft.com/office/drawing/2014/main" id="{989B6F9B-6A00-24A3-81C6-18CDE205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9" name="Freeform 1236">
                <a:extLst>
                  <a:ext uri="{FF2B5EF4-FFF2-40B4-BE49-F238E27FC236}">
                    <a16:creationId xmlns:a16="http://schemas.microsoft.com/office/drawing/2014/main" id="{3E828EA5-E6C3-BD6A-7A13-70CA59E4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20" name="Line 1237">
                <a:extLst>
                  <a:ext uri="{FF2B5EF4-FFF2-40B4-BE49-F238E27FC236}">
                    <a16:creationId xmlns:a16="http://schemas.microsoft.com/office/drawing/2014/main" id="{82166C0D-59A8-421B-798B-09576654F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21" name="Rectangle 1238">
                <a:extLst>
                  <a:ext uri="{FF2B5EF4-FFF2-40B4-BE49-F238E27FC236}">
                    <a16:creationId xmlns:a16="http://schemas.microsoft.com/office/drawing/2014/main" id="{C13691A9-321C-2BBC-C6E7-55E956D75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2" name="Rectangle 1239">
                <a:extLst>
                  <a:ext uri="{FF2B5EF4-FFF2-40B4-BE49-F238E27FC236}">
                    <a16:creationId xmlns:a16="http://schemas.microsoft.com/office/drawing/2014/main" id="{8C1BDA62-81EC-53BC-7895-C3A711041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3" name="Rectangle 1240">
                <a:extLst>
                  <a:ext uri="{FF2B5EF4-FFF2-40B4-BE49-F238E27FC236}">
                    <a16:creationId xmlns:a16="http://schemas.microsoft.com/office/drawing/2014/main" id="{7FD33ED7-7009-5F06-975A-9A8EE376A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4" name="Rectangle 1241">
                <a:extLst>
                  <a:ext uri="{FF2B5EF4-FFF2-40B4-BE49-F238E27FC236}">
                    <a16:creationId xmlns:a16="http://schemas.microsoft.com/office/drawing/2014/main" id="{D54BF029-3E40-35E9-EBC3-A68DA0B8C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5" name="Rectangle 1242">
                <a:extLst>
                  <a:ext uri="{FF2B5EF4-FFF2-40B4-BE49-F238E27FC236}">
                    <a16:creationId xmlns:a16="http://schemas.microsoft.com/office/drawing/2014/main" id="{326AF9FA-2258-E58D-7C4D-9092174CE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6" name="Rectangle 1243">
                <a:extLst>
                  <a:ext uri="{FF2B5EF4-FFF2-40B4-BE49-F238E27FC236}">
                    <a16:creationId xmlns:a16="http://schemas.microsoft.com/office/drawing/2014/main" id="{BD48CCCF-A0D4-901E-D707-1F08D572F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27" name="Freeform 1244">
                <a:extLst>
                  <a:ext uri="{FF2B5EF4-FFF2-40B4-BE49-F238E27FC236}">
                    <a16:creationId xmlns:a16="http://schemas.microsoft.com/office/drawing/2014/main" id="{8EBB30BA-BAFF-01D2-4166-04E3CAED3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28" name="Freeform 1245">
                <a:extLst>
                  <a:ext uri="{FF2B5EF4-FFF2-40B4-BE49-F238E27FC236}">
                    <a16:creationId xmlns:a16="http://schemas.microsoft.com/office/drawing/2014/main" id="{6ADB3B52-7FDE-2088-F7FB-541BCBD2A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7" cy="252"/>
              </a:xfrm>
              <a:custGeom>
                <a:avLst/>
                <a:gdLst>
                  <a:gd name="T0" fmla="*/ 0 w 15"/>
                  <a:gd name="T1" fmla="*/ 0 h 1006"/>
                  <a:gd name="T2" fmla="*/ 0 w 15"/>
                  <a:gd name="T3" fmla="*/ 0 h 1006"/>
                  <a:gd name="T4" fmla="*/ 0 w 15"/>
                  <a:gd name="T5" fmla="*/ 0 h 1006"/>
                  <a:gd name="T6" fmla="*/ 0 w 15"/>
                  <a:gd name="T7" fmla="*/ 0 h 1006"/>
                  <a:gd name="T8" fmla="*/ 0 w 15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006"/>
                  <a:gd name="T17" fmla="*/ 15 w 15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006">
                    <a:moveTo>
                      <a:pt x="0" y="0"/>
                    </a:moveTo>
                    <a:lnTo>
                      <a:pt x="15" y="0"/>
                    </a:lnTo>
                    <a:lnTo>
                      <a:pt x="15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29" name="Line 1246">
                <a:extLst>
                  <a:ext uri="{FF2B5EF4-FFF2-40B4-BE49-F238E27FC236}">
                    <a16:creationId xmlns:a16="http://schemas.microsoft.com/office/drawing/2014/main" id="{3A83184E-82DD-1480-B9DA-75DFA2F11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30" name="Freeform 1247">
                <a:extLst>
                  <a:ext uri="{FF2B5EF4-FFF2-40B4-BE49-F238E27FC236}">
                    <a16:creationId xmlns:a16="http://schemas.microsoft.com/office/drawing/2014/main" id="{D61F4569-52C6-7BB1-025C-D25C814CD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31" name="Rectangle 1248">
                <a:extLst>
                  <a:ext uri="{FF2B5EF4-FFF2-40B4-BE49-F238E27FC236}">
                    <a16:creationId xmlns:a16="http://schemas.microsoft.com/office/drawing/2014/main" id="{F3F33AB0-3C10-EAF2-2E62-54C2F30BB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2" name="Rectangle 1249">
                <a:extLst>
                  <a:ext uri="{FF2B5EF4-FFF2-40B4-BE49-F238E27FC236}">
                    <a16:creationId xmlns:a16="http://schemas.microsoft.com/office/drawing/2014/main" id="{44B33DA7-D3D6-FEE2-6760-C05DB2F21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3" name="Rectangle 1250">
                <a:extLst>
                  <a:ext uri="{FF2B5EF4-FFF2-40B4-BE49-F238E27FC236}">
                    <a16:creationId xmlns:a16="http://schemas.microsoft.com/office/drawing/2014/main" id="{50982725-F73A-06CA-0D9B-1D60A6EAD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4" name="Rectangle 1251">
                <a:extLst>
                  <a:ext uri="{FF2B5EF4-FFF2-40B4-BE49-F238E27FC236}">
                    <a16:creationId xmlns:a16="http://schemas.microsoft.com/office/drawing/2014/main" id="{66628211-6FB6-D137-E60B-B549CEEA4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5" name="Rectangle 1252">
                <a:extLst>
                  <a:ext uri="{FF2B5EF4-FFF2-40B4-BE49-F238E27FC236}">
                    <a16:creationId xmlns:a16="http://schemas.microsoft.com/office/drawing/2014/main" id="{95FCBC52-8395-CF27-495D-4AABACA51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6" name="Rectangle 1253">
                <a:extLst>
                  <a:ext uri="{FF2B5EF4-FFF2-40B4-BE49-F238E27FC236}">
                    <a16:creationId xmlns:a16="http://schemas.microsoft.com/office/drawing/2014/main" id="{D7F75B6B-2B20-591B-05F3-B2FA42F34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37" name="Freeform 1254">
                <a:extLst>
                  <a:ext uri="{FF2B5EF4-FFF2-40B4-BE49-F238E27FC236}">
                    <a16:creationId xmlns:a16="http://schemas.microsoft.com/office/drawing/2014/main" id="{5279130B-A3D1-7591-06E7-C06357CAF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7" cy="251"/>
              </a:xfrm>
              <a:custGeom>
                <a:avLst/>
                <a:gdLst>
                  <a:gd name="T0" fmla="*/ 0 w 12"/>
                  <a:gd name="T1" fmla="*/ 0 h 1007"/>
                  <a:gd name="T2" fmla="*/ 1 w 12"/>
                  <a:gd name="T3" fmla="*/ 0 h 1007"/>
                  <a:gd name="T4" fmla="*/ 1 w 12"/>
                  <a:gd name="T5" fmla="*/ 0 h 1007"/>
                  <a:gd name="T6" fmla="*/ 0 w 12"/>
                  <a:gd name="T7" fmla="*/ 0 h 1007"/>
                  <a:gd name="T8" fmla="*/ 0 w 1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7"/>
                  <a:gd name="T17" fmla="*/ 12 w 1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7">
                    <a:moveTo>
                      <a:pt x="0" y="2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38" name="Line 1255">
                <a:extLst>
                  <a:ext uri="{FF2B5EF4-FFF2-40B4-BE49-F238E27FC236}">
                    <a16:creationId xmlns:a16="http://schemas.microsoft.com/office/drawing/2014/main" id="{8CF4A755-25CC-B37E-A8FE-E22801751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0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39" name="Freeform 1256">
                <a:extLst>
                  <a:ext uri="{FF2B5EF4-FFF2-40B4-BE49-F238E27FC236}">
                    <a16:creationId xmlns:a16="http://schemas.microsoft.com/office/drawing/2014/main" id="{D18FB1C0-7FE8-ED0C-99B6-3A734D687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0" name="Freeform 1257">
                <a:extLst>
                  <a:ext uri="{FF2B5EF4-FFF2-40B4-BE49-F238E27FC236}">
                    <a16:creationId xmlns:a16="http://schemas.microsoft.com/office/drawing/2014/main" id="{7E1C459A-027B-B887-190C-96A7DE2DC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1" name="Rectangle 1258">
                <a:extLst>
                  <a:ext uri="{FF2B5EF4-FFF2-40B4-BE49-F238E27FC236}">
                    <a16:creationId xmlns:a16="http://schemas.microsoft.com/office/drawing/2014/main" id="{1A4C6894-5532-3830-DD79-0872F7067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2" name="Rectangle 1259">
                <a:extLst>
                  <a:ext uri="{FF2B5EF4-FFF2-40B4-BE49-F238E27FC236}">
                    <a16:creationId xmlns:a16="http://schemas.microsoft.com/office/drawing/2014/main" id="{E40A6B9A-B9B1-0AA4-8511-66C76BB51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3" name="Freeform 1260">
                <a:extLst>
                  <a:ext uri="{FF2B5EF4-FFF2-40B4-BE49-F238E27FC236}">
                    <a16:creationId xmlns:a16="http://schemas.microsoft.com/office/drawing/2014/main" id="{EF2EDFC7-31CE-3D2B-D4C9-B355E4F6D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4" name="Freeform 1261">
                <a:extLst>
                  <a:ext uri="{FF2B5EF4-FFF2-40B4-BE49-F238E27FC236}">
                    <a16:creationId xmlns:a16="http://schemas.microsoft.com/office/drawing/2014/main" id="{1E8810D9-7D9A-F33A-7FDB-3175E8102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5" name="Rectangle 1262">
                <a:extLst>
                  <a:ext uri="{FF2B5EF4-FFF2-40B4-BE49-F238E27FC236}">
                    <a16:creationId xmlns:a16="http://schemas.microsoft.com/office/drawing/2014/main" id="{93E789C8-5E14-6A25-FA18-3294A65F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46" name="Freeform 1263">
                <a:extLst>
                  <a:ext uri="{FF2B5EF4-FFF2-40B4-BE49-F238E27FC236}">
                    <a16:creationId xmlns:a16="http://schemas.microsoft.com/office/drawing/2014/main" id="{BD92F5E5-2D0D-A206-CC9B-9CE072B6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7" name="Line 1264">
                <a:extLst>
                  <a:ext uri="{FF2B5EF4-FFF2-40B4-BE49-F238E27FC236}">
                    <a16:creationId xmlns:a16="http://schemas.microsoft.com/office/drawing/2014/main" id="{E84B43D5-C5F8-229C-1E0E-A98F0B0B2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8" name="Freeform 1265">
                <a:extLst>
                  <a:ext uri="{FF2B5EF4-FFF2-40B4-BE49-F238E27FC236}">
                    <a16:creationId xmlns:a16="http://schemas.microsoft.com/office/drawing/2014/main" id="{CD55F109-01A0-9BCA-212B-58F931735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49" name="Freeform 1266">
                <a:extLst>
                  <a:ext uri="{FF2B5EF4-FFF2-40B4-BE49-F238E27FC236}">
                    <a16:creationId xmlns:a16="http://schemas.microsoft.com/office/drawing/2014/main" id="{8D060EB0-1FEA-8A6B-778A-4FD794E36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0" name="Rectangle 1267">
                <a:extLst>
                  <a:ext uri="{FF2B5EF4-FFF2-40B4-BE49-F238E27FC236}">
                    <a16:creationId xmlns:a16="http://schemas.microsoft.com/office/drawing/2014/main" id="{DA12BAAD-D6B0-4541-FF7B-7E1195099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1" name="Freeform 1268">
                <a:extLst>
                  <a:ext uri="{FF2B5EF4-FFF2-40B4-BE49-F238E27FC236}">
                    <a16:creationId xmlns:a16="http://schemas.microsoft.com/office/drawing/2014/main" id="{B4AF8352-D380-7870-0720-F06F38A3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2" name="Rectangle 1269">
                <a:extLst>
                  <a:ext uri="{FF2B5EF4-FFF2-40B4-BE49-F238E27FC236}">
                    <a16:creationId xmlns:a16="http://schemas.microsoft.com/office/drawing/2014/main" id="{CEC45CDD-33EC-C94A-1A41-4007050D5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3" name="Freeform 1270">
                <a:extLst>
                  <a:ext uri="{FF2B5EF4-FFF2-40B4-BE49-F238E27FC236}">
                    <a16:creationId xmlns:a16="http://schemas.microsoft.com/office/drawing/2014/main" id="{6996C1DD-C5EB-0C39-0C5B-7F3EB5EDE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4" name="Freeform 1271">
                <a:extLst>
                  <a:ext uri="{FF2B5EF4-FFF2-40B4-BE49-F238E27FC236}">
                    <a16:creationId xmlns:a16="http://schemas.microsoft.com/office/drawing/2014/main" id="{4FA7D3F1-32C3-2ACE-0BF8-6BD7A259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5" name="Rectangle 1272">
                <a:extLst>
                  <a:ext uri="{FF2B5EF4-FFF2-40B4-BE49-F238E27FC236}">
                    <a16:creationId xmlns:a16="http://schemas.microsoft.com/office/drawing/2014/main" id="{9C70B1E6-3AD8-7377-29E0-BF78D29C3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56" name="Freeform 1273">
                <a:extLst>
                  <a:ext uri="{FF2B5EF4-FFF2-40B4-BE49-F238E27FC236}">
                    <a16:creationId xmlns:a16="http://schemas.microsoft.com/office/drawing/2014/main" id="{C26C754F-EA1C-361A-6243-401449BD9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39"/>
                <a:ext cx="5" cy="252"/>
              </a:xfrm>
              <a:custGeom>
                <a:avLst/>
                <a:gdLst>
                  <a:gd name="T0" fmla="*/ 0 w 11"/>
                  <a:gd name="T1" fmla="*/ 0 h 1010"/>
                  <a:gd name="T2" fmla="*/ 0 w 11"/>
                  <a:gd name="T3" fmla="*/ 0 h 1010"/>
                  <a:gd name="T4" fmla="*/ 0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5"/>
                    </a:moveTo>
                    <a:lnTo>
                      <a:pt x="11" y="0"/>
                    </a:lnTo>
                    <a:lnTo>
                      <a:pt x="11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7" name="Line 1274">
                <a:extLst>
                  <a:ext uri="{FF2B5EF4-FFF2-40B4-BE49-F238E27FC236}">
                    <a16:creationId xmlns:a16="http://schemas.microsoft.com/office/drawing/2014/main" id="{CC443A2E-E79F-65A4-A796-9F118C1F2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3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8" name="Freeform 1275">
                <a:extLst>
                  <a:ext uri="{FF2B5EF4-FFF2-40B4-BE49-F238E27FC236}">
                    <a16:creationId xmlns:a16="http://schemas.microsoft.com/office/drawing/2014/main" id="{7C1F7092-3034-48B3-66F9-641DCD2E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59" name="Freeform 1276">
                <a:extLst>
                  <a:ext uri="{FF2B5EF4-FFF2-40B4-BE49-F238E27FC236}">
                    <a16:creationId xmlns:a16="http://schemas.microsoft.com/office/drawing/2014/main" id="{0BA1E3A2-9B39-E7DA-AED6-2F3349B1D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0" name="Rectangle 1277">
                <a:extLst>
                  <a:ext uri="{FF2B5EF4-FFF2-40B4-BE49-F238E27FC236}">
                    <a16:creationId xmlns:a16="http://schemas.microsoft.com/office/drawing/2014/main" id="{3AB50F0D-012A-E4A4-0B55-29C6F0374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1" name="Rectangle 1278">
                <a:extLst>
                  <a:ext uri="{FF2B5EF4-FFF2-40B4-BE49-F238E27FC236}">
                    <a16:creationId xmlns:a16="http://schemas.microsoft.com/office/drawing/2014/main" id="{CD226929-E541-2474-532F-51B9EB579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2" name="Freeform 1279">
                <a:extLst>
                  <a:ext uri="{FF2B5EF4-FFF2-40B4-BE49-F238E27FC236}">
                    <a16:creationId xmlns:a16="http://schemas.microsoft.com/office/drawing/2014/main" id="{EFC252EE-E26E-4B1D-41C9-2B40B0699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3" name="Freeform 1280">
                <a:extLst>
                  <a:ext uri="{FF2B5EF4-FFF2-40B4-BE49-F238E27FC236}">
                    <a16:creationId xmlns:a16="http://schemas.microsoft.com/office/drawing/2014/main" id="{D142F1CA-DE0D-3E84-9BFB-0D3278DB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4" name="Freeform 1281">
                <a:extLst>
                  <a:ext uri="{FF2B5EF4-FFF2-40B4-BE49-F238E27FC236}">
                    <a16:creationId xmlns:a16="http://schemas.microsoft.com/office/drawing/2014/main" id="{50D7F50D-BEA2-7155-79D2-338F9E69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5" name="Rectangle 1282">
                <a:extLst>
                  <a:ext uri="{FF2B5EF4-FFF2-40B4-BE49-F238E27FC236}">
                    <a16:creationId xmlns:a16="http://schemas.microsoft.com/office/drawing/2014/main" id="{0822D28C-3F05-532A-4E40-8464E17C4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6" name="Rectangle 1283">
                <a:extLst>
                  <a:ext uri="{FF2B5EF4-FFF2-40B4-BE49-F238E27FC236}">
                    <a16:creationId xmlns:a16="http://schemas.microsoft.com/office/drawing/2014/main" id="{5550C1F3-E900-378C-CFC0-BE28A74F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67" name="Freeform 1284">
                <a:extLst>
                  <a:ext uri="{FF2B5EF4-FFF2-40B4-BE49-F238E27FC236}">
                    <a16:creationId xmlns:a16="http://schemas.microsoft.com/office/drawing/2014/main" id="{0D3A7E12-FA8E-59CA-60E2-67A79CF3C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8" name="Freeform 1285">
                <a:extLst>
                  <a:ext uri="{FF2B5EF4-FFF2-40B4-BE49-F238E27FC236}">
                    <a16:creationId xmlns:a16="http://schemas.microsoft.com/office/drawing/2014/main" id="{0C4FC133-D8D0-78B6-F986-06102AD2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8"/>
                <a:ext cx="4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4"/>
                    </a:moveTo>
                    <a:lnTo>
                      <a:pt x="8" y="0"/>
                    </a:lnTo>
                    <a:lnTo>
                      <a:pt x="8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69" name="Line 1286">
                <a:extLst>
                  <a:ext uri="{FF2B5EF4-FFF2-40B4-BE49-F238E27FC236}">
                    <a16:creationId xmlns:a16="http://schemas.microsoft.com/office/drawing/2014/main" id="{39E561EB-A842-FCC2-7F4D-62B223715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0" name="Freeform 1287">
                <a:extLst>
                  <a:ext uri="{FF2B5EF4-FFF2-40B4-BE49-F238E27FC236}">
                    <a16:creationId xmlns:a16="http://schemas.microsoft.com/office/drawing/2014/main" id="{D1B1FD0C-7AA4-4074-253D-EC4DEAACE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1" name="Freeform 1288">
                <a:extLst>
                  <a:ext uri="{FF2B5EF4-FFF2-40B4-BE49-F238E27FC236}">
                    <a16:creationId xmlns:a16="http://schemas.microsoft.com/office/drawing/2014/main" id="{E7037932-82E8-CE5A-5B29-E69EAA59C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2" name="Freeform 1289">
                <a:extLst>
                  <a:ext uri="{FF2B5EF4-FFF2-40B4-BE49-F238E27FC236}">
                    <a16:creationId xmlns:a16="http://schemas.microsoft.com/office/drawing/2014/main" id="{0934FDA9-3283-C3E3-1568-91E2B873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3" name="Freeform 1290">
                <a:extLst>
                  <a:ext uri="{FF2B5EF4-FFF2-40B4-BE49-F238E27FC236}">
                    <a16:creationId xmlns:a16="http://schemas.microsoft.com/office/drawing/2014/main" id="{870F46EE-B184-CD07-8B37-E2CD9AB97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4" name="Freeform 1291">
                <a:extLst>
                  <a:ext uri="{FF2B5EF4-FFF2-40B4-BE49-F238E27FC236}">
                    <a16:creationId xmlns:a16="http://schemas.microsoft.com/office/drawing/2014/main" id="{57D3B753-EADB-F14E-6138-057E16416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5" name="Freeform 1292">
                <a:extLst>
                  <a:ext uri="{FF2B5EF4-FFF2-40B4-BE49-F238E27FC236}">
                    <a16:creationId xmlns:a16="http://schemas.microsoft.com/office/drawing/2014/main" id="{552E0165-51F7-3199-2F1B-11A39AED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6" name="Freeform 1293">
                <a:extLst>
                  <a:ext uri="{FF2B5EF4-FFF2-40B4-BE49-F238E27FC236}">
                    <a16:creationId xmlns:a16="http://schemas.microsoft.com/office/drawing/2014/main" id="{99DCADFD-D8DE-2B51-9074-7BCA0B4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7" name="Freeform 1294">
                <a:extLst>
                  <a:ext uri="{FF2B5EF4-FFF2-40B4-BE49-F238E27FC236}">
                    <a16:creationId xmlns:a16="http://schemas.microsoft.com/office/drawing/2014/main" id="{21B700AE-D1B7-FD8E-3D2C-4A2B41A3E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8" name="Freeform 1295">
                <a:extLst>
                  <a:ext uri="{FF2B5EF4-FFF2-40B4-BE49-F238E27FC236}">
                    <a16:creationId xmlns:a16="http://schemas.microsoft.com/office/drawing/2014/main" id="{7E2DFEB8-DAFF-F045-1D76-9520FEA67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79" name="Line 1296">
                <a:extLst>
                  <a:ext uri="{FF2B5EF4-FFF2-40B4-BE49-F238E27FC236}">
                    <a16:creationId xmlns:a16="http://schemas.microsoft.com/office/drawing/2014/main" id="{6A3D1A0A-C738-B8DF-848F-062E20976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0" name="Freeform 1297">
                <a:extLst>
                  <a:ext uri="{FF2B5EF4-FFF2-40B4-BE49-F238E27FC236}">
                    <a16:creationId xmlns:a16="http://schemas.microsoft.com/office/drawing/2014/main" id="{ADFE4931-D810-1857-65E0-B8A223B7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1" name="Freeform 1298">
                <a:extLst>
                  <a:ext uri="{FF2B5EF4-FFF2-40B4-BE49-F238E27FC236}">
                    <a16:creationId xmlns:a16="http://schemas.microsoft.com/office/drawing/2014/main" id="{A0DC87A1-E940-F775-37D9-AD7D7E5A3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2" name="Freeform 1299">
                <a:extLst>
                  <a:ext uri="{FF2B5EF4-FFF2-40B4-BE49-F238E27FC236}">
                    <a16:creationId xmlns:a16="http://schemas.microsoft.com/office/drawing/2014/main" id="{5548A735-5B25-9251-032E-B9B23822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3" name="Freeform 1300">
                <a:extLst>
                  <a:ext uri="{FF2B5EF4-FFF2-40B4-BE49-F238E27FC236}">
                    <a16:creationId xmlns:a16="http://schemas.microsoft.com/office/drawing/2014/main" id="{79074412-143D-4984-312E-EB72EFD5E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6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4" name="Line 1301">
                <a:extLst>
                  <a:ext uri="{FF2B5EF4-FFF2-40B4-BE49-F238E27FC236}">
                    <a16:creationId xmlns:a16="http://schemas.microsoft.com/office/drawing/2014/main" id="{85E55FBB-D8AA-66B1-4265-EEEBA63AF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5" name="Freeform 1302">
                <a:extLst>
                  <a:ext uri="{FF2B5EF4-FFF2-40B4-BE49-F238E27FC236}">
                    <a16:creationId xmlns:a16="http://schemas.microsoft.com/office/drawing/2014/main" id="{AC395377-BC11-15AD-5808-7AB2E61D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6" name="Freeform 1303">
                <a:extLst>
                  <a:ext uri="{FF2B5EF4-FFF2-40B4-BE49-F238E27FC236}">
                    <a16:creationId xmlns:a16="http://schemas.microsoft.com/office/drawing/2014/main" id="{B472265D-CA91-7EBA-CC25-E5DA78688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7" name="Freeform 1304">
                <a:extLst>
                  <a:ext uri="{FF2B5EF4-FFF2-40B4-BE49-F238E27FC236}">
                    <a16:creationId xmlns:a16="http://schemas.microsoft.com/office/drawing/2014/main" id="{FC44E3B3-8281-5DD7-5896-BD6AE2DC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9"/>
                  <a:gd name="T2" fmla="*/ 0 w 3"/>
                  <a:gd name="T3" fmla="*/ 0 h 1009"/>
                  <a:gd name="T4" fmla="*/ 0 w 3"/>
                  <a:gd name="T5" fmla="*/ 0 h 1009"/>
                  <a:gd name="T6" fmla="*/ 0 w 3"/>
                  <a:gd name="T7" fmla="*/ 0 h 1009"/>
                  <a:gd name="T8" fmla="*/ 0 w 3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9"/>
                  <a:gd name="T17" fmla="*/ 3 w 3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9">
                    <a:moveTo>
                      <a:pt x="0" y="5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8" name="Line 1305">
                <a:extLst>
                  <a:ext uri="{FF2B5EF4-FFF2-40B4-BE49-F238E27FC236}">
                    <a16:creationId xmlns:a16="http://schemas.microsoft.com/office/drawing/2014/main" id="{20E306F8-FBF1-3C80-61D6-EF741824B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89" name="Freeform 1306">
                <a:extLst>
                  <a:ext uri="{FF2B5EF4-FFF2-40B4-BE49-F238E27FC236}">
                    <a16:creationId xmlns:a16="http://schemas.microsoft.com/office/drawing/2014/main" id="{C9B4392B-DA26-BB7D-4A28-A0FFD27BE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0" name="Freeform 1307">
                <a:extLst>
                  <a:ext uri="{FF2B5EF4-FFF2-40B4-BE49-F238E27FC236}">
                    <a16:creationId xmlns:a16="http://schemas.microsoft.com/office/drawing/2014/main" id="{C52CD200-61F1-6230-DE1D-967A8ADFD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1" name="Freeform 1308">
                <a:extLst>
                  <a:ext uri="{FF2B5EF4-FFF2-40B4-BE49-F238E27FC236}">
                    <a16:creationId xmlns:a16="http://schemas.microsoft.com/office/drawing/2014/main" id="{ECC28ECF-BF60-DB84-DC25-C64BD264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2" name="Line 1309">
                <a:extLst>
                  <a:ext uri="{FF2B5EF4-FFF2-40B4-BE49-F238E27FC236}">
                    <a16:creationId xmlns:a16="http://schemas.microsoft.com/office/drawing/2014/main" id="{720C7C8E-DD2E-5723-47F7-8AE172653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3" name="Freeform 1310">
                <a:extLst>
                  <a:ext uri="{FF2B5EF4-FFF2-40B4-BE49-F238E27FC236}">
                    <a16:creationId xmlns:a16="http://schemas.microsoft.com/office/drawing/2014/main" id="{57AE1F5B-D687-7029-2C8D-EBF71728C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4" name="Line 1311">
                <a:extLst>
                  <a:ext uri="{FF2B5EF4-FFF2-40B4-BE49-F238E27FC236}">
                    <a16:creationId xmlns:a16="http://schemas.microsoft.com/office/drawing/2014/main" id="{67591A9C-7EDE-7D02-4216-20F25CA68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5" name="Freeform 1312">
                <a:extLst>
                  <a:ext uri="{FF2B5EF4-FFF2-40B4-BE49-F238E27FC236}">
                    <a16:creationId xmlns:a16="http://schemas.microsoft.com/office/drawing/2014/main" id="{52DE2693-28FE-4C88-BDAC-EC1F06807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6" name="Line 1313">
                <a:extLst>
                  <a:ext uri="{FF2B5EF4-FFF2-40B4-BE49-F238E27FC236}">
                    <a16:creationId xmlns:a16="http://schemas.microsoft.com/office/drawing/2014/main" id="{61EA5865-F9D4-99DE-964B-70F87091C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7" name="Freeform 1314">
                <a:extLst>
                  <a:ext uri="{FF2B5EF4-FFF2-40B4-BE49-F238E27FC236}">
                    <a16:creationId xmlns:a16="http://schemas.microsoft.com/office/drawing/2014/main" id="{3283D04F-EB71-9635-E613-E4FB364E2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25"/>
                <a:ext cx="70" cy="16"/>
              </a:xfrm>
              <a:custGeom>
                <a:avLst/>
                <a:gdLst>
                  <a:gd name="T0" fmla="*/ 0 w 141"/>
                  <a:gd name="T1" fmla="*/ 0 h 67"/>
                  <a:gd name="T2" fmla="*/ 0 w 141"/>
                  <a:gd name="T3" fmla="*/ 0 h 67"/>
                  <a:gd name="T4" fmla="*/ 0 w 141"/>
                  <a:gd name="T5" fmla="*/ 0 h 67"/>
                  <a:gd name="T6" fmla="*/ 0 w 141"/>
                  <a:gd name="T7" fmla="*/ 0 h 67"/>
                  <a:gd name="T8" fmla="*/ 0 w 141"/>
                  <a:gd name="T9" fmla="*/ 0 h 67"/>
                  <a:gd name="T10" fmla="*/ 0 w 141"/>
                  <a:gd name="T11" fmla="*/ 0 h 67"/>
                  <a:gd name="T12" fmla="*/ 0 w 141"/>
                  <a:gd name="T13" fmla="*/ 0 h 67"/>
                  <a:gd name="T14" fmla="*/ 0 w 141"/>
                  <a:gd name="T15" fmla="*/ 0 h 67"/>
                  <a:gd name="T16" fmla="*/ 0 w 141"/>
                  <a:gd name="T17" fmla="*/ 0 h 67"/>
                  <a:gd name="T18" fmla="*/ 0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0 w 141"/>
                  <a:gd name="T27" fmla="*/ 0 h 67"/>
                  <a:gd name="T28" fmla="*/ 0 w 141"/>
                  <a:gd name="T29" fmla="*/ 0 h 67"/>
                  <a:gd name="T30" fmla="*/ 0 w 141"/>
                  <a:gd name="T31" fmla="*/ 0 h 67"/>
                  <a:gd name="T32" fmla="*/ 0 w 141"/>
                  <a:gd name="T33" fmla="*/ 0 h 67"/>
                  <a:gd name="T34" fmla="*/ 0 w 141"/>
                  <a:gd name="T35" fmla="*/ 0 h 67"/>
                  <a:gd name="T36" fmla="*/ 0 w 141"/>
                  <a:gd name="T37" fmla="*/ 0 h 67"/>
                  <a:gd name="T38" fmla="*/ 0 w 141"/>
                  <a:gd name="T39" fmla="*/ 0 h 67"/>
                  <a:gd name="T40" fmla="*/ 0 w 141"/>
                  <a:gd name="T41" fmla="*/ 0 h 67"/>
                  <a:gd name="T42" fmla="*/ 0 w 141"/>
                  <a:gd name="T43" fmla="*/ 0 h 67"/>
                  <a:gd name="T44" fmla="*/ 0 w 141"/>
                  <a:gd name="T45" fmla="*/ 0 h 67"/>
                  <a:gd name="T46" fmla="*/ 0 w 141"/>
                  <a:gd name="T47" fmla="*/ 0 h 67"/>
                  <a:gd name="T48" fmla="*/ 0 w 141"/>
                  <a:gd name="T49" fmla="*/ 0 h 67"/>
                  <a:gd name="T50" fmla="*/ 0 w 141"/>
                  <a:gd name="T51" fmla="*/ 0 h 67"/>
                  <a:gd name="T52" fmla="*/ 0 w 141"/>
                  <a:gd name="T53" fmla="*/ 0 h 67"/>
                  <a:gd name="T54" fmla="*/ 0 w 141"/>
                  <a:gd name="T55" fmla="*/ 0 h 67"/>
                  <a:gd name="T56" fmla="*/ 0 w 141"/>
                  <a:gd name="T57" fmla="*/ 0 h 67"/>
                  <a:gd name="T58" fmla="*/ 0 w 141"/>
                  <a:gd name="T59" fmla="*/ 0 h 67"/>
                  <a:gd name="T60" fmla="*/ 0 w 141"/>
                  <a:gd name="T61" fmla="*/ 0 h 67"/>
                  <a:gd name="T62" fmla="*/ 0 w 141"/>
                  <a:gd name="T63" fmla="*/ 0 h 67"/>
                  <a:gd name="T64" fmla="*/ 0 w 141"/>
                  <a:gd name="T65" fmla="*/ 0 h 67"/>
                  <a:gd name="T66" fmla="*/ 0 w 141"/>
                  <a:gd name="T67" fmla="*/ 0 h 67"/>
                  <a:gd name="T68" fmla="*/ 0 w 141"/>
                  <a:gd name="T69" fmla="*/ 0 h 67"/>
                  <a:gd name="T70" fmla="*/ 0 w 141"/>
                  <a:gd name="T71" fmla="*/ 0 h 67"/>
                  <a:gd name="T72" fmla="*/ 0 w 141"/>
                  <a:gd name="T73" fmla="*/ 0 h 67"/>
                  <a:gd name="T74" fmla="*/ 0 w 141"/>
                  <a:gd name="T75" fmla="*/ 0 h 67"/>
                  <a:gd name="T76" fmla="*/ 0 w 141"/>
                  <a:gd name="T77" fmla="*/ 0 h 67"/>
                  <a:gd name="T78" fmla="*/ 0 w 141"/>
                  <a:gd name="T79" fmla="*/ 0 h 67"/>
                  <a:gd name="T80" fmla="*/ 0 w 141"/>
                  <a:gd name="T81" fmla="*/ 0 h 67"/>
                  <a:gd name="T82" fmla="*/ 0 w 141"/>
                  <a:gd name="T83" fmla="*/ 0 h 67"/>
                  <a:gd name="T84" fmla="*/ 0 w 141"/>
                  <a:gd name="T85" fmla="*/ 0 h 67"/>
                  <a:gd name="T86" fmla="*/ 0 w 141"/>
                  <a:gd name="T87" fmla="*/ 0 h 67"/>
                  <a:gd name="T88" fmla="*/ 0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0" y="0"/>
                    </a:moveTo>
                    <a:lnTo>
                      <a:pt x="56" y="2"/>
                    </a:lnTo>
                    <a:lnTo>
                      <a:pt x="42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2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5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20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8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8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20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8" name="Line 1315">
                <a:extLst>
                  <a:ext uri="{FF2B5EF4-FFF2-40B4-BE49-F238E27FC236}">
                    <a16:creationId xmlns:a16="http://schemas.microsoft.com/office/drawing/2014/main" id="{C2CC9B73-F0CF-E5F5-790D-043F8A328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99" name="Line 1316">
                <a:extLst>
                  <a:ext uri="{FF2B5EF4-FFF2-40B4-BE49-F238E27FC236}">
                    <a16:creationId xmlns:a16="http://schemas.microsoft.com/office/drawing/2014/main" id="{1DC1B158-795E-1570-D93A-77666E652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0" name="Line 1317">
                <a:extLst>
                  <a:ext uri="{FF2B5EF4-FFF2-40B4-BE49-F238E27FC236}">
                    <a16:creationId xmlns:a16="http://schemas.microsoft.com/office/drawing/2014/main" id="{2AEF4F69-F4CE-2386-25BA-DE5F30DCF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82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1" name="Line 1318">
                <a:extLst>
                  <a:ext uri="{FF2B5EF4-FFF2-40B4-BE49-F238E27FC236}">
                    <a16:creationId xmlns:a16="http://schemas.microsoft.com/office/drawing/2014/main" id="{20EC67A9-09FA-FCFF-63BE-38107D086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8" y="826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2" name="Line 1319">
                <a:extLst>
                  <a:ext uri="{FF2B5EF4-FFF2-40B4-BE49-F238E27FC236}">
                    <a16:creationId xmlns:a16="http://schemas.microsoft.com/office/drawing/2014/main" id="{FC1F2F64-F0AF-1CFE-3859-A481150FF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4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3" name="Line 1320">
                <a:extLst>
                  <a:ext uri="{FF2B5EF4-FFF2-40B4-BE49-F238E27FC236}">
                    <a16:creationId xmlns:a16="http://schemas.microsoft.com/office/drawing/2014/main" id="{F6C6BD50-F405-1810-0155-A8854F53E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4" name="Line 1321">
                <a:extLst>
                  <a:ext uri="{FF2B5EF4-FFF2-40B4-BE49-F238E27FC236}">
                    <a16:creationId xmlns:a16="http://schemas.microsoft.com/office/drawing/2014/main" id="{13ED17AB-3E5D-6F0C-F6E1-BC59C4D91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1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5" name="Line 1322">
                <a:extLst>
                  <a:ext uri="{FF2B5EF4-FFF2-40B4-BE49-F238E27FC236}">
                    <a16:creationId xmlns:a16="http://schemas.microsoft.com/office/drawing/2014/main" id="{45707785-0B8B-11D2-704A-2D13DD97F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0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6" name="Line 1323">
                <a:extLst>
                  <a:ext uri="{FF2B5EF4-FFF2-40B4-BE49-F238E27FC236}">
                    <a16:creationId xmlns:a16="http://schemas.microsoft.com/office/drawing/2014/main" id="{0E53BAE3-A5DE-2527-C8D9-ABE579CB3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7" name="Line 1324">
                <a:extLst>
                  <a:ext uri="{FF2B5EF4-FFF2-40B4-BE49-F238E27FC236}">
                    <a16:creationId xmlns:a16="http://schemas.microsoft.com/office/drawing/2014/main" id="{3CE75576-F2D8-BA50-56CE-13A2F9A79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8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8" name="Line 1325">
                <a:extLst>
                  <a:ext uri="{FF2B5EF4-FFF2-40B4-BE49-F238E27FC236}">
                    <a16:creationId xmlns:a16="http://schemas.microsoft.com/office/drawing/2014/main" id="{83217952-7D8C-08FE-2D65-C6D90E9A6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09" name="Line 1326">
                <a:extLst>
                  <a:ext uri="{FF2B5EF4-FFF2-40B4-BE49-F238E27FC236}">
                    <a16:creationId xmlns:a16="http://schemas.microsoft.com/office/drawing/2014/main" id="{68EAC3FF-C404-3C8A-C6AB-6B56DD377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0" name="Line 1327">
                <a:extLst>
                  <a:ext uri="{FF2B5EF4-FFF2-40B4-BE49-F238E27FC236}">
                    <a16:creationId xmlns:a16="http://schemas.microsoft.com/office/drawing/2014/main" id="{AF02E484-26DC-6061-F08E-FAD8534EC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1" name="Line 1328">
                <a:extLst>
                  <a:ext uri="{FF2B5EF4-FFF2-40B4-BE49-F238E27FC236}">
                    <a16:creationId xmlns:a16="http://schemas.microsoft.com/office/drawing/2014/main" id="{B60943C0-752D-0335-C21C-582E51346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2" name="Line 1329">
                <a:extLst>
                  <a:ext uri="{FF2B5EF4-FFF2-40B4-BE49-F238E27FC236}">
                    <a16:creationId xmlns:a16="http://schemas.microsoft.com/office/drawing/2014/main" id="{61D1B185-2770-6FA0-43C0-3380A1BDAE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3" name="Line 1330">
                <a:extLst>
                  <a:ext uri="{FF2B5EF4-FFF2-40B4-BE49-F238E27FC236}">
                    <a16:creationId xmlns:a16="http://schemas.microsoft.com/office/drawing/2014/main" id="{805348C7-BD11-04A2-6F0A-70843E61B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4" name="Line 1331">
                <a:extLst>
                  <a:ext uri="{FF2B5EF4-FFF2-40B4-BE49-F238E27FC236}">
                    <a16:creationId xmlns:a16="http://schemas.microsoft.com/office/drawing/2014/main" id="{8363D065-ED85-1E95-24C2-D7E056E49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5" name="Line 1332">
                <a:extLst>
                  <a:ext uri="{FF2B5EF4-FFF2-40B4-BE49-F238E27FC236}">
                    <a16:creationId xmlns:a16="http://schemas.microsoft.com/office/drawing/2014/main" id="{43234DA4-CF39-EFC1-BEBD-CA0435CA8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6" name="Line 1333">
                <a:extLst>
                  <a:ext uri="{FF2B5EF4-FFF2-40B4-BE49-F238E27FC236}">
                    <a16:creationId xmlns:a16="http://schemas.microsoft.com/office/drawing/2014/main" id="{BDA2CD18-CFFF-A691-5A53-5C3759448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7" name="Line 1334">
                <a:extLst>
                  <a:ext uri="{FF2B5EF4-FFF2-40B4-BE49-F238E27FC236}">
                    <a16:creationId xmlns:a16="http://schemas.microsoft.com/office/drawing/2014/main" id="{62007639-69C8-FCD4-5354-3341D8DF0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8" name="Line 1335">
                <a:extLst>
                  <a:ext uri="{FF2B5EF4-FFF2-40B4-BE49-F238E27FC236}">
                    <a16:creationId xmlns:a16="http://schemas.microsoft.com/office/drawing/2014/main" id="{891668B8-832C-32B2-C0EE-0AAEB2ADC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19" name="Line 1336">
                <a:extLst>
                  <a:ext uri="{FF2B5EF4-FFF2-40B4-BE49-F238E27FC236}">
                    <a16:creationId xmlns:a16="http://schemas.microsoft.com/office/drawing/2014/main" id="{B377CF82-10BB-64AB-4305-17D71F6A7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0" name="Line 1337">
                <a:extLst>
                  <a:ext uri="{FF2B5EF4-FFF2-40B4-BE49-F238E27FC236}">
                    <a16:creationId xmlns:a16="http://schemas.microsoft.com/office/drawing/2014/main" id="{C124BC41-F852-45FF-89EB-E1E4933E9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1" name="Line 1338">
                <a:extLst>
                  <a:ext uri="{FF2B5EF4-FFF2-40B4-BE49-F238E27FC236}">
                    <a16:creationId xmlns:a16="http://schemas.microsoft.com/office/drawing/2014/main" id="{5CE3ACFA-47CC-A919-FBDA-E7A2931D1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0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2" name="Line 1339">
                <a:extLst>
                  <a:ext uri="{FF2B5EF4-FFF2-40B4-BE49-F238E27FC236}">
                    <a16:creationId xmlns:a16="http://schemas.microsoft.com/office/drawing/2014/main" id="{C860D875-846E-B399-83B0-3B79C0809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7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3" name="Line 1340">
                <a:extLst>
                  <a:ext uri="{FF2B5EF4-FFF2-40B4-BE49-F238E27FC236}">
                    <a16:creationId xmlns:a16="http://schemas.microsoft.com/office/drawing/2014/main" id="{2BE3150B-CD22-FD67-CFDE-6CC165BA24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3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4" name="Line 1341">
                <a:extLst>
                  <a:ext uri="{FF2B5EF4-FFF2-40B4-BE49-F238E27FC236}">
                    <a16:creationId xmlns:a16="http://schemas.microsoft.com/office/drawing/2014/main" id="{A6CDEE03-5582-E67E-2D6A-27FD864EF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8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5" name="Line 1342">
                <a:extLst>
                  <a:ext uri="{FF2B5EF4-FFF2-40B4-BE49-F238E27FC236}">
                    <a16:creationId xmlns:a16="http://schemas.microsoft.com/office/drawing/2014/main" id="{4DCA8478-71DF-1CCA-562A-18E069C8C5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6" name="Line 1343">
                <a:extLst>
                  <a:ext uri="{FF2B5EF4-FFF2-40B4-BE49-F238E27FC236}">
                    <a16:creationId xmlns:a16="http://schemas.microsoft.com/office/drawing/2014/main" id="{6A51B102-A059-60C6-A8B1-6012A40BF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7" name="Line 1344">
                <a:extLst>
                  <a:ext uri="{FF2B5EF4-FFF2-40B4-BE49-F238E27FC236}">
                    <a16:creationId xmlns:a16="http://schemas.microsoft.com/office/drawing/2014/main" id="{4C880332-F7CE-3E12-8F19-BDB1AA44A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8" name="Line 1345">
                <a:extLst>
                  <a:ext uri="{FF2B5EF4-FFF2-40B4-BE49-F238E27FC236}">
                    <a16:creationId xmlns:a16="http://schemas.microsoft.com/office/drawing/2014/main" id="{BE2FCCE9-6604-13EE-EC6A-72B467D119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29" name="Line 1346">
                <a:extLst>
                  <a:ext uri="{FF2B5EF4-FFF2-40B4-BE49-F238E27FC236}">
                    <a16:creationId xmlns:a16="http://schemas.microsoft.com/office/drawing/2014/main" id="{EEC04D65-B1E2-A6FE-1082-A1DBCADA0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0" name="Line 1347">
                <a:extLst>
                  <a:ext uri="{FF2B5EF4-FFF2-40B4-BE49-F238E27FC236}">
                    <a16:creationId xmlns:a16="http://schemas.microsoft.com/office/drawing/2014/main" id="{35C86DC6-29E4-691C-3C92-14BC3F187C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1" name="Line 1348">
                <a:extLst>
                  <a:ext uri="{FF2B5EF4-FFF2-40B4-BE49-F238E27FC236}">
                    <a16:creationId xmlns:a16="http://schemas.microsoft.com/office/drawing/2014/main" id="{41BD4A80-4C60-5E3B-3F14-86C56423B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2" name="Line 1349">
                <a:extLst>
                  <a:ext uri="{FF2B5EF4-FFF2-40B4-BE49-F238E27FC236}">
                    <a16:creationId xmlns:a16="http://schemas.microsoft.com/office/drawing/2014/main" id="{4442C88E-6756-DD95-5206-8AD93418D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3" name="Line 1350">
                <a:extLst>
                  <a:ext uri="{FF2B5EF4-FFF2-40B4-BE49-F238E27FC236}">
                    <a16:creationId xmlns:a16="http://schemas.microsoft.com/office/drawing/2014/main" id="{8D74965B-E871-4B16-1A85-2D8711BFAB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4" name="Line 1351">
                <a:extLst>
                  <a:ext uri="{FF2B5EF4-FFF2-40B4-BE49-F238E27FC236}">
                    <a16:creationId xmlns:a16="http://schemas.microsoft.com/office/drawing/2014/main" id="{18BA5665-B1F8-E71C-FFFB-2A63E58E2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5" name="Line 1352">
                <a:extLst>
                  <a:ext uri="{FF2B5EF4-FFF2-40B4-BE49-F238E27FC236}">
                    <a16:creationId xmlns:a16="http://schemas.microsoft.com/office/drawing/2014/main" id="{9AFAA2AA-5E2D-07B7-EFB4-6C753C5B7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6" name="Line 1353">
                <a:extLst>
                  <a:ext uri="{FF2B5EF4-FFF2-40B4-BE49-F238E27FC236}">
                    <a16:creationId xmlns:a16="http://schemas.microsoft.com/office/drawing/2014/main" id="{B8EF1630-7843-3C11-5F80-D509A2BAD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7" name="Line 1354">
                <a:extLst>
                  <a:ext uri="{FF2B5EF4-FFF2-40B4-BE49-F238E27FC236}">
                    <a16:creationId xmlns:a16="http://schemas.microsoft.com/office/drawing/2014/main" id="{FBE8C38F-7CB5-57FD-2603-E0C5D3ED2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8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8" name="Line 1355">
                <a:extLst>
                  <a:ext uri="{FF2B5EF4-FFF2-40B4-BE49-F238E27FC236}">
                    <a16:creationId xmlns:a16="http://schemas.microsoft.com/office/drawing/2014/main" id="{269F023C-84C5-C301-223D-398748B5D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3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39" name="Line 1356">
                <a:extLst>
                  <a:ext uri="{FF2B5EF4-FFF2-40B4-BE49-F238E27FC236}">
                    <a16:creationId xmlns:a16="http://schemas.microsoft.com/office/drawing/2014/main" id="{8D8FC65E-52F6-6BDF-1706-CD1AB8D2FA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7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0" name="Line 1357">
                <a:extLst>
                  <a:ext uri="{FF2B5EF4-FFF2-40B4-BE49-F238E27FC236}">
                    <a16:creationId xmlns:a16="http://schemas.microsoft.com/office/drawing/2014/main" id="{DF10AE10-C2D8-5018-1F8D-A845CF19F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0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1" name="Line 1358">
                <a:extLst>
                  <a:ext uri="{FF2B5EF4-FFF2-40B4-BE49-F238E27FC236}">
                    <a16:creationId xmlns:a16="http://schemas.microsoft.com/office/drawing/2014/main" id="{B0A8C26F-3AE4-8D2F-E714-AF17F9F15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3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2" name="Freeform 1359">
                <a:extLst>
                  <a:ext uri="{FF2B5EF4-FFF2-40B4-BE49-F238E27FC236}">
                    <a16:creationId xmlns:a16="http://schemas.microsoft.com/office/drawing/2014/main" id="{0C4113B8-17E3-1541-8677-DF0B09B444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3" y="1316"/>
                <a:ext cx="227" cy="72"/>
              </a:xfrm>
              <a:custGeom>
                <a:avLst/>
                <a:gdLst>
                  <a:gd name="T0" fmla="*/ 1 w 452"/>
                  <a:gd name="T1" fmla="*/ 0 h 286"/>
                  <a:gd name="T2" fmla="*/ 1 w 452"/>
                  <a:gd name="T3" fmla="*/ 0 h 286"/>
                  <a:gd name="T4" fmla="*/ 1 w 452"/>
                  <a:gd name="T5" fmla="*/ 0 h 286"/>
                  <a:gd name="T6" fmla="*/ 1 w 452"/>
                  <a:gd name="T7" fmla="*/ 0 h 286"/>
                  <a:gd name="T8" fmla="*/ 1 w 452"/>
                  <a:gd name="T9" fmla="*/ 0 h 286"/>
                  <a:gd name="T10" fmla="*/ 1 w 452"/>
                  <a:gd name="T11" fmla="*/ 0 h 286"/>
                  <a:gd name="T12" fmla="*/ 0 w 452"/>
                  <a:gd name="T13" fmla="*/ 0 h 286"/>
                  <a:gd name="T14" fmla="*/ 1 w 452"/>
                  <a:gd name="T15" fmla="*/ 0 h 286"/>
                  <a:gd name="T16" fmla="*/ 1 w 452"/>
                  <a:gd name="T17" fmla="*/ 0 h 2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2"/>
                  <a:gd name="T28" fmla="*/ 0 h 286"/>
                  <a:gd name="T29" fmla="*/ 452 w 452"/>
                  <a:gd name="T30" fmla="*/ 286 h 2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2" h="286">
                    <a:moveTo>
                      <a:pt x="452" y="171"/>
                    </a:moveTo>
                    <a:lnTo>
                      <a:pt x="259" y="172"/>
                    </a:lnTo>
                    <a:lnTo>
                      <a:pt x="259" y="115"/>
                    </a:lnTo>
                    <a:lnTo>
                      <a:pt x="452" y="114"/>
                    </a:lnTo>
                    <a:lnTo>
                      <a:pt x="452" y="171"/>
                    </a:lnTo>
                    <a:close/>
                    <a:moveTo>
                      <a:pt x="289" y="286"/>
                    </a:moveTo>
                    <a:lnTo>
                      <a:pt x="0" y="144"/>
                    </a:lnTo>
                    <a:lnTo>
                      <a:pt x="289" y="0"/>
                    </a:lnTo>
                    <a:lnTo>
                      <a:pt x="289" y="286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3" name="Freeform 1360">
                <a:extLst>
                  <a:ext uri="{FF2B5EF4-FFF2-40B4-BE49-F238E27FC236}">
                    <a16:creationId xmlns:a16="http://schemas.microsoft.com/office/drawing/2014/main" id="{24653D8B-DD5D-6DCD-E5CF-9F36646A9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4" name="Line 1361">
                <a:extLst>
                  <a:ext uri="{FF2B5EF4-FFF2-40B4-BE49-F238E27FC236}">
                    <a16:creationId xmlns:a16="http://schemas.microsoft.com/office/drawing/2014/main" id="{12236546-475F-ABA3-83EA-633D803E8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5" name="Freeform 1362">
                <a:extLst>
                  <a:ext uri="{FF2B5EF4-FFF2-40B4-BE49-F238E27FC236}">
                    <a16:creationId xmlns:a16="http://schemas.microsoft.com/office/drawing/2014/main" id="{D134075D-CB71-7547-69F4-A78272A0C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6" name="Line 1363">
                <a:extLst>
                  <a:ext uri="{FF2B5EF4-FFF2-40B4-BE49-F238E27FC236}">
                    <a16:creationId xmlns:a16="http://schemas.microsoft.com/office/drawing/2014/main" id="{ADD9A464-D503-8EB4-87F0-4F241990A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7" name="Freeform 1364">
                <a:extLst>
                  <a:ext uri="{FF2B5EF4-FFF2-40B4-BE49-F238E27FC236}">
                    <a16:creationId xmlns:a16="http://schemas.microsoft.com/office/drawing/2014/main" id="{DBB2D77F-E2E9-9582-258F-63DCEBE9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602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8" name="Line 1365">
                <a:extLst>
                  <a:ext uri="{FF2B5EF4-FFF2-40B4-BE49-F238E27FC236}">
                    <a16:creationId xmlns:a16="http://schemas.microsoft.com/office/drawing/2014/main" id="{603D6D28-857F-CC11-3079-1317378B5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49" name="Freeform 1366">
                <a:extLst>
                  <a:ext uri="{FF2B5EF4-FFF2-40B4-BE49-F238E27FC236}">
                    <a16:creationId xmlns:a16="http://schemas.microsoft.com/office/drawing/2014/main" id="{48710C18-E211-F05E-289F-F007DFD12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0" name="Line 1367">
                <a:extLst>
                  <a:ext uri="{FF2B5EF4-FFF2-40B4-BE49-F238E27FC236}">
                    <a16:creationId xmlns:a16="http://schemas.microsoft.com/office/drawing/2014/main" id="{0DF1488A-60FF-728C-712B-584EDE7C8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1" name="Freeform 1368">
                <a:extLst>
                  <a:ext uri="{FF2B5EF4-FFF2-40B4-BE49-F238E27FC236}">
                    <a16:creationId xmlns:a16="http://schemas.microsoft.com/office/drawing/2014/main" id="{ED76F578-AEC8-ABB1-ABC9-052A53B2C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2" name="Freeform 1369">
                <a:extLst>
                  <a:ext uri="{FF2B5EF4-FFF2-40B4-BE49-F238E27FC236}">
                    <a16:creationId xmlns:a16="http://schemas.microsoft.com/office/drawing/2014/main" id="{0094A7B2-B94E-5FD5-AE99-5D2C2E3ED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602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3" name="Freeform 1370">
                <a:extLst>
                  <a:ext uri="{FF2B5EF4-FFF2-40B4-BE49-F238E27FC236}">
                    <a16:creationId xmlns:a16="http://schemas.microsoft.com/office/drawing/2014/main" id="{E98BAA88-A413-E255-45DB-080607A1F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4" name="Line 1371">
                <a:extLst>
                  <a:ext uri="{FF2B5EF4-FFF2-40B4-BE49-F238E27FC236}">
                    <a16:creationId xmlns:a16="http://schemas.microsoft.com/office/drawing/2014/main" id="{A78BAB73-F3BF-CBB7-D0AC-7D5F0A62C6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5" name="Freeform 1372">
                <a:extLst>
                  <a:ext uri="{FF2B5EF4-FFF2-40B4-BE49-F238E27FC236}">
                    <a16:creationId xmlns:a16="http://schemas.microsoft.com/office/drawing/2014/main" id="{72AA0AA9-57FE-2280-9835-7035F88EE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2"/>
                <a:ext cx="286" cy="1"/>
              </a:xfrm>
              <a:custGeom>
                <a:avLst/>
                <a:gdLst>
                  <a:gd name="T0" fmla="*/ 0 w 572"/>
                  <a:gd name="T1" fmla="*/ 0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0 h 1"/>
                  <a:gd name="T8" fmla="*/ 0 w 57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6" name="Freeform 1373">
                <a:extLst>
                  <a:ext uri="{FF2B5EF4-FFF2-40B4-BE49-F238E27FC236}">
                    <a16:creationId xmlns:a16="http://schemas.microsoft.com/office/drawing/2014/main" id="{4DD6AC8F-D769-27EC-C3F0-85D2A83DD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01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7" name="Freeform 1374">
                <a:extLst>
                  <a:ext uri="{FF2B5EF4-FFF2-40B4-BE49-F238E27FC236}">
                    <a16:creationId xmlns:a16="http://schemas.microsoft.com/office/drawing/2014/main" id="{677B8487-D135-DCC6-EEBA-210189250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01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8" name="Freeform 1375">
                <a:extLst>
                  <a:ext uri="{FF2B5EF4-FFF2-40B4-BE49-F238E27FC236}">
                    <a16:creationId xmlns:a16="http://schemas.microsoft.com/office/drawing/2014/main" id="{D475F8BA-61F5-5AC4-92A8-63A808391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59" name="Line 1376">
                <a:extLst>
                  <a:ext uri="{FF2B5EF4-FFF2-40B4-BE49-F238E27FC236}">
                    <a16:creationId xmlns:a16="http://schemas.microsoft.com/office/drawing/2014/main" id="{05428764-79F2-2FCF-396D-ED056FCF4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0" name="Freeform 1377">
                <a:extLst>
                  <a:ext uri="{FF2B5EF4-FFF2-40B4-BE49-F238E27FC236}">
                    <a16:creationId xmlns:a16="http://schemas.microsoft.com/office/drawing/2014/main" id="{798E8FA8-5D31-9567-3641-F4B5E00C2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1" name="Freeform 1378">
                <a:extLst>
                  <a:ext uri="{FF2B5EF4-FFF2-40B4-BE49-F238E27FC236}">
                    <a16:creationId xmlns:a16="http://schemas.microsoft.com/office/drawing/2014/main" id="{EC49073E-0611-5606-ED1B-F472661E8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2" name="Freeform 1379">
                <a:extLst>
                  <a:ext uri="{FF2B5EF4-FFF2-40B4-BE49-F238E27FC236}">
                    <a16:creationId xmlns:a16="http://schemas.microsoft.com/office/drawing/2014/main" id="{475E92B7-FED6-A5A6-F8EA-90DFD7FF1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3" name="Freeform 1380">
                <a:extLst>
                  <a:ext uri="{FF2B5EF4-FFF2-40B4-BE49-F238E27FC236}">
                    <a16:creationId xmlns:a16="http://schemas.microsoft.com/office/drawing/2014/main" id="{DFCC506A-A519-9881-DB80-CD1E5AA50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4" name="Line 1381">
                <a:extLst>
                  <a:ext uri="{FF2B5EF4-FFF2-40B4-BE49-F238E27FC236}">
                    <a16:creationId xmlns:a16="http://schemas.microsoft.com/office/drawing/2014/main" id="{C2765D12-EF99-A180-67F4-3ACD3570F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5" name="Freeform 1382">
                <a:extLst>
                  <a:ext uri="{FF2B5EF4-FFF2-40B4-BE49-F238E27FC236}">
                    <a16:creationId xmlns:a16="http://schemas.microsoft.com/office/drawing/2014/main" id="{3C9E64E6-1936-1068-7114-135ACC53E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6" name="Freeform 1383">
                <a:extLst>
                  <a:ext uri="{FF2B5EF4-FFF2-40B4-BE49-F238E27FC236}">
                    <a16:creationId xmlns:a16="http://schemas.microsoft.com/office/drawing/2014/main" id="{5F611CC4-B544-15FE-B7C8-3FDC2409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7" name="Freeform 1384">
                <a:extLst>
                  <a:ext uri="{FF2B5EF4-FFF2-40B4-BE49-F238E27FC236}">
                    <a16:creationId xmlns:a16="http://schemas.microsoft.com/office/drawing/2014/main" id="{7BD65D7E-92CA-8769-D244-5AC74F6D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8" name="Freeform 1385">
                <a:extLst>
                  <a:ext uri="{FF2B5EF4-FFF2-40B4-BE49-F238E27FC236}">
                    <a16:creationId xmlns:a16="http://schemas.microsoft.com/office/drawing/2014/main" id="{441D6F32-ABCB-8583-F70F-8E668C13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69" name="Line 1386">
                <a:extLst>
                  <a:ext uri="{FF2B5EF4-FFF2-40B4-BE49-F238E27FC236}">
                    <a16:creationId xmlns:a16="http://schemas.microsoft.com/office/drawing/2014/main" id="{DF548532-80F3-6788-6CBF-3A8A70BB0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0" name="Freeform 1387">
                <a:extLst>
                  <a:ext uri="{FF2B5EF4-FFF2-40B4-BE49-F238E27FC236}">
                    <a16:creationId xmlns:a16="http://schemas.microsoft.com/office/drawing/2014/main" id="{29A786ED-ABA5-955B-9D9A-A14E4E2D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1" name="Freeform 1388">
                <a:extLst>
                  <a:ext uri="{FF2B5EF4-FFF2-40B4-BE49-F238E27FC236}">
                    <a16:creationId xmlns:a16="http://schemas.microsoft.com/office/drawing/2014/main" id="{C1F7CCF6-18F1-74F5-D7D5-58B5578E5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2" name="Freeform 1389">
                <a:extLst>
                  <a:ext uri="{FF2B5EF4-FFF2-40B4-BE49-F238E27FC236}">
                    <a16:creationId xmlns:a16="http://schemas.microsoft.com/office/drawing/2014/main" id="{CA0A6830-ED7A-FB5F-C08B-96DDC3DC1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3" name="Freeform 1390">
                <a:extLst>
                  <a:ext uri="{FF2B5EF4-FFF2-40B4-BE49-F238E27FC236}">
                    <a16:creationId xmlns:a16="http://schemas.microsoft.com/office/drawing/2014/main" id="{4303F9E7-50BD-B91C-9406-BB2AFD8E2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598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4" name="Freeform 1391">
                <a:extLst>
                  <a:ext uri="{FF2B5EF4-FFF2-40B4-BE49-F238E27FC236}">
                    <a16:creationId xmlns:a16="http://schemas.microsoft.com/office/drawing/2014/main" id="{8ACE1628-2DD3-C8EC-F463-0FE904839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6"/>
                <a:ext cx="287" cy="2"/>
              </a:xfrm>
              <a:custGeom>
                <a:avLst/>
                <a:gdLst>
                  <a:gd name="T0" fmla="*/ 0 w 576"/>
                  <a:gd name="T1" fmla="*/ 0 h 5"/>
                  <a:gd name="T2" fmla="*/ 0 w 576"/>
                  <a:gd name="T3" fmla="*/ 0 h 5"/>
                  <a:gd name="T4" fmla="*/ 0 w 576"/>
                  <a:gd name="T5" fmla="*/ 0 h 5"/>
                  <a:gd name="T6" fmla="*/ 0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5" name="Line 1392">
                <a:extLst>
                  <a:ext uri="{FF2B5EF4-FFF2-40B4-BE49-F238E27FC236}">
                    <a16:creationId xmlns:a16="http://schemas.microsoft.com/office/drawing/2014/main" id="{4FE9DBCF-FDDF-1800-1F89-19D766CA0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5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6" name="Freeform 1393">
                <a:extLst>
                  <a:ext uri="{FF2B5EF4-FFF2-40B4-BE49-F238E27FC236}">
                    <a16:creationId xmlns:a16="http://schemas.microsoft.com/office/drawing/2014/main" id="{A0DFD7D1-5D7B-F20D-80AD-86576A83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7" name="Freeform 1394">
                <a:extLst>
                  <a:ext uri="{FF2B5EF4-FFF2-40B4-BE49-F238E27FC236}">
                    <a16:creationId xmlns:a16="http://schemas.microsoft.com/office/drawing/2014/main" id="{876BD290-90FD-60C0-3BBA-CB6CFFAE5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8" name="Freeform 1395">
                <a:extLst>
                  <a:ext uri="{FF2B5EF4-FFF2-40B4-BE49-F238E27FC236}">
                    <a16:creationId xmlns:a16="http://schemas.microsoft.com/office/drawing/2014/main" id="{546D5ACC-8EFC-ABD5-0AF0-01636A0F3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79" name="Freeform 1396">
                <a:extLst>
                  <a:ext uri="{FF2B5EF4-FFF2-40B4-BE49-F238E27FC236}">
                    <a16:creationId xmlns:a16="http://schemas.microsoft.com/office/drawing/2014/main" id="{8850D30A-5027-DECD-ED96-42C86A62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5"/>
                <a:ext cx="288" cy="1"/>
              </a:xfrm>
              <a:custGeom>
                <a:avLst/>
                <a:gdLst>
                  <a:gd name="T0" fmla="*/ 0 w 575"/>
                  <a:gd name="T1" fmla="*/ 0 h 5"/>
                  <a:gd name="T2" fmla="*/ 1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0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0" y="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0" name="Line 1397">
                <a:extLst>
                  <a:ext uri="{FF2B5EF4-FFF2-40B4-BE49-F238E27FC236}">
                    <a16:creationId xmlns:a16="http://schemas.microsoft.com/office/drawing/2014/main" id="{813CDF5B-34E2-D7BB-603B-49AB4543E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1" name="Freeform 1398">
                <a:extLst>
                  <a:ext uri="{FF2B5EF4-FFF2-40B4-BE49-F238E27FC236}">
                    <a16:creationId xmlns:a16="http://schemas.microsoft.com/office/drawing/2014/main" id="{9C9230C9-0A2C-DF36-0A8C-A36DE7318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6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2" name="Freeform 1399">
                <a:extLst>
                  <a:ext uri="{FF2B5EF4-FFF2-40B4-BE49-F238E27FC236}">
                    <a16:creationId xmlns:a16="http://schemas.microsoft.com/office/drawing/2014/main" id="{41410725-8E40-A7C9-4442-EF90F0173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95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3" name="Freeform 1400">
                <a:extLst>
                  <a:ext uri="{FF2B5EF4-FFF2-40B4-BE49-F238E27FC236}">
                    <a16:creationId xmlns:a16="http://schemas.microsoft.com/office/drawing/2014/main" id="{26503F17-EEB2-4047-1B1B-C265416A5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4" name="Freeform 1401">
                <a:extLst>
                  <a:ext uri="{FF2B5EF4-FFF2-40B4-BE49-F238E27FC236}">
                    <a16:creationId xmlns:a16="http://schemas.microsoft.com/office/drawing/2014/main" id="{72ED6204-4DCD-EC0D-F2A8-037BA85F8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3"/>
                <a:ext cx="289" cy="2"/>
              </a:xfrm>
              <a:custGeom>
                <a:avLst/>
                <a:gdLst>
                  <a:gd name="T0" fmla="*/ 0 w 577"/>
                  <a:gd name="T1" fmla="*/ 0 h 7"/>
                  <a:gd name="T2" fmla="*/ 1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5" name="Line 1402">
                <a:extLst>
                  <a:ext uri="{FF2B5EF4-FFF2-40B4-BE49-F238E27FC236}">
                    <a16:creationId xmlns:a16="http://schemas.microsoft.com/office/drawing/2014/main" id="{199347BA-8A36-0FA4-82C6-47D226B86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6" name="Freeform 1403">
                <a:extLst>
                  <a:ext uri="{FF2B5EF4-FFF2-40B4-BE49-F238E27FC236}">
                    <a16:creationId xmlns:a16="http://schemas.microsoft.com/office/drawing/2014/main" id="{286AFC1A-F952-277C-8AC7-3AA9FC6F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7" name="Freeform 1404">
                <a:extLst>
                  <a:ext uri="{FF2B5EF4-FFF2-40B4-BE49-F238E27FC236}">
                    <a16:creationId xmlns:a16="http://schemas.microsoft.com/office/drawing/2014/main" id="{ED4CB5E5-32D6-1051-C4E8-6A134391F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593"/>
                <a:ext cx="287" cy="1"/>
              </a:xfrm>
              <a:custGeom>
                <a:avLst/>
                <a:gdLst>
                  <a:gd name="T0" fmla="*/ 0 w 573"/>
                  <a:gd name="T1" fmla="*/ 0 h 3"/>
                  <a:gd name="T2" fmla="*/ 1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8" name="Freeform 1405">
                <a:extLst>
                  <a:ext uri="{FF2B5EF4-FFF2-40B4-BE49-F238E27FC236}">
                    <a16:creationId xmlns:a16="http://schemas.microsoft.com/office/drawing/2014/main" id="{ABF5FFF3-C45D-87AD-ACBF-07288BA2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89" name="Line 1406">
                <a:extLst>
                  <a:ext uri="{FF2B5EF4-FFF2-40B4-BE49-F238E27FC236}">
                    <a16:creationId xmlns:a16="http://schemas.microsoft.com/office/drawing/2014/main" id="{0AC40A87-F299-1FB9-29B5-182428E6C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59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0" name="Freeform 1407">
                <a:extLst>
                  <a:ext uri="{FF2B5EF4-FFF2-40B4-BE49-F238E27FC236}">
                    <a16:creationId xmlns:a16="http://schemas.microsoft.com/office/drawing/2014/main" id="{35426EAF-44AA-758F-CA3A-66337842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1" name="Freeform 1408">
                <a:extLst>
                  <a:ext uri="{FF2B5EF4-FFF2-40B4-BE49-F238E27FC236}">
                    <a16:creationId xmlns:a16="http://schemas.microsoft.com/office/drawing/2014/main" id="{027C576F-B4C4-DCBC-62C1-0C03CE4EB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92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2" name="Freeform 1409">
                <a:extLst>
                  <a:ext uri="{FF2B5EF4-FFF2-40B4-BE49-F238E27FC236}">
                    <a16:creationId xmlns:a16="http://schemas.microsoft.com/office/drawing/2014/main" id="{D1CEF1EF-4F5F-9D85-C689-0F0E16A4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591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3" name="Freeform 1410">
                <a:extLst>
                  <a:ext uri="{FF2B5EF4-FFF2-40B4-BE49-F238E27FC236}">
                    <a16:creationId xmlns:a16="http://schemas.microsoft.com/office/drawing/2014/main" id="{BDFA0EC6-4122-946C-D39A-D80684450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4" name="Line 1411">
                <a:extLst>
                  <a:ext uri="{FF2B5EF4-FFF2-40B4-BE49-F238E27FC236}">
                    <a16:creationId xmlns:a16="http://schemas.microsoft.com/office/drawing/2014/main" id="{15CCC145-E701-FAA1-12E1-B06F92B60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5" name="Freeform 1412">
                <a:extLst>
                  <a:ext uri="{FF2B5EF4-FFF2-40B4-BE49-F238E27FC236}">
                    <a16:creationId xmlns:a16="http://schemas.microsoft.com/office/drawing/2014/main" id="{D4F7C2AB-B7F1-B300-8FB1-0823ADFE1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6" name="Freeform 1413">
                <a:extLst>
                  <a:ext uri="{FF2B5EF4-FFF2-40B4-BE49-F238E27FC236}">
                    <a16:creationId xmlns:a16="http://schemas.microsoft.com/office/drawing/2014/main" id="{723E2009-22F3-0708-B43B-5539C09D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590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7" name="Freeform 1414">
                <a:extLst>
                  <a:ext uri="{FF2B5EF4-FFF2-40B4-BE49-F238E27FC236}">
                    <a16:creationId xmlns:a16="http://schemas.microsoft.com/office/drawing/2014/main" id="{263B0E94-091D-5EFE-4324-F547D2FB0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590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8" name="Freeform 1415">
                <a:extLst>
                  <a:ext uri="{FF2B5EF4-FFF2-40B4-BE49-F238E27FC236}">
                    <a16:creationId xmlns:a16="http://schemas.microsoft.com/office/drawing/2014/main" id="{3C7BADA0-988F-6142-A62E-102C0B46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399" name="Line 1416">
                <a:extLst>
                  <a:ext uri="{FF2B5EF4-FFF2-40B4-BE49-F238E27FC236}">
                    <a16:creationId xmlns:a16="http://schemas.microsoft.com/office/drawing/2014/main" id="{F3950E05-EAD6-24B0-E629-E4AEC187B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0" name="Freeform 1417">
                <a:extLst>
                  <a:ext uri="{FF2B5EF4-FFF2-40B4-BE49-F238E27FC236}">
                    <a16:creationId xmlns:a16="http://schemas.microsoft.com/office/drawing/2014/main" id="{72F6367B-4026-BEA8-A9EC-63B85A945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8"/>
                <a:ext cx="286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1" name="Freeform 1418">
                <a:extLst>
                  <a:ext uri="{FF2B5EF4-FFF2-40B4-BE49-F238E27FC236}">
                    <a16:creationId xmlns:a16="http://schemas.microsoft.com/office/drawing/2014/main" id="{95CB0795-3E3C-CCAD-9880-F225F5660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2" name="Freeform 1419">
                <a:extLst>
                  <a:ext uri="{FF2B5EF4-FFF2-40B4-BE49-F238E27FC236}">
                    <a16:creationId xmlns:a16="http://schemas.microsoft.com/office/drawing/2014/main" id="{42239F7A-F119-4BDB-BB91-6CD30E648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5"/>
                <a:ext cx="288" cy="2"/>
              </a:xfrm>
              <a:custGeom>
                <a:avLst/>
                <a:gdLst>
                  <a:gd name="T0" fmla="*/ 0 w 575"/>
                  <a:gd name="T1" fmla="*/ 0 h 9"/>
                  <a:gd name="T2" fmla="*/ 1 w 575"/>
                  <a:gd name="T3" fmla="*/ 0 h 9"/>
                  <a:gd name="T4" fmla="*/ 1 w 575"/>
                  <a:gd name="T5" fmla="*/ 0 h 9"/>
                  <a:gd name="T6" fmla="*/ 1 w 575"/>
                  <a:gd name="T7" fmla="*/ 0 h 9"/>
                  <a:gd name="T8" fmla="*/ 0 w 57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9"/>
                  <a:gd name="T17" fmla="*/ 575 w 575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9">
                    <a:moveTo>
                      <a:pt x="0" y="9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3" name="Line 1420">
                <a:extLst>
                  <a:ext uri="{FF2B5EF4-FFF2-40B4-BE49-F238E27FC236}">
                    <a16:creationId xmlns:a16="http://schemas.microsoft.com/office/drawing/2014/main" id="{678ACC00-B479-39FB-54E8-4F4EAFE44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4" name="Freeform 1421">
                <a:extLst>
                  <a:ext uri="{FF2B5EF4-FFF2-40B4-BE49-F238E27FC236}">
                    <a16:creationId xmlns:a16="http://schemas.microsoft.com/office/drawing/2014/main" id="{B97E7084-D767-6371-A7BE-954E12842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7"/>
                <a:ext cx="285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5" name="Freeform 1422">
                <a:extLst>
                  <a:ext uri="{FF2B5EF4-FFF2-40B4-BE49-F238E27FC236}">
                    <a16:creationId xmlns:a16="http://schemas.microsoft.com/office/drawing/2014/main" id="{35B4275C-1F51-731A-4389-128FD405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586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6" name="Freeform 1423">
                <a:extLst>
                  <a:ext uri="{FF2B5EF4-FFF2-40B4-BE49-F238E27FC236}">
                    <a16:creationId xmlns:a16="http://schemas.microsoft.com/office/drawing/2014/main" id="{3E628800-CCB2-9972-6CF0-22F6B2E1E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58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7" name="Freeform 1424">
                <a:extLst>
                  <a:ext uri="{FF2B5EF4-FFF2-40B4-BE49-F238E27FC236}">
                    <a16:creationId xmlns:a16="http://schemas.microsoft.com/office/drawing/2014/main" id="{E0D47B38-2BDF-2089-5D34-A508F4D4A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8" name="Line 1425">
                <a:extLst>
                  <a:ext uri="{FF2B5EF4-FFF2-40B4-BE49-F238E27FC236}">
                    <a16:creationId xmlns:a16="http://schemas.microsoft.com/office/drawing/2014/main" id="{03330AFF-76C2-0E58-4C67-CEDA3D498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5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09" name="Freeform 1426">
                <a:extLst>
                  <a:ext uri="{FF2B5EF4-FFF2-40B4-BE49-F238E27FC236}">
                    <a16:creationId xmlns:a16="http://schemas.microsoft.com/office/drawing/2014/main" id="{B2F794ED-9D1A-E73E-56D4-141D67FAA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4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0" name="Freeform 1427">
                <a:extLst>
                  <a:ext uri="{FF2B5EF4-FFF2-40B4-BE49-F238E27FC236}">
                    <a16:creationId xmlns:a16="http://schemas.microsoft.com/office/drawing/2014/main" id="{A6F178D9-BE40-5CCA-E94A-DA27919B8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411" name="Freeform 1428">
                <a:extLst>
                  <a:ext uri="{FF2B5EF4-FFF2-40B4-BE49-F238E27FC236}">
                    <a16:creationId xmlns:a16="http://schemas.microsoft.com/office/drawing/2014/main" id="{15C13637-F96B-55EB-F85A-1475C927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0"/>
                <a:ext cx="288" cy="3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6" name="Group 1630">
              <a:extLst>
                <a:ext uri="{FF2B5EF4-FFF2-40B4-BE49-F238E27FC236}">
                  <a16:creationId xmlns:a16="http://schemas.microsoft.com/office/drawing/2014/main" id="{343FA6B3-7597-90DE-69F3-A451A31AA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1" y="1089"/>
              <a:ext cx="415" cy="495"/>
              <a:chOff x="3001" y="1089"/>
              <a:chExt cx="415" cy="495"/>
            </a:xfrm>
          </p:grpSpPr>
          <p:sp>
            <p:nvSpPr>
              <p:cNvPr id="75012" name="Line 1430">
                <a:extLst>
                  <a:ext uri="{FF2B5EF4-FFF2-40B4-BE49-F238E27FC236}">
                    <a16:creationId xmlns:a16="http://schemas.microsoft.com/office/drawing/2014/main" id="{D8D9FADA-D3C8-056D-4591-C4F816AF6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3" name="Freeform 1431">
                <a:extLst>
                  <a:ext uri="{FF2B5EF4-FFF2-40B4-BE49-F238E27FC236}">
                    <a16:creationId xmlns:a16="http://schemas.microsoft.com/office/drawing/2014/main" id="{6C1CA1D6-2D24-FBA4-D4C1-749802568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4" name="Freeform 1432">
                <a:extLst>
                  <a:ext uri="{FF2B5EF4-FFF2-40B4-BE49-F238E27FC236}">
                    <a16:creationId xmlns:a16="http://schemas.microsoft.com/office/drawing/2014/main" id="{39D6A5E3-42D3-CA78-F122-C28C0CF1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580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5" name="Freeform 1433">
                <a:extLst>
                  <a:ext uri="{FF2B5EF4-FFF2-40B4-BE49-F238E27FC236}">
                    <a16:creationId xmlns:a16="http://schemas.microsoft.com/office/drawing/2014/main" id="{3D404910-5005-FC78-762B-01BFEE8A9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7"/>
                <a:ext cx="288" cy="3"/>
              </a:xfrm>
              <a:custGeom>
                <a:avLst/>
                <a:gdLst>
                  <a:gd name="T0" fmla="*/ 0 w 575"/>
                  <a:gd name="T1" fmla="*/ 0 h 10"/>
                  <a:gd name="T2" fmla="*/ 1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6" name="Line 1434">
                <a:extLst>
                  <a:ext uri="{FF2B5EF4-FFF2-40B4-BE49-F238E27FC236}">
                    <a16:creationId xmlns:a16="http://schemas.microsoft.com/office/drawing/2014/main" id="{E4D38A15-8269-1CEF-5CFF-19917C483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58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7" name="Freeform 1435">
                <a:extLst>
                  <a:ext uri="{FF2B5EF4-FFF2-40B4-BE49-F238E27FC236}">
                    <a16:creationId xmlns:a16="http://schemas.microsoft.com/office/drawing/2014/main" id="{468DDF24-C921-F97C-7F30-24E2BD460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9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8" name="Freeform 1436">
                <a:extLst>
                  <a:ext uri="{FF2B5EF4-FFF2-40B4-BE49-F238E27FC236}">
                    <a16:creationId xmlns:a16="http://schemas.microsoft.com/office/drawing/2014/main" id="{9A9665A4-4014-A485-7AC7-6A539AFF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9" name="Freeform 1437">
                <a:extLst>
                  <a:ext uri="{FF2B5EF4-FFF2-40B4-BE49-F238E27FC236}">
                    <a16:creationId xmlns:a16="http://schemas.microsoft.com/office/drawing/2014/main" id="{9A68917D-FC43-7343-7FCC-04BB2021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0" name="Line 1438">
                <a:extLst>
                  <a:ext uri="{FF2B5EF4-FFF2-40B4-BE49-F238E27FC236}">
                    <a16:creationId xmlns:a16="http://schemas.microsoft.com/office/drawing/2014/main" id="{69EAF9DE-B1A6-65AF-12A1-878A2D445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57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1" name="Freeform 1439">
                <a:extLst>
                  <a:ext uri="{FF2B5EF4-FFF2-40B4-BE49-F238E27FC236}">
                    <a16:creationId xmlns:a16="http://schemas.microsoft.com/office/drawing/2014/main" id="{362C4DE5-3887-73D6-C2D2-957722041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2" name="Freeform 1440">
                <a:extLst>
                  <a:ext uri="{FF2B5EF4-FFF2-40B4-BE49-F238E27FC236}">
                    <a16:creationId xmlns:a16="http://schemas.microsoft.com/office/drawing/2014/main" id="{9B178C58-E441-ABBB-98A9-92BB032F0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3" name="Freeform 1441">
                <a:extLst>
                  <a:ext uri="{FF2B5EF4-FFF2-40B4-BE49-F238E27FC236}">
                    <a16:creationId xmlns:a16="http://schemas.microsoft.com/office/drawing/2014/main" id="{15126EF5-FD2D-332B-842F-14C8BBBFE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2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4" name="Line 1442">
                <a:extLst>
                  <a:ext uri="{FF2B5EF4-FFF2-40B4-BE49-F238E27FC236}">
                    <a16:creationId xmlns:a16="http://schemas.microsoft.com/office/drawing/2014/main" id="{A8C8C759-3E3D-D5B9-3036-97C2833C1D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5" name="Freeform 1443">
                <a:extLst>
                  <a:ext uri="{FF2B5EF4-FFF2-40B4-BE49-F238E27FC236}">
                    <a16:creationId xmlns:a16="http://schemas.microsoft.com/office/drawing/2014/main" id="{901CA52F-6E2F-A2CB-C7D2-9637FC266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3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0" y="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6" name="Freeform 1444">
                <a:extLst>
                  <a:ext uri="{FF2B5EF4-FFF2-40B4-BE49-F238E27FC236}">
                    <a16:creationId xmlns:a16="http://schemas.microsoft.com/office/drawing/2014/main" id="{1D3C8F9F-563E-9CED-ECCE-2D3942287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7" name="Freeform 1445">
                <a:extLst>
                  <a:ext uri="{FF2B5EF4-FFF2-40B4-BE49-F238E27FC236}">
                    <a16:creationId xmlns:a16="http://schemas.microsoft.com/office/drawing/2014/main" id="{DD068C69-12BE-AF48-C2F5-E98B674C5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8" name="Line 1446">
                <a:extLst>
                  <a:ext uri="{FF2B5EF4-FFF2-40B4-BE49-F238E27FC236}">
                    <a16:creationId xmlns:a16="http://schemas.microsoft.com/office/drawing/2014/main" id="{7B8CF58E-C73C-987B-CFC6-1896D7A40B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57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29" name="Freeform 1447">
                <a:extLst>
                  <a:ext uri="{FF2B5EF4-FFF2-40B4-BE49-F238E27FC236}">
                    <a16:creationId xmlns:a16="http://schemas.microsoft.com/office/drawing/2014/main" id="{82B462CD-820A-BD76-4328-0D965A1D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7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0" name="Freeform 1448">
                <a:extLst>
                  <a:ext uri="{FF2B5EF4-FFF2-40B4-BE49-F238E27FC236}">
                    <a16:creationId xmlns:a16="http://schemas.microsoft.com/office/drawing/2014/main" id="{1EB98F9F-87A3-7B66-9A07-4AFD7A26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69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1" name="Freeform 1449">
                <a:extLst>
                  <a:ext uri="{FF2B5EF4-FFF2-40B4-BE49-F238E27FC236}">
                    <a16:creationId xmlns:a16="http://schemas.microsoft.com/office/drawing/2014/main" id="{D1DE11CC-A47A-430F-9BE2-9B7A4CABD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6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2" name="Line 1450">
                <a:extLst>
                  <a:ext uri="{FF2B5EF4-FFF2-40B4-BE49-F238E27FC236}">
                    <a16:creationId xmlns:a16="http://schemas.microsoft.com/office/drawing/2014/main" id="{0BFD7C5F-406D-A4F7-9D73-E4B467CCF3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3" name="Freeform 1451">
                <a:extLst>
                  <a:ext uri="{FF2B5EF4-FFF2-40B4-BE49-F238E27FC236}">
                    <a16:creationId xmlns:a16="http://schemas.microsoft.com/office/drawing/2014/main" id="{14CCA46C-EE61-9978-B7F7-F9107B7BE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7"/>
                <a:ext cx="286" cy="2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4" name="Freeform 1452">
                <a:extLst>
                  <a:ext uri="{FF2B5EF4-FFF2-40B4-BE49-F238E27FC236}">
                    <a16:creationId xmlns:a16="http://schemas.microsoft.com/office/drawing/2014/main" id="{97C074D1-6EE2-B4B3-EB08-57C5251E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5" name="Freeform 1453">
                <a:extLst>
                  <a:ext uri="{FF2B5EF4-FFF2-40B4-BE49-F238E27FC236}">
                    <a16:creationId xmlns:a16="http://schemas.microsoft.com/office/drawing/2014/main" id="{231D6F4E-49AB-F58F-B348-43AD2D3E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6" name="Line 1454">
                <a:extLst>
                  <a:ext uri="{FF2B5EF4-FFF2-40B4-BE49-F238E27FC236}">
                    <a16:creationId xmlns:a16="http://schemas.microsoft.com/office/drawing/2014/main" id="{98FD0E29-4652-FB1E-9800-CD8DFC98E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56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7" name="Freeform 1455">
                <a:extLst>
                  <a:ext uri="{FF2B5EF4-FFF2-40B4-BE49-F238E27FC236}">
                    <a16:creationId xmlns:a16="http://schemas.microsoft.com/office/drawing/2014/main" id="{6A298D19-2578-7BE6-4A0C-8F77686AE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5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8" name="Line 1456">
                <a:extLst>
                  <a:ext uri="{FF2B5EF4-FFF2-40B4-BE49-F238E27FC236}">
                    <a16:creationId xmlns:a16="http://schemas.microsoft.com/office/drawing/2014/main" id="{ADEEF81D-ADD1-D57C-A38C-9CD06E21C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39" name="Freeform 1457">
                <a:extLst>
                  <a:ext uri="{FF2B5EF4-FFF2-40B4-BE49-F238E27FC236}">
                    <a16:creationId xmlns:a16="http://schemas.microsoft.com/office/drawing/2014/main" id="{AF996BC2-DAB7-AE4E-E7CC-C46206413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60"/>
                <a:ext cx="286" cy="2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0" name="Freeform 1458">
                <a:extLst>
                  <a:ext uri="{FF2B5EF4-FFF2-40B4-BE49-F238E27FC236}">
                    <a16:creationId xmlns:a16="http://schemas.microsoft.com/office/drawing/2014/main" id="{97270626-6A79-1F92-6B29-555E820D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1" name="Freeform 1459">
                <a:extLst>
                  <a:ext uri="{FF2B5EF4-FFF2-40B4-BE49-F238E27FC236}">
                    <a16:creationId xmlns:a16="http://schemas.microsoft.com/office/drawing/2014/main" id="{E7C519F9-3A0B-6B7D-E752-C758C42C1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2"/>
                <a:ext cx="291" cy="7"/>
              </a:xfrm>
              <a:custGeom>
                <a:avLst/>
                <a:gdLst>
                  <a:gd name="T0" fmla="*/ 0 w 581"/>
                  <a:gd name="T1" fmla="*/ 0 h 29"/>
                  <a:gd name="T2" fmla="*/ 1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2" name="Line 1460">
                <a:extLst>
                  <a:ext uri="{FF2B5EF4-FFF2-40B4-BE49-F238E27FC236}">
                    <a16:creationId xmlns:a16="http://schemas.microsoft.com/office/drawing/2014/main" id="{27164C88-C9C5-EFD7-8214-3B71F291D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3" name="Freeform 1461">
                <a:extLst>
                  <a:ext uri="{FF2B5EF4-FFF2-40B4-BE49-F238E27FC236}">
                    <a16:creationId xmlns:a16="http://schemas.microsoft.com/office/drawing/2014/main" id="{8A4AF918-3E93-37FB-82EF-4900A83D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4" name="Freeform 1462">
                <a:extLst>
                  <a:ext uri="{FF2B5EF4-FFF2-40B4-BE49-F238E27FC236}">
                    <a16:creationId xmlns:a16="http://schemas.microsoft.com/office/drawing/2014/main" id="{DEEF0DB8-855A-8EB2-A3D5-E7872280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52"/>
                <a:ext cx="288" cy="3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5" name="Freeform 1463">
                <a:extLst>
                  <a:ext uri="{FF2B5EF4-FFF2-40B4-BE49-F238E27FC236}">
                    <a16:creationId xmlns:a16="http://schemas.microsoft.com/office/drawing/2014/main" id="{E75D5BF9-0766-1AA0-8777-E1C6C5299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6" name="Line 1464">
                <a:extLst>
                  <a:ext uri="{FF2B5EF4-FFF2-40B4-BE49-F238E27FC236}">
                    <a16:creationId xmlns:a16="http://schemas.microsoft.com/office/drawing/2014/main" id="{D011E717-2B95-1099-49B1-11730B12E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5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7" name="Freeform 1465">
                <a:extLst>
                  <a:ext uri="{FF2B5EF4-FFF2-40B4-BE49-F238E27FC236}">
                    <a16:creationId xmlns:a16="http://schemas.microsoft.com/office/drawing/2014/main" id="{12486DC2-44C4-9101-4F18-B39F96E75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9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8" name="Freeform 1466">
                <a:extLst>
                  <a:ext uri="{FF2B5EF4-FFF2-40B4-BE49-F238E27FC236}">
                    <a16:creationId xmlns:a16="http://schemas.microsoft.com/office/drawing/2014/main" id="{9CD1BA0E-752A-0037-C70D-6B58E215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546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49" name="Freeform 1467">
                <a:extLst>
                  <a:ext uri="{FF2B5EF4-FFF2-40B4-BE49-F238E27FC236}">
                    <a16:creationId xmlns:a16="http://schemas.microsoft.com/office/drawing/2014/main" id="{284FD6C5-E6F8-6AD4-2129-E5D3F9D81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0" name="Freeform 1468">
                <a:extLst>
                  <a:ext uri="{FF2B5EF4-FFF2-40B4-BE49-F238E27FC236}">
                    <a16:creationId xmlns:a16="http://schemas.microsoft.com/office/drawing/2014/main" id="{380140D6-6E1C-CBC9-4744-B6D145C6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291" cy="8"/>
              </a:xfrm>
              <a:custGeom>
                <a:avLst/>
                <a:gdLst>
                  <a:gd name="T0" fmla="*/ 0 w 581"/>
                  <a:gd name="T1" fmla="*/ 0 h 32"/>
                  <a:gd name="T2" fmla="*/ 1 w 581"/>
                  <a:gd name="T3" fmla="*/ 0 h 32"/>
                  <a:gd name="T4" fmla="*/ 1 w 581"/>
                  <a:gd name="T5" fmla="*/ 0 h 32"/>
                  <a:gd name="T6" fmla="*/ 1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9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1" name="Line 1469">
                <a:extLst>
                  <a:ext uri="{FF2B5EF4-FFF2-40B4-BE49-F238E27FC236}">
                    <a16:creationId xmlns:a16="http://schemas.microsoft.com/office/drawing/2014/main" id="{1C4C3EEE-3F49-A127-352E-887BE63EB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2" name="Freeform 1470">
                <a:extLst>
                  <a:ext uri="{FF2B5EF4-FFF2-40B4-BE49-F238E27FC236}">
                    <a16:creationId xmlns:a16="http://schemas.microsoft.com/office/drawing/2014/main" id="{21FA0253-3BF5-513C-7478-5B6F6CEB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40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3" name="Freeform 1471">
                <a:extLst>
                  <a:ext uri="{FF2B5EF4-FFF2-40B4-BE49-F238E27FC236}">
                    <a16:creationId xmlns:a16="http://schemas.microsoft.com/office/drawing/2014/main" id="{0C9CA4AF-1DB2-7CA1-0C17-BBC504206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4" name="Freeform 1472">
                <a:extLst>
                  <a:ext uri="{FF2B5EF4-FFF2-40B4-BE49-F238E27FC236}">
                    <a16:creationId xmlns:a16="http://schemas.microsoft.com/office/drawing/2014/main" id="{F989B7F9-EA7F-E43A-DDDB-0A0143533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5" name="Line 1473">
                <a:extLst>
                  <a:ext uri="{FF2B5EF4-FFF2-40B4-BE49-F238E27FC236}">
                    <a16:creationId xmlns:a16="http://schemas.microsoft.com/office/drawing/2014/main" id="{DD1A863F-01F7-67F4-9EBE-44D117A19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5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6" name="Freeform 1474">
                <a:extLst>
                  <a:ext uri="{FF2B5EF4-FFF2-40B4-BE49-F238E27FC236}">
                    <a16:creationId xmlns:a16="http://schemas.microsoft.com/office/drawing/2014/main" id="{6E0DC6D5-66D7-5E12-445C-6DD0CF02C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31"/>
                <a:ext cx="288" cy="5"/>
              </a:xfrm>
              <a:custGeom>
                <a:avLst/>
                <a:gdLst>
                  <a:gd name="T0" fmla="*/ 0 w 575"/>
                  <a:gd name="T1" fmla="*/ 0 h 17"/>
                  <a:gd name="T2" fmla="*/ 1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7" name="Freeform 1475">
                <a:extLst>
                  <a:ext uri="{FF2B5EF4-FFF2-40B4-BE49-F238E27FC236}">
                    <a16:creationId xmlns:a16="http://schemas.microsoft.com/office/drawing/2014/main" id="{E5BDC824-43D5-B137-05F9-4C40E5341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527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8" name="Freeform 1476">
                <a:extLst>
                  <a:ext uri="{FF2B5EF4-FFF2-40B4-BE49-F238E27FC236}">
                    <a16:creationId xmlns:a16="http://schemas.microsoft.com/office/drawing/2014/main" id="{3C6DBA01-49E5-DA81-3300-7A9CF85BC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59" name="Line 1477">
                <a:extLst>
                  <a:ext uri="{FF2B5EF4-FFF2-40B4-BE49-F238E27FC236}">
                    <a16:creationId xmlns:a16="http://schemas.microsoft.com/office/drawing/2014/main" id="{1582060F-AF92-5950-B8AA-A314C47656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0" name="Freeform 1478">
                <a:extLst>
                  <a:ext uri="{FF2B5EF4-FFF2-40B4-BE49-F238E27FC236}">
                    <a16:creationId xmlns:a16="http://schemas.microsoft.com/office/drawing/2014/main" id="{B6BDFB8F-B6E8-E91F-3890-C7C48CCC8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8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1" name="Line 1479">
                <a:extLst>
                  <a:ext uri="{FF2B5EF4-FFF2-40B4-BE49-F238E27FC236}">
                    <a16:creationId xmlns:a16="http://schemas.microsoft.com/office/drawing/2014/main" id="{40CFC600-2B11-1923-BAFF-6E8D797AA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2" name="Freeform 1480">
                <a:extLst>
                  <a:ext uri="{FF2B5EF4-FFF2-40B4-BE49-F238E27FC236}">
                    <a16:creationId xmlns:a16="http://schemas.microsoft.com/office/drawing/2014/main" id="{A53A9A7C-F323-ECAF-9DE4-954C32E5A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13"/>
                <a:ext cx="287" cy="5"/>
              </a:xfrm>
              <a:custGeom>
                <a:avLst/>
                <a:gdLst>
                  <a:gd name="T0" fmla="*/ 0 w 572"/>
                  <a:gd name="T1" fmla="*/ 0 h 19"/>
                  <a:gd name="T2" fmla="*/ 1 w 572"/>
                  <a:gd name="T3" fmla="*/ 0 h 19"/>
                  <a:gd name="T4" fmla="*/ 1 w 572"/>
                  <a:gd name="T5" fmla="*/ 0 h 19"/>
                  <a:gd name="T6" fmla="*/ 1 w 572"/>
                  <a:gd name="T7" fmla="*/ 0 h 19"/>
                  <a:gd name="T8" fmla="*/ 0 w 57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9"/>
                  <a:gd name="T17" fmla="*/ 572 w 57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9">
                    <a:moveTo>
                      <a:pt x="0" y="19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3" name="Freeform 1481">
                <a:extLst>
                  <a:ext uri="{FF2B5EF4-FFF2-40B4-BE49-F238E27FC236}">
                    <a16:creationId xmlns:a16="http://schemas.microsoft.com/office/drawing/2014/main" id="{79AC9AA7-64FF-D2D2-BA26-932965D4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4" name="Freeform 1482">
                <a:extLst>
                  <a:ext uri="{FF2B5EF4-FFF2-40B4-BE49-F238E27FC236}">
                    <a16:creationId xmlns:a16="http://schemas.microsoft.com/office/drawing/2014/main" id="{59EDAA9A-F437-55B1-AB3A-E2F5A2075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7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5" name="Line 1483">
                <a:extLst>
                  <a:ext uri="{FF2B5EF4-FFF2-40B4-BE49-F238E27FC236}">
                    <a16:creationId xmlns:a16="http://schemas.microsoft.com/office/drawing/2014/main" id="{36B7904C-55ED-3A3B-B01C-7BE1EBF2C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6" name="Freeform 1484">
                <a:extLst>
                  <a:ext uri="{FF2B5EF4-FFF2-40B4-BE49-F238E27FC236}">
                    <a16:creationId xmlns:a16="http://schemas.microsoft.com/office/drawing/2014/main" id="{53CC0613-02E4-8620-D4F8-9274C20A4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7" name="Line 1485">
                <a:extLst>
                  <a:ext uri="{FF2B5EF4-FFF2-40B4-BE49-F238E27FC236}">
                    <a16:creationId xmlns:a16="http://schemas.microsoft.com/office/drawing/2014/main" id="{41FC0A28-C178-5F7A-A67E-BF8AE3FC2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8" name="Freeform 1486">
                <a:extLst>
                  <a:ext uri="{FF2B5EF4-FFF2-40B4-BE49-F238E27FC236}">
                    <a16:creationId xmlns:a16="http://schemas.microsoft.com/office/drawing/2014/main" id="{63F847E7-DB1C-7C04-2EC7-56C5DB8C7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69" name="Line 1487">
                <a:extLst>
                  <a:ext uri="{FF2B5EF4-FFF2-40B4-BE49-F238E27FC236}">
                    <a16:creationId xmlns:a16="http://schemas.microsoft.com/office/drawing/2014/main" id="{9B7B9DD9-FE89-1EA7-734A-9D86BEAA9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4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0" name="Freeform 1488">
                <a:extLst>
                  <a:ext uri="{FF2B5EF4-FFF2-40B4-BE49-F238E27FC236}">
                    <a16:creationId xmlns:a16="http://schemas.microsoft.com/office/drawing/2014/main" id="{AD30E1DA-A908-9055-3873-B34EFA01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1" name="Freeform 1489">
                <a:extLst>
                  <a:ext uri="{FF2B5EF4-FFF2-40B4-BE49-F238E27FC236}">
                    <a16:creationId xmlns:a16="http://schemas.microsoft.com/office/drawing/2014/main" id="{30549F72-A9A8-EDA0-DFE7-BBF66CD8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478"/>
                <a:ext cx="286" cy="5"/>
              </a:xfrm>
              <a:custGeom>
                <a:avLst/>
                <a:gdLst>
                  <a:gd name="T0" fmla="*/ 0 w 573"/>
                  <a:gd name="T1" fmla="*/ 0 h 20"/>
                  <a:gd name="T2" fmla="*/ 0 w 573"/>
                  <a:gd name="T3" fmla="*/ 0 h 20"/>
                  <a:gd name="T4" fmla="*/ 0 w 573"/>
                  <a:gd name="T5" fmla="*/ 0 h 20"/>
                  <a:gd name="T6" fmla="*/ 0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2" name="Freeform 1490">
                <a:extLst>
                  <a:ext uri="{FF2B5EF4-FFF2-40B4-BE49-F238E27FC236}">
                    <a16:creationId xmlns:a16="http://schemas.microsoft.com/office/drawing/2014/main" id="{8DBCFBDE-3252-2897-6EB4-520E17D28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3" name="Line 1491">
                <a:extLst>
                  <a:ext uri="{FF2B5EF4-FFF2-40B4-BE49-F238E27FC236}">
                    <a16:creationId xmlns:a16="http://schemas.microsoft.com/office/drawing/2014/main" id="{5D2BA7DC-84A2-37E8-9DBD-0BC0AB7FC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47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4" name="Freeform 1492">
                <a:extLst>
                  <a:ext uri="{FF2B5EF4-FFF2-40B4-BE49-F238E27FC236}">
                    <a16:creationId xmlns:a16="http://schemas.microsoft.com/office/drawing/2014/main" id="{159698FC-9C98-831C-3004-B8483B31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5" name="Line 1493">
                <a:extLst>
                  <a:ext uri="{FF2B5EF4-FFF2-40B4-BE49-F238E27FC236}">
                    <a16:creationId xmlns:a16="http://schemas.microsoft.com/office/drawing/2014/main" id="{F20CD8DB-879E-7DFC-DCE9-E1AAEE58A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6" name="Freeform 1494">
                <a:extLst>
                  <a:ext uri="{FF2B5EF4-FFF2-40B4-BE49-F238E27FC236}">
                    <a16:creationId xmlns:a16="http://schemas.microsoft.com/office/drawing/2014/main" id="{5AA4D114-CA35-F5EF-4176-B9912E189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45"/>
                <a:ext cx="288" cy="11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7" name="Line 1495">
                <a:extLst>
                  <a:ext uri="{FF2B5EF4-FFF2-40B4-BE49-F238E27FC236}">
                    <a16:creationId xmlns:a16="http://schemas.microsoft.com/office/drawing/2014/main" id="{922E1A7D-67DB-948D-E300-49F471A21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8" name="Freeform 1496">
                <a:extLst>
                  <a:ext uri="{FF2B5EF4-FFF2-40B4-BE49-F238E27FC236}">
                    <a16:creationId xmlns:a16="http://schemas.microsoft.com/office/drawing/2014/main" id="{C9BFB734-69D2-68D5-5F9C-CEC51F845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79" name="Line 1497">
                <a:extLst>
                  <a:ext uri="{FF2B5EF4-FFF2-40B4-BE49-F238E27FC236}">
                    <a16:creationId xmlns:a16="http://schemas.microsoft.com/office/drawing/2014/main" id="{54740DB6-2FDF-BE3C-DFC5-D0CB674DB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44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0" name="Freeform 1498">
                <a:extLst>
                  <a:ext uri="{FF2B5EF4-FFF2-40B4-BE49-F238E27FC236}">
                    <a16:creationId xmlns:a16="http://schemas.microsoft.com/office/drawing/2014/main" id="{A4B7EEE5-5E4F-8C2D-1704-387A1F0F1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421"/>
                <a:ext cx="286" cy="12"/>
              </a:xfrm>
              <a:custGeom>
                <a:avLst/>
                <a:gdLst>
                  <a:gd name="T0" fmla="*/ 0 w 573"/>
                  <a:gd name="T1" fmla="*/ 0 h 47"/>
                  <a:gd name="T2" fmla="*/ 0 w 573"/>
                  <a:gd name="T3" fmla="*/ 0 h 47"/>
                  <a:gd name="T4" fmla="*/ 0 w 573"/>
                  <a:gd name="T5" fmla="*/ 0 h 47"/>
                  <a:gd name="T6" fmla="*/ 0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1" name="Line 1499">
                <a:extLst>
                  <a:ext uri="{FF2B5EF4-FFF2-40B4-BE49-F238E27FC236}">
                    <a16:creationId xmlns:a16="http://schemas.microsoft.com/office/drawing/2014/main" id="{4E233FDF-88C0-18EC-2F5E-49BFFE1FA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433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2" name="Freeform 1500">
                <a:extLst>
                  <a:ext uri="{FF2B5EF4-FFF2-40B4-BE49-F238E27FC236}">
                    <a16:creationId xmlns:a16="http://schemas.microsoft.com/office/drawing/2014/main" id="{61356DA3-723A-E864-587D-3DA77A2CD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3" name="Line 1501">
                <a:extLst>
                  <a:ext uri="{FF2B5EF4-FFF2-40B4-BE49-F238E27FC236}">
                    <a16:creationId xmlns:a16="http://schemas.microsoft.com/office/drawing/2014/main" id="{0784F821-6BA3-0452-2943-B7BECFDC87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4" name="Freeform 1502">
                <a:extLst>
                  <a:ext uri="{FF2B5EF4-FFF2-40B4-BE49-F238E27FC236}">
                    <a16:creationId xmlns:a16="http://schemas.microsoft.com/office/drawing/2014/main" id="{078C90E2-A191-5F76-AACD-F014956B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396"/>
                <a:ext cx="285" cy="13"/>
              </a:xfrm>
              <a:custGeom>
                <a:avLst/>
                <a:gdLst>
                  <a:gd name="T0" fmla="*/ 0 w 572"/>
                  <a:gd name="T1" fmla="*/ 0 h 50"/>
                  <a:gd name="T2" fmla="*/ 0 w 572"/>
                  <a:gd name="T3" fmla="*/ 0 h 50"/>
                  <a:gd name="T4" fmla="*/ 0 w 572"/>
                  <a:gd name="T5" fmla="*/ 0 h 50"/>
                  <a:gd name="T6" fmla="*/ 0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5" name="Line 1503">
                <a:extLst>
                  <a:ext uri="{FF2B5EF4-FFF2-40B4-BE49-F238E27FC236}">
                    <a16:creationId xmlns:a16="http://schemas.microsoft.com/office/drawing/2014/main" id="{3CCF3D14-472A-D188-7CEC-C3CA4C1D4E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4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6" name="Freeform 1504">
                <a:extLst>
                  <a:ext uri="{FF2B5EF4-FFF2-40B4-BE49-F238E27FC236}">
                    <a16:creationId xmlns:a16="http://schemas.microsoft.com/office/drawing/2014/main" id="{F879A134-8BA6-C4F3-28EE-F56B1E9CE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83"/>
                <a:ext cx="286" cy="13"/>
              </a:xfrm>
              <a:custGeom>
                <a:avLst/>
                <a:gdLst>
                  <a:gd name="T0" fmla="*/ 0 w 572"/>
                  <a:gd name="T1" fmla="*/ 0 h 52"/>
                  <a:gd name="T2" fmla="*/ 1 w 572"/>
                  <a:gd name="T3" fmla="*/ 0 h 52"/>
                  <a:gd name="T4" fmla="*/ 1 w 572"/>
                  <a:gd name="T5" fmla="*/ 0 h 52"/>
                  <a:gd name="T6" fmla="*/ 1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7" name="Line 1505">
                <a:extLst>
                  <a:ext uri="{FF2B5EF4-FFF2-40B4-BE49-F238E27FC236}">
                    <a16:creationId xmlns:a16="http://schemas.microsoft.com/office/drawing/2014/main" id="{1C9621C1-60DE-82FA-FFCB-AAED26D55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8" name="Freeform 1506">
                <a:extLst>
                  <a:ext uri="{FF2B5EF4-FFF2-40B4-BE49-F238E27FC236}">
                    <a16:creationId xmlns:a16="http://schemas.microsoft.com/office/drawing/2014/main" id="{5E9316E5-E78E-8BF3-4420-736BC2B89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70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89" name="Line 1507">
                <a:extLst>
                  <a:ext uri="{FF2B5EF4-FFF2-40B4-BE49-F238E27FC236}">
                    <a16:creationId xmlns:a16="http://schemas.microsoft.com/office/drawing/2014/main" id="{A501F16A-1855-F0A3-2C39-2766327D0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8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0" name="Freeform 1508">
                <a:extLst>
                  <a:ext uri="{FF2B5EF4-FFF2-40B4-BE49-F238E27FC236}">
                    <a16:creationId xmlns:a16="http://schemas.microsoft.com/office/drawing/2014/main" id="{746107EE-9FB3-866D-371F-521B6B2B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1" name="Line 1509">
                <a:extLst>
                  <a:ext uri="{FF2B5EF4-FFF2-40B4-BE49-F238E27FC236}">
                    <a16:creationId xmlns:a16="http://schemas.microsoft.com/office/drawing/2014/main" id="{D505DAFF-E332-6655-1618-B4D248B03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2" name="Freeform 1510">
                <a:extLst>
                  <a:ext uri="{FF2B5EF4-FFF2-40B4-BE49-F238E27FC236}">
                    <a16:creationId xmlns:a16="http://schemas.microsoft.com/office/drawing/2014/main" id="{21F47808-6349-C919-293B-EAE99DB31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44"/>
                <a:ext cx="285" cy="13"/>
              </a:xfrm>
              <a:custGeom>
                <a:avLst/>
                <a:gdLst>
                  <a:gd name="T0" fmla="*/ 0 w 568"/>
                  <a:gd name="T1" fmla="*/ 0 h 53"/>
                  <a:gd name="T2" fmla="*/ 0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7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3" name="Line 1511">
                <a:extLst>
                  <a:ext uri="{FF2B5EF4-FFF2-40B4-BE49-F238E27FC236}">
                    <a16:creationId xmlns:a16="http://schemas.microsoft.com/office/drawing/2014/main" id="{6A84A9F5-039A-26C7-DA17-70932A0F8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4" name="Freeform 1512">
                <a:extLst>
                  <a:ext uri="{FF2B5EF4-FFF2-40B4-BE49-F238E27FC236}">
                    <a16:creationId xmlns:a16="http://schemas.microsoft.com/office/drawing/2014/main" id="{B9694462-4BD6-7D08-C66F-00637C55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30"/>
                <a:ext cx="285" cy="14"/>
              </a:xfrm>
              <a:custGeom>
                <a:avLst/>
                <a:gdLst>
                  <a:gd name="T0" fmla="*/ 0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0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0" y="5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5" name="Line 1513">
                <a:extLst>
                  <a:ext uri="{FF2B5EF4-FFF2-40B4-BE49-F238E27FC236}">
                    <a16:creationId xmlns:a16="http://schemas.microsoft.com/office/drawing/2014/main" id="{EF0D4BAC-7383-BA53-647A-907172F09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6" name="Freeform 1514">
                <a:extLst>
                  <a:ext uri="{FF2B5EF4-FFF2-40B4-BE49-F238E27FC236}">
                    <a16:creationId xmlns:a16="http://schemas.microsoft.com/office/drawing/2014/main" id="{1ECD420F-2AC9-B1B4-0AFD-2699E5BDC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2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7" name="Line 1515">
                <a:extLst>
                  <a:ext uri="{FF2B5EF4-FFF2-40B4-BE49-F238E27FC236}">
                    <a16:creationId xmlns:a16="http://schemas.microsoft.com/office/drawing/2014/main" id="{0EBDFAA3-B026-9A13-A2CE-EF196E1B2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8" name="Freeform 1516">
                <a:extLst>
                  <a:ext uri="{FF2B5EF4-FFF2-40B4-BE49-F238E27FC236}">
                    <a16:creationId xmlns:a16="http://schemas.microsoft.com/office/drawing/2014/main" id="{BD304F96-AB90-607D-633D-943F33F3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04"/>
                <a:ext cx="286" cy="13"/>
              </a:xfrm>
              <a:custGeom>
                <a:avLst/>
                <a:gdLst>
                  <a:gd name="T0" fmla="*/ 1 w 571"/>
                  <a:gd name="T1" fmla="*/ 0 h 52"/>
                  <a:gd name="T2" fmla="*/ 0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1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99" name="Line 1517">
                <a:extLst>
                  <a:ext uri="{FF2B5EF4-FFF2-40B4-BE49-F238E27FC236}">
                    <a16:creationId xmlns:a16="http://schemas.microsoft.com/office/drawing/2014/main" id="{1D6962C0-1F16-A3CB-7295-D3EE0DF694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0" name="Freeform 1518">
                <a:extLst>
                  <a:ext uri="{FF2B5EF4-FFF2-40B4-BE49-F238E27FC236}">
                    <a16:creationId xmlns:a16="http://schemas.microsoft.com/office/drawing/2014/main" id="{336FD417-11AB-18B6-DF41-629D566D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291"/>
                <a:ext cx="286" cy="13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1" name="Line 1519">
                <a:extLst>
                  <a:ext uri="{FF2B5EF4-FFF2-40B4-BE49-F238E27FC236}">
                    <a16:creationId xmlns:a16="http://schemas.microsoft.com/office/drawing/2014/main" id="{529A52E6-B973-EB9F-4029-CDA3364C0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0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2" name="Freeform 1520">
                <a:extLst>
                  <a:ext uri="{FF2B5EF4-FFF2-40B4-BE49-F238E27FC236}">
                    <a16:creationId xmlns:a16="http://schemas.microsoft.com/office/drawing/2014/main" id="{D3928331-56FE-8B35-289B-A84B1CEC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9"/>
                <a:ext cx="285" cy="12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3" name="Line 1521">
                <a:extLst>
                  <a:ext uri="{FF2B5EF4-FFF2-40B4-BE49-F238E27FC236}">
                    <a16:creationId xmlns:a16="http://schemas.microsoft.com/office/drawing/2014/main" id="{0913A6EF-4E9B-5427-0631-7A729EC95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4" name="Freeform 1522">
                <a:extLst>
                  <a:ext uri="{FF2B5EF4-FFF2-40B4-BE49-F238E27FC236}">
                    <a16:creationId xmlns:a16="http://schemas.microsoft.com/office/drawing/2014/main" id="{A7D85A1D-7AC9-DDE7-72A7-ED5C9D6E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5" name="Line 1523">
                <a:extLst>
                  <a:ext uri="{FF2B5EF4-FFF2-40B4-BE49-F238E27FC236}">
                    <a16:creationId xmlns:a16="http://schemas.microsoft.com/office/drawing/2014/main" id="{4EC224BE-5367-3E56-8D4A-CF5D2E49D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27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6" name="Freeform 1524">
                <a:extLst>
                  <a:ext uri="{FF2B5EF4-FFF2-40B4-BE49-F238E27FC236}">
                    <a16:creationId xmlns:a16="http://schemas.microsoft.com/office/drawing/2014/main" id="{32D3C22F-1722-C71C-E5DE-BAF6A8F45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254"/>
                <a:ext cx="286" cy="13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7" name="Line 1525">
                <a:extLst>
                  <a:ext uri="{FF2B5EF4-FFF2-40B4-BE49-F238E27FC236}">
                    <a16:creationId xmlns:a16="http://schemas.microsoft.com/office/drawing/2014/main" id="{FFA88E33-FB7C-6FC2-D851-D3B04D746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8" name="Freeform 1526">
                <a:extLst>
                  <a:ext uri="{FF2B5EF4-FFF2-40B4-BE49-F238E27FC236}">
                    <a16:creationId xmlns:a16="http://schemas.microsoft.com/office/drawing/2014/main" id="{2C360EF9-502D-DB70-0B5B-07BA0D1B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09" name="Line 1527">
                <a:extLst>
                  <a:ext uri="{FF2B5EF4-FFF2-40B4-BE49-F238E27FC236}">
                    <a16:creationId xmlns:a16="http://schemas.microsoft.com/office/drawing/2014/main" id="{722AAA1F-B505-DD2C-8617-4ADE98E15F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25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0" name="Freeform 1528">
                <a:extLst>
                  <a:ext uri="{FF2B5EF4-FFF2-40B4-BE49-F238E27FC236}">
                    <a16:creationId xmlns:a16="http://schemas.microsoft.com/office/drawing/2014/main" id="{3211C509-51C1-C1F1-E223-901FEEE33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231"/>
                <a:ext cx="288" cy="12"/>
              </a:xfrm>
              <a:custGeom>
                <a:avLst/>
                <a:gdLst>
                  <a:gd name="T0" fmla="*/ 1 w 574"/>
                  <a:gd name="T1" fmla="*/ 0 h 45"/>
                  <a:gd name="T2" fmla="*/ 0 w 574"/>
                  <a:gd name="T3" fmla="*/ 0 h 45"/>
                  <a:gd name="T4" fmla="*/ 1 w 574"/>
                  <a:gd name="T5" fmla="*/ 0 h 45"/>
                  <a:gd name="T6" fmla="*/ 1 w 574"/>
                  <a:gd name="T7" fmla="*/ 0 h 45"/>
                  <a:gd name="T8" fmla="*/ 1 w 57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5"/>
                  <a:gd name="T17" fmla="*/ 574 w 57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1" name="Line 1529">
                <a:extLst>
                  <a:ext uri="{FF2B5EF4-FFF2-40B4-BE49-F238E27FC236}">
                    <a16:creationId xmlns:a16="http://schemas.microsoft.com/office/drawing/2014/main" id="{03D9963F-B924-6F72-0869-81A4FBAC8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24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2" name="Freeform 1530">
                <a:extLst>
                  <a:ext uri="{FF2B5EF4-FFF2-40B4-BE49-F238E27FC236}">
                    <a16:creationId xmlns:a16="http://schemas.microsoft.com/office/drawing/2014/main" id="{960C8BE4-6B66-82DB-2151-0FA6B55B5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7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45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3" name="Line 1531">
                <a:extLst>
                  <a:ext uri="{FF2B5EF4-FFF2-40B4-BE49-F238E27FC236}">
                    <a16:creationId xmlns:a16="http://schemas.microsoft.com/office/drawing/2014/main" id="{78DEF93E-8D01-2EB8-5743-A3FC7F3C7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4" name="Freeform 1532">
                <a:extLst>
                  <a:ext uri="{FF2B5EF4-FFF2-40B4-BE49-F238E27FC236}">
                    <a16:creationId xmlns:a16="http://schemas.microsoft.com/office/drawing/2014/main" id="{2FE3CB65-8397-DE68-198F-5B313E84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9" y="4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5" name="Line 1533">
                <a:extLst>
                  <a:ext uri="{FF2B5EF4-FFF2-40B4-BE49-F238E27FC236}">
                    <a16:creationId xmlns:a16="http://schemas.microsoft.com/office/drawing/2014/main" id="{8B722708-DD31-BD97-F82B-2AE87E4BE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6" name="Freeform 1534">
                <a:extLst>
                  <a:ext uri="{FF2B5EF4-FFF2-40B4-BE49-F238E27FC236}">
                    <a16:creationId xmlns:a16="http://schemas.microsoft.com/office/drawing/2014/main" id="{E9810925-7DBC-88EF-9827-3037D0D7D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8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7" name="Line 1535">
                <a:extLst>
                  <a:ext uri="{FF2B5EF4-FFF2-40B4-BE49-F238E27FC236}">
                    <a16:creationId xmlns:a16="http://schemas.microsoft.com/office/drawing/2014/main" id="{01D836A4-0FCE-2A87-69A9-6F055F58E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2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8" name="Freeform 1536">
                <a:extLst>
                  <a:ext uri="{FF2B5EF4-FFF2-40B4-BE49-F238E27FC236}">
                    <a16:creationId xmlns:a16="http://schemas.microsoft.com/office/drawing/2014/main" id="{FBB784AF-CAED-091F-D5CB-72A9E17E5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04"/>
                <a:ext cx="286" cy="5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4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19" name="Freeform 1537">
                <a:extLst>
                  <a:ext uri="{FF2B5EF4-FFF2-40B4-BE49-F238E27FC236}">
                    <a16:creationId xmlns:a16="http://schemas.microsoft.com/office/drawing/2014/main" id="{7CF0356C-B237-8817-F0BC-E239E2B6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4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1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0" name="Freeform 1538">
                <a:extLst>
                  <a:ext uri="{FF2B5EF4-FFF2-40B4-BE49-F238E27FC236}">
                    <a16:creationId xmlns:a16="http://schemas.microsoft.com/office/drawing/2014/main" id="{9E66B4CC-627C-261D-A63A-CE8CB8553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1" name="Line 1539">
                <a:extLst>
                  <a:ext uri="{FF2B5EF4-FFF2-40B4-BE49-F238E27FC236}">
                    <a16:creationId xmlns:a16="http://schemas.microsoft.com/office/drawing/2014/main" id="{CEDA4154-300D-329D-C762-3C6FF6980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1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2" name="Freeform 1540">
                <a:extLst>
                  <a:ext uri="{FF2B5EF4-FFF2-40B4-BE49-F238E27FC236}">
                    <a16:creationId xmlns:a16="http://schemas.microsoft.com/office/drawing/2014/main" id="{7EF6271E-EA08-239E-3553-D0049D6BE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1" y="40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9" y="4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3" name="Line 1541">
                <a:extLst>
                  <a:ext uri="{FF2B5EF4-FFF2-40B4-BE49-F238E27FC236}">
                    <a16:creationId xmlns:a16="http://schemas.microsoft.com/office/drawing/2014/main" id="{1EDB6336-9130-4D0E-648F-C2193BCA7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4" name="Freeform 1542">
                <a:extLst>
                  <a:ext uri="{FF2B5EF4-FFF2-40B4-BE49-F238E27FC236}">
                    <a16:creationId xmlns:a16="http://schemas.microsoft.com/office/drawing/2014/main" id="{ABB8F82E-F6F5-074F-27A2-8D6550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8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5" name="Line 1543">
                <a:extLst>
                  <a:ext uri="{FF2B5EF4-FFF2-40B4-BE49-F238E27FC236}">
                    <a16:creationId xmlns:a16="http://schemas.microsoft.com/office/drawing/2014/main" id="{63713A22-FB91-E779-95E6-F45A6455E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6" name="Freeform 1544">
                <a:extLst>
                  <a:ext uri="{FF2B5EF4-FFF2-40B4-BE49-F238E27FC236}">
                    <a16:creationId xmlns:a16="http://schemas.microsoft.com/office/drawing/2014/main" id="{D769E05E-78EF-3AA3-A973-3252C023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4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7" name="Freeform 1545">
                <a:extLst>
                  <a:ext uri="{FF2B5EF4-FFF2-40B4-BE49-F238E27FC236}">
                    <a16:creationId xmlns:a16="http://schemas.microsoft.com/office/drawing/2014/main" id="{7A9E33E2-E6D3-549D-39BA-5BDC56C97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7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8" name="Freeform 1546">
                <a:extLst>
                  <a:ext uri="{FF2B5EF4-FFF2-40B4-BE49-F238E27FC236}">
                    <a16:creationId xmlns:a16="http://schemas.microsoft.com/office/drawing/2014/main" id="{B8259F61-A8C0-692B-97D0-B4B22BD8E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29" name="Line 1547">
                <a:extLst>
                  <a:ext uri="{FF2B5EF4-FFF2-40B4-BE49-F238E27FC236}">
                    <a16:creationId xmlns:a16="http://schemas.microsoft.com/office/drawing/2014/main" id="{0C51C972-D2E6-33D1-8A29-34AF17E92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0" name="Freeform 1548">
                <a:extLst>
                  <a:ext uri="{FF2B5EF4-FFF2-40B4-BE49-F238E27FC236}">
                    <a16:creationId xmlns:a16="http://schemas.microsoft.com/office/drawing/2014/main" id="{6C795EB2-6CAA-EA38-BC85-78920A982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0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1" name="Line 1549">
                <a:extLst>
                  <a:ext uri="{FF2B5EF4-FFF2-40B4-BE49-F238E27FC236}">
                    <a16:creationId xmlns:a16="http://schemas.microsoft.com/office/drawing/2014/main" id="{F748DA3F-EB60-0762-FFAD-7DB6F46E0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2" name="Freeform 1550">
                <a:extLst>
                  <a:ext uri="{FF2B5EF4-FFF2-40B4-BE49-F238E27FC236}">
                    <a16:creationId xmlns:a16="http://schemas.microsoft.com/office/drawing/2014/main" id="{F7743031-7C31-290D-960D-C00593312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156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3" name="Freeform 1551">
                <a:extLst>
                  <a:ext uri="{FF2B5EF4-FFF2-40B4-BE49-F238E27FC236}">
                    <a16:creationId xmlns:a16="http://schemas.microsoft.com/office/drawing/2014/main" id="{F3A66404-0E0A-A5CE-B3BB-52A9EBE2E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88" cy="4"/>
              </a:xfrm>
              <a:custGeom>
                <a:avLst/>
                <a:gdLst>
                  <a:gd name="T0" fmla="*/ 1 w 575"/>
                  <a:gd name="T1" fmla="*/ 0 h 17"/>
                  <a:gd name="T2" fmla="*/ 0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1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4" name="Freeform 1552">
                <a:extLst>
                  <a:ext uri="{FF2B5EF4-FFF2-40B4-BE49-F238E27FC236}">
                    <a16:creationId xmlns:a16="http://schemas.microsoft.com/office/drawing/2014/main" id="{ECA09D2D-2584-5A05-404C-047C94F2D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91" cy="8"/>
              </a:xfrm>
              <a:custGeom>
                <a:avLst/>
                <a:gdLst>
                  <a:gd name="T0" fmla="*/ 1 w 581"/>
                  <a:gd name="T1" fmla="*/ 0 h 33"/>
                  <a:gd name="T2" fmla="*/ 0 w 581"/>
                  <a:gd name="T3" fmla="*/ 0 h 33"/>
                  <a:gd name="T4" fmla="*/ 1 w 581"/>
                  <a:gd name="T5" fmla="*/ 0 h 33"/>
                  <a:gd name="T6" fmla="*/ 1 w 581"/>
                  <a:gd name="T7" fmla="*/ 0 h 33"/>
                  <a:gd name="T8" fmla="*/ 1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5" name="Line 1553">
                <a:extLst>
                  <a:ext uri="{FF2B5EF4-FFF2-40B4-BE49-F238E27FC236}">
                    <a16:creationId xmlns:a16="http://schemas.microsoft.com/office/drawing/2014/main" id="{25416421-72BA-C2D4-A942-FCFD3CF56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1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6" name="Freeform 1554">
                <a:extLst>
                  <a:ext uri="{FF2B5EF4-FFF2-40B4-BE49-F238E27FC236}">
                    <a16:creationId xmlns:a16="http://schemas.microsoft.com/office/drawing/2014/main" id="{E005BD33-BA52-72E0-5D9A-1E87687C2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7" name="Freeform 1555">
                <a:extLst>
                  <a:ext uri="{FF2B5EF4-FFF2-40B4-BE49-F238E27FC236}">
                    <a16:creationId xmlns:a16="http://schemas.microsoft.com/office/drawing/2014/main" id="{4B11C684-9F75-273E-18AF-0BB046A4E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88" cy="3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8" name="Freeform 1556">
                <a:extLst>
                  <a:ext uri="{FF2B5EF4-FFF2-40B4-BE49-F238E27FC236}">
                    <a16:creationId xmlns:a16="http://schemas.microsoft.com/office/drawing/2014/main" id="{2E8E421C-CF39-F12C-D0E0-37C57A1EC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39" name="Line 1557">
                <a:extLst>
                  <a:ext uri="{FF2B5EF4-FFF2-40B4-BE49-F238E27FC236}">
                    <a16:creationId xmlns:a16="http://schemas.microsoft.com/office/drawing/2014/main" id="{3121E996-912F-A712-1224-3979E3649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0" name="Freeform 1558">
                <a:extLst>
                  <a:ext uri="{FF2B5EF4-FFF2-40B4-BE49-F238E27FC236}">
                    <a16:creationId xmlns:a16="http://schemas.microsoft.com/office/drawing/2014/main" id="{0B31AE65-A3B3-9A40-8D08-BF0A6A70F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3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1" name="Freeform 1559">
                <a:extLst>
                  <a:ext uri="{FF2B5EF4-FFF2-40B4-BE49-F238E27FC236}">
                    <a16:creationId xmlns:a16="http://schemas.microsoft.com/office/drawing/2014/main" id="{83DB2890-4E80-5066-261D-7992BBF4A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138"/>
                <a:ext cx="286" cy="3"/>
              </a:xfrm>
              <a:custGeom>
                <a:avLst/>
                <a:gdLst>
                  <a:gd name="T0" fmla="*/ 0 w 573"/>
                  <a:gd name="T1" fmla="*/ 0 h 11"/>
                  <a:gd name="T2" fmla="*/ 0 w 573"/>
                  <a:gd name="T3" fmla="*/ 0 h 11"/>
                  <a:gd name="T4" fmla="*/ 0 w 573"/>
                  <a:gd name="T5" fmla="*/ 0 h 11"/>
                  <a:gd name="T6" fmla="*/ 0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2" name="Freeform 1560">
                <a:extLst>
                  <a:ext uri="{FF2B5EF4-FFF2-40B4-BE49-F238E27FC236}">
                    <a16:creationId xmlns:a16="http://schemas.microsoft.com/office/drawing/2014/main" id="{CF2CACFD-5661-149F-7C02-032854F7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87" cy="2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3" name="Freeform 1561">
                <a:extLst>
                  <a:ext uri="{FF2B5EF4-FFF2-40B4-BE49-F238E27FC236}">
                    <a16:creationId xmlns:a16="http://schemas.microsoft.com/office/drawing/2014/main" id="{479A8058-F2E5-C747-A81D-95047115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91" cy="7"/>
              </a:xfrm>
              <a:custGeom>
                <a:avLst/>
                <a:gdLst>
                  <a:gd name="T0" fmla="*/ 1 w 581"/>
                  <a:gd name="T1" fmla="*/ 0 h 29"/>
                  <a:gd name="T2" fmla="*/ 0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1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4" name="Line 1562">
                <a:extLst>
                  <a:ext uri="{FF2B5EF4-FFF2-40B4-BE49-F238E27FC236}">
                    <a16:creationId xmlns:a16="http://schemas.microsoft.com/office/drawing/2014/main" id="{4CF487F5-D255-5071-31E7-E9ED9F37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1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5" name="Freeform 1563">
                <a:extLst>
                  <a:ext uri="{FF2B5EF4-FFF2-40B4-BE49-F238E27FC236}">
                    <a16:creationId xmlns:a16="http://schemas.microsoft.com/office/drawing/2014/main" id="{1100E2BB-E5B8-D0C9-68C7-A47F813B2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132"/>
                <a:ext cx="288" cy="4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7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6" name="Freeform 1564">
                <a:extLst>
                  <a:ext uri="{FF2B5EF4-FFF2-40B4-BE49-F238E27FC236}">
                    <a16:creationId xmlns:a16="http://schemas.microsoft.com/office/drawing/2014/main" id="{55C775AB-D89E-8DEC-D4D3-FC9059C1C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7" name="Freeform 1565">
                <a:extLst>
                  <a:ext uri="{FF2B5EF4-FFF2-40B4-BE49-F238E27FC236}">
                    <a16:creationId xmlns:a16="http://schemas.microsoft.com/office/drawing/2014/main" id="{0BF565E1-BE2C-5005-38C0-DF195A5E6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8" name="Line 1566">
                <a:extLst>
                  <a:ext uri="{FF2B5EF4-FFF2-40B4-BE49-F238E27FC236}">
                    <a16:creationId xmlns:a16="http://schemas.microsoft.com/office/drawing/2014/main" id="{FD8EBE24-6D5A-D8D4-8077-FA1818FF7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49" name="Freeform 1567">
                <a:extLst>
                  <a:ext uri="{FF2B5EF4-FFF2-40B4-BE49-F238E27FC236}">
                    <a16:creationId xmlns:a16="http://schemas.microsoft.com/office/drawing/2014/main" id="{AF7F6A5C-817A-368E-0A8D-D9E33DC6F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0" name="Freeform 1568">
                <a:extLst>
                  <a:ext uri="{FF2B5EF4-FFF2-40B4-BE49-F238E27FC236}">
                    <a16:creationId xmlns:a16="http://schemas.microsoft.com/office/drawing/2014/main" id="{F860A5CE-D56A-472D-B114-1F01D50F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1" name="Freeform 1569">
                <a:extLst>
                  <a:ext uri="{FF2B5EF4-FFF2-40B4-BE49-F238E27FC236}">
                    <a16:creationId xmlns:a16="http://schemas.microsoft.com/office/drawing/2014/main" id="{7BDC145A-D9E2-7DD2-2E3F-BE6A14EC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2" name="Line 1570">
                <a:extLst>
                  <a:ext uri="{FF2B5EF4-FFF2-40B4-BE49-F238E27FC236}">
                    <a16:creationId xmlns:a16="http://schemas.microsoft.com/office/drawing/2014/main" id="{74BD68CC-BB40-0C29-157E-56D4F902AD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3" name="Freeform 1571">
                <a:extLst>
                  <a:ext uri="{FF2B5EF4-FFF2-40B4-BE49-F238E27FC236}">
                    <a16:creationId xmlns:a16="http://schemas.microsoft.com/office/drawing/2014/main" id="{3EB51EA9-545F-4B12-CBAB-1FA37C929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4" name="Line 1572">
                <a:extLst>
                  <a:ext uri="{FF2B5EF4-FFF2-40B4-BE49-F238E27FC236}">
                    <a16:creationId xmlns:a16="http://schemas.microsoft.com/office/drawing/2014/main" id="{F3FCB7E8-6824-E7C8-EE94-BA31887BC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12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5" name="Freeform 1573">
                <a:extLst>
                  <a:ext uri="{FF2B5EF4-FFF2-40B4-BE49-F238E27FC236}">
                    <a16:creationId xmlns:a16="http://schemas.microsoft.com/office/drawing/2014/main" id="{533CDCC9-6F61-3A78-DCFA-F094865B3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6" name="Freeform 1574">
                <a:extLst>
                  <a:ext uri="{FF2B5EF4-FFF2-40B4-BE49-F238E27FC236}">
                    <a16:creationId xmlns:a16="http://schemas.microsoft.com/office/drawing/2014/main" id="{AF84196F-FBEA-F978-6F26-020A69F93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7" name="Freeform 1575">
                <a:extLst>
                  <a:ext uri="{FF2B5EF4-FFF2-40B4-BE49-F238E27FC236}">
                    <a16:creationId xmlns:a16="http://schemas.microsoft.com/office/drawing/2014/main" id="{63D43FB6-9499-2FAF-7DAB-04E24A6B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8" name="Line 1576">
                <a:extLst>
                  <a:ext uri="{FF2B5EF4-FFF2-40B4-BE49-F238E27FC236}">
                    <a16:creationId xmlns:a16="http://schemas.microsoft.com/office/drawing/2014/main" id="{B77E93F6-ED27-3623-1D0A-CE3FD0FB0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59" name="Freeform 1577">
                <a:extLst>
                  <a:ext uri="{FF2B5EF4-FFF2-40B4-BE49-F238E27FC236}">
                    <a16:creationId xmlns:a16="http://schemas.microsoft.com/office/drawing/2014/main" id="{60B8FFF2-E6D6-E03B-5CB4-D6878FF36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17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0" name="Freeform 1578">
                <a:extLst>
                  <a:ext uri="{FF2B5EF4-FFF2-40B4-BE49-F238E27FC236}">
                    <a16:creationId xmlns:a16="http://schemas.microsoft.com/office/drawing/2014/main" id="{66DCDB5B-72C2-5C22-5D2F-DE7F2ABCD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1" name="Freeform 1579">
                <a:extLst>
                  <a:ext uri="{FF2B5EF4-FFF2-40B4-BE49-F238E27FC236}">
                    <a16:creationId xmlns:a16="http://schemas.microsoft.com/office/drawing/2014/main" id="{30283C5A-E645-54C4-47FE-22A35F7B2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2" name="Line 1580">
                <a:extLst>
                  <a:ext uri="{FF2B5EF4-FFF2-40B4-BE49-F238E27FC236}">
                    <a16:creationId xmlns:a16="http://schemas.microsoft.com/office/drawing/2014/main" id="{0B85754F-6A67-00F7-E216-65EFF89BF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11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3" name="Freeform 1581">
                <a:extLst>
                  <a:ext uri="{FF2B5EF4-FFF2-40B4-BE49-F238E27FC236}">
                    <a16:creationId xmlns:a16="http://schemas.microsoft.com/office/drawing/2014/main" id="{A0817305-F326-B476-BE92-DEDF94E72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4" name="Freeform 1582">
                <a:extLst>
                  <a:ext uri="{FF2B5EF4-FFF2-40B4-BE49-F238E27FC236}">
                    <a16:creationId xmlns:a16="http://schemas.microsoft.com/office/drawing/2014/main" id="{EFDE0965-8859-1FB6-0A59-EA295F84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5" name="Freeform 1583">
                <a:extLst>
                  <a:ext uri="{FF2B5EF4-FFF2-40B4-BE49-F238E27FC236}">
                    <a16:creationId xmlns:a16="http://schemas.microsoft.com/office/drawing/2014/main" id="{84C728A7-8B9F-8D86-670F-87915B79B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6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6" name="Line 1584">
                <a:extLst>
                  <a:ext uri="{FF2B5EF4-FFF2-40B4-BE49-F238E27FC236}">
                    <a16:creationId xmlns:a16="http://schemas.microsoft.com/office/drawing/2014/main" id="{CD33F77C-0F0F-7B34-6924-6F8978715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7" name="Freeform 1585">
                <a:extLst>
                  <a:ext uri="{FF2B5EF4-FFF2-40B4-BE49-F238E27FC236}">
                    <a16:creationId xmlns:a16="http://schemas.microsoft.com/office/drawing/2014/main" id="{A08D694F-E6DA-47F5-B7AC-9B9E1DE3D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8" name="Freeform 1586">
                <a:extLst>
                  <a:ext uri="{FF2B5EF4-FFF2-40B4-BE49-F238E27FC236}">
                    <a16:creationId xmlns:a16="http://schemas.microsoft.com/office/drawing/2014/main" id="{D103CBD4-B831-C0BE-AA10-778C05606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69" name="Freeform 1587">
                <a:extLst>
                  <a:ext uri="{FF2B5EF4-FFF2-40B4-BE49-F238E27FC236}">
                    <a16:creationId xmlns:a16="http://schemas.microsoft.com/office/drawing/2014/main" id="{61279907-16FE-076B-8DBC-75CFDC39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8" cy="3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0" name="Line 1588">
                <a:extLst>
                  <a:ext uri="{FF2B5EF4-FFF2-40B4-BE49-F238E27FC236}">
                    <a16:creationId xmlns:a16="http://schemas.microsoft.com/office/drawing/2014/main" id="{84FFDD4E-3E0C-3D2E-6BC2-26B9611D4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11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1" name="Freeform 1589">
                <a:extLst>
                  <a:ext uri="{FF2B5EF4-FFF2-40B4-BE49-F238E27FC236}">
                    <a16:creationId xmlns:a16="http://schemas.microsoft.com/office/drawing/2014/main" id="{0CE73499-4A8F-3B2A-EDCA-79875B733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2" name="Freeform 1590">
                <a:extLst>
                  <a:ext uri="{FF2B5EF4-FFF2-40B4-BE49-F238E27FC236}">
                    <a16:creationId xmlns:a16="http://schemas.microsoft.com/office/drawing/2014/main" id="{348541D5-A418-94D3-CEB2-4FE1B3EE9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3" name="Freeform 1591">
                <a:extLst>
                  <a:ext uri="{FF2B5EF4-FFF2-40B4-BE49-F238E27FC236}">
                    <a16:creationId xmlns:a16="http://schemas.microsoft.com/office/drawing/2014/main" id="{3E279FB8-6516-2702-A1BC-408A3C982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7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4" name="Line 1592">
                <a:extLst>
                  <a:ext uri="{FF2B5EF4-FFF2-40B4-BE49-F238E27FC236}">
                    <a16:creationId xmlns:a16="http://schemas.microsoft.com/office/drawing/2014/main" id="{3F9FD179-4EA2-F1DD-219E-DE0FAD4E1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10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5" name="Freeform 1593">
                <a:extLst>
                  <a:ext uri="{FF2B5EF4-FFF2-40B4-BE49-F238E27FC236}">
                    <a16:creationId xmlns:a16="http://schemas.microsoft.com/office/drawing/2014/main" id="{218D9029-0677-B73B-0ACD-3E98EDE6E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106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6" name="Freeform 1594">
                <a:extLst>
                  <a:ext uri="{FF2B5EF4-FFF2-40B4-BE49-F238E27FC236}">
                    <a16:creationId xmlns:a16="http://schemas.microsoft.com/office/drawing/2014/main" id="{CA42A8BE-119A-1AF5-46DE-15326209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7" name="Freeform 1595">
                <a:extLst>
                  <a:ext uri="{FF2B5EF4-FFF2-40B4-BE49-F238E27FC236}">
                    <a16:creationId xmlns:a16="http://schemas.microsoft.com/office/drawing/2014/main" id="{77A3FA92-5503-FD7A-2E6E-A24948365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9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8" name="Line 1596">
                <a:extLst>
                  <a:ext uri="{FF2B5EF4-FFF2-40B4-BE49-F238E27FC236}">
                    <a16:creationId xmlns:a16="http://schemas.microsoft.com/office/drawing/2014/main" id="{1D5475CC-8854-946F-A2E1-019F05439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79" name="Freeform 1597">
                <a:extLst>
                  <a:ext uri="{FF2B5EF4-FFF2-40B4-BE49-F238E27FC236}">
                    <a16:creationId xmlns:a16="http://schemas.microsoft.com/office/drawing/2014/main" id="{2B755FCB-BA2F-A064-952C-3E0669154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0" name="Freeform 1598">
                <a:extLst>
                  <a:ext uri="{FF2B5EF4-FFF2-40B4-BE49-F238E27FC236}">
                    <a16:creationId xmlns:a16="http://schemas.microsoft.com/office/drawing/2014/main" id="{49B5E5B7-A0DD-D48B-9F2B-0DC3EE897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1" name="Freeform 1599">
                <a:extLst>
                  <a:ext uri="{FF2B5EF4-FFF2-40B4-BE49-F238E27FC236}">
                    <a16:creationId xmlns:a16="http://schemas.microsoft.com/office/drawing/2014/main" id="{D4D3256D-E777-3172-8FD7-159EF36B2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2" name="Line 1600">
                <a:extLst>
                  <a:ext uri="{FF2B5EF4-FFF2-40B4-BE49-F238E27FC236}">
                    <a16:creationId xmlns:a16="http://schemas.microsoft.com/office/drawing/2014/main" id="{8FB1DC10-5CEB-EA16-A1B3-315B9AC35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1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3" name="Freeform 1601">
                <a:extLst>
                  <a:ext uri="{FF2B5EF4-FFF2-40B4-BE49-F238E27FC236}">
                    <a16:creationId xmlns:a16="http://schemas.microsoft.com/office/drawing/2014/main" id="{8EE0F6C6-D60F-A72D-B1A7-DE276FF8C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01"/>
                <a:ext cx="286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1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4" name="Freeform 1602">
                <a:extLst>
                  <a:ext uri="{FF2B5EF4-FFF2-40B4-BE49-F238E27FC236}">
                    <a16:creationId xmlns:a16="http://schemas.microsoft.com/office/drawing/2014/main" id="{70B959F4-B8A6-98BE-F479-6BA8F5B11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01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5" name="Freeform 1603">
                <a:extLst>
                  <a:ext uri="{FF2B5EF4-FFF2-40B4-BE49-F238E27FC236}">
                    <a16:creationId xmlns:a16="http://schemas.microsoft.com/office/drawing/2014/main" id="{21C35477-3B9D-2F37-2496-5CCFAA0CF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6" name="Freeform 1604">
                <a:extLst>
                  <a:ext uri="{FF2B5EF4-FFF2-40B4-BE49-F238E27FC236}">
                    <a16:creationId xmlns:a16="http://schemas.microsoft.com/office/drawing/2014/main" id="{306B20A1-8967-9071-6706-F80646818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7" name="Line 1605">
                <a:extLst>
                  <a:ext uri="{FF2B5EF4-FFF2-40B4-BE49-F238E27FC236}">
                    <a16:creationId xmlns:a16="http://schemas.microsoft.com/office/drawing/2014/main" id="{117D5630-E9EC-F3C3-CE5D-3A2142BA5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8" name="Freeform 1606">
                <a:extLst>
                  <a:ext uri="{FF2B5EF4-FFF2-40B4-BE49-F238E27FC236}">
                    <a16:creationId xmlns:a16="http://schemas.microsoft.com/office/drawing/2014/main" id="{395DAD25-5574-E2AA-EC66-8D8FB531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89" name="Freeform 1607">
                <a:extLst>
                  <a:ext uri="{FF2B5EF4-FFF2-40B4-BE49-F238E27FC236}">
                    <a16:creationId xmlns:a16="http://schemas.microsoft.com/office/drawing/2014/main" id="{4E1A62D0-31BE-1AEF-CA6D-58BF0A27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0" name="Freeform 1608">
                <a:extLst>
                  <a:ext uri="{FF2B5EF4-FFF2-40B4-BE49-F238E27FC236}">
                    <a16:creationId xmlns:a16="http://schemas.microsoft.com/office/drawing/2014/main" id="{2C57258F-4B32-F5EE-7FD2-8709D91E2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1" name="Line 1609">
                <a:extLst>
                  <a:ext uri="{FF2B5EF4-FFF2-40B4-BE49-F238E27FC236}">
                    <a16:creationId xmlns:a16="http://schemas.microsoft.com/office/drawing/2014/main" id="{D52CF180-B9C1-4702-1DB2-22B47E766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2" name="Freeform 1610">
                <a:extLst>
                  <a:ext uri="{FF2B5EF4-FFF2-40B4-BE49-F238E27FC236}">
                    <a16:creationId xmlns:a16="http://schemas.microsoft.com/office/drawing/2014/main" id="{997365F2-446B-CAD4-1421-A93FB55A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097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3" name="Freeform 1611">
                <a:extLst>
                  <a:ext uri="{FF2B5EF4-FFF2-40B4-BE49-F238E27FC236}">
                    <a16:creationId xmlns:a16="http://schemas.microsoft.com/office/drawing/2014/main" id="{E03EB5E8-5852-B813-7FFF-7916EE8F3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9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4" name="Freeform 1612">
                <a:extLst>
                  <a:ext uri="{FF2B5EF4-FFF2-40B4-BE49-F238E27FC236}">
                    <a16:creationId xmlns:a16="http://schemas.microsoft.com/office/drawing/2014/main" id="{8D8B4B54-3ED2-1C0E-C82A-BAF359555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5" name="Freeform 1613">
                <a:extLst>
                  <a:ext uri="{FF2B5EF4-FFF2-40B4-BE49-F238E27FC236}">
                    <a16:creationId xmlns:a16="http://schemas.microsoft.com/office/drawing/2014/main" id="{D2D2B4BC-F6B4-19E6-81BB-5D3C38BD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6" name="Line 1614">
                <a:extLst>
                  <a:ext uri="{FF2B5EF4-FFF2-40B4-BE49-F238E27FC236}">
                    <a16:creationId xmlns:a16="http://schemas.microsoft.com/office/drawing/2014/main" id="{AF2E39BC-7F18-07D5-17AA-BE1E1A39E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7" name="Freeform 1615">
                <a:extLst>
                  <a:ext uri="{FF2B5EF4-FFF2-40B4-BE49-F238E27FC236}">
                    <a16:creationId xmlns:a16="http://schemas.microsoft.com/office/drawing/2014/main" id="{5F83D08E-67BD-0E6B-7C51-AB0F1AB99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095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8" name="Freeform 1616">
                <a:extLst>
                  <a:ext uri="{FF2B5EF4-FFF2-40B4-BE49-F238E27FC236}">
                    <a16:creationId xmlns:a16="http://schemas.microsoft.com/office/drawing/2014/main" id="{D045D984-F229-E61B-9048-644C3277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095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199" name="Freeform 1617">
                <a:extLst>
                  <a:ext uri="{FF2B5EF4-FFF2-40B4-BE49-F238E27FC236}">
                    <a16:creationId xmlns:a16="http://schemas.microsoft.com/office/drawing/2014/main" id="{D65CD5A9-3311-6D47-F564-F70ABEAF9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0" name="Freeform 1618">
                <a:extLst>
                  <a:ext uri="{FF2B5EF4-FFF2-40B4-BE49-F238E27FC236}">
                    <a16:creationId xmlns:a16="http://schemas.microsoft.com/office/drawing/2014/main" id="{7E7D17F5-56E1-C41B-047C-134E500D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9" cy="2"/>
              </a:xfrm>
              <a:custGeom>
                <a:avLst/>
                <a:gdLst>
                  <a:gd name="T0" fmla="*/ 1 w 577"/>
                  <a:gd name="T1" fmla="*/ 0 h 7"/>
                  <a:gd name="T2" fmla="*/ 0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1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1" name="Line 1619">
                <a:extLst>
                  <a:ext uri="{FF2B5EF4-FFF2-40B4-BE49-F238E27FC236}">
                    <a16:creationId xmlns:a16="http://schemas.microsoft.com/office/drawing/2014/main" id="{5E3EEF18-CE2F-BCD5-E573-3A2C4A87F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09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2" name="Freeform 1620">
                <a:extLst>
                  <a:ext uri="{FF2B5EF4-FFF2-40B4-BE49-F238E27FC236}">
                    <a16:creationId xmlns:a16="http://schemas.microsoft.com/office/drawing/2014/main" id="{CF6FA95A-E0C2-859B-F5DC-50EDBAABA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093"/>
                <a:ext cx="287" cy="1"/>
              </a:xfrm>
              <a:custGeom>
                <a:avLst/>
                <a:gdLst>
                  <a:gd name="T0" fmla="*/ 1 w 573"/>
                  <a:gd name="T1" fmla="*/ 0 h 3"/>
                  <a:gd name="T2" fmla="*/ 0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1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3" name="Freeform 1621">
                <a:extLst>
                  <a:ext uri="{FF2B5EF4-FFF2-40B4-BE49-F238E27FC236}">
                    <a16:creationId xmlns:a16="http://schemas.microsoft.com/office/drawing/2014/main" id="{126ADD14-FBEC-528E-7CAF-324CC03A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4" name="Freeform 1622">
                <a:extLst>
                  <a:ext uri="{FF2B5EF4-FFF2-40B4-BE49-F238E27FC236}">
                    <a16:creationId xmlns:a16="http://schemas.microsoft.com/office/drawing/2014/main" id="{252A6161-88D5-F175-B6BF-B94ED148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8" cy="1"/>
              </a:xfrm>
              <a:custGeom>
                <a:avLst/>
                <a:gdLst>
                  <a:gd name="T0" fmla="*/ 1 w 575"/>
                  <a:gd name="T1" fmla="*/ 0 h 5"/>
                  <a:gd name="T2" fmla="*/ 0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1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5" name="Line 1623">
                <a:extLst>
                  <a:ext uri="{FF2B5EF4-FFF2-40B4-BE49-F238E27FC236}">
                    <a16:creationId xmlns:a16="http://schemas.microsoft.com/office/drawing/2014/main" id="{EDF86F50-9C97-1B79-98DC-105CE38EC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6" name="Freeform 1624">
                <a:extLst>
                  <a:ext uri="{FF2B5EF4-FFF2-40B4-BE49-F238E27FC236}">
                    <a16:creationId xmlns:a16="http://schemas.microsoft.com/office/drawing/2014/main" id="{3F1E5BB4-E4B5-DD03-EB74-A0FF0DF73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7" name="Freeform 1625">
                <a:extLst>
                  <a:ext uri="{FF2B5EF4-FFF2-40B4-BE49-F238E27FC236}">
                    <a16:creationId xmlns:a16="http://schemas.microsoft.com/office/drawing/2014/main" id="{582488A8-E62E-D9A9-8071-6EE6C8D9F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1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8" name="Freeform 1626">
                <a:extLst>
                  <a:ext uri="{FF2B5EF4-FFF2-40B4-BE49-F238E27FC236}">
                    <a16:creationId xmlns:a16="http://schemas.microsoft.com/office/drawing/2014/main" id="{46EEED68-5670-6A28-D0FA-8461C36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09" name="Freeform 1627">
                <a:extLst>
                  <a:ext uri="{FF2B5EF4-FFF2-40B4-BE49-F238E27FC236}">
                    <a16:creationId xmlns:a16="http://schemas.microsoft.com/office/drawing/2014/main" id="{593D6881-D869-A21D-950E-50B5C01F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7" cy="2"/>
              </a:xfrm>
              <a:custGeom>
                <a:avLst/>
                <a:gdLst>
                  <a:gd name="T0" fmla="*/ 0 w 576"/>
                  <a:gd name="T1" fmla="*/ 0 h 7"/>
                  <a:gd name="T2" fmla="*/ 0 w 576"/>
                  <a:gd name="T3" fmla="*/ 0 h 7"/>
                  <a:gd name="T4" fmla="*/ 0 w 576"/>
                  <a:gd name="T5" fmla="*/ 0 h 7"/>
                  <a:gd name="T6" fmla="*/ 0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0" name="Line 1628">
                <a:extLst>
                  <a:ext uri="{FF2B5EF4-FFF2-40B4-BE49-F238E27FC236}">
                    <a16:creationId xmlns:a16="http://schemas.microsoft.com/office/drawing/2014/main" id="{EE8D6FEF-9339-D6FD-C743-46526D98D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211" name="Freeform 1629">
                <a:extLst>
                  <a:ext uri="{FF2B5EF4-FFF2-40B4-BE49-F238E27FC236}">
                    <a16:creationId xmlns:a16="http://schemas.microsoft.com/office/drawing/2014/main" id="{60187DD4-9E4E-06F1-007C-0ACA1847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7" name="Group 1831">
              <a:extLst>
                <a:ext uri="{FF2B5EF4-FFF2-40B4-BE49-F238E27FC236}">
                  <a16:creationId xmlns:a16="http://schemas.microsoft.com/office/drawing/2014/main" id="{6D12BC44-4F88-4CD4-9EA4-233969B30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1084"/>
              <a:ext cx="485" cy="520"/>
              <a:chOff x="2802" y="1084"/>
              <a:chExt cx="485" cy="520"/>
            </a:xfrm>
          </p:grpSpPr>
          <p:sp>
            <p:nvSpPr>
              <p:cNvPr id="74812" name="Freeform 1631">
                <a:extLst>
                  <a:ext uri="{FF2B5EF4-FFF2-40B4-BE49-F238E27FC236}">
                    <a16:creationId xmlns:a16="http://schemas.microsoft.com/office/drawing/2014/main" id="{D66E6EB5-2D0E-8780-DF59-9FB7AF52E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3" name="Freeform 1632">
                <a:extLst>
                  <a:ext uri="{FF2B5EF4-FFF2-40B4-BE49-F238E27FC236}">
                    <a16:creationId xmlns:a16="http://schemas.microsoft.com/office/drawing/2014/main" id="{629664C5-B107-A337-C14B-83D9F7FFE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4" name="Freeform 1633">
                <a:extLst>
                  <a:ext uri="{FF2B5EF4-FFF2-40B4-BE49-F238E27FC236}">
                    <a16:creationId xmlns:a16="http://schemas.microsoft.com/office/drawing/2014/main" id="{0F2AA7CD-C2CA-70A3-790D-1A6618A37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9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5" name="Line 1634">
                <a:extLst>
                  <a:ext uri="{FF2B5EF4-FFF2-40B4-BE49-F238E27FC236}">
                    <a16:creationId xmlns:a16="http://schemas.microsoft.com/office/drawing/2014/main" id="{FFAF76D2-31EB-58FA-2E20-E2009FB32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0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6" name="Freeform 1635">
                <a:extLst>
                  <a:ext uri="{FF2B5EF4-FFF2-40B4-BE49-F238E27FC236}">
                    <a16:creationId xmlns:a16="http://schemas.microsoft.com/office/drawing/2014/main" id="{496864E9-AB63-3F24-D482-99CF599C4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7" name="Freeform 1636">
                <a:extLst>
                  <a:ext uri="{FF2B5EF4-FFF2-40B4-BE49-F238E27FC236}">
                    <a16:creationId xmlns:a16="http://schemas.microsoft.com/office/drawing/2014/main" id="{07DE20A9-7EB3-7F53-BE0F-1D6239BB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089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8" name="Freeform 1637">
                <a:extLst>
                  <a:ext uri="{FF2B5EF4-FFF2-40B4-BE49-F238E27FC236}">
                    <a16:creationId xmlns:a16="http://schemas.microsoft.com/office/drawing/2014/main" id="{6FFB25DC-D7AC-A35F-0CB8-715A0E3C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088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9" name="Freeform 1638">
                <a:extLst>
                  <a:ext uri="{FF2B5EF4-FFF2-40B4-BE49-F238E27FC236}">
                    <a16:creationId xmlns:a16="http://schemas.microsoft.com/office/drawing/2014/main" id="{9F18CA89-F711-D69E-7F6D-81EDFA434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0" name="Freeform 1639">
                <a:extLst>
                  <a:ext uri="{FF2B5EF4-FFF2-40B4-BE49-F238E27FC236}">
                    <a16:creationId xmlns:a16="http://schemas.microsoft.com/office/drawing/2014/main" id="{E13ECAC2-EC48-70E1-FC64-AB5F4B7D7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7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1" name="Line 1640">
                <a:extLst>
                  <a:ext uri="{FF2B5EF4-FFF2-40B4-BE49-F238E27FC236}">
                    <a16:creationId xmlns:a16="http://schemas.microsoft.com/office/drawing/2014/main" id="{5615FE47-C6D3-0EFA-86A9-398CC5147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2" name="Freeform 1641">
                <a:extLst>
                  <a:ext uri="{FF2B5EF4-FFF2-40B4-BE49-F238E27FC236}">
                    <a16:creationId xmlns:a16="http://schemas.microsoft.com/office/drawing/2014/main" id="{FA7D8CFA-F55A-A6B3-2932-B7CC6C22C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3" name="Freeform 1642">
                <a:extLst>
                  <a:ext uri="{FF2B5EF4-FFF2-40B4-BE49-F238E27FC236}">
                    <a16:creationId xmlns:a16="http://schemas.microsoft.com/office/drawing/2014/main" id="{09EE36FA-B1C4-588A-FCBE-9772F394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4" name="Freeform 1643">
                <a:extLst>
                  <a:ext uri="{FF2B5EF4-FFF2-40B4-BE49-F238E27FC236}">
                    <a16:creationId xmlns:a16="http://schemas.microsoft.com/office/drawing/2014/main" id="{2BE7FF5A-9249-F8F3-878C-612F639F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5" name="Freeform 1644">
                <a:extLst>
                  <a:ext uri="{FF2B5EF4-FFF2-40B4-BE49-F238E27FC236}">
                    <a16:creationId xmlns:a16="http://schemas.microsoft.com/office/drawing/2014/main" id="{5C374B9E-839C-DF9A-76A7-FCD4895B3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9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6" name="Line 1645">
                <a:extLst>
                  <a:ext uri="{FF2B5EF4-FFF2-40B4-BE49-F238E27FC236}">
                    <a16:creationId xmlns:a16="http://schemas.microsoft.com/office/drawing/2014/main" id="{F1E46CEA-50BB-221A-B4AB-7079B0824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7" name="Freeform 1646">
                <a:extLst>
                  <a:ext uri="{FF2B5EF4-FFF2-40B4-BE49-F238E27FC236}">
                    <a16:creationId xmlns:a16="http://schemas.microsoft.com/office/drawing/2014/main" id="{BAE3FAA5-0BA4-0E77-CECD-C66712ED9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8" name="Freeform 1647">
                <a:extLst>
                  <a:ext uri="{FF2B5EF4-FFF2-40B4-BE49-F238E27FC236}">
                    <a16:creationId xmlns:a16="http://schemas.microsoft.com/office/drawing/2014/main" id="{302F3D75-EAAE-D814-6D8B-4487F4DB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08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29" name="Freeform 1648">
                <a:extLst>
                  <a:ext uri="{FF2B5EF4-FFF2-40B4-BE49-F238E27FC236}">
                    <a16:creationId xmlns:a16="http://schemas.microsoft.com/office/drawing/2014/main" id="{1A692F39-367B-F4E5-8AB9-AB74983C8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0" name="Freeform 1649">
                <a:extLst>
                  <a:ext uri="{FF2B5EF4-FFF2-40B4-BE49-F238E27FC236}">
                    <a16:creationId xmlns:a16="http://schemas.microsoft.com/office/drawing/2014/main" id="{6A22ABB9-3EB8-A8D6-2754-E210C7DB8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1" name="Line 1650">
                <a:extLst>
                  <a:ext uri="{FF2B5EF4-FFF2-40B4-BE49-F238E27FC236}">
                    <a16:creationId xmlns:a16="http://schemas.microsoft.com/office/drawing/2014/main" id="{3C6FDCD6-6587-6651-6F6C-FA5086B00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2" name="Freeform 1651">
                <a:extLst>
                  <a:ext uri="{FF2B5EF4-FFF2-40B4-BE49-F238E27FC236}">
                    <a16:creationId xmlns:a16="http://schemas.microsoft.com/office/drawing/2014/main" id="{6881DA1D-2CD8-F5A3-1AEA-3A68801F7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086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3" name="Freeform 1652">
                <a:extLst>
                  <a:ext uri="{FF2B5EF4-FFF2-40B4-BE49-F238E27FC236}">
                    <a16:creationId xmlns:a16="http://schemas.microsoft.com/office/drawing/2014/main" id="{FF8C75F4-05A9-5EC0-E76B-BEDE593F4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86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4" name="Freeform 1653">
                <a:extLst>
                  <a:ext uri="{FF2B5EF4-FFF2-40B4-BE49-F238E27FC236}">
                    <a16:creationId xmlns:a16="http://schemas.microsoft.com/office/drawing/2014/main" id="{D371A11D-94C1-ABFB-A7E0-FC9F86F4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5" name="Freeform 1654">
                <a:extLst>
                  <a:ext uri="{FF2B5EF4-FFF2-40B4-BE49-F238E27FC236}">
                    <a16:creationId xmlns:a16="http://schemas.microsoft.com/office/drawing/2014/main" id="{7C4C1807-7573-9044-D910-7A651BC46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7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6" name="Line 1655">
                <a:extLst>
                  <a:ext uri="{FF2B5EF4-FFF2-40B4-BE49-F238E27FC236}">
                    <a16:creationId xmlns:a16="http://schemas.microsoft.com/office/drawing/2014/main" id="{B2BD6C9C-A823-E02D-C4EE-FF498A767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7" name="Freeform 1656">
                <a:extLst>
                  <a:ext uri="{FF2B5EF4-FFF2-40B4-BE49-F238E27FC236}">
                    <a16:creationId xmlns:a16="http://schemas.microsoft.com/office/drawing/2014/main" id="{1B50FB4C-76CB-98F8-EE05-96B1FB84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8" name="Freeform 1657">
                <a:extLst>
                  <a:ext uri="{FF2B5EF4-FFF2-40B4-BE49-F238E27FC236}">
                    <a16:creationId xmlns:a16="http://schemas.microsoft.com/office/drawing/2014/main" id="{3F8700C4-4629-F60E-32DB-3D3BE3CF0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39" name="Freeform 1658">
                <a:extLst>
                  <a:ext uri="{FF2B5EF4-FFF2-40B4-BE49-F238E27FC236}">
                    <a16:creationId xmlns:a16="http://schemas.microsoft.com/office/drawing/2014/main" id="{8680C0AC-50C3-E9A2-39CA-BDFFAE1C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084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0" name="Line 1659">
                <a:extLst>
                  <a:ext uri="{FF2B5EF4-FFF2-40B4-BE49-F238E27FC236}">
                    <a16:creationId xmlns:a16="http://schemas.microsoft.com/office/drawing/2014/main" id="{C2A1E650-173B-4796-9DA3-55AD3CC07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1" name="Freeform 1660">
                <a:extLst>
                  <a:ext uri="{FF2B5EF4-FFF2-40B4-BE49-F238E27FC236}">
                    <a16:creationId xmlns:a16="http://schemas.microsoft.com/office/drawing/2014/main" id="{ED05B281-7303-EA74-0DA6-7FD2D1130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2" name="Line 1661">
                <a:extLst>
                  <a:ext uri="{FF2B5EF4-FFF2-40B4-BE49-F238E27FC236}">
                    <a16:creationId xmlns:a16="http://schemas.microsoft.com/office/drawing/2014/main" id="{8FA725B6-68FA-7698-5089-B56B32B3B2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3" name="Freeform 1662">
                <a:extLst>
                  <a:ext uri="{FF2B5EF4-FFF2-40B4-BE49-F238E27FC236}">
                    <a16:creationId xmlns:a16="http://schemas.microsoft.com/office/drawing/2014/main" id="{1B77363E-1684-EB0F-76F5-A544623D2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4" name="Line 1663">
                <a:extLst>
                  <a:ext uri="{FF2B5EF4-FFF2-40B4-BE49-F238E27FC236}">
                    <a16:creationId xmlns:a16="http://schemas.microsoft.com/office/drawing/2014/main" id="{60793A34-25F2-8A2A-3799-BF3F7A4A04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5" name="Freeform 1664">
                <a:extLst>
                  <a:ext uri="{FF2B5EF4-FFF2-40B4-BE49-F238E27FC236}">
                    <a16:creationId xmlns:a16="http://schemas.microsoft.com/office/drawing/2014/main" id="{5ECB8972-4C9B-F044-3680-B5BD822F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30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4" y="3"/>
                    </a:lnTo>
                    <a:lnTo>
                      <a:pt x="295" y="5"/>
                    </a:lnTo>
                    <a:lnTo>
                      <a:pt x="288" y="8"/>
                    </a:lnTo>
                    <a:lnTo>
                      <a:pt x="279" y="11"/>
                    </a:lnTo>
                    <a:lnTo>
                      <a:pt x="272" y="16"/>
                    </a:lnTo>
                    <a:lnTo>
                      <a:pt x="263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6" y="62"/>
                    </a:lnTo>
                    <a:lnTo>
                      <a:pt x="209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7" y="102"/>
                    </a:lnTo>
                    <a:lnTo>
                      <a:pt x="179" y="113"/>
                    </a:lnTo>
                    <a:lnTo>
                      <a:pt x="173" y="124"/>
                    </a:lnTo>
                    <a:lnTo>
                      <a:pt x="165" y="137"/>
                    </a:lnTo>
                    <a:lnTo>
                      <a:pt x="159" y="150"/>
                    </a:lnTo>
                    <a:lnTo>
                      <a:pt x="152" y="163"/>
                    </a:lnTo>
                    <a:lnTo>
                      <a:pt x="146" y="177"/>
                    </a:lnTo>
                    <a:lnTo>
                      <a:pt x="133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6" y="377"/>
                    </a:lnTo>
                    <a:lnTo>
                      <a:pt x="66" y="417"/>
                    </a:lnTo>
                    <a:lnTo>
                      <a:pt x="56" y="457"/>
                    </a:lnTo>
                    <a:lnTo>
                      <a:pt x="49" y="500"/>
                    </a:lnTo>
                    <a:lnTo>
                      <a:pt x="41" y="543"/>
                    </a:lnTo>
                    <a:lnTo>
                      <a:pt x="33" y="588"/>
                    </a:lnTo>
                    <a:lnTo>
                      <a:pt x="27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1" y="984"/>
                    </a:lnTo>
                    <a:lnTo>
                      <a:pt x="0" y="1038"/>
                    </a:lnTo>
                    <a:lnTo>
                      <a:pt x="1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7" y="1441"/>
                    </a:lnTo>
                    <a:lnTo>
                      <a:pt x="33" y="1488"/>
                    </a:lnTo>
                    <a:lnTo>
                      <a:pt x="41" y="1533"/>
                    </a:lnTo>
                    <a:lnTo>
                      <a:pt x="49" y="1576"/>
                    </a:lnTo>
                    <a:lnTo>
                      <a:pt x="56" y="1618"/>
                    </a:lnTo>
                    <a:lnTo>
                      <a:pt x="66" y="1659"/>
                    </a:lnTo>
                    <a:lnTo>
                      <a:pt x="76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3" y="1869"/>
                    </a:lnTo>
                    <a:lnTo>
                      <a:pt x="146" y="1898"/>
                    </a:lnTo>
                    <a:lnTo>
                      <a:pt x="152" y="1911"/>
                    </a:lnTo>
                    <a:lnTo>
                      <a:pt x="159" y="1925"/>
                    </a:lnTo>
                    <a:lnTo>
                      <a:pt x="165" y="1938"/>
                    </a:lnTo>
                    <a:lnTo>
                      <a:pt x="173" y="1950"/>
                    </a:lnTo>
                    <a:lnTo>
                      <a:pt x="179" y="1962"/>
                    </a:lnTo>
                    <a:lnTo>
                      <a:pt x="187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9" y="2004"/>
                    </a:lnTo>
                    <a:lnTo>
                      <a:pt x="216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3" y="2053"/>
                    </a:lnTo>
                    <a:lnTo>
                      <a:pt x="272" y="2060"/>
                    </a:lnTo>
                    <a:lnTo>
                      <a:pt x="279" y="2063"/>
                    </a:lnTo>
                    <a:lnTo>
                      <a:pt x="288" y="2067"/>
                    </a:lnTo>
                    <a:lnTo>
                      <a:pt x="295" y="2070"/>
                    </a:lnTo>
                    <a:lnTo>
                      <a:pt x="304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30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5" y="2073"/>
                    </a:lnTo>
                    <a:lnTo>
                      <a:pt x="362" y="2070"/>
                    </a:lnTo>
                    <a:lnTo>
                      <a:pt x="371" y="2067"/>
                    </a:lnTo>
                    <a:lnTo>
                      <a:pt x="380" y="2063"/>
                    </a:lnTo>
                    <a:lnTo>
                      <a:pt x="387" y="2060"/>
                    </a:lnTo>
                    <a:lnTo>
                      <a:pt x="396" y="2053"/>
                    </a:lnTo>
                    <a:lnTo>
                      <a:pt x="404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5" y="2021"/>
                    </a:lnTo>
                    <a:lnTo>
                      <a:pt x="443" y="2013"/>
                    </a:lnTo>
                    <a:lnTo>
                      <a:pt x="449" y="2004"/>
                    </a:lnTo>
                    <a:lnTo>
                      <a:pt x="458" y="1994"/>
                    </a:lnTo>
                    <a:lnTo>
                      <a:pt x="465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500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4" y="1736"/>
                    </a:lnTo>
                    <a:lnTo>
                      <a:pt x="582" y="1697"/>
                    </a:lnTo>
                    <a:lnTo>
                      <a:pt x="593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9" y="1533"/>
                    </a:lnTo>
                    <a:lnTo>
                      <a:pt x="626" y="1488"/>
                    </a:lnTo>
                    <a:lnTo>
                      <a:pt x="632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8" y="1091"/>
                    </a:lnTo>
                    <a:lnTo>
                      <a:pt x="658" y="1038"/>
                    </a:lnTo>
                    <a:lnTo>
                      <a:pt x="658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2" y="633"/>
                    </a:lnTo>
                    <a:lnTo>
                      <a:pt x="626" y="588"/>
                    </a:lnTo>
                    <a:lnTo>
                      <a:pt x="619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3" y="417"/>
                    </a:lnTo>
                    <a:lnTo>
                      <a:pt x="582" y="377"/>
                    </a:lnTo>
                    <a:lnTo>
                      <a:pt x="574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500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5" y="91"/>
                    </a:lnTo>
                    <a:lnTo>
                      <a:pt x="458" y="81"/>
                    </a:lnTo>
                    <a:lnTo>
                      <a:pt x="449" y="72"/>
                    </a:lnTo>
                    <a:lnTo>
                      <a:pt x="443" y="62"/>
                    </a:lnTo>
                    <a:lnTo>
                      <a:pt x="435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4" y="27"/>
                    </a:lnTo>
                    <a:lnTo>
                      <a:pt x="396" y="20"/>
                    </a:lnTo>
                    <a:lnTo>
                      <a:pt x="387" y="16"/>
                    </a:lnTo>
                    <a:lnTo>
                      <a:pt x="380" y="11"/>
                    </a:lnTo>
                    <a:lnTo>
                      <a:pt x="371" y="8"/>
                    </a:lnTo>
                    <a:lnTo>
                      <a:pt x="362" y="5"/>
                    </a:lnTo>
                    <a:lnTo>
                      <a:pt x="355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6" name="Line 1665">
                <a:extLst>
                  <a:ext uri="{FF2B5EF4-FFF2-40B4-BE49-F238E27FC236}">
                    <a16:creationId xmlns:a16="http://schemas.microsoft.com/office/drawing/2014/main" id="{D8869DA1-A229-536A-B5CC-B991DB376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7" name="Line 1666">
                <a:extLst>
                  <a:ext uri="{FF2B5EF4-FFF2-40B4-BE49-F238E27FC236}">
                    <a16:creationId xmlns:a16="http://schemas.microsoft.com/office/drawing/2014/main" id="{B77B54F0-6655-7D7A-F5E3-11A94346E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8" name="Line 1667">
                <a:extLst>
                  <a:ext uri="{FF2B5EF4-FFF2-40B4-BE49-F238E27FC236}">
                    <a16:creationId xmlns:a16="http://schemas.microsoft.com/office/drawing/2014/main" id="{49653FF9-03FB-B9E5-2A16-2599EDAF0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49" name="Line 1668">
                <a:extLst>
                  <a:ext uri="{FF2B5EF4-FFF2-40B4-BE49-F238E27FC236}">
                    <a16:creationId xmlns:a16="http://schemas.microsoft.com/office/drawing/2014/main" id="{BB2B34D6-9A86-C06C-47DB-93C3CD73C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0" name="Line 1669">
                <a:extLst>
                  <a:ext uri="{FF2B5EF4-FFF2-40B4-BE49-F238E27FC236}">
                    <a16:creationId xmlns:a16="http://schemas.microsoft.com/office/drawing/2014/main" id="{3E3D95C8-EDDD-1EBC-B9BB-80E5FA36A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6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1" name="Line 1670">
                <a:extLst>
                  <a:ext uri="{FF2B5EF4-FFF2-40B4-BE49-F238E27FC236}">
                    <a16:creationId xmlns:a16="http://schemas.microsoft.com/office/drawing/2014/main" id="{28038DF7-9E78-FA6E-90A5-8A885C65D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2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2" name="Line 1671">
                <a:extLst>
                  <a:ext uri="{FF2B5EF4-FFF2-40B4-BE49-F238E27FC236}">
                    <a16:creationId xmlns:a16="http://schemas.microsoft.com/office/drawing/2014/main" id="{6CCEAB2C-4CF2-7FFD-8F8F-2BBB560CC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8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3" name="Line 1672">
                <a:extLst>
                  <a:ext uri="{FF2B5EF4-FFF2-40B4-BE49-F238E27FC236}">
                    <a16:creationId xmlns:a16="http://schemas.microsoft.com/office/drawing/2014/main" id="{5D602F28-F38C-2A91-4391-52C240AA4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4" name="Line 1673">
                <a:extLst>
                  <a:ext uri="{FF2B5EF4-FFF2-40B4-BE49-F238E27FC236}">
                    <a16:creationId xmlns:a16="http://schemas.microsoft.com/office/drawing/2014/main" id="{23805B58-54B0-089C-4D52-AF30BFA23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0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5" name="Line 1674">
                <a:extLst>
                  <a:ext uri="{FF2B5EF4-FFF2-40B4-BE49-F238E27FC236}">
                    <a16:creationId xmlns:a16="http://schemas.microsoft.com/office/drawing/2014/main" id="{334190B6-3DE7-101A-782C-BDEEC0A59F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6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6" name="Line 1675">
                <a:extLst>
                  <a:ext uri="{FF2B5EF4-FFF2-40B4-BE49-F238E27FC236}">
                    <a16:creationId xmlns:a16="http://schemas.microsoft.com/office/drawing/2014/main" id="{C2F44BAC-671A-3B09-700B-C2EC483DA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2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7" name="Line 1676">
                <a:extLst>
                  <a:ext uri="{FF2B5EF4-FFF2-40B4-BE49-F238E27FC236}">
                    <a16:creationId xmlns:a16="http://schemas.microsoft.com/office/drawing/2014/main" id="{B36F2EEC-EB5D-C9CB-B47B-48309E5CF3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8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8" name="Line 1677">
                <a:extLst>
                  <a:ext uri="{FF2B5EF4-FFF2-40B4-BE49-F238E27FC236}">
                    <a16:creationId xmlns:a16="http://schemas.microsoft.com/office/drawing/2014/main" id="{EEC642F3-C602-6D59-E562-2B75D5556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4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59" name="Line 1678">
                <a:extLst>
                  <a:ext uri="{FF2B5EF4-FFF2-40B4-BE49-F238E27FC236}">
                    <a16:creationId xmlns:a16="http://schemas.microsoft.com/office/drawing/2014/main" id="{F1389962-7160-26A1-746D-5CA0EBA02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1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0" name="Line 1679">
                <a:extLst>
                  <a:ext uri="{FF2B5EF4-FFF2-40B4-BE49-F238E27FC236}">
                    <a16:creationId xmlns:a16="http://schemas.microsoft.com/office/drawing/2014/main" id="{285D7908-76F9-9CAC-A1B5-F16A06B6C9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7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1" name="Line 1680">
                <a:extLst>
                  <a:ext uri="{FF2B5EF4-FFF2-40B4-BE49-F238E27FC236}">
                    <a16:creationId xmlns:a16="http://schemas.microsoft.com/office/drawing/2014/main" id="{DAE44739-19F3-DE00-FF3F-DA8087D95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3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2" name="Line 1681">
                <a:extLst>
                  <a:ext uri="{FF2B5EF4-FFF2-40B4-BE49-F238E27FC236}">
                    <a16:creationId xmlns:a16="http://schemas.microsoft.com/office/drawing/2014/main" id="{CFFABCBE-9284-E4EE-B07B-285BA19B1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3" name="Line 1682">
                <a:extLst>
                  <a:ext uri="{FF2B5EF4-FFF2-40B4-BE49-F238E27FC236}">
                    <a16:creationId xmlns:a16="http://schemas.microsoft.com/office/drawing/2014/main" id="{895EC5C6-D050-1534-DAEE-70C2071EC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6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4" name="Line 1683">
                <a:extLst>
                  <a:ext uri="{FF2B5EF4-FFF2-40B4-BE49-F238E27FC236}">
                    <a16:creationId xmlns:a16="http://schemas.microsoft.com/office/drawing/2014/main" id="{0DDFF76B-CB16-8C72-F705-B70F1AB78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2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5" name="Line 1684">
                <a:extLst>
                  <a:ext uri="{FF2B5EF4-FFF2-40B4-BE49-F238E27FC236}">
                    <a16:creationId xmlns:a16="http://schemas.microsoft.com/office/drawing/2014/main" id="{993CD39E-8C7F-4DF7-33A3-12E0D3B43F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9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6" name="Line 1685">
                <a:extLst>
                  <a:ext uri="{FF2B5EF4-FFF2-40B4-BE49-F238E27FC236}">
                    <a16:creationId xmlns:a16="http://schemas.microsoft.com/office/drawing/2014/main" id="{C7FAC806-40DE-BB29-2749-600E1BC7E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7" name="Line 1686">
                <a:extLst>
                  <a:ext uri="{FF2B5EF4-FFF2-40B4-BE49-F238E27FC236}">
                    <a16:creationId xmlns:a16="http://schemas.microsoft.com/office/drawing/2014/main" id="{031D3A2B-E063-A9F0-3965-BB3F770E5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8" name="Line 1687">
                <a:extLst>
                  <a:ext uri="{FF2B5EF4-FFF2-40B4-BE49-F238E27FC236}">
                    <a16:creationId xmlns:a16="http://schemas.microsoft.com/office/drawing/2014/main" id="{5AD12B96-B550-4012-62DE-2CAB7AE4E8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9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69" name="Line 1688">
                <a:extLst>
                  <a:ext uri="{FF2B5EF4-FFF2-40B4-BE49-F238E27FC236}">
                    <a16:creationId xmlns:a16="http://schemas.microsoft.com/office/drawing/2014/main" id="{8552F7BD-6637-0AE2-7439-53FA8BC86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5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0" name="Line 1689">
                <a:extLst>
                  <a:ext uri="{FF2B5EF4-FFF2-40B4-BE49-F238E27FC236}">
                    <a16:creationId xmlns:a16="http://schemas.microsoft.com/office/drawing/2014/main" id="{97B84A03-A74A-E9DF-1634-28B796D18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1" name="Line 1690">
                <a:extLst>
                  <a:ext uri="{FF2B5EF4-FFF2-40B4-BE49-F238E27FC236}">
                    <a16:creationId xmlns:a16="http://schemas.microsoft.com/office/drawing/2014/main" id="{E9D3967F-E34D-2C93-8EBF-E6E9538BA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2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2" name="Line 1691">
                <a:extLst>
                  <a:ext uri="{FF2B5EF4-FFF2-40B4-BE49-F238E27FC236}">
                    <a16:creationId xmlns:a16="http://schemas.microsoft.com/office/drawing/2014/main" id="{436A5304-C639-D77A-B2F5-1C080D174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7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3" name="Line 1692">
                <a:extLst>
                  <a:ext uri="{FF2B5EF4-FFF2-40B4-BE49-F238E27FC236}">
                    <a16:creationId xmlns:a16="http://schemas.microsoft.com/office/drawing/2014/main" id="{53604669-468E-8FC1-99F3-4F31F2254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1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4" name="Line 1693">
                <a:extLst>
                  <a:ext uri="{FF2B5EF4-FFF2-40B4-BE49-F238E27FC236}">
                    <a16:creationId xmlns:a16="http://schemas.microsoft.com/office/drawing/2014/main" id="{CC1D92B1-361E-6240-BE08-284C88676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5" name="Line 1694">
                <a:extLst>
                  <a:ext uri="{FF2B5EF4-FFF2-40B4-BE49-F238E27FC236}">
                    <a16:creationId xmlns:a16="http://schemas.microsoft.com/office/drawing/2014/main" id="{756664F5-795C-C270-4BD3-77038DC9F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0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6" name="Line 1695">
                <a:extLst>
                  <a:ext uri="{FF2B5EF4-FFF2-40B4-BE49-F238E27FC236}">
                    <a16:creationId xmlns:a16="http://schemas.microsoft.com/office/drawing/2014/main" id="{26C0E327-D85F-3684-03D6-E6BA332A6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5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7" name="Line 1696">
                <a:extLst>
                  <a:ext uri="{FF2B5EF4-FFF2-40B4-BE49-F238E27FC236}">
                    <a16:creationId xmlns:a16="http://schemas.microsoft.com/office/drawing/2014/main" id="{E23C9E40-12B5-72BF-CB56-6B7A23215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8" name="Line 1697">
                <a:extLst>
                  <a:ext uri="{FF2B5EF4-FFF2-40B4-BE49-F238E27FC236}">
                    <a16:creationId xmlns:a16="http://schemas.microsoft.com/office/drawing/2014/main" id="{3B12D20D-BDBE-3030-420E-07541A147B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7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79" name="Line 1698">
                <a:extLst>
                  <a:ext uri="{FF2B5EF4-FFF2-40B4-BE49-F238E27FC236}">
                    <a16:creationId xmlns:a16="http://schemas.microsoft.com/office/drawing/2014/main" id="{AD6FA85F-C60F-2429-52D9-AB90B8ABA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0" name="Line 1699">
                <a:extLst>
                  <a:ext uri="{FF2B5EF4-FFF2-40B4-BE49-F238E27FC236}">
                    <a16:creationId xmlns:a16="http://schemas.microsoft.com/office/drawing/2014/main" id="{4BA7B2BD-15CA-F38C-D31A-7BD3B50916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1" name="Line 1700">
                <a:extLst>
                  <a:ext uri="{FF2B5EF4-FFF2-40B4-BE49-F238E27FC236}">
                    <a16:creationId xmlns:a16="http://schemas.microsoft.com/office/drawing/2014/main" id="{0570FFA9-98BF-B609-0AD1-86BBE0E1E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6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2" name="Line 1701">
                <a:extLst>
                  <a:ext uri="{FF2B5EF4-FFF2-40B4-BE49-F238E27FC236}">
                    <a16:creationId xmlns:a16="http://schemas.microsoft.com/office/drawing/2014/main" id="{AADA0B7E-6021-1DC0-26C1-D93C71217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3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3" name="Line 1702">
                <a:extLst>
                  <a:ext uri="{FF2B5EF4-FFF2-40B4-BE49-F238E27FC236}">
                    <a16:creationId xmlns:a16="http://schemas.microsoft.com/office/drawing/2014/main" id="{E8DA9572-774D-2B38-2840-5807543EF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4" name="Line 1703">
                <a:extLst>
                  <a:ext uri="{FF2B5EF4-FFF2-40B4-BE49-F238E27FC236}">
                    <a16:creationId xmlns:a16="http://schemas.microsoft.com/office/drawing/2014/main" id="{8F190DB7-1FEA-3DD1-DE3C-EFA83A2E5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8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5" name="Line 1704">
                <a:extLst>
                  <a:ext uri="{FF2B5EF4-FFF2-40B4-BE49-F238E27FC236}">
                    <a16:creationId xmlns:a16="http://schemas.microsoft.com/office/drawing/2014/main" id="{23B5EF51-12E1-A189-69BC-EC4F3FA20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6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6" name="Line 1705">
                <a:extLst>
                  <a:ext uri="{FF2B5EF4-FFF2-40B4-BE49-F238E27FC236}">
                    <a16:creationId xmlns:a16="http://schemas.microsoft.com/office/drawing/2014/main" id="{C801161F-2BBA-2F31-2528-50176F5F65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5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7" name="Line 1706">
                <a:extLst>
                  <a:ext uri="{FF2B5EF4-FFF2-40B4-BE49-F238E27FC236}">
                    <a16:creationId xmlns:a16="http://schemas.microsoft.com/office/drawing/2014/main" id="{5DAB1950-C7A5-5B23-D133-13BECDE4B0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8" name="Line 1707">
                <a:extLst>
                  <a:ext uri="{FF2B5EF4-FFF2-40B4-BE49-F238E27FC236}">
                    <a16:creationId xmlns:a16="http://schemas.microsoft.com/office/drawing/2014/main" id="{FF6AC27C-6882-2F0B-166B-7B18AAF32D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89" name="Line 1708">
                <a:extLst>
                  <a:ext uri="{FF2B5EF4-FFF2-40B4-BE49-F238E27FC236}">
                    <a16:creationId xmlns:a16="http://schemas.microsoft.com/office/drawing/2014/main" id="{F6F65633-1859-95E6-F7B9-A47554A3B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0" name="Line 1709">
                <a:extLst>
                  <a:ext uri="{FF2B5EF4-FFF2-40B4-BE49-F238E27FC236}">
                    <a16:creationId xmlns:a16="http://schemas.microsoft.com/office/drawing/2014/main" id="{24025FCC-DC9D-A2F4-8D18-048038BD4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1" name="Line 1710">
                <a:extLst>
                  <a:ext uri="{FF2B5EF4-FFF2-40B4-BE49-F238E27FC236}">
                    <a16:creationId xmlns:a16="http://schemas.microsoft.com/office/drawing/2014/main" id="{B3E7883E-1509-478E-19CC-20411D00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2" name="Line 1711">
                <a:extLst>
                  <a:ext uri="{FF2B5EF4-FFF2-40B4-BE49-F238E27FC236}">
                    <a16:creationId xmlns:a16="http://schemas.microsoft.com/office/drawing/2014/main" id="{69B958DE-247E-E176-4918-7F949276B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3" name="Line 1712">
                <a:extLst>
                  <a:ext uri="{FF2B5EF4-FFF2-40B4-BE49-F238E27FC236}">
                    <a16:creationId xmlns:a16="http://schemas.microsoft.com/office/drawing/2014/main" id="{0CFBE501-7745-EB7F-BF10-595BB1693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5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4" name="Line 1713">
                <a:extLst>
                  <a:ext uri="{FF2B5EF4-FFF2-40B4-BE49-F238E27FC236}">
                    <a16:creationId xmlns:a16="http://schemas.microsoft.com/office/drawing/2014/main" id="{1A84AA9B-53BA-77BC-A1D1-C90A6DDFB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5" name="Line 1714">
                <a:extLst>
                  <a:ext uri="{FF2B5EF4-FFF2-40B4-BE49-F238E27FC236}">
                    <a16:creationId xmlns:a16="http://schemas.microsoft.com/office/drawing/2014/main" id="{D22283B7-915D-040A-5DDE-3D3ED41776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8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6" name="Line 1715">
                <a:extLst>
                  <a:ext uri="{FF2B5EF4-FFF2-40B4-BE49-F238E27FC236}">
                    <a16:creationId xmlns:a16="http://schemas.microsoft.com/office/drawing/2014/main" id="{F1C42FC2-A3E6-96EB-BB37-349EF01BF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7" name="Line 1716">
                <a:extLst>
                  <a:ext uri="{FF2B5EF4-FFF2-40B4-BE49-F238E27FC236}">
                    <a16:creationId xmlns:a16="http://schemas.microsoft.com/office/drawing/2014/main" id="{8108D866-D7D5-164F-1BC2-1589414CD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3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8" name="Line 1717">
                <a:extLst>
                  <a:ext uri="{FF2B5EF4-FFF2-40B4-BE49-F238E27FC236}">
                    <a16:creationId xmlns:a16="http://schemas.microsoft.com/office/drawing/2014/main" id="{CA916A89-6C8F-2B9D-E67A-B17BA4F4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99" name="Line 1718">
                <a:extLst>
                  <a:ext uri="{FF2B5EF4-FFF2-40B4-BE49-F238E27FC236}">
                    <a16:creationId xmlns:a16="http://schemas.microsoft.com/office/drawing/2014/main" id="{1E2F39C2-3D63-CE26-E588-2482E6D1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0" name="Line 1719">
                <a:extLst>
                  <a:ext uri="{FF2B5EF4-FFF2-40B4-BE49-F238E27FC236}">
                    <a16:creationId xmlns:a16="http://schemas.microsoft.com/office/drawing/2014/main" id="{BCC9F2B7-5E6B-F29F-81FE-C3A42C193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1" name="Line 1720">
                <a:extLst>
                  <a:ext uri="{FF2B5EF4-FFF2-40B4-BE49-F238E27FC236}">
                    <a16:creationId xmlns:a16="http://schemas.microsoft.com/office/drawing/2014/main" id="{4ECE70C6-4049-E178-E388-903A2A6E7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7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2" name="Line 1721">
                <a:extLst>
                  <a:ext uri="{FF2B5EF4-FFF2-40B4-BE49-F238E27FC236}">
                    <a16:creationId xmlns:a16="http://schemas.microsoft.com/office/drawing/2014/main" id="{95AE4F92-FB8D-4D93-E259-0B7C81F9D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1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3" name="Line 1722">
                <a:extLst>
                  <a:ext uri="{FF2B5EF4-FFF2-40B4-BE49-F238E27FC236}">
                    <a16:creationId xmlns:a16="http://schemas.microsoft.com/office/drawing/2014/main" id="{BD7F99A8-22FB-A1FC-AA6C-4FF33A857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5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4" name="Line 1723">
                <a:extLst>
                  <a:ext uri="{FF2B5EF4-FFF2-40B4-BE49-F238E27FC236}">
                    <a16:creationId xmlns:a16="http://schemas.microsoft.com/office/drawing/2014/main" id="{D5998051-A746-F0C3-116D-BBAB284E7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0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5" name="Line 1724">
                <a:extLst>
                  <a:ext uri="{FF2B5EF4-FFF2-40B4-BE49-F238E27FC236}">
                    <a16:creationId xmlns:a16="http://schemas.microsoft.com/office/drawing/2014/main" id="{1E25D33F-BD96-BC9E-783D-48C8C5A31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6" name="Line 1725">
                <a:extLst>
                  <a:ext uri="{FF2B5EF4-FFF2-40B4-BE49-F238E27FC236}">
                    <a16:creationId xmlns:a16="http://schemas.microsoft.com/office/drawing/2014/main" id="{AC6CCE25-5328-3616-7841-8DBFEFA5E8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1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7" name="Line 1726">
                <a:extLst>
                  <a:ext uri="{FF2B5EF4-FFF2-40B4-BE49-F238E27FC236}">
                    <a16:creationId xmlns:a16="http://schemas.microsoft.com/office/drawing/2014/main" id="{B20F030B-C4A6-DADA-8E20-B76D88D91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7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8" name="Line 1727">
                <a:extLst>
                  <a:ext uri="{FF2B5EF4-FFF2-40B4-BE49-F238E27FC236}">
                    <a16:creationId xmlns:a16="http://schemas.microsoft.com/office/drawing/2014/main" id="{5F718137-F30D-B793-4B9E-6A7D99AA22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2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09" name="Line 1728">
                <a:extLst>
                  <a:ext uri="{FF2B5EF4-FFF2-40B4-BE49-F238E27FC236}">
                    <a16:creationId xmlns:a16="http://schemas.microsoft.com/office/drawing/2014/main" id="{4F87B2BF-A43E-D33F-E195-D42ADE119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0" name="Line 1729">
                <a:extLst>
                  <a:ext uri="{FF2B5EF4-FFF2-40B4-BE49-F238E27FC236}">
                    <a16:creationId xmlns:a16="http://schemas.microsoft.com/office/drawing/2014/main" id="{1CC77D4E-53AE-966C-51FB-BD6C12D5C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5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1" name="Line 1730">
                <a:extLst>
                  <a:ext uri="{FF2B5EF4-FFF2-40B4-BE49-F238E27FC236}">
                    <a16:creationId xmlns:a16="http://schemas.microsoft.com/office/drawing/2014/main" id="{FD4F2C23-B505-A221-9876-D9AAF8084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2" name="Line 1731">
                <a:extLst>
                  <a:ext uri="{FF2B5EF4-FFF2-40B4-BE49-F238E27FC236}">
                    <a16:creationId xmlns:a16="http://schemas.microsoft.com/office/drawing/2014/main" id="{F6EEA2BB-D124-5DAB-5320-F2DC61761B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3" name="Line 1732">
                <a:extLst>
                  <a:ext uri="{FF2B5EF4-FFF2-40B4-BE49-F238E27FC236}">
                    <a16:creationId xmlns:a16="http://schemas.microsoft.com/office/drawing/2014/main" id="{54BDA4B4-6FD9-954B-2E1C-BFFB3F23F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4" name="Line 1733">
                <a:extLst>
                  <a:ext uri="{FF2B5EF4-FFF2-40B4-BE49-F238E27FC236}">
                    <a16:creationId xmlns:a16="http://schemas.microsoft.com/office/drawing/2014/main" id="{9E8B494B-E74C-B634-3896-32D6612BF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9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5" name="Line 1734">
                <a:extLst>
                  <a:ext uri="{FF2B5EF4-FFF2-40B4-BE49-F238E27FC236}">
                    <a16:creationId xmlns:a16="http://schemas.microsoft.com/office/drawing/2014/main" id="{0CCC8569-6B7F-57DC-F440-7DC46FA5E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2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6" name="Line 1735">
                <a:extLst>
                  <a:ext uri="{FF2B5EF4-FFF2-40B4-BE49-F238E27FC236}">
                    <a16:creationId xmlns:a16="http://schemas.microsoft.com/office/drawing/2014/main" id="{76753C8D-53CB-5481-D2DB-68CE46195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6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7" name="Line 1736">
                <a:extLst>
                  <a:ext uri="{FF2B5EF4-FFF2-40B4-BE49-F238E27FC236}">
                    <a16:creationId xmlns:a16="http://schemas.microsoft.com/office/drawing/2014/main" id="{8B94670F-73E7-5DD4-F099-0633FAC68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8" name="Line 1737">
                <a:extLst>
                  <a:ext uri="{FF2B5EF4-FFF2-40B4-BE49-F238E27FC236}">
                    <a16:creationId xmlns:a16="http://schemas.microsoft.com/office/drawing/2014/main" id="{096254DA-794A-05BB-B08C-311348EC8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19" name="Line 1738">
                <a:extLst>
                  <a:ext uri="{FF2B5EF4-FFF2-40B4-BE49-F238E27FC236}">
                    <a16:creationId xmlns:a16="http://schemas.microsoft.com/office/drawing/2014/main" id="{53ABD42B-1FAC-E283-EC42-8FCB2AA1B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0" name="Line 1739">
                <a:extLst>
                  <a:ext uri="{FF2B5EF4-FFF2-40B4-BE49-F238E27FC236}">
                    <a16:creationId xmlns:a16="http://schemas.microsoft.com/office/drawing/2014/main" id="{00B7FA83-C609-E06A-5B01-0B496CE9F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1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1" name="Line 1740">
                <a:extLst>
                  <a:ext uri="{FF2B5EF4-FFF2-40B4-BE49-F238E27FC236}">
                    <a16:creationId xmlns:a16="http://schemas.microsoft.com/office/drawing/2014/main" id="{6DB612C1-854A-931A-40F2-05C90AD44D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2" name="Line 1741">
                <a:extLst>
                  <a:ext uri="{FF2B5EF4-FFF2-40B4-BE49-F238E27FC236}">
                    <a16:creationId xmlns:a16="http://schemas.microsoft.com/office/drawing/2014/main" id="{12962251-B110-43EE-0644-6414A2FB2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3" name="Line 1742">
                <a:extLst>
                  <a:ext uri="{FF2B5EF4-FFF2-40B4-BE49-F238E27FC236}">
                    <a16:creationId xmlns:a16="http://schemas.microsoft.com/office/drawing/2014/main" id="{76E94524-AB4F-C094-16F6-02265A33DA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2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4" name="Line 1743">
                <a:extLst>
                  <a:ext uri="{FF2B5EF4-FFF2-40B4-BE49-F238E27FC236}">
                    <a16:creationId xmlns:a16="http://schemas.microsoft.com/office/drawing/2014/main" id="{4F49DC05-91E2-8433-86DA-B4BDD38F49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6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5" name="Line 1744">
                <a:extLst>
                  <a:ext uri="{FF2B5EF4-FFF2-40B4-BE49-F238E27FC236}">
                    <a16:creationId xmlns:a16="http://schemas.microsoft.com/office/drawing/2014/main" id="{DBDA97FE-76E6-731B-30D4-2C2148997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0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6" name="Line 1745">
                <a:extLst>
                  <a:ext uri="{FF2B5EF4-FFF2-40B4-BE49-F238E27FC236}">
                    <a16:creationId xmlns:a16="http://schemas.microsoft.com/office/drawing/2014/main" id="{8B67D602-1958-ACD0-8073-472F3FBDD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7" name="Line 1746">
                <a:extLst>
                  <a:ext uri="{FF2B5EF4-FFF2-40B4-BE49-F238E27FC236}">
                    <a16:creationId xmlns:a16="http://schemas.microsoft.com/office/drawing/2014/main" id="{5D766F59-E576-B9EF-8FE4-CE176E197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8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8" name="Line 1747">
                <a:extLst>
                  <a:ext uri="{FF2B5EF4-FFF2-40B4-BE49-F238E27FC236}">
                    <a16:creationId xmlns:a16="http://schemas.microsoft.com/office/drawing/2014/main" id="{E76EBAD5-D4B0-9486-9149-D702BD69EE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2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29" name="Line 1748">
                <a:extLst>
                  <a:ext uri="{FF2B5EF4-FFF2-40B4-BE49-F238E27FC236}">
                    <a16:creationId xmlns:a16="http://schemas.microsoft.com/office/drawing/2014/main" id="{AEB66E4D-441E-CCDD-D5C1-9C21BD1BE4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6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0" name="Line 1749">
                <a:extLst>
                  <a:ext uri="{FF2B5EF4-FFF2-40B4-BE49-F238E27FC236}">
                    <a16:creationId xmlns:a16="http://schemas.microsoft.com/office/drawing/2014/main" id="{9B5C90BB-C4F2-6236-09C7-818DFE69A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1" name="Line 1750">
                <a:extLst>
                  <a:ext uri="{FF2B5EF4-FFF2-40B4-BE49-F238E27FC236}">
                    <a16:creationId xmlns:a16="http://schemas.microsoft.com/office/drawing/2014/main" id="{16DB7BBA-7C7F-EA49-A010-12A65B2F3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2" name="Line 1751">
                <a:extLst>
                  <a:ext uri="{FF2B5EF4-FFF2-40B4-BE49-F238E27FC236}">
                    <a16:creationId xmlns:a16="http://schemas.microsoft.com/office/drawing/2014/main" id="{7A546A22-B011-15C6-A30A-973475C94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3" name="Line 1752">
                <a:extLst>
                  <a:ext uri="{FF2B5EF4-FFF2-40B4-BE49-F238E27FC236}">
                    <a16:creationId xmlns:a16="http://schemas.microsoft.com/office/drawing/2014/main" id="{5B0C3865-646E-42A5-F435-0CF317BFC3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3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4" name="Line 1753">
                <a:extLst>
                  <a:ext uri="{FF2B5EF4-FFF2-40B4-BE49-F238E27FC236}">
                    <a16:creationId xmlns:a16="http://schemas.microsoft.com/office/drawing/2014/main" id="{EC04F3A4-3B60-EAD8-C9E7-6B404EEAF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5" name="Line 1754">
                <a:extLst>
                  <a:ext uri="{FF2B5EF4-FFF2-40B4-BE49-F238E27FC236}">
                    <a16:creationId xmlns:a16="http://schemas.microsoft.com/office/drawing/2014/main" id="{D4771E8A-3CF2-D6E3-39DE-C91F7693F0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6" name="Line 1755">
                <a:extLst>
                  <a:ext uri="{FF2B5EF4-FFF2-40B4-BE49-F238E27FC236}">
                    <a16:creationId xmlns:a16="http://schemas.microsoft.com/office/drawing/2014/main" id="{2504B7D2-B4B9-E0F4-ED4B-9967FE752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6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7" name="Line 1756">
                <a:extLst>
                  <a:ext uri="{FF2B5EF4-FFF2-40B4-BE49-F238E27FC236}">
                    <a16:creationId xmlns:a16="http://schemas.microsoft.com/office/drawing/2014/main" id="{9947DBF8-3417-C7DD-F477-3E8933D09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8" name="Line 1757">
                <a:extLst>
                  <a:ext uri="{FF2B5EF4-FFF2-40B4-BE49-F238E27FC236}">
                    <a16:creationId xmlns:a16="http://schemas.microsoft.com/office/drawing/2014/main" id="{F9CF6040-A814-8C47-0483-6DE08A6BD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39" name="Line 1758">
                <a:extLst>
                  <a:ext uri="{FF2B5EF4-FFF2-40B4-BE49-F238E27FC236}">
                    <a16:creationId xmlns:a16="http://schemas.microsoft.com/office/drawing/2014/main" id="{F5897615-C6DC-E97E-E0BC-383518200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8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0" name="Line 1759">
                <a:extLst>
                  <a:ext uri="{FF2B5EF4-FFF2-40B4-BE49-F238E27FC236}">
                    <a16:creationId xmlns:a16="http://schemas.microsoft.com/office/drawing/2014/main" id="{217F53D3-08BC-AD43-CC9A-DE5F7C23E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2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1" name="Line 1760">
                <a:extLst>
                  <a:ext uri="{FF2B5EF4-FFF2-40B4-BE49-F238E27FC236}">
                    <a16:creationId xmlns:a16="http://schemas.microsoft.com/office/drawing/2014/main" id="{356E2C84-30AA-E8B0-1481-D11029F60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2" name="Line 1761">
                <a:extLst>
                  <a:ext uri="{FF2B5EF4-FFF2-40B4-BE49-F238E27FC236}">
                    <a16:creationId xmlns:a16="http://schemas.microsoft.com/office/drawing/2014/main" id="{0FB57D40-F86C-74A6-2EEF-0534012A7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1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3" name="Line 1762">
                <a:extLst>
                  <a:ext uri="{FF2B5EF4-FFF2-40B4-BE49-F238E27FC236}">
                    <a16:creationId xmlns:a16="http://schemas.microsoft.com/office/drawing/2014/main" id="{FCB2942E-8CD2-8010-0752-02CB55153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4" name="Line 1763">
                <a:extLst>
                  <a:ext uri="{FF2B5EF4-FFF2-40B4-BE49-F238E27FC236}">
                    <a16:creationId xmlns:a16="http://schemas.microsoft.com/office/drawing/2014/main" id="{B5995762-388D-16BB-533A-DB5762187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8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5" name="Line 1764">
                <a:extLst>
                  <a:ext uri="{FF2B5EF4-FFF2-40B4-BE49-F238E27FC236}">
                    <a16:creationId xmlns:a16="http://schemas.microsoft.com/office/drawing/2014/main" id="{63A7DC97-43CA-7354-89C0-0F4B4FFCD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2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6" name="Line 1765">
                <a:extLst>
                  <a:ext uri="{FF2B5EF4-FFF2-40B4-BE49-F238E27FC236}">
                    <a16:creationId xmlns:a16="http://schemas.microsoft.com/office/drawing/2014/main" id="{C9CEE66F-3C28-7B30-CC1B-B59EDBD5E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6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7" name="Line 1766">
                <a:extLst>
                  <a:ext uri="{FF2B5EF4-FFF2-40B4-BE49-F238E27FC236}">
                    <a16:creationId xmlns:a16="http://schemas.microsoft.com/office/drawing/2014/main" id="{6EDF6B2D-561B-070C-D046-438BF6352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0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8" name="Line 1767">
                <a:extLst>
                  <a:ext uri="{FF2B5EF4-FFF2-40B4-BE49-F238E27FC236}">
                    <a16:creationId xmlns:a16="http://schemas.microsoft.com/office/drawing/2014/main" id="{F39C8474-3C77-AB30-0684-A194D580C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4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49" name="Line 1768">
                <a:extLst>
                  <a:ext uri="{FF2B5EF4-FFF2-40B4-BE49-F238E27FC236}">
                    <a16:creationId xmlns:a16="http://schemas.microsoft.com/office/drawing/2014/main" id="{B8C4351B-B653-3AAB-10C9-C2B8B4354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7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0" name="Line 1769">
                <a:extLst>
                  <a:ext uri="{FF2B5EF4-FFF2-40B4-BE49-F238E27FC236}">
                    <a16:creationId xmlns:a16="http://schemas.microsoft.com/office/drawing/2014/main" id="{37CA63BF-5C2F-D9A1-139F-728DEC02B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1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1" name="Line 1770">
                <a:extLst>
                  <a:ext uri="{FF2B5EF4-FFF2-40B4-BE49-F238E27FC236}">
                    <a16:creationId xmlns:a16="http://schemas.microsoft.com/office/drawing/2014/main" id="{E792E9AF-53D2-862E-71FB-926EEE04A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2" name="Line 1771">
                <a:extLst>
                  <a:ext uri="{FF2B5EF4-FFF2-40B4-BE49-F238E27FC236}">
                    <a16:creationId xmlns:a16="http://schemas.microsoft.com/office/drawing/2014/main" id="{D1BF4155-38ED-ECE1-24BF-24BC654A9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8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3" name="Line 1772">
                <a:extLst>
                  <a:ext uri="{FF2B5EF4-FFF2-40B4-BE49-F238E27FC236}">
                    <a16:creationId xmlns:a16="http://schemas.microsoft.com/office/drawing/2014/main" id="{784BC5D9-F240-50F9-C744-C3A8842E3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4" name="Line 1773">
                <a:extLst>
                  <a:ext uri="{FF2B5EF4-FFF2-40B4-BE49-F238E27FC236}">
                    <a16:creationId xmlns:a16="http://schemas.microsoft.com/office/drawing/2014/main" id="{8333C8CB-E6BF-97B0-A283-7BB101D276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5" name="Line 1774">
                <a:extLst>
                  <a:ext uri="{FF2B5EF4-FFF2-40B4-BE49-F238E27FC236}">
                    <a16:creationId xmlns:a16="http://schemas.microsoft.com/office/drawing/2014/main" id="{E51971AA-1B4E-3C19-F962-DD28BB34B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6" name="Line 1775">
                <a:extLst>
                  <a:ext uri="{FF2B5EF4-FFF2-40B4-BE49-F238E27FC236}">
                    <a16:creationId xmlns:a16="http://schemas.microsoft.com/office/drawing/2014/main" id="{22FB8814-44AD-6CAD-3942-A5EF5E94F0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7" name="Line 1776">
                <a:extLst>
                  <a:ext uri="{FF2B5EF4-FFF2-40B4-BE49-F238E27FC236}">
                    <a16:creationId xmlns:a16="http://schemas.microsoft.com/office/drawing/2014/main" id="{6F0D4DC4-43D1-49A6-C475-4E5F38B83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6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8" name="Line 1777">
                <a:extLst>
                  <a:ext uri="{FF2B5EF4-FFF2-40B4-BE49-F238E27FC236}">
                    <a16:creationId xmlns:a16="http://schemas.microsoft.com/office/drawing/2014/main" id="{AB34345E-0D2F-27FB-B9D7-0A6AAED58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59" name="Line 1778">
                <a:extLst>
                  <a:ext uri="{FF2B5EF4-FFF2-40B4-BE49-F238E27FC236}">
                    <a16:creationId xmlns:a16="http://schemas.microsoft.com/office/drawing/2014/main" id="{4F818949-D6B8-0A35-B4AC-71AAB90AA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5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0" name="Line 1779">
                <a:extLst>
                  <a:ext uri="{FF2B5EF4-FFF2-40B4-BE49-F238E27FC236}">
                    <a16:creationId xmlns:a16="http://schemas.microsoft.com/office/drawing/2014/main" id="{053C392B-A2BD-6BFB-D75F-43D8B2505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1" name="Line 1780">
                <a:extLst>
                  <a:ext uri="{FF2B5EF4-FFF2-40B4-BE49-F238E27FC236}">
                    <a16:creationId xmlns:a16="http://schemas.microsoft.com/office/drawing/2014/main" id="{AF22CDD7-E48D-DA43-7376-54D96FE17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7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2" name="Line 1781">
                <a:extLst>
                  <a:ext uri="{FF2B5EF4-FFF2-40B4-BE49-F238E27FC236}">
                    <a16:creationId xmlns:a16="http://schemas.microsoft.com/office/drawing/2014/main" id="{49F4720E-343B-E180-9410-FD5830F1C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3" name="Line 1782">
                <a:extLst>
                  <a:ext uri="{FF2B5EF4-FFF2-40B4-BE49-F238E27FC236}">
                    <a16:creationId xmlns:a16="http://schemas.microsoft.com/office/drawing/2014/main" id="{342AC915-3648-A39C-ED2C-F148FA753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4" name="Line 1783">
                <a:extLst>
                  <a:ext uri="{FF2B5EF4-FFF2-40B4-BE49-F238E27FC236}">
                    <a16:creationId xmlns:a16="http://schemas.microsoft.com/office/drawing/2014/main" id="{1A4ABC8A-7297-95C4-6F54-6F87449AA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5" name="Line 1784">
                <a:extLst>
                  <a:ext uri="{FF2B5EF4-FFF2-40B4-BE49-F238E27FC236}">
                    <a16:creationId xmlns:a16="http://schemas.microsoft.com/office/drawing/2014/main" id="{B03BEF14-219E-6A33-C258-5C98FAC79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6" name="Line 1785">
                <a:extLst>
                  <a:ext uri="{FF2B5EF4-FFF2-40B4-BE49-F238E27FC236}">
                    <a16:creationId xmlns:a16="http://schemas.microsoft.com/office/drawing/2014/main" id="{88B389B7-0417-C7B5-F5B5-07952CE6A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3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7" name="Line 1786">
                <a:extLst>
                  <a:ext uri="{FF2B5EF4-FFF2-40B4-BE49-F238E27FC236}">
                    <a16:creationId xmlns:a16="http://schemas.microsoft.com/office/drawing/2014/main" id="{6DE373EB-0CFC-7637-941A-3465DCD3CF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8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8" name="Line 1787">
                <a:extLst>
                  <a:ext uri="{FF2B5EF4-FFF2-40B4-BE49-F238E27FC236}">
                    <a16:creationId xmlns:a16="http://schemas.microsoft.com/office/drawing/2014/main" id="{08304846-51E8-73E3-3E0F-9525478FB7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69" name="Line 1788">
                <a:extLst>
                  <a:ext uri="{FF2B5EF4-FFF2-40B4-BE49-F238E27FC236}">
                    <a16:creationId xmlns:a16="http://schemas.microsoft.com/office/drawing/2014/main" id="{70BF2B7E-3A7C-41ED-2F8E-1947A4444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0" name="Line 1789">
                <a:extLst>
                  <a:ext uri="{FF2B5EF4-FFF2-40B4-BE49-F238E27FC236}">
                    <a16:creationId xmlns:a16="http://schemas.microsoft.com/office/drawing/2014/main" id="{2647AB2A-5AD3-B016-06CD-E51ED2D1C0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1" name="Line 1790">
                <a:extLst>
                  <a:ext uri="{FF2B5EF4-FFF2-40B4-BE49-F238E27FC236}">
                    <a16:creationId xmlns:a16="http://schemas.microsoft.com/office/drawing/2014/main" id="{96F75182-4076-DCE3-3C17-8980C26CB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2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2" name="Line 1791">
                <a:extLst>
                  <a:ext uri="{FF2B5EF4-FFF2-40B4-BE49-F238E27FC236}">
                    <a16:creationId xmlns:a16="http://schemas.microsoft.com/office/drawing/2014/main" id="{518AA310-D960-B234-A9A3-E54FA9764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4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3" name="Line 1792">
                <a:extLst>
                  <a:ext uri="{FF2B5EF4-FFF2-40B4-BE49-F238E27FC236}">
                    <a16:creationId xmlns:a16="http://schemas.microsoft.com/office/drawing/2014/main" id="{C3F4985F-D07F-FD4A-47D5-B8E9142DF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7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4" name="Line 1793">
                <a:extLst>
                  <a:ext uri="{FF2B5EF4-FFF2-40B4-BE49-F238E27FC236}">
                    <a16:creationId xmlns:a16="http://schemas.microsoft.com/office/drawing/2014/main" id="{30B63560-E998-17A3-49C7-6AF5022E41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5" name="Line 1794">
                <a:extLst>
                  <a:ext uri="{FF2B5EF4-FFF2-40B4-BE49-F238E27FC236}">
                    <a16:creationId xmlns:a16="http://schemas.microsoft.com/office/drawing/2014/main" id="{F61D93CB-0937-7D12-DE32-560AD8D12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6" name="Line 1795">
                <a:extLst>
                  <a:ext uri="{FF2B5EF4-FFF2-40B4-BE49-F238E27FC236}">
                    <a16:creationId xmlns:a16="http://schemas.microsoft.com/office/drawing/2014/main" id="{5B5C8AE9-54BE-3B08-5608-89817C6EC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7" name="Line 1796">
                <a:extLst>
                  <a:ext uri="{FF2B5EF4-FFF2-40B4-BE49-F238E27FC236}">
                    <a16:creationId xmlns:a16="http://schemas.microsoft.com/office/drawing/2014/main" id="{E5D44E66-F4F1-9571-28D7-14469F9AF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8" name="Line 1797">
                <a:extLst>
                  <a:ext uri="{FF2B5EF4-FFF2-40B4-BE49-F238E27FC236}">
                    <a16:creationId xmlns:a16="http://schemas.microsoft.com/office/drawing/2014/main" id="{EAE4220A-95C4-5776-3814-DABEEB6F2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79" name="Line 1798">
                <a:extLst>
                  <a:ext uri="{FF2B5EF4-FFF2-40B4-BE49-F238E27FC236}">
                    <a16:creationId xmlns:a16="http://schemas.microsoft.com/office/drawing/2014/main" id="{B61FB334-068B-73E1-8D39-E777575EE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0" name="Line 1799">
                <a:extLst>
                  <a:ext uri="{FF2B5EF4-FFF2-40B4-BE49-F238E27FC236}">
                    <a16:creationId xmlns:a16="http://schemas.microsoft.com/office/drawing/2014/main" id="{F658012A-013A-16E5-8E53-017AACAA2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1" name="Line 1800">
                <a:extLst>
                  <a:ext uri="{FF2B5EF4-FFF2-40B4-BE49-F238E27FC236}">
                    <a16:creationId xmlns:a16="http://schemas.microsoft.com/office/drawing/2014/main" id="{28671A4C-9097-A365-20CA-9B94432CB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2" name="Line 1801">
                <a:extLst>
                  <a:ext uri="{FF2B5EF4-FFF2-40B4-BE49-F238E27FC236}">
                    <a16:creationId xmlns:a16="http://schemas.microsoft.com/office/drawing/2014/main" id="{47B0630D-3D70-9A80-F845-CBE829954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7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3" name="Line 1802">
                <a:extLst>
                  <a:ext uri="{FF2B5EF4-FFF2-40B4-BE49-F238E27FC236}">
                    <a16:creationId xmlns:a16="http://schemas.microsoft.com/office/drawing/2014/main" id="{48E86B6C-16C9-9C4F-0BBA-967DC74FE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4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4" name="Line 1803">
                <a:extLst>
                  <a:ext uri="{FF2B5EF4-FFF2-40B4-BE49-F238E27FC236}">
                    <a16:creationId xmlns:a16="http://schemas.microsoft.com/office/drawing/2014/main" id="{91A3B9F4-4E69-39D9-C109-7921D1FFC2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2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5" name="Line 1804">
                <a:extLst>
                  <a:ext uri="{FF2B5EF4-FFF2-40B4-BE49-F238E27FC236}">
                    <a16:creationId xmlns:a16="http://schemas.microsoft.com/office/drawing/2014/main" id="{476DD9C8-A94F-70DB-8AE7-3B75A5553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8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6" name="Line 1805">
                <a:extLst>
                  <a:ext uri="{FF2B5EF4-FFF2-40B4-BE49-F238E27FC236}">
                    <a16:creationId xmlns:a16="http://schemas.microsoft.com/office/drawing/2014/main" id="{361B0FC5-93A0-28DC-AAF1-6B6572A37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7" name="Line 1806">
                <a:extLst>
                  <a:ext uri="{FF2B5EF4-FFF2-40B4-BE49-F238E27FC236}">
                    <a16:creationId xmlns:a16="http://schemas.microsoft.com/office/drawing/2014/main" id="{2B0BD57A-3F76-73A4-B26C-D8687A2360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8" name="Line 1807">
                <a:extLst>
                  <a:ext uri="{FF2B5EF4-FFF2-40B4-BE49-F238E27FC236}">
                    <a16:creationId xmlns:a16="http://schemas.microsoft.com/office/drawing/2014/main" id="{970D7300-3C4D-5314-3F47-7DA3DA3C9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8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89" name="Line 1808">
                <a:extLst>
                  <a:ext uri="{FF2B5EF4-FFF2-40B4-BE49-F238E27FC236}">
                    <a16:creationId xmlns:a16="http://schemas.microsoft.com/office/drawing/2014/main" id="{6A3FD7E3-4ECD-7E08-F481-DCC195472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3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0" name="Line 1809">
                <a:extLst>
                  <a:ext uri="{FF2B5EF4-FFF2-40B4-BE49-F238E27FC236}">
                    <a16:creationId xmlns:a16="http://schemas.microsoft.com/office/drawing/2014/main" id="{7C6E9888-00A3-A164-AB61-1CF2F7CD2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1" name="Line 1810">
                <a:extLst>
                  <a:ext uri="{FF2B5EF4-FFF2-40B4-BE49-F238E27FC236}">
                    <a16:creationId xmlns:a16="http://schemas.microsoft.com/office/drawing/2014/main" id="{01DD507C-1A8D-095E-0B31-20E413217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2" name="Line 1811">
                <a:extLst>
                  <a:ext uri="{FF2B5EF4-FFF2-40B4-BE49-F238E27FC236}">
                    <a16:creationId xmlns:a16="http://schemas.microsoft.com/office/drawing/2014/main" id="{374ADE9A-8F6D-5C8B-690C-823CA29F1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3" name="Line 1812">
                <a:extLst>
                  <a:ext uri="{FF2B5EF4-FFF2-40B4-BE49-F238E27FC236}">
                    <a16:creationId xmlns:a16="http://schemas.microsoft.com/office/drawing/2014/main" id="{34DE5181-505D-241C-5C28-560F2DD73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4" name="Line 1813">
                <a:extLst>
                  <a:ext uri="{FF2B5EF4-FFF2-40B4-BE49-F238E27FC236}">
                    <a16:creationId xmlns:a16="http://schemas.microsoft.com/office/drawing/2014/main" id="{D8AA3130-F48F-BAF7-4F6B-CDD62C2D8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7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5" name="Line 1814">
                <a:extLst>
                  <a:ext uri="{FF2B5EF4-FFF2-40B4-BE49-F238E27FC236}">
                    <a16:creationId xmlns:a16="http://schemas.microsoft.com/office/drawing/2014/main" id="{D71F05F4-BD7B-5949-634A-C383084EE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6" name="Line 1815">
                <a:extLst>
                  <a:ext uri="{FF2B5EF4-FFF2-40B4-BE49-F238E27FC236}">
                    <a16:creationId xmlns:a16="http://schemas.microsoft.com/office/drawing/2014/main" id="{98A5C463-5F46-8E00-9ABA-E75E21553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65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7" name="Line 1816">
                <a:extLst>
                  <a:ext uri="{FF2B5EF4-FFF2-40B4-BE49-F238E27FC236}">
                    <a16:creationId xmlns:a16="http://schemas.microsoft.com/office/drawing/2014/main" id="{C4E3AD70-A5D4-06F9-F14B-AFDA6ED75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8" name="Line 1817">
                <a:extLst>
                  <a:ext uri="{FF2B5EF4-FFF2-40B4-BE49-F238E27FC236}">
                    <a16:creationId xmlns:a16="http://schemas.microsoft.com/office/drawing/2014/main" id="{C92FBC0F-29B4-79B6-6DE4-FAB9E2350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6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999" name="Line 1818">
                <a:extLst>
                  <a:ext uri="{FF2B5EF4-FFF2-40B4-BE49-F238E27FC236}">
                    <a16:creationId xmlns:a16="http://schemas.microsoft.com/office/drawing/2014/main" id="{1C704086-E656-5271-127C-44109CEE0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2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0" name="Line 1819">
                <a:extLst>
                  <a:ext uri="{FF2B5EF4-FFF2-40B4-BE49-F238E27FC236}">
                    <a16:creationId xmlns:a16="http://schemas.microsoft.com/office/drawing/2014/main" id="{DC2B0D4B-5346-8B02-ACDC-F3F8838F3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9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1" name="Line 1820">
                <a:extLst>
                  <a:ext uri="{FF2B5EF4-FFF2-40B4-BE49-F238E27FC236}">
                    <a16:creationId xmlns:a16="http://schemas.microsoft.com/office/drawing/2014/main" id="{FF3B0237-BF37-DA66-9D93-841907B5F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2" name="Line 1821">
                <a:extLst>
                  <a:ext uri="{FF2B5EF4-FFF2-40B4-BE49-F238E27FC236}">
                    <a16:creationId xmlns:a16="http://schemas.microsoft.com/office/drawing/2014/main" id="{91DD3244-9EFC-7745-FE0E-FD3FC0B41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3" name="Line 1822">
                <a:extLst>
                  <a:ext uri="{FF2B5EF4-FFF2-40B4-BE49-F238E27FC236}">
                    <a16:creationId xmlns:a16="http://schemas.microsoft.com/office/drawing/2014/main" id="{3A9FC70D-8C49-D116-B030-361E19E1F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8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4" name="Line 1823">
                <a:extLst>
                  <a:ext uri="{FF2B5EF4-FFF2-40B4-BE49-F238E27FC236}">
                    <a16:creationId xmlns:a16="http://schemas.microsoft.com/office/drawing/2014/main" id="{43EB349D-9260-B81E-18AC-3D6B9F8C4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5" name="Line 1824">
                <a:extLst>
                  <a:ext uri="{FF2B5EF4-FFF2-40B4-BE49-F238E27FC236}">
                    <a16:creationId xmlns:a16="http://schemas.microsoft.com/office/drawing/2014/main" id="{C8786E30-94A3-5550-E409-1702C5B97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1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6" name="Line 1825">
                <a:extLst>
                  <a:ext uri="{FF2B5EF4-FFF2-40B4-BE49-F238E27FC236}">
                    <a16:creationId xmlns:a16="http://schemas.microsoft.com/office/drawing/2014/main" id="{3AB5868E-7C15-0031-0034-18FB8EBF3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7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7" name="Line 1826">
                <a:extLst>
                  <a:ext uri="{FF2B5EF4-FFF2-40B4-BE49-F238E27FC236}">
                    <a16:creationId xmlns:a16="http://schemas.microsoft.com/office/drawing/2014/main" id="{377D47B6-29A4-8F18-78F3-4AE865CEA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4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8" name="Line 1827">
                <a:extLst>
                  <a:ext uri="{FF2B5EF4-FFF2-40B4-BE49-F238E27FC236}">
                    <a16:creationId xmlns:a16="http://schemas.microsoft.com/office/drawing/2014/main" id="{B13DC17E-32FF-C56D-68AE-41D28ECBF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0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09" name="Line 1828">
                <a:extLst>
                  <a:ext uri="{FF2B5EF4-FFF2-40B4-BE49-F238E27FC236}">
                    <a16:creationId xmlns:a16="http://schemas.microsoft.com/office/drawing/2014/main" id="{BAC41DB6-3429-6CC5-8556-A22F16DA22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6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0" name="Line 1829">
                <a:extLst>
                  <a:ext uri="{FF2B5EF4-FFF2-40B4-BE49-F238E27FC236}">
                    <a16:creationId xmlns:a16="http://schemas.microsoft.com/office/drawing/2014/main" id="{E990E756-34D7-24FF-085E-432AD7992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2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5011" name="Line 1830">
                <a:extLst>
                  <a:ext uri="{FF2B5EF4-FFF2-40B4-BE49-F238E27FC236}">
                    <a16:creationId xmlns:a16="http://schemas.microsoft.com/office/drawing/2014/main" id="{0E398A80-9257-B02B-412C-34D374819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8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8" name="Group 2032">
              <a:extLst>
                <a:ext uri="{FF2B5EF4-FFF2-40B4-BE49-F238E27FC236}">
                  <a16:creationId xmlns:a16="http://schemas.microsoft.com/office/drawing/2014/main" id="{92ADDA27-1BD9-E191-C818-7D466DC7B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6" y="825"/>
              <a:ext cx="1222" cy="779"/>
              <a:chOff x="2726" y="825"/>
              <a:chExt cx="1222" cy="779"/>
            </a:xfrm>
          </p:grpSpPr>
          <p:sp>
            <p:nvSpPr>
              <p:cNvPr id="74612" name="Line 1832">
                <a:extLst>
                  <a:ext uri="{FF2B5EF4-FFF2-40B4-BE49-F238E27FC236}">
                    <a16:creationId xmlns:a16="http://schemas.microsoft.com/office/drawing/2014/main" id="{E9F45560-0D7D-4B72-4EF1-098E761D46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3" name="Line 1833">
                <a:extLst>
                  <a:ext uri="{FF2B5EF4-FFF2-40B4-BE49-F238E27FC236}">
                    <a16:creationId xmlns:a16="http://schemas.microsoft.com/office/drawing/2014/main" id="{68A52D57-B7A7-BA9B-6D29-5B7797F64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1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4" name="Line 1834">
                <a:extLst>
                  <a:ext uri="{FF2B5EF4-FFF2-40B4-BE49-F238E27FC236}">
                    <a16:creationId xmlns:a16="http://schemas.microsoft.com/office/drawing/2014/main" id="{73BE3CD5-75B8-9128-0D2E-89D3CFFEB1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6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5" name="Line 1835">
                <a:extLst>
                  <a:ext uri="{FF2B5EF4-FFF2-40B4-BE49-F238E27FC236}">
                    <a16:creationId xmlns:a16="http://schemas.microsoft.com/office/drawing/2014/main" id="{7384993F-E819-EFC8-875C-18385158F2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2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6" name="Line 1836">
                <a:extLst>
                  <a:ext uri="{FF2B5EF4-FFF2-40B4-BE49-F238E27FC236}">
                    <a16:creationId xmlns:a16="http://schemas.microsoft.com/office/drawing/2014/main" id="{0F779DF0-5537-11F2-D91C-2EE3E4BC1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8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7" name="Line 1837">
                <a:extLst>
                  <a:ext uri="{FF2B5EF4-FFF2-40B4-BE49-F238E27FC236}">
                    <a16:creationId xmlns:a16="http://schemas.microsoft.com/office/drawing/2014/main" id="{8DC5B3F7-48A5-84E4-E243-9042E10F0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8" name="Line 1838">
                <a:extLst>
                  <a:ext uri="{FF2B5EF4-FFF2-40B4-BE49-F238E27FC236}">
                    <a16:creationId xmlns:a16="http://schemas.microsoft.com/office/drawing/2014/main" id="{9B980B6A-BB5D-F4B6-4BE8-5B059729A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9" name="Line 1839">
                <a:extLst>
                  <a:ext uri="{FF2B5EF4-FFF2-40B4-BE49-F238E27FC236}">
                    <a16:creationId xmlns:a16="http://schemas.microsoft.com/office/drawing/2014/main" id="{8C2775E1-8B85-F8FE-10B0-F914AF0D1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0" name="Line 1840">
                <a:extLst>
                  <a:ext uri="{FF2B5EF4-FFF2-40B4-BE49-F238E27FC236}">
                    <a16:creationId xmlns:a16="http://schemas.microsoft.com/office/drawing/2014/main" id="{11E9942F-583B-52EB-EE37-D528B0663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1" name="Line 1841">
                <a:extLst>
                  <a:ext uri="{FF2B5EF4-FFF2-40B4-BE49-F238E27FC236}">
                    <a16:creationId xmlns:a16="http://schemas.microsoft.com/office/drawing/2014/main" id="{D68CB6D2-B93E-F313-29CE-F94922D54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2" name="Freeform 1842">
                <a:extLst>
                  <a:ext uri="{FF2B5EF4-FFF2-40B4-BE49-F238E27FC236}">
                    <a16:creationId xmlns:a16="http://schemas.microsoft.com/office/drawing/2014/main" id="{807517CB-3A12-6DBD-6EDA-FA6B0DD10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3" name="Freeform 1843">
                <a:extLst>
                  <a:ext uri="{FF2B5EF4-FFF2-40B4-BE49-F238E27FC236}">
                    <a16:creationId xmlns:a16="http://schemas.microsoft.com/office/drawing/2014/main" id="{F000B83B-0ACF-AC0E-B91D-0DB35BE2A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4" name="Freeform 1844">
                <a:extLst>
                  <a:ext uri="{FF2B5EF4-FFF2-40B4-BE49-F238E27FC236}">
                    <a16:creationId xmlns:a16="http://schemas.microsoft.com/office/drawing/2014/main" id="{AE45A9B5-F311-2DDF-922C-DBF5C779A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5" name="Line 1845">
                <a:extLst>
                  <a:ext uri="{FF2B5EF4-FFF2-40B4-BE49-F238E27FC236}">
                    <a16:creationId xmlns:a16="http://schemas.microsoft.com/office/drawing/2014/main" id="{B210056C-EA83-665B-96FB-12DF52E45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6" name="Freeform 1846">
                <a:extLst>
                  <a:ext uri="{FF2B5EF4-FFF2-40B4-BE49-F238E27FC236}">
                    <a16:creationId xmlns:a16="http://schemas.microsoft.com/office/drawing/2014/main" id="{AA14AD64-83D7-B870-4161-50D84D01C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7" name="Line 1847">
                <a:extLst>
                  <a:ext uri="{FF2B5EF4-FFF2-40B4-BE49-F238E27FC236}">
                    <a16:creationId xmlns:a16="http://schemas.microsoft.com/office/drawing/2014/main" id="{AB4653BF-FE34-A50E-4C0F-C803292E8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8" name="Freeform 1848">
                <a:extLst>
                  <a:ext uri="{FF2B5EF4-FFF2-40B4-BE49-F238E27FC236}">
                    <a16:creationId xmlns:a16="http://schemas.microsoft.com/office/drawing/2014/main" id="{53FE0DEA-C9CE-DF32-CC71-333DD9A08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29" name="Line 1849">
                <a:extLst>
                  <a:ext uri="{FF2B5EF4-FFF2-40B4-BE49-F238E27FC236}">
                    <a16:creationId xmlns:a16="http://schemas.microsoft.com/office/drawing/2014/main" id="{B10BF7FA-759E-23B3-1EDF-CCD1F6C9B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0" name="Freeform 1850">
                <a:extLst>
                  <a:ext uri="{FF2B5EF4-FFF2-40B4-BE49-F238E27FC236}">
                    <a16:creationId xmlns:a16="http://schemas.microsoft.com/office/drawing/2014/main" id="{B7DF9AD0-3FC4-10AD-5F09-E3FC4C02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1" name="Line 1851">
                <a:extLst>
                  <a:ext uri="{FF2B5EF4-FFF2-40B4-BE49-F238E27FC236}">
                    <a16:creationId xmlns:a16="http://schemas.microsoft.com/office/drawing/2014/main" id="{E3A1CAF1-5ED1-1C59-28AA-3ACE3C812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2" name="Freeform 1852">
                <a:extLst>
                  <a:ext uri="{FF2B5EF4-FFF2-40B4-BE49-F238E27FC236}">
                    <a16:creationId xmlns:a16="http://schemas.microsoft.com/office/drawing/2014/main" id="{F53F2C58-BA97-3A5A-1E5B-D78451471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3" name="Freeform 1853">
                <a:extLst>
                  <a:ext uri="{FF2B5EF4-FFF2-40B4-BE49-F238E27FC236}">
                    <a16:creationId xmlns:a16="http://schemas.microsoft.com/office/drawing/2014/main" id="{AF0BF1D9-D79B-DF41-2DF1-3E5DE4F43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4" name="Freeform 1854">
                <a:extLst>
                  <a:ext uri="{FF2B5EF4-FFF2-40B4-BE49-F238E27FC236}">
                    <a16:creationId xmlns:a16="http://schemas.microsoft.com/office/drawing/2014/main" id="{7F5B0956-501E-8DDA-5A92-4BD7B224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5" name="Line 1855">
                <a:extLst>
                  <a:ext uri="{FF2B5EF4-FFF2-40B4-BE49-F238E27FC236}">
                    <a16:creationId xmlns:a16="http://schemas.microsoft.com/office/drawing/2014/main" id="{A6C9C611-1921-C548-BDEB-401265E91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6" name="Freeform 1856">
                <a:extLst>
                  <a:ext uri="{FF2B5EF4-FFF2-40B4-BE49-F238E27FC236}">
                    <a16:creationId xmlns:a16="http://schemas.microsoft.com/office/drawing/2014/main" id="{4C59638A-E5E4-022F-7BBC-45A98EB59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7" name="Freeform 1857">
                <a:extLst>
                  <a:ext uri="{FF2B5EF4-FFF2-40B4-BE49-F238E27FC236}">
                    <a16:creationId xmlns:a16="http://schemas.microsoft.com/office/drawing/2014/main" id="{38AC5077-AD10-B279-2D9B-E219EF886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837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8" name="Freeform 1858">
                <a:extLst>
                  <a:ext uri="{FF2B5EF4-FFF2-40B4-BE49-F238E27FC236}">
                    <a16:creationId xmlns:a16="http://schemas.microsoft.com/office/drawing/2014/main" id="{50BD9AB1-4DD1-17BE-278C-E8EE09C2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39" name="Line 1859">
                <a:extLst>
                  <a:ext uri="{FF2B5EF4-FFF2-40B4-BE49-F238E27FC236}">
                    <a16:creationId xmlns:a16="http://schemas.microsoft.com/office/drawing/2014/main" id="{8F59DE77-776C-4DDC-8A23-9A2DD9C70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0" name="Freeform 1860">
                <a:extLst>
                  <a:ext uri="{FF2B5EF4-FFF2-40B4-BE49-F238E27FC236}">
                    <a16:creationId xmlns:a16="http://schemas.microsoft.com/office/drawing/2014/main" id="{5272C748-43C7-9473-6BBC-1FA7A566E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1" name="Freeform 1861">
                <a:extLst>
                  <a:ext uri="{FF2B5EF4-FFF2-40B4-BE49-F238E27FC236}">
                    <a16:creationId xmlns:a16="http://schemas.microsoft.com/office/drawing/2014/main" id="{06547767-902F-DEEB-7955-01551486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2" name="Freeform 1862">
                <a:extLst>
                  <a:ext uri="{FF2B5EF4-FFF2-40B4-BE49-F238E27FC236}">
                    <a16:creationId xmlns:a16="http://schemas.microsoft.com/office/drawing/2014/main" id="{E04F4309-4F3E-DD86-F497-6E3469A20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3" name="Freeform 1863">
                <a:extLst>
                  <a:ext uri="{FF2B5EF4-FFF2-40B4-BE49-F238E27FC236}">
                    <a16:creationId xmlns:a16="http://schemas.microsoft.com/office/drawing/2014/main" id="{7FB6905B-703A-2144-68E0-C358104A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5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0"/>
                    </a:moveTo>
                    <a:lnTo>
                      <a:pt x="8" y="4"/>
                    </a:lnTo>
                    <a:lnTo>
                      <a:pt x="8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4" name="Line 1864">
                <a:extLst>
                  <a:ext uri="{FF2B5EF4-FFF2-40B4-BE49-F238E27FC236}">
                    <a16:creationId xmlns:a16="http://schemas.microsoft.com/office/drawing/2014/main" id="{10B5BEDB-E933-8615-B11F-8D3894ED3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5" name="Freeform 1865">
                <a:extLst>
                  <a:ext uri="{FF2B5EF4-FFF2-40B4-BE49-F238E27FC236}">
                    <a16:creationId xmlns:a16="http://schemas.microsoft.com/office/drawing/2014/main" id="{913B6022-0BCB-7E26-5C01-042EE83B9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6" name="Freeform 1866">
                <a:extLst>
                  <a:ext uri="{FF2B5EF4-FFF2-40B4-BE49-F238E27FC236}">
                    <a16:creationId xmlns:a16="http://schemas.microsoft.com/office/drawing/2014/main" id="{DB881222-E404-8F1B-21A5-D606571FD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7" name="Freeform 1867">
                <a:extLst>
                  <a:ext uri="{FF2B5EF4-FFF2-40B4-BE49-F238E27FC236}">
                    <a16:creationId xmlns:a16="http://schemas.microsoft.com/office/drawing/2014/main" id="{E535E3F5-4655-D1DF-3031-B0F3CD1E1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8" name="Freeform 1868">
                <a:extLst>
                  <a:ext uri="{FF2B5EF4-FFF2-40B4-BE49-F238E27FC236}">
                    <a16:creationId xmlns:a16="http://schemas.microsoft.com/office/drawing/2014/main" id="{C598617B-4A54-30B8-A38E-8F06426C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49" name="Freeform 1869">
                <a:extLst>
                  <a:ext uri="{FF2B5EF4-FFF2-40B4-BE49-F238E27FC236}">
                    <a16:creationId xmlns:a16="http://schemas.microsoft.com/office/drawing/2014/main" id="{A845F374-447A-8203-460E-C41114637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0" name="Freeform 1870">
                <a:extLst>
                  <a:ext uri="{FF2B5EF4-FFF2-40B4-BE49-F238E27FC236}">
                    <a16:creationId xmlns:a16="http://schemas.microsoft.com/office/drawing/2014/main" id="{88A5D71A-D246-86FF-005F-053F31AF2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1" name="Freeform 1871">
                <a:extLst>
                  <a:ext uri="{FF2B5EF4-FFF2-40B4-BE49-F238E27FC236}">
                    <a16:creationId xmlns:a16="http://schemas.microsoft.com/office/drawing/2014/main" id="{470E9C96-AA1B-2ADF-5741-D4BFD61BE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2" name="Freeform 1872">
                <a:extLst>
                  <a:ext uri="{FF2B5EF4-FFF2-40B4-BE49-F238E27FC236}">
                    <a16:creationId xmlns:a16="http://schemas.microsoft.com/office/drawing/2014/main" id="{6E27FCE0-7D72-0BBE-7B60-5F4EEC909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3" name="Freeform 1873">
                <a:extLst>
                  <a:ext uri="{FF2B5EF4-FFF2-40B4-BE49-F238E27FC236}">
                    <a16:creationId xmlns:a16="http://schemas.microsoft.com/office/drawing/2014/main" id="{D0D972A1-ADBF-2DC6-291A-5F5CBD032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4" name="Line 1874">
                <a:extLst>
                  <a:ext uri="{FF2B5EF4-FFF2-40B4-BE49-F238E27FC236}">
                    <a16:creationId xmlns:a16="http://schemas.microsoft.com/office/drawing/2014/main" id="{C5CA22F1-041B-6F41-7D32-3E1AC0740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5" name="Freeform 1875">
                <a:extLst>
                  <a:ext uri="{FF2B5EF4-FFF2-40B4-BE49-F238E27FC236}">
                    <a16:creationId xmlns:a16="http://schemas.microsoft.com/office/drawing/2014/main" id="{C1DDCA24-64E1-620F-258D-C08CFB57C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2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6" name="Rectangle 1876">
                <a:extLst>
                  <a:ext uri="{FF2B5EF4-FFF2-40B4-BE49-F238E27FC236}">
                    <a16:creationId xmlns:a16="http://schemas.microsoft.com/office/drawing/2014/main" id="{9CBED05D-A767-7EBD-55A7-A562B574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57" name="Rectangle 1877">
                <a:extLst>
                  <a:ext uri="{FF2B5EF4-FFF2-40B4-BE49-F238E27FC236}">
                    <a16:creationId xmlns:a16="http://schemas.microsoft.com/office/drawing/2014/main" id="{D2594076-9ACA-E1AD-B5CD-B57A8336F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58" name="Freeform 1878">
                <a:extLst>
                  <a:ext uri="{FF2B5EF4-FFF2-40B4-BE49-F238E27FC236}">
                    <a16:creationId xmlns:a16="http://schemas.microsoft.com/office/drawing/2014/main" id="{3D8538A2-F461-62B1-3F92-A2C8F95F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59" name="Freeform 1879">
                <a:extLst>
                  <a:ext uri="{FF2B5EF4-FFF2-40B4-BE49-F238E27FC236}">
                    <a16:creationId xmlns:a16="http://schemas.microsoft.com/office/drawing/2014/main" id="{A1BF2051-FEBF-0384-AE70-595C4D923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0" name="Freeform 1880">
                <a:extLst>
                  <a:ext uri="{FF2B5EF4-FFF2-40B4-BE49-F238E27FC236}">
                    <a16:creationId xmlns:a16="http://schemas.microsoft.com/office/drawing/2014/main" id="{AD7F8D13-4D80-0F0F-7C64-00424824A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1" name="Rectangle 1881">
                <a:extLst>
                  <a:ext uri="{FF2B5EF4-FFF2-40B4-BE49-F238E27FC236}">
                    <a16:creationId xmlns:a16="http://schemas.microsoft.com/office/drawing/2014/main" id="{F71ACCCC-8FF1-5DD5-9A2C-6CC4AFDE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62" name="Rectangle 1882">
                <a:extLst>
                  <a:ext uri="{FF2B5EF4-FFF2-40B4-BE49-F238E27FC236}">
                    <a16:creationId xmlns:a16="http://schemas.microsoft.com/office/drawing/2014/main" id="{337DA433-2540-73C9-995C-1022AA11B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63" name="Freeform 1883">
                <a:extLst>
                  <a:ext uri="{FF2B5EF4-FFF2-40B4-BE49-F238E27FC236}">
                    <a16:creationId xmlns:a16="http://schemas.microsoft.com/office/drawing/2014/main" id="{8BC1357C-056F-2DFC-2765-895EE5C48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4" name="Freeform 1884">
                <a:extLst>
                  <a:ext uri="{FF2B5EF4-FFF2-40B4-BE49-F238E27FC236}">
                    <a16:creationId xmlns:a16="http://schemas.microsoft.com/office/drawing/2014/main" id="{DDF31F8B-88DA-4D62-29D6-94C3EE606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5" name="Freeform 1885">
                <a:extLst>
                  <a:ext uri="{FF2B5EF4-FFF2-40B4-BE49-F238E27FC236}">
                    <a16:creationId xmlns:a16="http://schemas.microsoft.com/office/drawing/2014/main" id="{04855AAB-6254-867E-BCD9-A11B9529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840"/>
                <a:ext cx="6" cy="252"/>
              </a:xfrm>
              <a:custGeom>
                <a:avLst/>
                <a:gdLst>
                  <a:gd name="T0" fmla="*/ 0 w 13"/>
                  <a:gd name="T1" fmla="*/ 0 h 1008"/>
                  <a:gd name="T2" fmla="*/ 0 w 13"/>
                  <a:gd name="T3" fmla="*/ 0 h 1008"/>
                  <a:gd name="T4" fmla="*/ 0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6" name="Line 1886">
                <a:extLst>
                  <a:ext uri="{FF2B5EF4-FFF2-40B4-BE49-F238E27FC236}">
                    <a16:creationId xmlns:a16="http://schemas.microsoft.com/office/drawing/2014/main" id="{E5F4ABBC-E239-CFCF-4CF5-4D8C35A21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7" name="Rectangle 1887">
                <a:extLst>
                  <a:ext uri="{FF2B5EF4-FFF2-40B4-BE49-F238E27FC236}">
                    <a16:creationId xmlns:a16="http://schemas.microsoft.com/office/drawing/2014/main" id="{F8F6AFE3-CF52-C23F-6182-3BC0E6757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68" name="Freeform 1888">
                <a:extLst>
                  <a:ext uri="{FF2B5EF4-FFF2-40B4-BE49-F238E27FC236}">
                    <a16:creationId xmlns:a16="http://schemas.microsoft.com/office/drawing/2014/main" id="{AF75018C-FAA9-9E33-8275-44F91CBED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69" name="Freeform 1889">
                <a:extLst>
                  <a:ext uri="{FF2B5EF4-FFF2-40B4-BE49-F238E27FC236}">
                    <a16:creationId xmlns:a16="http://schemas.microsoft.com/office/drawing/2014/main" id="{F32AFEE3-0326-1FF2-04BF-6126B9BBD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0" name="Rectangle 1890">
                <a:extLst>
                  <a:ext uri="{FF2B5EF4-FFF2-40B4-BE49-F238E27FC236}">
                    <a16:creationId xmlns:a16="http://schemas.microsoft.com/office/drawing/2014/main" id="{6C36E6A5-E5B3-16F1-3B68-EA455278E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71" name="Freeform 1891">
                <a:extLst>
                  <a:ext uri="{FF2B5EF4-FFF2-40B4-BE49-F238E27FC236}">
                    <a16:creationId xmlns:a16="http://schemas.microsoft.com/office/drawing/2014/main" id="{1A2BA984-4577-A5B8-51DB-72CEDCC62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2" name="Rectangle 1892">
                <a:extLst>
                  <a:ext uri="{FF2B5EF4-FFF2-40B4-BE49-F238E27FC236}">
                    <a16:creationId xmlns:a16="http://schemas.microsoft.com/office/drawing/2014/main" id="{CA96C6BE-5D7A-EF44-6F56-702B8D687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73" name="Freeform 1893">
                <a:extLst>
                  <a:ext uri="{FF2B5EF4-FFF2-40B4-BE49-F238E27FC236}">
                    <a16:creationId xmlns:a16="http://schemas.microsoft.com/office/drawing/2014/main" id="{C48166F0-B0D0-240A-9043-097631FBC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4" name="Freeform 1894">
                <a:extLst>
                  <a:ext uri="{FF2B5EF4-FFF2-40B4-BE49-F238E27FC236}">
                    <a16:creationId xmlns:a16="http://schemas.microsoft.com/office/drawing/2014/main" id="{B032D84D-412D-685D-B542-1DCCB7173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5" name="Freeform 1895">
                <a:extLst>
                  <a:ext uri="{FF2B5EF4-FFF2-40B4-BE49-F238E27FC236}">
                    <a16:creationId xmlns:a16="http://schemas.microsoft.com/office/drawing/2014/main" id="{967D563C-D429-78B6-4EF8-32E6A3521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6" name="Line 1896">
                <a:extLst>
                  <a:ext uri="{FF2B5EF4-FFF2-40B4-BE49-F238E27FC236}">
                    <a16:creationId xmlns:a16="http://schemas.microsoft.com/office/drawing/2014/main" id="{7ED8AE0D-896C-DE76-829A-64950F7BC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7" name="Rectangle 1897">
                <a:extLst>
                  <a:ext uri="{FF2B5EF4-FFF2-40B4-BE49-F238E27FC236}">
                    <a16:creationId xmlns:a16="http://schemas.microsoft.com/office/drawing/2014/main" id="{F28AD555-ED8A-D9FE-146D-9A10A4DF4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78" name="Freeform 1898">
                <a:extLst>
                  <a:ext uri="{FF2B5EF4-FFF2-40B4-BE49-F238E27FC236}">
                    <a16:creationId xmlns:a16="http://schemas.microsoft.com/office/drawing/2014/main" id="{02B2B55B-4233-6A95-FD65-C5FE2E5B6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79" name="Freeform 1899">
                <a:extLst>
                  <a:ext uri="{FF2B5EF4-FFF2-40B4-BE49-F238E27FC236}">
                    <a16:creationId xmlns:a16="http://schemas.microsoft.com/office/drawing/2014/main" id="{55F249C8-39CE-6A8B-A835-F829FEBD5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80" name="Rectangle 1900">
                <a:extLst>
                  <a:ext uri="{FF2B5EF4-FFF2-40B4-BE49-F238E27FC236}">
                    <a16:creationId xmlns:a16="http://schemas.microsoft.com/office/drawing/2014/main" id="{07C25840-994A-76A3-DB87-63680471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81" name="Rectangle 1901">
                <a:extLst>
                  <a:ext uri="{FF2B5EF4-FFF2-40B4-BE49-F238E27FC236}">
                    <a16:creationId xmlns:a16="http://schemas.microsoft.com/office/drawing/2014/main" id="{ED5BBA49-99A8-5300-7996-22B010DA2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82" name="Freeform 1902">
                <a:extLst>
                  <a:ext uri="{FF2B5EF4-FFF2-40B4-BE49-F238E27FC236}">
                    <a16:creationId xmlns:a16="http://schemas.microsoft.com/office/drawing/2014/main" id="{6DD1EC2D-AAC2-113B-F2A1-3CE1020C8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841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83" name="Freeform 1903">
                <a:extLst>
                  <a:ext uri="{FF2B5EF4-FFF2-40B4-BE49-F238E27FC236}">
                    <a16:creationId xmlns:a16="http://schemas.microsoft.com/office/drawing/2014/main" id="{36C85CDC-9BEF-A170-CB47-2527F9B3B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84" name="Freeform 1904">
                <a:extLst>
                  <a:ext uri="{FF2B5EF4-FFF2-40B4-BE49-F238E27FC236}">
                    <a16:creationId xmlns:a16="http://schemas.microsoft.com/office/drawing/2014/main" id="{87818725-0823-740E-0F07-9085002D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85" name="Line 1905">
                <a:extLst>
                  <a:ext uri="{FF2B5EF4-FFF2-40B4-BE49-F238E27FC236}">
                    <a16:creationId xmlns:a16="http://schemas.microsoft.com/office/drawing/2014/main" id="{4FE4E798-4F1F-079E-00FD-DF86681B7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86" name="Rectangle 1906">
                <a:extLst>
                  <a:ext uri="{FF2B5EF4-FFF2-40B4-BE49-F238E27FC236}">
                    <a16:creationId xmlns:a16="http://schemas.microsoft.com/office/drawing/2014/main" id="{77C7D889-1910-B48F-5E2D-4CB6EF593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87" name="Rectangle 1907">
                <a:extLst>
                  <a:ext uri="{FF2B5EF4-FFF2-40B4-BE49-F238E27FC236}">
                    <a16:creationId xmlns:a16="http://schemas.microsoft.com/office/drawing/2014/main" id="{853E9092-A09A-2B54-81FA-068390AF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88" name="Rectangle 1908">
                <a:extLst>
                  <a:ext uri="{FF2B5EF4-FFF2-40B4-BE49-F238E27FC236}">
                    <a16:creationId xmlns:a16="http://schemas.microsoft.com/office/drawing/2014/main" id="{543D070E-3105-2FA7-643A-B3A1EEC98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89" name="Rectangle 1909">
                <a:extLst>
                  <a:ext uri="{FF2B5EF4-FFF2-40B4-BE49-F238E27FC236}">
                    <a16:creationId xmlns:a16="http://schemas.microsoft.com/office/drawing/2014/main" id="{2AC6C66B-21B5-654E-4714-F9A547295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0" name="Rectangle 1910">
                <a:extLst>
                  <a:ext uri="{FF2B5EF4-FFF2-40B4-BE49-F238E27FC236}">
                    <a16:creationId xmlns:a16="http://schemas.microsoft.com/office/drawing/2014/main" id="{1BA09806-F6AE-13D7-80EB-713151365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1" name="Rectangle 1911">
                <a:extLst>
                  <a:ext uri="{FF2B5EF4-FFF2-40B4-BE49-F238E27FC236}">
                    <a16:creationId xmlns:a16="http://schemas.microsoft.com/office/drawing/2014/main" id="{A3F50E14-8257-C427-E5CF-86D20E12A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2" name="Freeform 1912">
                <a:extLst>
                  <a:ext uri="{FF2B5EF4-FFF2-40B4-BE49-F238E27FC236}">
                    <a16:creationId xmlns:a16="http://schemas.microsoft.com/office/drawing/2014/main" id="{667766D3-9107-56A2-983C-C672CF887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93" name="Freeform 1913">
                <a:extLst>
                  <a:ext uri="{FF2B5EF4-FFF2-40B4-BE49-F238E27FC236}">
                    <a16:creationId xmlns:a16="http://schemas.microsoft.com/office/drawing/2014/main" id="{B7399C39-4D7B-6739-312C-F8F483FA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6" cy="252"/>
              </a:xfrm>
              <a:custGeom>
                <a:avLst/>
                <a:gdLst>
                  <a:gd name="T0" fmla="*/ 0 w 13"/>
                  <a:gd name="T1" fmla="*/ 0 h 1006"/>
                  <a:gd name="T2" fmla="*/ 0 w 13"/>
                  <a:gd name="T3" fmla="*/ 0 h 1006"/>
                  <a:gd name="T4" fmla="*/ 0 w 13"/>
                  <a:gd name="T5" fmla="*/ 0 h 1006"/>
                  <a:gd name="T6" fmla="*/ 0 w 13"/>
                  <a:gd name="T7" fmla="*/ 0 h 1006"/>
                  <a:gd name="T8" fmla="*/ 0 w 1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6"/>
                  <a:gd name="T17" fmla="*/ 13 w 1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6">
                    <a:moveTo>
                      <a:pt x="0" y="0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94" name="Line 1914">
                <a:extLst>
                  <a:ext uri="{FF2B5EF4-FFF2-40B4-BE49-F238E27FC236}">
                    <a16:creationId xmlns:a16="http://schemas.microsoft.com/office/drawing/2014/main" id="{5F74B4B4-5570-30F0-9024-E03243D4A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95" name="Freeform 1915">
                <a:extLst>
                  <a:ext uri="{FF2B5EF4-FFF2-40B4-BE49-F238E27FC236}">
                    <a16:creationId xmlns:a16="http://schemas.microsoft.com/office/drawing/2014/main" id="{61E88519-639B-A9A9-F57E-2D42D6E66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96" name="Rectangle 1916">
                <a:extLst>
                  <a:ext uri="{FF2B5EF4-FFF2-40B4-BE49-F238E27FC236}">
                    <a16:creationId xmlns:a16="http://schemas.microsoft.com/office/drawing/2014/main" id="{BCDF4E6C-78D2-4A88-FA5C-8C4DCDEF0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7" name="Rectangle 1917">
                <a:extLst>
                  <a:ext uri="{FF2B5EF4-FFF2-40B4-BE49-F238E27FC236}">
                    <a16:creationId xmlns:a16="http://schemas.microsoft.com/office/drawing/2014/main" id="{3A0B4333-DC41-A5DC-5FB8-CB20B64CF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8" name="Rectangle 1918">
                <a:extLst>
                  <a:ext uri="{FF2B5EF4-FFF2-40B4-BE49-F238E27FC236}">
                    <a16:creationId xmlns:a16="http://schemas.microsoft.com/office/drawing/2014/main" id="{A42C0C17-FBB6-A197-8922-F550C1CC2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99" name="Rectangle 1919">
                <a:extLst>
                  <a:ext uri="{FF2B5EF4-FFF2-40B4-BE49-F238E27FC236}">
                    <a16:creationId xmlns:a16="http://schemas.microsoft.com/office/drawing/2014/main" id="{D054EA48-BD56-6197-1B20-C064B71BC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841"/>
                <a:ext cx="2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00" name="Rectangle 1920">
                <a:extLst>
                  <a:ext uri="{FF2B5EF4-FFF2-40B4-BE49-F238E27FC236}">
                    <a16:creationId xmlns:a16="http://schemas.microsoft.com/office/drawing/2014/main" id="{66A125AF-B71C-A95F-66B8-AE09AF687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01" name="Rectangle 1921">
                <a:extLst>
                  <a:ext uri="{FF2B5EF4-FFF2-40B4-BE49-F238E27FC236}">
                    <a16:creationId xmlns:a16="http://schemas.microsoft.com/office/drawing/2014/main" id="{482E4043-F0FA-517B-2222-7BCB5C881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02" name="Freeform 1922">
                <a:extLst>
                  <a:ext uri="{FF2B5EF4-FFF2-40B4-BE49-F238E27FC236}">
                    <a16:creationId xmlns:a16="http://schemas.microsoft.com/office/drawing/2014/main" id="{53AE5224-A9CC-A083-8B18-57D9FF10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2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03" name="Line 1923">
                <a:extLst>
                  <a:ext uri="{FF2B5EF4-FFF2-40B4-BE49-F238E27FC236}">
                    <a16:creationId xmlns:a16="http://schemas.microsoft.com/office/drawing/2014/main" id="{DB22897F-06D5-045B-E8E9-5ECE38CE8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04" name="Freeform 1924">
                <a:extLst>
                  <a:ext uri="{FF2B5EF4-FFF2-40B4-BE49-F238E27FC236}">
                    <a16:creationId xmlns:a16="http://schemas.microsoft.com/office/drawing/2014/main" id="{EBDC21DE-3E8A-AD97-7CEE-93AE5AD4D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05" name="Freeform 1925">
                <a:extLst>
                  <a:ext uri="{FF2B5EF4-FFF2-40B4-BE49-F238E27FC236}">
                    <a16:creationId xmlns:a16="http://schemas.microsoft.com/office/drawing/2014/main" id="{CD6F6F53-D7FC-8DF5-B806-74CFE4820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06" name="Rectangle 1926">
                <a:extLst>
                  <a:ext uri="{FF2B5EF4-FFF2-40B4-BE49-F238E27FC236}">
                    <a16:creationId xmlns:a16="http://schemas.microsoft.com/office/drawing/2014/main" id="{CF72C664-23D0-8811-24DE-8633A5099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07" name="Rectangle 1927">
                <a:extLst>
                  <a:ext uri="{FF2B5EF4-FFF2-40B4-BE49-F238E27FC236}">
                    <a16:creationId xmlns:a16="http://schemas.microsoft.com/office/drawing/2014/main" id="{39971B11-54A0-9069-D81C-058E3122C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08" name="Freeform 1928">
                <a:extLst>
                  <a:ext uri="{FF2B5EF4-FFF2-40B4-BE49-F238E27FC236}">
                    <a16:creationId xmlns:a16="http://schemas.microsoft.com/office/drawing/2014/main" id="{32AE52C5-0C8D-32C4-9092-38B06CCAA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09" name="Freeform 1929">
                <a:extLst>
                  <a:ext uri="{FF2B5EF4-FFF2-40B4-BE49-F238E27FC236}">
                    <a16:creationId xmlns:a16="http://schemas.microsoft.com/office/drawing/2014/main" id="{A56C0BE4-A751-789F-BCEF-551915B1E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0" name="Rectangle 1930">
                <a:extLst>
                  <a:ext uri="{FF2B5EF4-FFF2-40B4-BE49-F238E27FC236}">
                    <a16:creationId xmlns:a16="http://schemas.microsoft.com/office/drawing/2014/main" id="{D9982B22-75F6-C4FE-7CDD-39033C92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11" name="Freeform 1931">
                <a:extLst>
                  <a:ext uri="{FF2B5EF4-FFF2-40B4-BE49-F238E27FC236}">
                    <a16:creationId xmlns:a16="http://schemas.microsoft.com/office/drawing/2014/main" id="{E52E583B-5C8D-45F8-1657-90122A5D6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2" name="Line 1932">
                <a:extLst>
                  <a:ext uri="{FF2B5EF4-FFF2-40B4-BE49-F238E27FC236}">
                    <a16:creationId xmlns:a16="http://schemas.microsoft.com/office/drawing/2014/main" id="{62266630-78DF-5B50-9B55-33CA8B6D5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3" name="Freeform 1933">
                <a:extLst>
                  <a:ext uri="{FF2B5EF4-FFF2-40B4-BE49-F238E27FC236}">
                    <a16:creationId xmlns:a16="http://schemas.microsoft.com/office/drawing/2014/main" id="{39382FA6-33DF-E72E-6328-02C2B8AF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4" name="Freeform 1934">
                <a:extLst>
                  <a:ext uri="{FF2B5EF4-FFF2-40B4-BE49-F238E27FC236}">
                    <a16:creationId xmlns:a16="http://schemas.microsoft.com/office/drawing/2014/main" id="{95DAC6AC-8F4F-3758-4B52-C5F947D4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840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5" name="Rectangle 1935">
                <a:extLst>
                  <a:ext uri="{FF2B5EF4-FFF2-40B4-BE49-F238E27FC236}">
                    <a16:creationId xmlns:a16="http://schemas.microsoft.com/office/drawing/2014/main" id="{F2C0AEAA-3743-2CF1-9817-AE811138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16" name="Freeform 1936">
                <a:extLst>
                  <a:ext uri="{FF2B5EF4-FFF2-40B4-BE49-F238E27FC236}">
                    <a16:creationId xmlns:a16="http://schemas.microsoft.com/office/drawing/2014/main" id="{9E468F0E-2ECA-B1B6-8A71-690F05E5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7" name="Rectangle 1937">
                <a:extLst>
                  <a:ext uri="{FF2B5EF4-FFF2-40B4-BE49-F238E27FC236}">
                    <a16:creationId xmlns:a16="http://schemas.microsoft.com/office/drawing/2014/main" id="{3C8FAD02-5F54-CD6A-8968-2DE2C272F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18" name="Freeform 1938">
                <a:extLst>
                  <a:ext uri="{FF2B5EF4-FFF2-40B4-BE49-F238E27FC236}">
                    <a16:creationId xmlns:a16="http://schemas.microsoft.com/office/drawing/2014/main" id="{4AAE0DBD-2E33-1B52-7053-AD0409644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19" name="Freeform 1939">
                <a:extLst>
                  <a:ext uri="{FF2B5EF4-FFF2-40B4-BE49-F238E27FC236}">
                    <a16:creationId xmlns:a16="http://schemas.microsoft.com/office/drawing/2014/main" id="{C535A0FF-B368-047D-3E03-0E788501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0" name="Rectangle 1940">
                <a:extLst>
                  <a:ext uri="{FF2B5EF4-FFF2-40B4-BE49-F238E27FC236}">
                    <a16:creationId xmlns:a16="http://schemas.microsoft.com/office/drawing/2014/main" id="{793B83E1-5E75-36AD-2716-24ECBC458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21" name="Freeform 1941">
                <a:extLst>
                  <a:ext uri="{FF2B5EF4-FFF2-40B4-BE49-F238E27FC236}">
                    <a16:creationId xmlns:a16="http://schemas.microsoft.com/office/drawing/2014/main" id="{3556E6F4-44F7-5F4C-E8EE-3DD3F41F1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5"/>
                    </a:moveTo>
                    <a:lnTo>
                      <a:pt x="10" y="0"/>
                    </a:lnTo>
                    <a:lnTo>
                      <a:pt x="10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2" name="Line 1942">
                <a:extLst>
                  <a:ext uri="{FF2B5EF4-FFF2-40B4-BE49-F238E27FC236}">
                    <a16:creationId xmlns:a16="http://schemas.microsoft.com/office/drawing/2014/main" id="{CD6A07BB-6E41-06A2-3EB8-87B0EB2B5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0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3" name="Freeform 1943">
                <a:extLst>
                  <a:ext uri="{FF2B5EF4-FFF2-40B4-BE49-F238E27FC236}">
                    <a16:creationId xmlns:a16="http://schemas.microsoft.com/office/drawing/2014/main" id="{B70DEED6-7B35-CA74-3CED-571A7F076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4" name="Freeform 1944">
                <a:extLst>
                  <a:ext uri="{FF2B5EF4-FFF2-40B4-BE49-F238E27FC236}">
                    <a16:creationId xmlns:a16="http://schemas.microsoft.com/office/drawing/2014/main" id="{C7E14A95-5186-BBC3-18B5-4D2EB0FDA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5" name="Rectangle 1945">
                <a:extLst>
                  <a:ext uri="{FF2B5EF4-FFF2-40B4-BE49-F238E27FC236}">
                    <a16:creationId xmlns:a16="http://schemas.microsoft.com/office/drawing/2014/main" id="{01555693-5F05-1B2F-06D9-9AB5287EA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26" name="Rectangle 1946">
                <a:extLst>
                  <a:ext uri="{FF2B5EF4-FFF2-40B4-BE49-F238E27FC236}">
                    <a16:creationId xmlns:a16="http://schemas.microsoft.com/office/drawing/2014/main" id="{EA5C1BAD-1F38-616F-C999-4CFFFDB3C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27" name="Freeform 1947">
                <a:extLst>
                  <a:ext uri="{FF2B5EF4-FFF2-40B4-BE49-F238E27FC236}">
                    <a16:creationId xmlns:a16="http://schemas.microsoft.com/office/drawing/2014/main" id="{3D4764F6-8BB3-AF05-9FBF-8B72DDA1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839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1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8" name="Freeform 1948">
                <a:extLst>
                  <a:ext uri="{FF2B5EF4-FFF2-40B4-BE49-F238E27FC236}">
                    <a16:creationId xmlns:a16="http://schemas.microsoft.com/office/drawing/2014/main" id="{734A2899-F9C0-91BB-2771-9CF83763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29" name="Freeform 1949">
                <a:extLst>
                  <a:ext uri="{FF2B5EF4-FFF2-40B4-BE49-F238E27FC236}">
                    <a16:creationId xmlns:a16="http://schemas.microsoft.com/office/drawing/2014/main" id="{4B042E91-D638-59D7-C16A-B5E522BF8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0" name="Rectangle 1950">
                <a:extLst>
                  <a:ext uri="{FF2B5EF4-FFF2-40B4-BE49-F238E27FC236}">
                    <a16:creationId xmlns:a16="http://schemas.microsoft.com/office/drawing/2014/main" id="{08FB8681-4A2D-6C12-8544-A9DA5613B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31" name="Rectangle 1951">
                <a:extLst>
                  <a:ext uri="{FF2B5EF4-FFF2-40B4-BE49-F238E27FC236}">
                    <a16:creationId xmlns:a16="http://schemas.microsoft.com/office/drawing/2014/main" id="{3228FEAF-BECA-07A8-FE2D-F00A3BFE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732" name="Freeform 1952">
                <a:extLst>
                  <a:ext uri="{FF2B5EF4-FFF2-40B4-BE49-F238E27FC236}">
                    <a16:creationId xmlns:a16="http://schemas.microsoft.com/office/drawing/2014/main" id="{B49FAD46-BE86-AF2F-EC2B-1241088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3" name="Freeform 1953">
                <a:extLst>
                  <a:ext uri="{FF2B5EF4-FFF2-40B4-BE49-F238E27FC236}">
                    <a16:creationId xmlns:a16="http://schemas.microsoft.com/office/drawing/2014/main" id="{F031BE49-9C9D-3FA0-B8E1-AAEAF2610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4"/>
                    </a:moveTo>
                    <a:lnTo>
                      <a:pt x="9" y="0"/>
                    </a:lnTo>
                    <a:lnTo>
                      <a:pt x="9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4" name="Line 1954">
                <a:extLst>
                  <a:ext uri="{FF2B5EF4-FFF2-40B4-BE49-F238E27FC236}">
                    <a16:creationId xmlns:a16="http://schemas.microsoft.com/office/drawing/2014/main" id="{5F254C91-488C-D27B-BDEC-A64D279C5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5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5" name="Freeform 1955">
                <a:extLst>
                  <a:ext uri="{FF2B5EF4-FFF2-40B4-BE49-F238E27FC236}">
                    <a16:creationId xmlns:a16="http://schemas.microsoft.com/office/drawing/2014/main" id="{52F52B7E-E10D-FE5B-60C5-3BEF5FD47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6" name="Freeform 1956">
                <a:extLst>
                  <a:ext uri="{FF2B5EF4-FFF2-40B4-BE49-F238E27FC236}">
                    <a16:creationId xmlns:a16="http://schemas.microsoft.com/office/drawing/2014/main" id="{8E8CC843-4976-7E14-CF2B-4B0B87D8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7" name="Freeform 1957">
                <a:extLst>
                  <a:ext uri="{FF2B5EF4-FFF2-40B4-BE49-F238E27FC236}">
                    <a16:creationId xmlns:a16="http://schemas.microsoft.com/office/drawing/2014/main" id="{2B060BED-0D4C-877F-A2E4-8327F611D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8" name="Freeform 1958">
                <a:extLst>
                  <a:ext uri="{FF2B5EF4-FFF2-40B4-BE49-F238E27FC236}">
                    <a16:creationId xmlns:a16="http://schemas.microsoft.com/office/drawing/2014/main" id="{7A44CA82-2C0D-74F3-0B28-8A87C3C1F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39" name="Freeform 1959">
                <a:extLst>
                  <a:ext uri="{FF2B5EF4-FFF2-40B4-BE49-F238E27FC236}">
                    <a16:creationId xmlns:a16="http://schemas.microsoft.com/office/drawing/2014/main" id="{24E740F9-E99F-EFF1-99C6-F66466B06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0" name="Freeform 1960">
                <a:extLst>
                  <a:ext uri="{FF2B5EF4-FFF2-40B4-BE49-F238E27FC236}">
                    <a16:creationId xmlns:a16="http://schemas.microsoft.com/office/drawing/2014/main" id="{BB0CA074-9065-7F6F-56D0-66739D0BA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1" name="Freeform 1961">
                <a:extLst>
                  <a:ext uri="{FF2B5EF4-FFF2-40B4-BE49-F238E27FC236}">
                    <a16:creationId xmlns:a16="http://schemas.microsoft.com/office/drawing/2014/main" id="{5F06B40A-8A20-AB7F-429A-A545EFC3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2" name="Freeform 1962">
                <a:extLst>
                  <a:ext uri="{FF2B5EF4-FFF2-40B4-BE49-F238E27FC236}">
                    <a16:creationId xmlns:a16="http://schemas.microsoft.com/office/drawing/2014/main" id="{E7E5F575-36C8-0EAC-25BD-EC9941859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3" name="Freeform 1963">
                <a:extLst>
                  <a:ext uri="{FF2B5EF4-FFF2-40B4-BE49-F238E27FC236}">
                    <a16:creationId xmlns:a16="http://schemas.microsoft.com/office/drawing/2014/main" id="{4C77DF22-1303-2BDE-DD16-5CE57B5A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4" name="Line 1964">
                <a:extLst>
                  <a:ext uri="{FF2B5EF4-FFF2-40B4-BE49-F238E27FC236}">
                    <a16:creationId xmlns:a16="http://schemas.microsoft.com/office/drawing/2014/main" id="{881F0D07-979C-1021-4855-1CFC521AB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5" name="Freeform 1965">
                <a:extLst>
                  <a:ext uri="{FF2B5EF4-FFF2-40B4-BE49-F238E27FC236}">
                    <a16:creationId xmlns:a16="http://schemas.microsoft.com/office/drawing/2014/main" id="{0E55938C-6944-5CCE-FC16-D05D6E627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6" name="Freeform 1966">
                <a:extLst>
                  <a:ext uri="{FF2B5EF4-FFF2-40B4-BE49-F238E27FC236}">
                    <a16:creationId xmlns:a16="http://schemas.microsoft.com/office/drawing/2014/main" id="{DEC24E60-B005-31E2-C9AC-E0C6E4D7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7" name="Freeform 1967">
                <a:extLst>
                  <a:ext uri="{FF2B5EF4-FFF2-40B4-BE49-F238E27FC236}">
                    <a16:creationId xmlns:a16="http://schemas.microsoft.com/office/drawing/2014/main" id="{1AF3ADEC-FF86-5DAA-7226-0879EF86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8" name="Freeform 1968">
                <a:extLst>
                  <a:ext uri="{FF2B5EF4-FFF2-40B4-BE49-F238E27FC236}">
                    <a16:creationId xmlns:a16="http://schemas.microsoft.com/office/drawing/2014/main" id="{144317BF-8F9F-5F2F-D3DA-11B07114F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6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49" name="Line 1969">
                <a:extLst>
                  <a:ext uri="{FF2B5EF4-FFF2-40B4-BE49-F238E27FC236}">
                    <a16:creationId xmlns:a16="http://schemas.microsoft.com/office/drawing/2014/main" id="{B5075B0E-62AE-2D80-956D-74D5FF2E8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0" name="Freeform 1970">
                <a:extLst>
                  <a:ext uri="{FF2B5EF4-FFF2-40B4-BE49-F238E27FC236}">
                    <a16:creationId xmlns:a16="http://schemas.microsoft.com/office/drawing/2014/main" id="{00EA9346-04E2-128D-8612-C8F05AC8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1" name="Freeform 1971">
                <a:extLst>
                  <a:ext uri="{FF2B5EF4-FFF2-40B4-BE49-F238E27FC236}">
                    <a16:creationId xmlns:a16="http://schemas.microsoft.com/office/drawing/2014/main" id="{6572D284-B428-8DA6-730A-EB27D82BF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2" name="Freeform 1972">
                <a:extLst>
                  <a:ext uri="{FF2B5EF4-FFF2-40B4-BE49-F238E27FC236}">
                    <a16:creationId xmlns:a16="http://schemas.microsoft.com/office/drawing/2014/main" id="{E5388D41-7FEB-FEFB-7AA8-55CCBA05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3" name="Line 1973">
                <a:extLst>
                  <a:ext uri="{FF2B5EF4-FFF2-40B4-BE49-F238E27FC236}">
                    <a16:creationId xmlns:a16="http://schemas.microsoft.com/office/drawing/2014/main" id="{8E5176CD-228D-750B-0FB1-2E79932BB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3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4" name="Freeform 1974">
                <a:extLst>
                  <a:ext uri="{FF2B5EF4-FFF2-40B4-BE49-F238E27FC236}">
                    <a16:creationId xmlns:a16="http://schemas.microsoft.com/office/drawing/2014/main" id="{4B88ACF7-1D50-6A3E-219B-EEB6620A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5" name="Freeform 1975">
                <a:extLst>
                  <a:ext uri="{FF2B5EF4-FFF2-40B4-BE49-F238E27FC236}">
                    <a16:creationId xmlns:a16="http://schemas.microsoft.com/office/drawing/2014/main" id="{4A471D7B-57F3-C726-FE11-2D45B3057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6" name="Freeform 1976">
                <a:extLst>
                  <a:ext uri="{FF2B5EF4-FFF2-40B4-BE49-F238E27FC236}">
                    <a16:creationId xmlns:a16="http://schemas.microsoft.com/office/drawing/2014/main" id="{C64032D1-2821-13C2-D41A-03D095FF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7" name="Line 1977">
                <a:extLst>
                  <a:ext uri="{FF2B5EF4-FFF2-40B4-BE49-F238E27FC236}">
                    <a16:creationId xmlns:a16="http://schemas.microsoft.com/office/drawing/2014/main" id="{57C159B1-5224-02C0-3213-08B4146C0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8" name="Freeform 1978">
                <a:extLst>
                  <a:ext uri="{FF2B5EF4-FFF2-40B4-BE49-F238E27FC236}">
                    <a16:creationId xmlns:a16="http://schemas.microsoft.com/office/drawing/2014/main" id="{E397AB94-3FE2-FD6D-606C-DF72D3C11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3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59" name="Line 1979">
                <a:extLst>
                  <a:ext uri="{FF2B5EF4-FFF2-40B4-BE49-F238E27FC236}">
                    <a16:creationId xmlns:a16="http://schemas.microsoft.com/office/drawing/2014/main" id="{92BF95B1-1E1A-7AB7-5537-F6A15F9B5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0" name="Freeform 1980">
                <a:extLst>
                  <a:ext uri="{FF2B5EF4-FFF2-40B4-BE49-F238E27FC236}">
                    <a16:creationId xmlns:a16="http://schemas.microsoft.com/office/drawing/2014/main" id="{11245D10-41FB-FD9B-6B00-379A5EB39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1" name="Line 1981">
                <a:extLst>
                  <a:ext uri="{FF2B5EF4-FFF2-40B4-BE49-F238E27FC236}">
                    <a16:creationId xmlns:a16="http://schemas.microsoft.com/office/drawing/2014/main" id="{4F5861C3-B64A-D108-7476-EA4BC7EF81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2" name="Freeform 1982">
                <a:extLst>
                  <a:ext uri="{FF2B5EF4-FFF2-40B4-BE49-F238E27FC236}">
                    <a16:creationId xmlns:a16="http://schemas.microsoft.com/office/drawing/2014/main" id="{A5A7A265-0F14-556A-687E-3776B8883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25"/>
                <a:ext cx="70" cy="16"/>
              </a:xfrm>
              <a:custGeom>
                <a:avLst/>
                <a:gdLst>
                  <a:gd name="T0" fmla="*/ 1 w 140"/>
                  <a:gd name="T1" fmla="*/ 0 h 67"/>
                  <a:gd name="T2" fmla="*/ 1 w 140"/>
                  <a:gd name="T3" fmla="*/ 0 h 67"/>
                  <a:gd name="T4" fmla="*/ 1 w 140"/>
                  <a:gd name="T5" fmla="*/ 0 h 67"/>
                  <a:gd name="T6" fmla="*/ 1 w 140"/>
                  <a:gd name="T7" fmla="*/ 0 h 67"/>
                  <a:gd name="T8" fmla="*/ 1 w 140"/>
                  <a:gd name="T9" fmla="*/ 0 h 67"/>
                  <a:gd name="T10" fmla="*/ 1 w 140"/>
                  <a:gd name="T11" fmla="*/ 0 h 67"/>
                  <a:gd name="T12" fmla="*/ 1 w 140"/>
                  <a:gd name="T13" fmla="*/ 0 h 67"/>
                  <a:gd name="T14" fmla="*/ 1 w 140"/>
                  <a:gd name="T15" fmla="*/ 0 h 67"/>
                  <a:gd name="T16" fmla="*/ 1 w 140"/>
                  <a:gd name="T17" fmla="*/ 0 h 67"/>
                  <a:gd name="T18" fmla="*/ 1 w 140"/>
                  <a:gd name="T19" fmla="*/ 0 h 67"/>
                  <a:gd name="T20" fmla="*/ 0 w 140"/>
                  <a:gd name="T21" fmla="*/ 0 h 67"/>
                  <a:gd name="T22" fmla="*/ 0 w 140"/>
                  <a:gd name="T23" fmla="*/ 0 h 67"/>
                  <a:gd name="T24" fmla="*/ 0 w 140"/>
                  <a:gd name="T25" fmla="*/ 0 h 67"/>
                  <a:gd name="T26" fmla="*/ 1 w 140"/>
                  <a:gd name="T27" fmla="*/ 0 h 67"/>
                  <a:gd name="T28" fmla="*/ 1 w 140"/>
                  <a:gd name="T29" fmla="*/ 0 h 67"/>
                  <a:gd name="T30" fmla="*/ 1 w 140"/>
                  <a:gd name="T31" fmla="*/ 0 h 67"/>
                  <a:gd name="T32" fmla="*/ 1 w 140"/>
                  <a:gd name="T33" fmla="*/ 0 h 67"/>
                  <a:gd name="T34" fmla="*/ 1 w 140"/>
                  <a:gd name="T35" fmla="*/ 0 h 67"/>
                  <a:gd name="T36" fmla="*/ 1 w 140"/>
                  <a:gd name="T37" fmla="*/ 0 h 67"/>
                  <a:gd name="T38" fmla="*/ 1 w 140"/>
                  <a:gd name="T39" fmla="*/ 0 h 67"/>
                  <a:gd name="T40" fmla="*/ 1 w 140"/>
                  <a:gd name="T41" fmla="*/ 0 h 67"/>
                  <a:gd name="T42" fmla="*/ 1 w 140"/>
                  <a:gd name="T43" fmla="*/ 0 h 67"/>
                  <a:gd name="T44" fmla="*/ 1 w 140"/>
                  <a:gd name="T45" fmla="*/ 0 h 67"/>
                  <a:gd name="T46" fmla="*/ 1 w 140"/>
                  <a:gd name="T47" fmla="*/ 0 h 67"/>
                  <a:gd name="T48" fmla="*/ 1 w 140"/>
                  <a:gd name="T49" fmla="*/ 0 h 67"/>
                  <a:gd name="T50" fmla="*/ 1 w 140"/>
                  <a:gd name="T51" fmla="*/ 0 h 67"/>
                  <a:gd name="T52" fmla="*/ 1 w 140"/>
                  <a:gd name="T53" fmla="*/ 0 h 67"/>
                  <a:gd name="T54" fmla="*/ 1 w 140"/>
                  <a:gd name="T55" fmla="*/ 0 h 67"/>
                  <a:gd name="T56" fmla="*/ 1 w 140"/>
                  <a:gd name="T57" fmla="*/ 0 h 67"/>
                  <a:gd name="T58" fmla="*/ 1 w 140"/>
                  <a:gd name="T59" fmla="*/ 0 h 67"/>
                  <a:gd name="T60" fmla="*/ 1 w 140"/>
                  <a:gd name="T61" fmla="*/ 0 h 67"/>
                  <a:gd name="T62" fmla="*/ 1 w 140"/>
                  <a:gd name="T63" fmla="*/ 0 h 67"/>
                  <a:gd name="T64" fmla="*/ 1 w 140"/>
                  <a:gd name="T65" fmla="*/ 0 h 67"/>
                  <a:gd name="T66" fmla="*/ 1 w 140"/>
                  <a:gd name="T67" fmla="*/ 0 h 67"/>
                  <a:gd name="T68" fmla="*/ 1 w 140"/>
                  <a:gd name="T69" fmla="*/ 0 h 67"/>
                  <a:gd name="T70" fmla="*/ 1 w 140"/>
                  <a:gd name="T71" fmla="*/ 0 h 67"/>
                  <a:gd name="T72" fmla="*/ 1 w 140"/>
                  <a:gd name="T73" fmla="*/ 0 h 67"/>
                  <a:gd name="T74" fmla="*/ 1 w 140"/>
                  <a:gd name="T75" fmla="*/ 0 h 67"/>
                  <a:gd name="T76" fmla="*/ 1 w 140"/>
                  <a:gd name="T77" fmla="*/ 0 h 67"/>
                  <a:gd name="T78" fmla="*/ 1 w 140"/>
                  <a:gd name="T79" fmla="*/ 0 h 67"/>
                  <a:gd name="T80" fmla="*/ 1 w 140"/>
                  <a:gd name="T81" fmla="*/ 0 h 67"/>
                  <a:gd name="T82" fmla="*/ 1 w 140"/>
                  <a:gd name="T83" fmla="*/ 0 h 67"/>
                  <a:gd name="T84" fmla="*/ 1 w 140"/>
                  <a:gd name="T85" fmla="*/ 0 h 67"/>
                  <a:gd name="T86" fmla="*/ 1 w 140"/>
                  <a:gd name="T87" fmla="*/ 0 h 67"/>
                  <a:gd name="T88" fmla="*/ 1 w 140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"/>
                  <a:gd name="T136" fmla="*/ 0 h 67"/>
                  <a:gd name="T137" fmla="*/ 140 w 140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" h="67">
                    <a:moveTo>
                      <a:pt x="70" y="0"/>
                    </a:moveTo>
                    <a:lnTo>
                      <a:pt x="56" y="2"/>
                    </a:lnTo>
                    <a:lnTo>
                      <a:pt x="43" y="4"/>
                    </a:lnTo>
                    <a:lnTo>
                      <a:pt x="30" y="7"/>
                    </a:lnTo>
                    <a:lnTo>
                      <a:pt x="20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0" y="57"/>
                    </a:lnTo>
                    <a:lnTo>
                      <a:pt x="30" y="62"/>
                    </a:lnTo>
                    <a:lnTo>
                      <a:pt x="43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3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19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6" y="43"/>
                    </a:lnTo>
                    <a:lnTo>
                      <a:pt x="138" y="41"/>
                    </a:lnTo>
                    <a:lnTo>
                      <a:pt x="140" y="38"/>
                    </a:lnTo>
                    <a:lnTo>
                      <a:pt x="140" y="34"/>
                    </a:lnTo>
                    <a:lnTo>
                      <a:pt x="140" y="31"/>
                    </a:lnTo>
                    <a:lnTo>
                      <a:pt x="138" y="27"/>
                    </a:lnTo>
                    <a:lnTo>
                      <a:pt x="136" y="24"/>
                    </a:lnTo>
                    <a:lnTo>
                      <a:pt x="134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19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3" name="Line 1983">
                <a:extLst>
                  <a:ext uri="{FF2B5EF4-FFF2-40B4-BE49-F238E27FC236}">
                    <a16:creationId xmlns:a16="http://schemas.microsoft.com/office/drawing/2014/main" id="{68C8FFD1-0000-BA5E-B1EB-80F3917E1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4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4" name="Line 1984">
                <a:extLst>
                  <a:ext uri="{FF2B5EF4-FFF2-40B4-BE49-F238E27FC236}">
                    <a16:creationId xmlns:a16="http://schemas.microsoft.com/office/drawing/2014/main" id="{D510DCA3-CC4C-583E-E11E-E9D4C935D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5" name="Line 1985">
                <a:extLst>
                  <a:ext uri="{FF2B5EF4-FFF2-40B4-BE49-F238E27FC236}">
                    <a16:creationId xmlns:a16="http://schemas.microsoft.com/office/drawing/2014/main" id="{65A37FBD-9F08-76CA-9D23-BCD3607EB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6" name="Line 1986">
                <a:extLst>
                  <a:ext uri="{FF2B5EF4-FFF2-40B4-BE49-F238E27FC236}">
                    <a16:creationId xmlns:a16="http://schemas.microsoft.com/office/drawing/2014/main" id="{24AC9991-293E-55DC-CD19-280CA0F8C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6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7" name="Line 1987">
                <a:extLst>
                  <a:ext uri="{FF2B5EF4-FFF2-40B4-BE49-F238E27FC236}">
                    <a16:creationId xmlns:a16="http://schemas.microsoft.com/office/drawing/2014/main" id="{76BB20C8-A613-B242-299D-26E761DD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1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8" name="Line 1988">
                <a:extLst>
                  <a:ext uri="{FF2B5EF4-FFF2-40B4-BE49-F238E27FC236}">
                    <a16:creationId xmlns:a16="http://schemas.microsoft.com/office/drawing/2014/main" id="{AE5CDA3B-1A8D-43AB-09DC-28DE7F44E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0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69" name="Line 1989">
                <a:extLst>
                  <a:ext uri="{FF2B5EF4-FFF2-40B4-BE49-F238E27FC236}">
                    <a16:creationId xmlns:a16="http://schemas.microsoft.com/office/drawing/2014/main" id="{4577F605-7276-02F1-037D-5D50E031DE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8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0" name="Line 1990">
                <a:extLst>
                  <a:ext uri="{FF2B5EF4-FFF2-40B4-BE49-F238E27FC236}">
                    <a16:creationId xmlns:a16="http://schemas.microsoft.com/office/drawing/2014/main" id="{C3A68F16-FF9E-86BB-3695-EEB1E60DC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7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1" name="Line 1991">
                <a:extLst>
                  <a:ext uri="{FF2B5EF4-FFF2-40B4-BE49-F238E27FC236}">
                    <a16:creationId xmlns:a16="http://schemas.microsoft.com/office/drawing/2014/main" id="{702D860C-136C-F833-DADC-B0029C810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6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2" name="Line 1992">
                <a:extLst>
                  <a:ext uri="{FF2B5EF4-FFF2-40B4-BE49-F238E27FC236}">
                    <a16:creationId xmlns:a16="http://schemas.microsoft.com/office/drawing/2014/main" id="{479805A7-BC16-8744-3644-F62626FA7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3" name="Line 1993">
                <a:extLst>
                  <a:ext uri="{FF2B5EF4-FFF2-40B4-BE49-F238E27FC236}">
                    <a16:creationId xmlns:a16="http://schemas.microsoft.com/office/drawing/2014/main" id="{0F6D8611-6862-96BB-4E3E-1A545E220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4" name="Line 1994">
                <a:extLst>
                  <a:ext uri="{FF2B5EF4-FFF2-40B4-BE49-F238E27FC236}">
                    <a16:creationId xmlns:a16="http://schemas.microsoft.com/office/drawing/2014/main" id="{19DDD7B9-607E-6051-0FE7-329892772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5" name="Line 1995">
                <a:extLst>
                  <a:ext uri="{FF2B5EF4-FFF2-40B4-BE49-F238E27FC236}">
                    <a16:creationId xmlns:a16="http://schemas.microsoft.com/office/drawing/2014/main" id="{29BCB16B-81F8-919E-7247-42319D354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6" name="Line 1996">
                <a:extLst>
                  <a:ext uri="{FF2B5EF4-FFF2-40B4-BE49-F238E27FC236}">
                    <a16:creationId xmlns:a16="http://schemas.microsoft.com/office/drawing/2014/main" id="{22041BDA-FBBD-CCD0-3D77-2313122FF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7" name="Line 1997">
                <a:extLst>
                  <a:ext uri="{FF2B5EF4-FFF2-40B4-BE49-F238E27FC236}">
                    <a16:creationId xmlns:a16="http://schemas.microsoft.com/office/drawing/2014/main" id="{CDB1A2F3-6EC0-F26A-093A-119EEB673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8" name="Line 1998">
                <a:extLst>
                  <a:ext uri="{FF2B5EF4-FFF2-40B4-BE49-F238E27FC236}">
                    <a16:creationId xmlns:a16="http://schemas.microsoft.com/office/drawing/2014/main" id="{2A4EB641-2755-C1D9-FC9D-957F9068A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79" name="Line 1999">
                <a:extLst>
                  <a:ext uri="{FF2B5EF4-FFF2-40B4-BE49-F238E27FC236}">
                    <a16:creationId xmlns:a16="http://schemas.microsoft.com/office/drawing/2014/main" id="{363BDD42-4EC6-B763-F741-F1333BE23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0" name="Line 2000">
                <a:extLst>
                  <a:ext uri="{FF2B5EF4-FFF2-40B4-BE49-F238E27FC236}">
                    <a16:creationId xmlns:a16="http://schemas.microsoft.com/office/drawing/2014/main" id="{23DC5669-9209-7FC6-8508-34236AB04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1" name="Line 2001">
                <a:extLst>
                  <a:ext uri="{FF2B5EF4-FFF2-40B4-BE49-F238E27FC236}">
                    <a16:creationId xmlns:a16="http://schemas.microsoft.com/office/drawing/2014/main" id="{2BD02AD6-8D06-85AF-7CDE-1A4485D9C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2" name="Line 2002">
                <a:extLst>
                  <a:ext uri="{FF2B5EF4-FFF2-40B4-BE49-F238E27FC236}">
                    <a16:creationId xmlns:a16="http://schemas.microsoft.com/office/drawing/2014/main" id="{69BE03C0-0992-55C1-328B-A1E3F157C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3" name="Line 2003">
                <a:extLst>
                  <a:ext uri="{FF2B5EF4-FFF2-40B4-BE49-F238E27FC236}">
                    <a16:creationId xmlns:a16="http://schemas.microsoft.com/office/drawing/2014/main" id="{EF912B98-DE2A-4DC7-55C6-8C01150B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4" name="Line 2004">
                <a:extLst>
                  <a:ext uri="{FF2B5EF4-FFF2-40B4-BE49-F238E27FC236}">
                    <a16:creationId xmlns:a16="http://schemas.microsoft.com/office/drawing/2014/main" id="{DE22C276-2C42-BAB9-E1CB-09D5D9034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5" name="Line 2005">
                <a:extLst>
                  <a:ext uri="{FF2B5EF4-FFF2-40B4-BE49-F238E27FC236}">
                    <a16:creationId xmlns:a16="http://schemas.microsoft.com/office/drawing/2014/main" id="{76725B2F-BF37-F800-EDCB-264957260A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6" name="Line 2006">
                <a:extLst>
                  <a:ext uri="{FF2B5EF4-FFF2-40B4-BE49-F238E27FC236}">
                    <a16:creationId xmlns:a16="http://schemas.microsoft.com/office/drawing/2014/main" id="{CEBB20E6-EB29-34A9-8C72-E89BA87C8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7" name="Line 2007">
                <a:extLst>
                  <a:ext uri="{FF2B5EF4-FFF2-40B4-BE49-F238E27FC236}">
                    <a16:creationId xmlns:a16="http://schemas.microsoft.com/office/drawing/2014/main" id="{AFA2AA3B-6944-6319-9D0D-07B66964B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4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8" name="Line 2008">
                <a:extLst>
                  <a:ext uri="{FF2B5EF4-FFF2-40B4-BE49-F238E27FC236}">
                    <a16:creationId xmlns:a16="http://schemas.microsoft.com/office/drawing/2014/main" id="{A3AC918B-204F-C4D4-31D8-CEC9D72E7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0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89" name="Line 2009">
                <a:extLst>
                  <a:ext uri="{FF2B5EF4-FFF2-40B4-BE49-F238E27FC236}">
                    <a16:creationId xmlns:a16="http://schemas.microsoft.com/office/drawing/2014/main" id="{0C5B6242-91D4-DE97-70A6-2775C713EB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5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0" name="Line 2010">
                <a:extLst>
                  <a:ext uri="{FF2B5EF4-FFF2-40B4-BE49-F238E27FC236}">
                    <a16:creationId xmlns:a16="http://schemas.microsoft.com/office/drawing/2014/main" id="{F7A8BDCC-B31F-BAF3-3251-568DE036E1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1" name="Line 2011">
                <a:extLst>
                  <a:ext uri="{FF2B5EF4-FFF2-40B4-BE49-F238E27FC236}">
                    <a16:creationId xmlns:a16="http://schemas.microsoft.com/office/drawing/2014/main" id="{2F5A7DFA-97E3-C122-F65A-046C55648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2" name="Line 2012">
                <a:extLst>
                  <a:ext uri="{FF2B5EF4-FFF2-40B4-BE49-F238E27FC236}">
                    <a16:creationId xmlns:a16="http://schemas.microsoft.com/office/drawing/2014/main" id="{9BDE30EA-F2E8-8B3C-D389-9D959EE40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3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3" name="Line 2013">
                <a:extLst>
                  <a:ext uri="{FF2B5EF4-FFF2-40B4-BE49-F238E27FC236}">
                    <a16:creationId xmlns:a16="http://schemas.microsoft.com/office/drawing/2014/main" id="{95D633D1-144F-0E54-357B-C373A22F1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4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4" name="Line 2014">
                <a:extLst>
                  <a:ext uri="{FF2B5EF4-FFF2-40B4-BE49-F238E27FC236}">
                    <a16:creationId xmlns:a16="http://schemas.microsoft.com/office/drawing/2014/main" id="{21655023-0063-D23D-83B9-E81C12036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5" name="Line 2015">
                <a:extLst>
                  <a:ext uri="{FF2B5EF4-FFF2-40B4-BE49-F238E27FC236}">
                    <a16:creationId xmlns:a16="http://schemas.microsoft.com/office/drawing/2014/main" id="{6F9CA39F-1A77-314B-DA5D-1B1505CC19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6" name="Line 2016">
                <a:extLst>
                  <a:ext uri="{FF2B5EF4-FFF2-40B4-BE49-F238E27FC236}">
                    <a16:creationId xmlns:a16="http://schemas.microsoft.com/office/drawing/2014/main" id="{C7C0989D-1959-28EA-ECAE-7BD1A4062F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7" name="Line 2017">
                <a:extLst>
                  <a:ext uri="{FF2B5EF4-FFF2-40B4-BE49-F238E27FC236}">
                    <a16:creationId xmlns:a16="http://schemas.microsoft.com/office/drawing/2014/main" id="{2C9F1DA1-ED7D-82DF-8A29-E043E2ED0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8" name="Line 2018">
                <a:extLst>
                  <a:ext uri="{FF2B5EF4-FFF2-40B4-BE49-F238E27FC236}">
                    <a16:creationId xmlns:a16="http://schemas.microsoft.com/office/drawing/2014/main" id="{BE48D70D-4077-5053-AE98-F33955BA61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799" name="Line 2019">
                <a:extLst>
                  <a:ext uri="{FF2B5EF4-FFF2-40B4-BE49-F238E27FC236}">
                    <a16:creationId xmlns:a16="http://schemas.microsoft.com/office/drawing/2014/main" id="{B0256B11-62C7-D2CA-A803-97C3F2C3A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3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0" name="Line 2020">
                <a:extLst>
                  <a:ext uri="{FF2B5EF4-FFF2-40B4-BE49-F238E27FC236}">
                    <a16:creationId xmlns:a16="http://schemas.microsoft.com/office/drawing/2014/main" id="{FF3EFAD2-3CF7-C668-26BB-FFEF68CA9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1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1" name="Line 2021">
                <a:extLst>
                  <a:ext uri="{FF2B5EF4-FFF2-40B4-BE49-F238E27FC236}">
                    <a16:creationId xmlns:a16="http://schemas.microsoft.com/office/drawing/2014/main" id="{DBDDE678-6B12-040B-7A29-D9A95739D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2" name="Line 2022">
                <a:extLst>
                  <a:ext uri="{FF2B5EF4-FFF2-40B4-BE49-F238E27FC236}">
                    <a16:creationId xmlns:a16="http://schemas.microsoft.com/office/drawing/2014/main" id="{75D88926-F9CB-3EC9-FF9C-B6D718436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5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3" name="Line 2023">
                <a:extLst>
                  <a:ext uri="{FF2B5EF4-FFF2-40B4-BE49-F238E27FC236}">
                    <a16:creationId xmlns:a16="http://schemas.microsoft.com/office/drawing/2014/main" id="{C09952FF-1A37-C842-14CF-F6C829F96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0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4" name="Line 2024">
                <a:extLst>
                  <a:ext uri="{FF2B5EF4-FFF2-40B4-BE49-F238E27FC236}">
                    <a16:creationId xmlns:a16="http://schemas.microsoft.com/office/drawing/2014/main" id="{AA6632C9-2C76-5F83-293B-171FBF62C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4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5" name="Line 2025">
                <a:extLst>
                  <a:ext uri="{FF2B5EF4-FFF2-40B4-BE49-F238E27FC236}">
                    <a16:creationId xmlns:a16="http://schemas.microsoft.com/office/drawing/2014/main" id="{DF15B1DA-FDB9-3DB7-8AC7-9210E61997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6" name="Line 2026">
                <a:extLst>
                  <a:ext uri="{FF2B5EF4-FFF2-40B4-BE49-F238E27FC236}">
                    <a16:creationId xmlns:a16="http://schemas.microsoft.com/office/drawing/2014/main" id="{694DC7CA-E06F-3E4B-CC77-B68F9A833F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7" name="Freeform 2027">
                <a:extLst>
                  <a:ext uri="{FF2B5EF4-FFF2-40B4-BE49-F238E27FC236}">
                    <a16:creationId xmlns:a16="http://schemas.microsoft.com/office/drawing/2014/main" id="{C316C3EB-74CC-ABD7-2F2E-B8838B8958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6" y="1316"/>
                <a:ext cx="241" cy="72"/>
              </a:xfrm>
              <a:custGeom>
                <a:avLst/>
                <a:gdLst>
                  <a:gd name="T0" fmla="*/ 0 w 484"/>
                  <a:gd name="T1" fmla="*/ 0 h 287"/>
                  <a:gd name="T2" fmla="*/ 0 w 484"/>
                  <a:gd name="T3" fmla="*/ 0 h 287"/>
                  <a:gd name="T4" fmla="*/ 0 w 484"/>
                  <a:gd name="T5" fmla="*/ 0 h 287"/>
                  <a:gd name="T6" fmla="*/ 0 w 484"/>
                  <a:gd name="T7" fmla="*/ 0 h 287"/>
                  <a:gd name="T8" fmla="*/ 0 w 484"/>
                  <a:gd name="T9" fmla="*/ 0 h 287"/>
                  <a:gd name="T10" fmla="*/ 0 w 484"/>
                  <a:gd name="T11" fmla="*/ 0 h 287"/>
                  <a:gd name="T12" fmla="*/ 0 w 484"/>
                  <a:gd name="T13" fmla="*/ 0 h 287"/>
                  <a:gd name="T14" fmla="*/ 0 w 484"/>
                  <a:gd name="T15" fmla="*/ 0 h 287"/>
                  <a:gd name="T16" fmla="*/ 0 w 484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4"/>
                  <a:gd name="T28" fmla="*/ 0 h 287"/>
                  <a:gd name="T29" fmla="*/ 484 w 484"/>
                  <a:gd name="T30" fmla="*/ 287 h 2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4" h="287">
                    <a:moveTo>
                      <a:pt x="484" y="171"/>
                    </a:moveTo>
                    <a:lnTo>
                      <a:pt x="260" y="172"/>
                    </a:lnTo>
                    <a:lnTo>
                      <a:pt x="260" y="115"/>
                    </a:lnTo>
                    <a:lnTo>
                      <a:pt x="484" y="114"/>
                    </a:lnTo>
                    <a:lnTo>
                      <a:pt x="484" y="171"/>
                    </a:lnTo>
                    <a:close/>
                    <a:moveTo>
                      <a:pt x="289" y="287"/>
                    </a:moveTo>
                    <a:lnTo>
                      <a:pt x="0" y="144"/>
                    </a:lnTo>
                    <a:lnTo>
                      <a:pt x="288" y="0"/>
                    </a:lnTo>
                    <a:lnTo>
                      <a:pt x="289" y="287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8" name="Freeform 2028">
                <a:extLst>
                  <a:ext uri="{FF2B5EF4-FFF2-40B4-BE49-F238E27FC236}">
                    <a16:creationId xmlns:a16="http://schemas.microsoft.com/office/drawing/2014/main" id="{D7E04EB4-E970-F2C6-30A6-74655E004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09" name="Line 2029">
                <a:extLst>
                  <a:ext uri="{FF2B5EF4-FFF2-40B4-BE49-F238E27FC236}">
                    <a16:creationId xmlns:a16="http://schemas.microsoft.com/office/drawing/2014/main" id="{92E42117-2AF9-2CD4-E269-81F58DEF07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0" name="Freeform 2030">
                <a:extLst>
                  <a:ext uri="{FF2B5EF4-FFF2-40B4-BE49-F238E27FC236}">
                    <a16:creationId xmlns:a16="http://schemas.microsoft.com/office/drawing/2014/main" id="{247F6729-82B2-05E6-2A7C-32A36C2C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811" name="Line 2031">
                <a:extLst>
                  <a:ext uri="{FF2B5EF4-FFF2-40B4-BE49-F238E27FC236}">
                    <a16:creationId xmlns:a16="http://schemas.microsoft.com/office/drawing/2014/main" id="{72E6BCC9-238F-EA1F-D5D9-0A4283E58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09" name="Group 2233">
              <a:extLst>
                <a:ext uri="{FF2B5EF4-FFF2-40B4-BE49-F238E27FC236}">
                  <a16:creationId xmlns:a16="http://schemas.microsoft.com/office/drawing/2014/main" id="{F3B2B1FB-7906-72AB-B460-88482375D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63" y="1129"/>
              <a:ext cx="440" cy="475"/>
              <a:chOff x="3663" y="1129"/>
              <a:chExt cx="440" cy="475"/>
            </a:xfrm>
          </p:grpSpPr>
          <p:sp>
            <p:nvSpPr>
              <p:cNvPr id="74412" name="Freeform 2033">
                <a:extLst>
                  <a:ext uri="{FF2B5EF4-FFF2-40B4-BE49-F238E27FC236}">
                    <a16:creationId xmlns:a16="http://schemas.microsoft.com/office/drawing/2014/main" id="{25EC50A7-3DF9-B1AF-CAEC-62692A683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3" name="Line 2034">
                <a:extLst>
                  <a:ext uri="{FF2B5EF4-FFF2-40B4-BE49-F238E27FC236}">
                    <a16:creationId xmlns:a16="http://schemas.microsoft.com/office/drawing/2014/main" id="{F8FAC80F-2762-B640-35C7-98EB15D99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60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4" name="Freeform 2035">
                <a:extLst>
                  <a:ext uri="{FF2B5EF4-FFF2-40B4-BE49-F238E27FC236}">
                    <a16:creationId xmlns:a16="http://schemas.microsoft.com/office/drawing/2014/main" id="{4DBA9269-6C79-2CDE-4773-6FD13584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9" cy="1"/>
              </a:xfrm>
              <a:custGeom>
                <a:avLst/>
                <a:gdLst>
                  <a:gd name="T0" fmla="*/ 0 w 577"/>
                  <a:gd name="T1" fmla="*/ 0 h 3"/>
                  <a:gd name="T2" fmla="*/ 1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5" name="Line 2036">
                <a:extLst>
                  <a:ext uri="{FF2B5EF4-FFF2-40B4-BE49-F238E27FC236}">
                    <a16:creationId xmlns:a16="http://schemas.microsoft.com/office/drawing/2014/main" id="{69364D30-1F6E-C71E-8957-81364EC10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6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6" name="Freeform 2037">
                <a:extLst>
                  <a:ext uri="{FF2B5EF4-FFF2-40B4-BE49-F238E27FC236}">
                    <a16:creationId xmlns:a16="http://schemas.microsoft.com/office/drawing/2014/main" id="{5E6C4B75-7B50-4C38-6747-ADB728817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7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7" name="Freeform 2038">
                <a:extLst>
                  <a:ext uri="{FF2B5EF4-FFF2-40B4-BE49-F238E27FC236}">
                    <a16:creationId xmlns:a16="http://schemas.microsoft.com/office/drawing/2014/main" id="{CD9E367F-AACC-E71C-AA29-382192AA3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602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0" y="1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8" name="Freeform 2039">
                <a:extLst>
                  <a:ext uri="{FF2B5EF4-FFF2-40B4-BE49-F238E27FC236}">
                    <a16:creationId xmlns:a16="http://schemas.microsoft.com/office/drawing/2014/main" id="{9C6A48D3-9A78-E57F-C6E2-A37687FED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9" name="Line 2040">
                <a:extLst>
                  <a:ext uri="{FF2B5EF4-FFF2-40B4-BE49-F238E27FC236}">
                    <a16:creationId xmlns:a16="http://schemas.microsoft.com/office/drawing/2014/main" id="{0F7D5740-D5A1-35CF-F4F2-249FCFAC0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0" name="Freeform 2041">
                <a:extLst>
                  <a:ext uri="{FF2B5EF4-FFF2-40B4-BE49-F238E27FC236}">
                    <a16:creationId xmlns:a16="http://schemas.microsoft.com/office/drawing/2014/main" id="{CEDE2204-ABD2-43AD-B7EE-1D0C83742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2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1" name="Freeform 2042">
                <a:extLst>
                  <a:ext uri="{FF2B5EF4-FFF2-40B4-BE49-F238E27FC236}">
                    <a16:creationId xmlns:a16="http://schemas.microsoft.com/office/drawing/2014/main" id="{2BE15DE4-F024-CB0B-72AF-9E4BB6D68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2" name="Freeform 2043">
                <a:extLst>
                  <a:ext uri="{FF2B5EF4-FFF2-40B4-BE49-F238E27FC236}">
                    <a16:creationId xmlns:a16="http://schemas.microsoft.com/office/drawing/2014/main" id="{0EB3787C-7376-D1F3-5A81-0BB5732F5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601"/>
                <a:ext cx="286" cy="1"/>
              </a:xfrm>
              <a:custGeom>
                <a:avLst/>
                <a:gdLst>
                  <a:gd name="T0" fmla="*/ 0 w 571"/>
                  <a:gd name="T1" fmla="*/ 0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3" name="Freeform 2044">
                <a:extLst>
                  <a:ext uri="{FF2B5EF4-FFF2-40B4-BE49-F238E27FC236}">
                    <a16:creationId xmlns:a16="http://schemas.microsoft.com/office/drawing/2014/main" id="{08D28597-26CB-9D85-EFB1-37B860A5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0"/>
                <a:ext cx="289" cy="1"/>
              </a:xfrm>
              <a:custGeom>
                <a:avLst/>
                <a:gdLst>
                  <a:gd name="T0" fmla="*/ 0 w 577"/>
                  <a:gd name="T1" fmla="*/ 0 h 4"/>
                  <a:gd name="T2" fmla="*/ 1 w 577"/>
                  <a:gd name="T3" fmla="*/ 0 h 4"/>
                  <a:gd name="T4" fmla="*/ 1 w 577"/>
                  <a:gd name="T5" fmla="*/ 0 h 4"/>
                  <a:gd name="T6" fmla="*/ 1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4" name="Line 2045">
                <a:extLst>
                  <a:ext uri="{FF2B5EF4-FFF2-40B4-BE49-F238E27FC236}">
                    <a16:creationId xmlns:a16="http://schemas.microsoft.com/office/drawing/2014/main" id="{A18B243B-D846-01AB-F800-4DF3CE09C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601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5" name="Freeform 2046">
                <a:extLst>
                  <a:ext uri="{FF2B5EF4-FFF2-40B4-BE49-F238E27FC236}">
                    <a16:creationId xmlns:a16="http://schemas.microsoft.com/office/drawing/2014/main" id="{A76AB1BC-B409-24DD-F3E9-50976603A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1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6" name="Freeform 2047">
                <a:extLst>
                  <a:ext uri="{FF2B5EF4-FFF2-40B4-BE49-F238E27FC236}">
                    <a16:creationId xmlns:a16="http://schemas.microsoft.com/office/drawing/2014/main" id="{BDBCC5F9-AE34-5D4B-1AA2-0CA5E9622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7" name="Freeform 2048">
                <a:extLst>
                  <a:ext uri="{FF2B5EF4-FFF2-40B4-BE49-F238E27FC236}">
                    <a16:creationId xmlns:a16="http://schemas.microsoft.com/office/drawing/2014/main" id="{7469E0CC-2F51-B24A-8E72-AF36D24D8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7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8" name="Freeform 2049">
                <a:extLst>
                  <a:ext uri="{FF2B5EF4-FFF2-40B4-BE49-F238E27FC236}">
                    <a16:creationId xmlns:a16="http://schemas.microsoft.com/office/drawing/2014/main" id="{B8802443-8F44-A416-1285-9F3C1D7B6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29" name="Line 2050">
                <a:extLst>
                  <a:ext uri="{FF2B5EF4-FFF2-40B4-BE49-F238E27FC236}">
                    <a16:creationId xmlns:a16="http://schemas.microsoft.com/office/drawing/2014/main" id="{424C6F15-426B-650B-039C-B8DC74589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0" name="Freeform 2051">
                <a:extLst>
                  <a:ext uri="{FF2B5EF4-FFF2-40B4-BE49-F238E27FC236}">
                    <a16:creationId xmlns:a16="http://schemas.microsoft.com/office/drawing/2014/main" id="{8AF80E55-064F-8698-1D59-DB682CEDE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1" name="Freeform 2052">
                <a:extLst>
                  <a:ext uri="{FF2B5EF4-FFF2-40B4-BE49-F238E27FC236}">
                    <a16:creationId xmlns:a16="http://schemas.microsoft.com/office/drawing/2014/main" id="{2CA18E6D-579A-13E5-72CF-F6F49A99D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99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2" name="Freeform 2053">
                <a:extLst>
                  <a:ext uri="{FF2B5EF4-FFF2-40B4-BE49-F238E27FC236}">
                    <a16:creationId xmlns:a16="http://schemas.microsoft.com/office/drawing/2014/main" id="{2155140F-9A48-31B5-F252-C8F2133E7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3" name="Freeform 2054">
                <a:extLst>
                  <a:ext uri="{FF2B5EF4-FFF2-40B4-BE49-F238E27FC236}">
                    <a16:creationId xmlns:a16="http://schemas.microsoft.com/office/drawing/2014/main" id="{1CFA5AD0-1A5C-A88A-1F5A-6AE146AB3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4" name="Line 2055">
                <a:extLst>
                  <a:ext uri="{FF2B5EF4-FFF2-40B4-BE49-F238E27FC236}">
                    <a16:creationId xmlns:a16="http://schemas.microsoft.com/office/drawing/2014/main" id="{7E129D14-8DDF-5B07-C36B-4D509A19F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5" name="Freeform 2056">
                <a:extLst>
                  <a:ext uri="{FF2B5EF4-FFF2-40B4-BE49-F238E27FC236}">
                    <a16:creationId xmlns:a16="http://schemas.microsoft.com/office/drawing/2014/main" id="{E1FB5D55-F6E0-F762-A56A-25C0D27D7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6" name="Freeform 2057">
                <a:extLst>
                  <a:ext uri="{FF2B5EF4-FFF2-40B4-BE49-F238E27FC236}">
                    <a16:creationId xmlns:a16="http://schemas.microsoft.com/office/drawing/2014/main" id="{C7BBFF47-C171-5257-6EAF-96B5E71F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7" name="Freeform 2058">
                <a:extLst>
                  <a:ext uri="{FF2B5EF4-FFF2-40B4-BE49-F238E27FC236}">
                    <a16:creationId xmlns:a16="http://schemas.microsoft.com/office/drawing/2014/main" id="{5E9E148E-3580-A46E-8FFE-CEAC25DE1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598"/>
                <a:ext cx="285" cy="1"/>
              </a:xfrm>
              <a:custGeom>
                <a:avLst/>
                <a:gdLst>
                  <a:gd name="T0" fmla="*/ 0 w 569"/>
                  <a:gd name="T1" fmla="*/ 1 h 1"/>
                  <a:gd name="T2" fmla="*/ 1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0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0" y="1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8" name="Freeform 2059">
                <a:extLst>
                  <a:ext uri="{FF2B5EF4-FFF2-40B4-BE49-F238E27FC236}">
                    <a16:creationId xmlns:a16="http://schemas.microsoft.com/office/drawing/2014/main" id="{F23AF210-8BA7-9B7E-41CF-F549884A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39" name="Freeform 2060">
                <a:extLst>
                  <a:ext uri="{FF2B5EF4-FFF2-40B4-BE49-F238E27FC236}">
                    <a16:creationId xmlns:a16="http://schemas.microsoft.com/office/drawing/2014/main" id="{CC3E530F-81C9-0A7B-8EE6-886920C6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0" name="Line 2061">
                <a:extLst>
                  <a:ext uri="{FF2B5EF4-FFF2-40B4-BE49-F238E27FC236}">
                    <a16:creationId xmlns:a16="http://schemas.microsoft.com/office/drawing/2014/main" id="{723CA060-AA35-BB67-D567-FD05388429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1" name="Freeform 2062">
                <a:extLst>
                  <a:ext uri="{FF2B5EF4-FFF2-40B4-BE49-F238E27FC236}">
                    <a16:creationId xmlns:a16="http://schemas.microsoft.com/office/drawing/2014/main" id="{63342A24-CB3C-E145-60B2-02E3D5A1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7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2" name="Freeform 2063">
                <a:extLst>
                  <a:ext uri="{FF2B5EF4-FFF2-40B4-BE49-F238E27FC236}">
                    <a16:creationId xmlns:a16="http://schemas.microsoft.com/office/drawing/2014/main" id="{517BF41D-8ADE-6F52-6A5C-0138111BF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3" name="Freeform 2064">
                <a:extLst>
                  <a:ext uri="{FF2B5EF4-FFF2-40B4-BE49-F238E27FC236}">
                    <a16:creationId xmlns:a16="http://schemas.microsoft.com/office/drawing/2014/main" id="{1B48AC3A-0C16-3D9D-78EF-1CCA767F6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4" name="Freeform 2065">
                <a:extLst>
                  <a:ext uri="{FF2B5EF4-FFF2-40B4-BE49-F238E27FC236}">
                    <a16:creationId xmlns:a16="http://schemas.microsoft.com/office/drawing/2014/main" id="{F8D7E685-5B65-3AE3-003D-7E7E08BC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5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0" y="5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5" name="Line 2066">
                <a:extLst>
                  <a:ext uri="{FF2B5EF4-FFF2-40B4-BE49-F238E27FC236}">
                    <a16:creationId xmlns:a16="http://schemas.microsoft.com/office/drawing/2014/main" id="{814638B2-B0AB-D566-BDFC-927FEBB98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6" name="Freeform 2067">
                <a:extLst>
                  <a:ext uri="{FF2B5EF4-FFF2-40B4-BE49-F238E27FC236}">
                    <a16:creationId xmlns:a16="http://schemas.microsoft.com/office/drawing/2014/main" id="{7FC538A6-6A46-0430-61CB-B077410C5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7" name="Freeform 2068">
                <a:extLst>
                  <a:ext uri="{FF2B5EF4-FFF2-40B4-BE49-F238E27FC236}">
                    <a16:creationId xmlns:a16="http://schemas.microsoft.com/office/drawing/2014/main" id="{AD82515C-86F4-C410-F0F6-2FD80F684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8" name="Freeform 2069">
                <a:extLst>
                  <a:ext uri="{FF2B5EF4-FFF2-40B4-BE49-F238E27FC236}">
                    <a16:creationId xmlns:a16="http://schemas.microsoft.com/office/drawing/2014/main" id="{E6FDADFE-EE42-11AA-7F8C-9882ACC3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49" name="Freeform 2070">
                <a:extLst>
                  <a:ext uri="{FF2B5EF4-FFF2-40B4-BE49-F238E27FC236}">
                    <a16:creationId xmlns:a16="http://schemas.microsoft.com/office/drawing/2014/main" id="{BC6D81F5-8614-18B9-F8A6-C88A2FFB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0" name="Line 2071">
                <a:extLst>
                  <a:ext uri="{FF2B5EF4-FFF2-40B4-BE49-F238E27FC236}">
                    <a16:creationId xmlns:a16="http://schemas.microsoft.com/office/drawing/2014/main" id="{09C213D5-E93E-7138-15CB-D4C63095C6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1" name="Freeform 2072">
                <a:extLst>
                  <a:ext uri="{FF2B5EF4-FFF2-40B4-BE49-F238E27FC236}">
                    <a16:creationId xmlns:a16="http://schemas.microsoft.com/office/drawing/2014/main" id="{E9D50EA1-C5F0-3DF4-1DD4-73861BF30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2" name="Freeform 2073">
                <a:extLst>
                  <a:ext uri="{FF2B5EF4-FFF2-40B4-BE49-F238E27FC236}">
                    <a16:creationId xmlns:a16="http://schemas.microsoft.com/office/drawing/2014/main" id="{2DAD2612-63AC-D060-EAC3-AE8BE30F3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3" name="Freeform 2074">
                <a:extLst>
                  <a:ext uri="{FF2B5EF4-FFF2-40B4-BE49-F238E27FC236}">
                    <a16:creationId xmlns:a16="http://schemas.microsoft.com/office/drawing/2014/main" id="{181325B6-A0F2-9310-6B85-13A5E012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4" name="Line 2075">
                <a:extLst>
                  <a:ext uri="{FF2B5EF4-FFF2-40B4-BE49-F238E27FC236}">
                    <a16:creationId xmlns:a16="http://schemas.microsoft.com/office/drawing/2014/main" id="{BDABB928-8299-1085-487A-0AF499352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5" name="Freeform 2076">
                <a:extLst>
                  <a:ext uri="{FF2B5EF4-FFF2-40B4-BE49-F238E27FC236}">
                    <a16:creationId xmlns:a16="http://schemas.microsoft.com/office/drawing/2014/main" id="{3F0F9712-9BD6-F43C-B824-685D0DEB5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6" name="Freeform 2077">
                <a:extLst>
                  <a:ext uri="{FF2B5EF4-FFF2-40B4-BE49-F238E27FC236}">
                    <a16:creationId xmlns:a16="http://schemas.microsoft.com/office/drawing/2014/main" id="{47EE9DBA-A120-64A4-F201-9AF32982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9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7" name="Freeform 2078">
                <a:extLst>
                  <a:ext uri="{FF2B5EF4-FFF2-40B4-BE49-F238E27FC236}">
                    <a16:creationId xmlns:a16="http://schemas.microsoft.com/office/drawing/2014/main" id="{D4EF96FD-B8BA-F461-5BA0-2355851F6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8" name="Freeform 2079">
                <a:extLst>
                  <a:ext uri="{FF2B5EF4-FFF2-40B4-BE49-F238E27FC236}">
                    <a16:creationId xmlns:a16="http://schemas.microsoft.com/office/drawing/2014/main" id="{DF0C509F-3D27-0077-F9E0-49168FBE5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59" name="Line 2080">
                <a:extLst>
                  <a:ext uri="{FF2B5EF4-FFF2-40B4-BE49-F238E27FC236}">
                    <a16:creationId xmlns:a16="http://schemas.microsoft.com/office/drawing/2014/main" id="{C8FD1B61-43CA-5FD3-F11A-0CE4D7747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0" name="Freeform 2081">
                <a:extLst>
                  <a:ext uri="{FF2B5EF4-FFF2-40B4-BE49-F238E27FC236}">
                    <a16:creationId xmlns:a16="http://schemas.microsoft.com/office/drawing/2014/main" id="{EB817045-63F9-3CDD-DDB8-2EEE095D2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1" name="Freeform 2082">
                <a:extLst>
                  <a:ext uri="{FF2B5EF4-FFF2-40B4-BE49-F238E27FC236}">
                    <a16:creationId xmlns:a16="http://schemas.microsoft.com/office/drawing/2014/main" id="{A8D0A927-FE88-2DF6-871F-3B6E57587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5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2" name="Freeform 2083">
                <a:extLst>
                  <a:ext uri="{FF2B5EF4-FFF2-40B4-BE49-F238E27FC236}">
                    <a16:creationId xmlns:a16="http://schemas.microsoft.com/office/drawing/2014/main" id="{7F4C0822-F686-34B9-A68E-40111C82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3" name="Freeform 2084">
                <a:extLst>
                  <a:ext uri="{FF2B5EF4-FFF2-40B4-BE49-F238E27FC236}">
                    <a16:creationId xmlns:a16="http://schemas.microsoft.com/office/drawing/2014/main" id="{DE070EE2-80A7-5E50-1048-737E1D1BF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4" name="Line 2085">
                <a:extLst>
                  <a:ext uri="{FF2B5EF4-FFF2-40B4-BE49-F238E27FC236}">
                    <a16:creationId xmlns:a16="http://schemas.microsoft.com/office/drawing/2014/main" id="{79C10478-0B79-A0A1-B84E-E9A8D8AA42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59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5" name="Freeform 2086">
                <a:extLst>
                  <a:ext uri="{FF2B5EF4-FFF2-40B4-BE49-F238E27FC236}">
                    <a16:creationId xmlns:a16="http://schemas.microsoft.com/office/drawing/2014/main" id="{A03D5F9C-72DE-CB79-6F9C-CC954CCA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8"/>
                <a:ext cx="287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6" name="Freeform 2087">
                <a:extLst>
                  <a:ext uri="{FF2B5EF4-FFF2-40B4-BE49-F238E27FC236}">
                    <a16:creationId xmlns:a16="http://schemas.microsoft.com/office/drawing/2014/main" id="{74D8A87D-2E73-E04C-4EA7-7CDF5A59E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7" name="Freeform 2088">
                <a:extLst>
                  <a:ext uri="{FF2B5EF4-FFF2-40B4-BE49-F238E27FC236}">
                    <a16:creationId xmlns:a16="http://schemas.microsoft.com/office/drawing/2014/main" id="{74EAD8D9-42B6-49E0-8712-C9CC0791C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8" name="Line 2089">
                <a:extLst>
                  <a:ext uri="{FF2B5EF4-FFF2-40B4-BE49-F238E27FC236}">
                    <a16:creationId xmlns:a16="http://schemas.microsoft.com/office/drawing/2014/main" id="{434E7454-D675-2BEE-074B-DE09EFE044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69" name="Freeform 2090">
                <a:extLst>
                  <a:ext uri="{FF2B5EF4-FFF2-40B4-BE49-F238E27FC236}">
                    <a16:creationId xmlns:a16="http://schemas.microsoft.com/office/drawing/2014/main" id="{2E5A3E4B-4ACB-73CE-9196-306593B9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7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0" y="4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0" name="Freeform 2091">
                <a:extLst>
                  <a:ext uri="{FF2B5EF4-FFF2-40B4-BE49-F238E27FC236}">
                    <a16:creationId xmlns:a16="http://schemas.microsoft.com/office/drawing/2014/main" id="{3B881867-1B62-0F61-FB15-96084C58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586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1" name="Freeform 2092">
                <a:extLst>
                  <a:ext uri="{FF2B5EF4-FFF2-40B4-BE49-F238E27FC236}">
                    <a16:creationId xmlns:a16="http://schemas.microsoft.com/office/drawing/2014/main" id="{74E047C7-382B-815E-044C-F1BDED251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8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2" name="Freeform 2093">
                <a:extLst>
                  <a:ext uri="{FF2B5EF4-FFF2-40B4-BE49-F238E27FC236}">
                    <a16:creationId xmlns:a16="http://schemas.microsoft.com/office/drawing/2014/main" id="{8E2B3557-7CCE-3A94-64DE-40F3642C4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3" name="Line 2094">
                <a:extLst>
                  <a:ext uri="{FF2B5EF4-FFF2-40B4-BE49-F238E27FC236}">
                    <a16:creationId xmlns:a16="http://schemas.microsoft.com/office/drawing/2014/main" id="{1BC26AD1-BA9D-3C05-7D99-7D7708B7E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4" name="Freeform 2095">
                <a:extLst>
                  <a:ext uri="{FF2B5EF4-FFF2-40B4-BE49-F238E27FC236}">
                    <a16:creationId xmlns:a16="http://schemas.microsoft.com/office/drawing/2014/main" id="{D70A1234-378B-9F6B-958A-A6011AC8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5" name="Freeform 2096">
                <a:extLst>
                  <a:ext uri="{FF2B5EF4-FFF2-40B4-BE49-F238E27FC236}">
                    <a16:creationId xmlns:a16="http://schemas.microsoft.com/office/drawing/2014/main" id="{EDF2EDFA-7764-93DC-09B6-FEB0CEA5F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6" name="Freeform 2097">
                <a:extLst>
                  <a:ext uri="{FF2B5EF4-FFF2-40B4-BE49-F238E27FC236}">
                    <a16:creationId xmlns:a16="http://schemas.microsoft.com/office/drawing/2014/main" id="{E165E32A-D074-F5FD-3F16-CF137923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0"/>
                <a:ext cx="287" cy="3"/>
              </a:xfrm>
              <a:custGeom>
                <a:avLst/>
                <a:gdLst>
                  <a:gd name="T0" fmla="*/ 0 w 574"/>
                  <a:gd name="T1" fmla="*/ 0 h 11"/>
                  <a:gd name="T2" fmla="*/ 1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0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0" y="11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7" name="Line 2098">
                <a:extLst>
                  <a:ext uri="{FF2B5EF4-FFF2-40B4-BE49-F238E27FC236}">
                    <a16:creationId xmlns:a16="http://schemas.microsoft.com/office/drawing/2014/main" id="{C3BB686C-503D-21FA-6C30-959847BA88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8" name="Freeform 2099">
                <a:extLst>
                  <a:ext uri="{FF2B5EF4-FFF2-40B4-BE49-F238E27FC236}">
                    <a16:creationId xmlns:a16="http://schemas.microsoft.com/office/drawing/2014/main" id="{E5667BEF-EB8D-3CFD-58D7-1BCBDF06A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79" name="Freeform 2100">
                <a:extLst>
                  <a:ext uri="{FF2B5EF4-FFF2-40B4-BE49-F238E27FC236}">
                    <a16:creationId xmlns:a16="http://schemas.microsoft.com/office/drawing/2014/main" id="{BC69F808-13FC-52C0-DD56-299C0FCA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580"/>
                <a:ext cx="285" cy="1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0" name="Freeform 2101">
                <a:extLst>
                  <a:ext uri="{FF2B5EF4-FFF2-40B4-BE49-F238E27FC236}">
                    <a16:creationId xmlns:a16="http://schemas.microsoft.com/office/drawing/2014/main" id="{4F2EC088-7F64-C65B-B80A-3EE19F7EE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7"/>
                <a:ext cx="287" cy="3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1" name="Line 2102">
                <a:extLst>
                  <a:ext uri="{FF2B5EF4-FFF2-40B4-BE49-F238E27FC236}">
                    <a16:creationId xmlns:a16="http://schemas.microsoft.com/office/drawing/2014/main" id="{ED0B67C5-1F67-7F3E-86AD-050D8902D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2" name="Freeform 2103">
                <a:extLst>
                  <a:ext uri="{FF2B5EF4-FFF2-40B4-BE49-F238E27FC236}">
                    <a16:creationId xmlns:a16="http://schemas.microsoft.com/office/drawing/2014/main" id="{9FFA81E9-B2B2-8F56-D000-E796D5E01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9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3" name="Freeform 2104">
                <a:extLst>
                  <a:ext uri="{FF2B5EF4-FFF2-40B4-BE49-F238E27FC236}">
                    <a16:creationId xmlns:a16="http://schemas.microsoft.com/office/drawing/2014/main" id="{2CB083B8-D85E-AB85-0386-897D95C7E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77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4" name="Freeform 2105">
                <a:extLst>
                  <a:ext uri="{FF2B5EF4-FFF2-40B4-BE49-F238E27FC236}">
                    <a16:creationId xmlns:a16="http://schemas.microsoft.com/office/drawing/2014/main" id="{AAA43FC1-6E45-9E4D-7783-46A013A26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5"/>
                <a:ext cx="288" cy="2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5" name="Line 2106">
                <a:extLst>
                  <a:ext uri="{FF2B5EF4-FFF2-40B4-BE49-F238E27FC236}">
                    <a16:creationId xmlns:a16="http://schemas.microsoft.com/office/drawing/2014/main" id="{ED12BA5D-3636-7403-777F-779D7C240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6" name="Freeform 2107">
                <a:extLst>
                  <a:ext uri="{FF2B5EF4-FFF2-40B4-BE49-F238E27FC236}">
                    <a16:creationId xmlns:a16="http://schemas.microsoft.com/office/drawing/2014/main" id="{9BEAC512-D86E-BF80-A5E1-FACF3EC8C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7" name="Freeform 2108">
                <a:extLst>
                  <a:ext uri="{FF2B5EF4-FFF2-40B4-BE49-F238E27FC236}">
                    <a16:creationId xmlns:a16="http://schemas.microsoft.com/office/drawing/2014/main" id="{6FC33318-BB15-D496-B3ED-6B715430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575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8" name="Freeform 2109">
                <a:extLst>
                  <a:ext uri="{FF2B5EF4-FFF2-40B4-BE49-F238E27FC236}">
                    <a16:creationId xmlns:a16="http://schemas.microsoft.com/office/drawing/2014/main" id="{879B3910-DE39-E61B-737C-F3F4F692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89" name="Line 2110">
                <a:extLst>
                  <a:ext uri="{FF2B5EF4-FFF2-40B4-BE49-F238E27FC236}">
                    <a16:creationId xmlns:a16="http://schemas.microsoft.com/office/drawing/2014/main" id="{5CFD1E5A-8605-C210-E16E-2D0A5F313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0" name="Freeform 2111">
                <a:extLst>
                  <a:ext uri="{FF2B5EF4-FFF2-40B4-BE49-F238E27FC236}">
                    <a16:creationId xmlns:a16="http://schemas.microsoft.com/office/drawing/2014/main" id="{1269DBF9-2F6D-05A1-7C04-543B5991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3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1" name="Freeform 2112">
                <a:extLst>
                  <a:ext uri="{FF2B5EF4-FFF2-40B4-BE49-F238E27FC236}">
                    <a16:creationId xmlns:a16="http://schemas.microsoft.com/office/drawing/2014/main" id="{8E7C0961-71FD-41B6-8EFF-24EDBC581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2" name="Freeform 2113">
                <a:extLst>
                  <a:ext uri="{FF2B5EF4-FFF2-40B4-BE49-F238E27FC236}">
                    <a16:creationId xmlns:a16="http://schemas.microsoft.com/office/drawing/2014/main" id="{F97173B6-616C-7BE0-25BB-056210663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3" name="Line 2114">
                <a:extLst>
                  <a:ext uri="{FF2B5EF4-FFF2-40B4-BE49-F238E27FC236}">
                    <a16:creationId xmlns:a16="http://schemas.microsoft.com/office/drawing/2014/main" id="{A4C25544-7D0B-AAB9-3B70-4F3527C8A9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4" name="Freeform 2115">
                <a:extLst>
                  <a:ext uri="{FF2B5EF4-FFF2-40B4-BE49-F238E27FC236}">
                    <a16:creationId xmlns:a16="http://schemas.microsoft.com/office/drawing/2014/main" id="{36643A06-0C8B-06C4-298A-F3B478F19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70"/>
                <a:ext cx="286" cy="2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5" name="Freeform 2116">
                <a:extLst>
                  <a:ext uri="{FF2B5EF4-FFF2-40B4-BE49-F238E27FC236}">
                    <a16:creationId xmlns:a16="http://schemas.microsoft.com/office/drawing/2014/main" id="{0EB41B7D-3D35-6029-9AC7-8743159E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569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6" name="Freeform 2117">
                <a:extLst>
                  <a:ext uri="{FF2B5EF4-FFF2-40B4-BE49-F238E27FC236}">
                    <a16:creationId xmlns:a16="http://schemas.microsoft.com/office/drawing/2014/main" id="{B7CED37A-B82D-018A-B99D-F9CBF3981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7" name="Line 2118">
                <a:extLst>
                  <a:ext uri="{FF2B5EF4-FFF2-40B4-BE49-F238E27FC236}">
                    <a16:creationId xmlns:a16="http://schemas.microsoft.com/office/drawing/2014/main" id="{A26F9588-2758-D1E8-D430-2D06A6B7F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8" name="Freeform 2119">
                <a:extLst>
                  <a:ext uri="{FF2B5EF4-FFF2-40B4-BE49-F238E27FC236}">
                    <a16:creationId xmlns:a16="http://schemas.microsoft.com/office/drawing/2014/main" id="{C9EC50AA-05BF-A376-41EE-5E3F5012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7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99" name="Freeform 2120">
                <a:extLst>
                  <a:ext uri="{FF2B5EF4-FFF2-40B4-BE49-F238E27FC236}">
                    <a16:creationId xmlns:a16="http://schemas.microsoft.com/office/drawing/2014/main" id="{5CD3129D-1DE4-8462-98F9-780B98C5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0" name="Freeform 2121">
                <a:extLst>
                  <a:ext uri="{FF2B5EF4-FFF2-40B4-BE49-F238E27FC236}">
                    <a16:creationId xmlns:a16="http://schemas.microsoft.com/office/drawing/2014/main" id="{9CC70230-8E2A-F564-0AC3-D9F006C5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1" name="Line 2122">
                <a:extLst>
                  <a:ext uri="{FF2B5EF4-FFF2-40B4-BE49-F238E27FC236}">
                    <a16:creationId xmlns:a16="http://schemas.microsoft.com/office/drawing/2014/main" id="{A1DC4004-250A-1D06-2691-C405DDBB82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2" name="Freeform 2123">
                <a:extLst>
                  <a:ext uri="{FF2B5EF4-FFF2-40B4-BE49-F238E27FC236}">
                    <a16:creationId xmlns:a16="http://schemas.microsoft.com/office/drawing/2014/main" id="{D43C3EF5-86A9-180B-9F8A-8AC4CC27E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59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3" name="Line 2124">
                <a:extLst>
                  <a:ext uri="{FF2B5EF4-FFF2-40B4-BE49-F238E27FC236}">
                    <a16:creationId xmlns:a16="http://schemas.microsoft.com/office/drawing/2014/main" id="{90AF80F4-624A-7693-F110-4CFAC77AA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56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4" name="Freeform 2125">
                <a:extLst>
                  <a:ext uri="{FF2B5EF4-FFF2-40B4-BE49-F238E27FC236}">
                    <a16:creationId xmlns:a16="http://schemas.microsoft.com/office/drawing/2014/main" id="{7C136392-A34A-897E-4C05-4EA929900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60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5" name="Freeform 2126">
                <a:extLst>
                  <a:ext uri="{FF2B5EF4-FFF2-40B4-BE49-F238E27FC236}">
                    <a16:creationId xmlns:a16="http://schemas.microsoft.com/office/drawing/2014/main" id="{80178FD9-293D-B2D8-A102-04EAE0BB6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6" name="Freeform 2127">
                <a:extLst>
                  <a:ext uri="{FF2B5EF4-FFF2-40B4-BE49-F238E27FC236}">
                    <a16:creationId xmlns:a16="http://schemas.microsoft.com/office/drawing/2014/main" id="{B3D8E95E-DEEE-640D-1038-7E17E317E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2"/>
                <a:ext cx="290" cy="7"/>
              </a:xfrm>
              <a:custGeom>
                <a:avLst/>
                <a:gdLst>
                  <a:gd name="T0" fmla="*/ 0 w 580"/>
                  <a:gd name="T1" fmla="*/ 0 h 29"/>
                  <a:gd name="T2" fmla="*/ 1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0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0" y="0"/>
                    </a:lnTo>
                    <a:lnTo>
                      <a:pt x="567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7" name="Line 2128">
                <a:extLst>
                  <a:ext uri="{FF2B5EF4-FFF2-40B4-BE49-F238E27FC236}">
                    <a16:creationId xmlns:a16="http://schemas.microsoft.com/office/drawing/2014/main" id="{39ACC591-DD19-8E71-E5AC-A79BD93BF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8" name="Freeform 2129">
                <a:extLst>
                  <a:ext uri="{FF2B5EF4-FFF2-40B4-BE49-F238E27FC236}">
                    <a16:creationId xmlns:a16="http://schemas.microsoft.com/office/drawing/2014/main" id="{4A1866DD-4210-089F-39C8-A45DAEDDF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09" name="Freeform 2130">
                <a:extLst>
                  <a:ext uri="{FF2B5EF4-FFF2-40B4-BE49-F238E27FC236}">
                    <a16:creationId xmlns:a16="http://schemas.microsoft.com/office/drawing/2014/main" id="{1A73BEE6-1103-55F8-A4F7-2DC693F03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0" name="Freeform 2131">
                <a:extLst>
                  <a:ext uri="{FF2B5EF4-FFF2-40B4-BE49-F238E27FC236}">
                    <a16:creationId xmlns:a16="http://schemas.microsoft.com/office/drawing/2014/main" id="{3A41E6F7-6A94-30D0-E109-BF73F27FB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4"/>
                <a:ext cx="291" cy="8"/>
              </a:xfrm>
              <a:custGeom>
                <a:avLst/>
                <a:gdLst>
                  <a:gd name="T0" fmla="*/ 0 w 580"/>
                  <a:gd name="T1" fmla="*/ 0 h 31"/>
                  <a:gd name="T2" fmla="*/ 1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0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1" name="Line 2132">
                <a:extLst>
                  <a:ext uri="{FF2B5EF4-FFF2-40B4-BE49-F238E27FC236}">
                    <a16:creationId xmlns:a16="http://schemas.microsoft.com/office/drawing/2014/main" id="{77EE392B-F7FF-7BA3-428F-51ED96D92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2" name="Freeform 2133">
                <a:extLst>
                  <a:ext uri="{FF2B5EF4-FFF2-40B4-BE49-F238E27FC236}">
                    <a16:creationId xmlns:a16="http://schemas.microsoft.com/office/drawing/2014/main" id="{16F599F4-2E98-CC58-169F-AE8C5F2E4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9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3" name="Freeform 2134">
                <a:extLst>
                  <a:ext uri="{FF2B5EF4-FFF2-40B4-BE49-F238E27FC236}">
                    <a16:creationId xmlns:a16="http://schemas.microsoft.com/office/drawing/2014/main" id="{895C78E3-18E9-9D1A-9FFC-CCCDF2CD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546"/>
                <a:ext cx="285" cy="3"/>
              </a:xfrm>
              <a:custGeom>
                <a:avLst/>
                <a:gdLst>
                  <a:gd name="T0" fmla="*/ 0 w 572"/>
                  <a:gd name="T1" fmla="*/ 0 h 10"/>
                  <a:gd name="T2" fmla="*/ 0 w 572"/>
                  <a:gd name="T3" fmla="*/ 0 h 10"/>
                  <a:gd name="T4" fmla="*/ 0 w 572"/>
                  <a:gd name="T5" fmla="*/ 0 h 10"/>
                  <a:gd name="T6" fmla="*/ 0 w 572"/>
                  <a:gd name="T7" fmla="*/ 0 h 10"/>
                  <a:gd name="T8" fmla="*/ 0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0" y="1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4" name="Freeform 2135">
                <a:extLst>
                  <a:ext uri="{FF2B5EF4-FFF2-40B4-BE49-F238E27FC236}">
                    <a16:creationId xmlns:a16="http://schemas.microsoft.com/office/drawing/2014/main" id="{7849AF77-FE41-8894-71D6-6EA767130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544"/>
                <a:ext cx="287" cy="2"/>
              </a:xfrm>
              <a:custGeom>
                <a:avLst/>
                <a:gdLst>
                  <a:gd name="T0" fmla="*/ 0 w 573"/>
                  <a:gd name="T1" fmla="*/ 0 h 11"/>
                  <a:gd name="T2" fmla="*/ 1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0" y="11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5" name="Freeform 2136">
                <a:extLst>
                  <a:ext uri="{FF2B5EF4-FFF2-40B4-BE49-F238E27FC236}">
                    <a16:creationId xmlns:a16="http://schemas.microsoft.com/office/drawing/2014/main" id="{54855D1A-EB05-130A-8BDD-CA672797F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36"/>
                <a:ext cx="290" cy="8"/>
              </a:xfrm>
              <a:custGeom>
                <a:avLst/>
                <a:gdLst>
                  <a:gd name="T0" fmla="*/ 0 w 580"/>
                  <a:gd name="T1" fmla="*/ 0 h 32"/>
                  <a:gd name="T2" fmla="*/ 1 w 580"/>
                  <a:gd name="T3" fmla="*/ 0 h 32"/>
                  <a:gd name="T4" fmla="*/ 1 w 580"/>
                  <a:gd name="T5" fmla="*/ 0 h 32"/>
                  <a:gd name="T6" fmla="*/ 1 w 580"/>
                  <a:gd name="T7" fmla="*/ 0 h 32"/>
                  <a:gd name="T8" fmla="*/ 0 w 58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2"/>
                  <a:gd name="T17" fmla="*/ 580 w 58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6" name="Line 2137">
                <a:extLst>
                  <a:ext uri="{FF2B5EF4-FFF2-40B4-BE49-F238E27FC236}">
                    <a16:creationId xmlns:a16="http://schemas.microsoft.com/office/drawing/2014/main" id="{E83253E0-7F88-FAB3-5273-6594EB09F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7" name="Freeform 2138">
                <a:extLst>
                  <a:ext uri="{FF2B5EF4-FFF2-40B4-BE49-F238E27FC236}">
                    <a16:creationId xmlns:a16="http://schemas.microsoft.com/office/drawing/2014/main" id="{29C14137-5B07-C947-43CB-1C83D2849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40"/>
                <a:ext cx="287" cy="4"/>
              </a:xfrm>
              <a:custGeom>
                <a:avLst/>
                <a:gdLst>
                  <a:gd name="T0" fmla="*/ 0 w 573"/>
                  <a:gd name="T1" fmla="*/ 0 h 16"/>
                  <a:gd name="T2" fmla="*/ 1 w 573"/>
                  <a:gd name="T3" fmla="*/ 0 h 16"/>
                  <a:gd name="T4" fmla="*/ 1 w 573"/>
                  <a:gd name="T5" fmla="*/ 0 h 16"/>
                  <a:gd name="T6" fmla="*/ 1 w 573"/>
                  <a:gd name="T7" fmla="*/ 0 h 16"/>
                  <a:gd name="T8" fmla="*/ 0 w 57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6"/>
                  <a:gd name="T17" fmla="*/ 573 w 57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6">
                    <a:moveTo>
                      <a:pt x="0" y="1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8" name="Freeform 2139">
                <a:extLst>
                  <a:ext uri="{FF2B5EF4-FFF2-40B4-BE49-F238E27FC236}">
                    <a16:creationId xmlns:a16="http://schemas.microsoft.com/office/drawing/2014/main" id="{8543F8DB-AED1-52D0-F13B-D16F5E55A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19" name="Freeform 2140">
                <a:extLst>
                  <a:ext uri="{FF2B5EF4-FFF2-40B4-BE49-F238E27FC236}">
                    <a16:creationId xmlns:a16="http://schemas.microsoft.com/office/drawing/2014/main" id="{88D32295-1058-B2FB-7FFD-963D08799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0" y="0"/>
                    </a:lnTo>
                    <a:lnTo>
                      <a:pt x="580" y="0"/>
                    </a:lnTo>
                    <a:lnTo>
                      <a:pt x="568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0" name="Line 2141">
                <a:extLst>
                  <a:ext uri="{FF2B5EF4-FFF2-40B4-BE49-F238E27FC236}">
                    <a16:creationId xmlns:a16="http://schemas.microsoft.com/office/drawing/2014/main" id="{9AEDCC1D-F14C-8098-E0AC-19586C01B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1" name="Freeform 2142">
                <a:extLst>
                  <a:ext uri="{FF2B5EF4-FFF2-40B4-BE49-F238E27FC236}">
                    <a16:creationId xmlns:a16="http://schemas.microsoft.com/office/drawing/2014/main" id="{5372EE63-93C0-404E-A618-CB57B3D6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31"/>
                <a:ext cx="287" cy="5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2" name="Freeform 2143">
                <a:extLst>
                  <a:ext uri="{FF2B5EF4-FFF2-40B4-BE49-F238E27FC236}">
                    <a16:creationId xmlns:a16="http://schemas.microsoft.com/office/drawing/2014/main" id="{EEDE0F1C-143C-9658-FAC6-78CA88D7B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27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3" name="Freeform 2144">
                <a:extLst>
                  <a:ext uri="{FF2B5EF4-FFF2-40B4-BE49-F238E27FC236}">
                    <a16:creationId xmlns:a16="http://schemas.microsoft.com/office/drawing/2014/main" id="{B5832BD0-7084-C60D-583D-5DAE85A3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518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0" y="36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7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4" name="Line 2145">
                <a:extLst>
                  <a:ext uri="{FF2B5EF4-FFF2-40B4-BE49-F238E27FC236}">
                    <a16:creationId xmlns:a16="http://schemas.microsoft.com/office/drawing/2014/main" id="{E0C9A4D1-57B9-380A-4D11-88ECAF210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5" name="Freeform 2146">
                <a:extLst>
                  <a:ext uri="{FF2B5EF4-FFF2-40B4-BE49-F238E27FC236}">
                    <a16:creationId xmlns:a16="http://schemas.microsoft.com/office/drawing/2014/main" id="{20224425-05F2-7E0F-BB68-638448A0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6" name="Line 2147">
                <a:extLst>
                  <a:ext uri="{FF2B5EF4-FFF2-40B4-BE49-F238E27FC236}">
                    <a16:creationId xmlns:a16="http://schemas.microsoft.com/office/drawing/2014/main" id="{D4054D4B-FB41-5D25-E1C9-40F0304283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51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7" name="Freeform 2148">
                <a:extLst>
                  <a:ext uri="{FF2B5EF4-FFF2-40B4-BE49-F238E27FC236}">
                    <a16:creationId xmlns:a16="http://schemas.microsoft.com/office/drawing/2014/main" id="{F5BEAF67-0D82-AF8C-9F4B-8C4455B38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8" name="Freeform 2149">
                <a:extLst>
                  <a:ext uri="{FF2B5EF4-FFF2-40B4-BE49-F238E27FC236}">
                    <a16:creationId xmlns:a16="http://schemas.microsoft.com/office/drawing/2014/main" id="{C808A611-4B23-8D67-F4CB-54F28B641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509"/>
                <a:ext cx="287" cy="4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29" name="Freeform 2150">
                <a:extLst>
                  <a:ext uri="{FF2B5EF4-FFF2-40B4-BE49-F238E27FC236}">
                    <a16:creationId xmlns:a16="http://schemas.microsoft.com/office/drawing/2014/main" id="{9ACFD640-A14F-E033-F569-B11AA9DA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0" name="Line 2151">
                <a:extLst>
                  <a:ext uri="{FF2B5EF4-FFF2-40B4-BE49-F238E27FC236}">
                    <a16:creationId xmlns:a16="http://schemas.microsoft.com/office/drawing/2014/main" id="{CF758F0F-BE4B-ABA4-20F1-B4FB3615D3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1" name="Freeform 2152">
                <a:extLst>
                  <a:ext uri="{FF2B5EF4-FFF2-40B4-BE49-F238E27FC236}">
                    <a16:creationId xmlns:a16="http://schemas.microsoft.com/office/drawing/2014/main" id="{17EB8F06-C694-7DB9-6074-FA2822060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2" name="Line 2153">
                <a:extLst>
                  <a:ext uri="{FF2B5EF4-FFF2-40B4-BE49-F238E27FC236}">
                    <a16:creationId xmlns:a16="http://schemas.microsoft.com/office/drawing/2014/main" id="{BC77A1DB-2CF6-15F8-0A3C-4AAFC5B7D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9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3" name="Freeform 2154">
                <a:extLst>
                  <a:ext uri="{FF2B5EF4-FFF2-40B4-BE49-F238E27FC236}">
                    <a16:creationId xmlns:a16="http://schemas.microsoft.com/office/drawing/2014/main" id="{E06EAB56-CCD4-DCA1-9CB0-CEAD78F38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4" name="Line 2155">
                <a:extLst>
                  <a:ext uri="{FF2B5EF4-FFF2-40B4-BE49-F238E27FC236}">
                    <a16:creationId xmlns:a16="http://schemas.microsoft.com/office/drawing/2014/main" id="{5C2EC25C-14DF-7524-303A-786A778C8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5" name="Freeform 2156">
                <a:extLst>
                  <a:ext uri="{FF2B5EF4-FFF2-40B4-BE49-F238E27FC236}">
                    <a16:creationId xmlns:a16="http://schemas.microsoft.com/office/drawing/2014/main" id="{CD7F907F-1E37-75E1-B44B-480B20817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6" name="Freeform 2157">
                <a:extLst>
                  <a:ext uri="{FF2B5EF4-FFF2-40B4-BE49-F238E27FC236}">
                    <a16:creationId xmlns:a16="http://schemas.microsoft.com/office/drawing/2014/main" id="{65379586-7470-F56C-646E-DD068137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478"/>
                <a:ext cx="287" cy="5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7" name="Freeform 2158">
                <a:extLst>
                  <a:ext uri="{FF2B5EF4-FFF2-40B4-BE49-F238E27FC236}">
                    <a16:creationId xmlns:a16="http://schemas.microsoft.com/office/drawing/2014/main" id="{BA01889C-00E0-4C9C-8D7F-B1E82C4E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8" name="Line 2159">
                <a:extLst>
                  <a:ext uri="{FF2B5EF4-FFF2-40B4-BE49-F238E27FC236}">
                    <a16:creationId xmlns:a16="http://schemas.microsoft.com/office/drawing/2014/main" id="{7F6858D2-C855-FDB7-DE4B-975A2FF1C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39" name="Freeform 2160">
                <a:extLst>
                  <a:ext uri="{FF2B5EF4-FFF2-40B4-BE49-F238E27FC236}">
                    <a16:creationId xmlns:a16="http://schemas.microsoft.com/office/drawing/2014/main" id="{741101B3-7589-FD20-1429-08A26B389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0" name="Line 2161">
                <a:extLst>
                  <a:ext uri="{FF2B5EF4-FFF2-40B4-BE49-F238E27FC236}">
                    <a16:creationId xmlns:a16="http://schemas.microsoft.com/office/drawing/2014/main" id="{93DC3F43-EBF9-DBAE-00B7-3AE40D387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1" name="Freeform 2162">
                <a:extLst>
                  <a:ext uri="{FF2B5EF4-FFF2-40B4-BE49-F238E27FC236}">
                    <a16:creationId xmlns:a16="http://schemas.microsoft.com/office/drawing/2014/main" id="{2D3F74E6-3A6F-191C-89EB-BF85B16C6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2" name="Line 2163">
                <a:extLst>
                  <a:ext uri="{FF2B5EF4-FFF2-40B4-BE49-F238E27FC236}">
                    <a16:creationId xmlns:a16="http://schemas.microsoft.com/office/drawing/2014/main" id="{AE35FF4D-B5AC-9A8C-B0E6-2BBE786CF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3" name="Freeform 2164">
                <a:extLst>
                  <a:ext uri="{FF2B5EF4-FFF2-40B4-BE49-F238E27FC236}">
                    <a16:creationId xmlns:a16="http://schemas.microsoft.com/office/drawing/2014/main" id="{C5610508-70DE-DCB6-4BAA-FD72A39F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4" name="Line 2165">
                <a:extLst>
                  <a:ext uri="{FF2B5EF4-FFF2-40B4-BE49-F238E27FC236}">
                    <a16:creationId xmlns:a16="http://schemas.microsoft.com/office/drawing/2014/main" id="{15765CB0-F989-8E8E-3198-5482867EA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5" name="Freeform 2166">
                <a:extLst>
                  <a:ext uri="{FF2B5EF4-FFF2-40B4-BE49-F238E27FC236}">
                    <a16:creationId xmlns:a16="http://schemas.microsoft.com/office/drawing/2014/main" id="{1ABA3E23-5068-CA33-A34E-ADF4B0657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6" name="Line 2167">
                <a:extLst>
                  <a:ext uri="{FF2B5EF4-FFF2-40B4-BE49-F238E27FC236}">
                    <a16:creationId xmlns:a16="http://schemas.microsoft.com/office/drawing/2014/main" id="{59F0A0F7-AC1A-D1A0-59A0-27A826B8B6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7" name="Freeform 2168">
                <a:extLst>
                  <a:ext uri="{FF2B5EF4-FFF2-40B4-BE49-F238E27FC236}">
                    <a16:creationId xmlns:a16="http://schemas.microsoft.com/office/drawing/2014/main" id="{AED45E37-BB4C-F9BD-5AFF-99A38E91F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8" name="Line 2169">
                <a:extLst>
                  <a:ext uri="{FF2B5EF4-FFF2-40B4-BE49-F238E27FC236}">
                    <a16:creationId xmlns:a16="http://schemas.microsoft.com/office/drawing/2014/main" id="{51615017-650D-4A14-D92E-64FF9555C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49" name="Freeform 2170">
                <a:extLst>
                  <a:ext uri="{FF2B5EF4-FFF2-40B4-BE49-F238E27FC236}">
                    <a16:creationId xmlns:a16="http://schemas.microsoft.com/office/drawing/2014/main" id="{99295C34-8CDB-9976-11D6-2306AE2E3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0" name="Line 2171">
                <a:extLst>
                  <a:ext uri="{FF2B5EF4-FFF2-40B4-BE49-F238E27FC236}">
                    <a16:creationId xmlns:a16="http://schemas.microsoft.com/office/drawing/2014/main" id="{C27CFC36-12D2-B53C-AA96-F60928F8B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1" name="Freeform 2172">
                <a:extLst>
                  <a:ext uri="{FF2B5EF4-FFF2-40B4-BE49-F238E27FC236}">
                    <a16:creationId xmlns:a16="http://schemas.microsoft.com/office/drawing/2014/main" id="{6797E97B-E369-C0A9-8A13-D1E9A1E31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383"/>
                <a:ext cx="285" cy="13"/>
              </a:xfrm>
              <a:custGeom>
                <a:avLst/>
                <a:gdLst>
                  <a:gd name="T0" fmla="*/ 0 w 572"/>
                  <a:gd name="T1" fmla="*/ 0 h 52"/>
                  <a:gd name="T2" fmla="*/ 0 w 572"/>
                  <a:gd name="T3" fmla="*/ 0 h 52"/>
                  <a:gd name="T4" fmla="*/ 0 w 572"/>
                  <a:gd name="T5" fmla="*/ 0 h 52"/>
                  <a:gd name="T6" fmla="*/ 0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2" name="Line 2173">
                <a:extLst>
                  <a:ext uri="{FF2B5EF4-FFF2-40B4-BE49-F238E27FC236}">
                    <a16:creationId xmlns:a16="http://schemas.microsoft.com/office/drawing/2014/main" id="{54055D1D-9F03-3FC4-DE4A-69E5E74B3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3" name="Freeform 2174">
                <a:extLst>
                  <a:ext uri="{FF2B5EF4-FFF2-40B4-BE49-F238E27FC236}">
                    <a16:creationId xmlns:a16="http://schemas.microsoft.com/office/drawing/2014/main" id="{DAD2E177-A58C-5B84-458F-A1FE663D2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70"/>
                <a:ext cx="286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4" name="Line 2175">
                <a:extLst>
                  <a:ext uri="{FF2B5EF4-FFF2-40B4-BE49-F238E27FC236}">
                    <a16:creationId xmlns:a16="http://schemas.microsoft.com/office/drawing/2014/main" id="{A3B09073-BBC0-9A88-78EF-9D8EF96F8D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5" name="Freeform 2176">
                <a:extLst>
                  <a:ext uri="{FF2B5EF4-FFF2-40B4-BE49-F238E27FC236}">
                    <a16:creationId xmlns:a16="http://schemas.microsoft.com/office/drawing/2014/main" id="{3194B732-E650-3AC8-6CDD-77EA2AB8F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6" name="Line 2177">
                <a:extLst>
                  <a:ext uri="{FF2B5EF4-FFF2-40B4-BE49-F238E27FC236}">
                    <a16:creationId xmlns:a16="http://schemas.microsoft.com/office/drawing/2014/main" id="{4EA64E04-5A20-51F4-7B27-123B7838D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7" name="Freeform 2178">
                <a:extLst>
                  <a:ext uri="{FF2B5EF4-FFF2-40B4-BE49-F238E27FC236}">
                    <a16:creationId xmlns:a16="http://schemas.microsoft.com/office/drawing/2014/main" id="{9FDA9BE9-901A-82FD-F315-424EB5EA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44"/>
                <a:ext cx="284" cy="13"/>
              </a:xfrm>
              <a:custGeom>
                <a:avLst/>
                <a:gdLst>
                  <a:gd name="T0" fmla="*/ 0 w 568"/>
                  <a:gd name="T1" fmla="*/ 0 h 53"/>
                  <a:gd name="T2" fmla="*/ 1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1" y="0"/>
                    </a:lnTo>
                    <a:lnTo>
                      <a:pt x="568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8" name="Line 2179">
                <a:extLst>
                  <a:ext uri="{FF2B5EF4-FFF2-40B4-BE49-F238E27FC236}">
                    <a16:creationId xmlns:a16="http://schemas.microsoft.com/office/drawing/2014/main" id="{D959C043-FECF-FD30-30CC-CE698BE00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59" name="Freeform 2180">
                <a:extLst>
                  <a:ext uri="{FF2B5EF4-FFF2-40B4-BE49-F238E27FC236}">
                    <a16:creationId xmlns:a16="http://schemas.microsoft.com/office/drawing/2014/main" id="{011941AE-20F9-A746-A0E1-C0A08A292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30"/>
                <a:ext cx="284" cy="14"/>
              </a:xfrm>
              <a:custGeom>
                <a:avLst/>
                <a:gdLst>
                  <a:gd name="T0" fmla="*/ 1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1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1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8" y="54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0" name="Line 2181">
                <a:extLst>
                  <a:ext uri="{FF2B5EF4-FFF2-40B4-BE49-F238E27FC236}">
                    <a16:creationId xmlns:a16="http://schemas.microsoft.com/office/drawing/2014/main" id="{53C5782D-1D77-5C45-5B7A-3DA2AB273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1" name="Freeform 2182">
                <a:extLst>
                  <a:ext uri="{FF2B5EF4-FFF2-40B4-BE49-F238E27FC236}">
                    <a16:creationId xmlns:a16="http://schemas.microsoft.com/office/drawing/2014/main" id="{E0CE594F-87D3-2EA1-A4A1-82A043B76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2" name="Line 2183">
                <a:extLst>
                  <a:ext uri="{FF2B5EF4-FFF2-40B4-BE49-F238E27FC236}">
                    <a16:creationId xmlns:a16="http://schemas.microsoft.com/office/drawing/2014/main" id="{F71911F9-2B3C-F328-450B-E1738E1F49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3" name="Freeform 2184">
                <a:extLst>
                  <a:ext uri="{FF2B5EF4-FFF2-40B4-BE49-F238E27FC236}">
                    <a16:creationId xmlns:a16="http://schemas.microsoft.com/office/drawing/2014/main" id="{589627D6-804C-CF53-CCF0-627374503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04"/>
                <a:ext cx="286" cy="13"/>
              </a:xfrm>
              <a:custGeom>
                <a:avLst/>
                <a:gdLst>
                  <a:gd name="T0" fmla="*/ 1 w 570"/>
                  <a:gd name="T1" fmla="*/ 0 h 52"/>
                  <a:gd name="T2" fmla="*/ 0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1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4" name="Line 2185">
                <a:extLst>
                  <a:ext uri="{FF2B5EF4-FFF2-40B4-BE49-F238E27FC236}">
                    <a16:creationId xmlns:a16="http://schemas.microsoft.com/office/drawing/2014/main" id="{070B6188-45C9-FFEA-9179-331A9C9DB1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5" name="Freeform 2186">
                <a:extLst>
                  <a:ext uri="{FF2B5EF4-FFF2-40B4-BE49-F238E27FC236}">
                    <a16:creationId xmlns:a16="http://schemas.microsoft.com/office/drawing/2014/main" id="{9CBFA188-BD27-E2B9-FED4-E64E25AD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291"/>
                <a:ext cx="285" cy="13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6" name="Line 2187">
                <a:extLst>
                  <a:ext uri="{FF2B5EF4-FFF2-40B4-BE49-F238E27FC236}">
                    <a16:creationId xmlns:a16="http://schemas.microsoft.com/office/drawing/2014/main" id="{D80E1479-33BB-410E-6AA6-2667C9EC5C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7" name="Freeform 2188">
                <a:extLst>
                  <a:ext uri="{FF2B5EF4-FFF2-40B4-BE49-F238E27FC236}">
                    <a16:creationId xmlns:a16="http://schemas.microsoft.com/office/drawing/2014/main" id="{15450C32-EEAD-A013-4AC9-1C424905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8" name="Line 2189">
                <a:extLst>
                  <a:ext uri="{FF2B5EF4-FFF2-40B4-BE49-F238E27FC236}">
                    <a16:creationId xmlns:a16="http://schemas.microsoft.com/office/drawing/2014/main" id="{B5EBD75A-9FC9-8D90-787C-81E71D190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69" name="Freeform 2190">
                <a:extLst>
                  <a:ext uri="{FF2B5EF4-FFF2-40B4-BE49-F238E27FC236}">
                    <a16:creationId xmlns:a16="http://schemas.microsoft.com/office/drawing/2014/main" id="{9BC14E52-565F-CFE8-B629-E8E5C1F9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0" name="Line 2191">
                <a:extLst>
                  <a:ext uri="{FF2B5EF4-FFF2-40B4-BE49-F238E27FC236}">
                    <a16:creationId xmlns:a16="http://schemas.microsoft.com/office/drawing/2014/main" id="{13C6DB5E-3DF4-EA62-F8C0-CB0267448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1" name="Freeform 2192">
                <a:extLst>
                  <a:ext uri="{FF2B5EF4-FFF2-40B4-BE49-F238E27FC236}">
                    <a16:creationId xmlns:a16="http://schemas.microsoft.com/office/drawing/2014/main" id="{851AFEE0-4FFF-18D3-8016-901145286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2" name="Line 2193">
                <a:extLst>
                  <a:ext uri="{FF2B5EF4-FFF2-40B4-BE49-F238E27FC236}">
                    <a16:creationId xmlns:a16="http://schemas.microsoft.com/office/drawing/2014/main" id="{B5C8FF8D-B7CC-6326-48FB-269D771AD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3" name="Freeform 2194">
                <a:extLst>
                  <a:ext uri="{FF2B5EF4-FFF2-40B4-BE49-F238E27FC236}">
                    <a16:creationId xmlns:a16="http://schemas.microsoft.com/office/drawing/2014/main" id="{0A6AD658-0588-C736-43E4-7B0EA9119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5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4" name="Line 2195">
                <a:extLst>
                  <a:ext uri="{FF2B5EF4-FFF2-40B4-BE49-F238E27FC236}">
                    <a16:creationId xmlns:a16="http://schemas.microsoft.com/office/drawing/2014/main" id="{D4C69F7A-8084-2783-F8B9-3E0F2B626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5" name="Freeform 2196">
                <a:extLst>
                  <a:ext uri="{FF2B5EF4-FFF2-40B4-BE49-F238E27FC236}">
                    <a16:creationId xmlns:a16="http://schemas.microsoft.com/office/drawing/2014/main" id="{889782DF-2F95-98BC-41E3-B9CB3D10E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6" name="Line 2197">
                <a:extLst>
                  <a:ext uri="{FF2B5EF4-FFF2-40B4-BE49-F238E27FC236}">
                    <a16:creationId xmlns:a16="http://schemas.microsoft.com/office/drawing/2014/main" id="{4EE158EC-300D-307F-7D8F-80FFFF06B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7" name="Freeform 2198">
                <a:extLst>
                  <a:ext uri="{FF2B5EF4-FFF2-40B4-BE49-F238E27FC236}">
                    <a16:creationId xmlns:a16="http://schemas.microsoft.com/office/drawing/2014/main" id="{4E2B84FB-3F0B-2624-A5A0-3BEF6A53E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8" name="Line 2199">
                <a:extLst>
                  <a:ext uri="{FF2B5EF4-FFF2-40B4-BE49-F238E27FC236}">
                    <a16:creationId xmlns:a16="http://schemas.microsoft.com/office/drawing/2014/main" id="{3250CF2D-5AF9-48A8-5756-4FF9181F3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79" name="Freeform 2200">
                <a:extLst>
                  <a:ext uri="{FF2B5EF4-FFF2-40B4-BE49-F238E27FC236}">
                    <a16:creationId xmlns:a16="http://schemas.microsoft.com/office/drawing/2014/main" id="{11BBF992-88C9-A6DD-071D-08B15AEE4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9" y="4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0" name="Line 2201">
                <a:extLst>
                  <a:ext uri="{FF2B5EF4-FFF2-40B4-BE49-F238E27FC236}">
                    <a16:creationId xmlns:a16="http://schemas.microsoft.com/office/drawing/2014/main" id="{464F590D-BF23-9EA1-771C-677D2DF2F9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1" name="Freeform 2202">
                <a:extLst>
                  <a:ext uri="{FF2B5EF4-FFF2-40B4-BE49-F238E27FC236}">
                    <a16:creationId xmlns:a16="http://schemas.microsoft.com/office/drawing/2014/main" id="{9293BA3C-01A9-01A6-0823-785DC2A0C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2" name="Line 2203">
                <a:extLst>
                  <a:ext uri="{FF2B5EF4-FFF2-40B4-BE49-F238E27FC236}">
                    <a16:creationId xmlns:a16="http://schemas.microsoft.com/office/drawing/2014/main" id="{BADC62D8-74A2-8854-30A5-34490EE54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3" name="Freeform 2204">
                <a:extLst>
                  <a:ext uri="{FF2B5EF4-FFF2-40B4-BE49-F238E27FC236}">
                    <a16:creationId xmlns:a16="http://schemas.microsoft.com/office/drawing/2014/main" id="{2C7B41A9-DD09-C998-0C14-7D50463F5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204"/>
                <a:ext cx="287" cy="5"/>
              </a:xfrm>
              <a:custGeom>
                <a:avLst/>
                <a:gdLst>
                  <a:gd name="T0" fmla="*/ 1 w 574"/>
                  <a:gd name="T1" fmla="*/ 0 h 22"/>
                  <a:gd name="T2" fmla="*/ 0 w 574"/>
                  <a:gd name="T3" fmla="*/ 0 h 22"/>
                  <a:gd name="T4" fmla="*/ 1 w 574"/>
                  <a:gd name="T5" fmla="*/ 0 h 22"/>
                  <a:gd name="T6" fmla="*/ 1 w 574"/>
                  <a:gd name="T7" fmla="*/ 0 h 22"/>
                  <a:gd name="T8" fmla="*/ 1 w 57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2"/>
                  <a:gd name="T17" fmla="*/ 574 w 57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2">
                    <a:moveTo>
                      <a:pt x="4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4" name="Freeform 2205">
                <a:extLst>
                  <a:ext uri="{FF2B5EF4-FFF2-40B4-BE49-F238E27FC236}">
                    <a16:creationId xmlns:a16="http://schemas.microsoft.com/office/drawing/2014/main" id="{08CD1474-04B6-33F6-1F6D-BB386509E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5" name="Freeform 2206">
                <a:extLst>
                  <a:ext uri="{FF2B5EF4-FFF2-40B4-BE49-F238E27FC236}">
                    <a16:creationId xmlns:a16="http://schemas.microsoft.com/office/drawing/2014/main" id="{A6B10AF8-20C1-502B-89AC-BF869C667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6" name="Line 2207">
                <a:extLst>
                  <a:ext uri="{FF2B5EF4-FFF2-40B4-BE49-F238E27FC236}">
                    <a16:creationId xmlns:a16="http://schemas.microsoft.com/office/drawing/2014/main" id="{B1791AD2-66D2-6747-8720-7252A80867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7" name="Freeform 2208">
                <a:extLst>
                  <a:ext uri="{FF2B5EF4-FFF2-40B4-BE49-F238E27FC236}">
                    <a16:creationId xmlns:a16="http://schemas.microsoft.com/office/drawing/2014/main" id="{B2E0618C-9426-BCC9-52BE-2B5761C98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8" name="Line 2209">
                <a:extLst>
                  <a:ext uri="{FF2B5EF4-FFF2-40B4-BE49-F238E27FC236}">
                    <a16:creationId xmlns:a16="http://schemas.microsoft.com/office/drawing/2014/main" id="{9B0B5455-5FA1-1140-83FC-4CFE6733E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1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89" name="Freeform 2210">
                <a:extLst>
                  <a:ext uri="{FF2B5EF4-FFF2-40B4-BE49-F238E27FC236}">
                    <a16:creationId xmlns:a16="http://schemas.microsoft.com/office/drawing/2014/main" id="{ACE5F759-F9E1-48B1-3B2C-68EF914E6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0" name="Line 2211">
                <a:extLst>
                  <a:ext uri="{FF2B5EF4-FFF2-40B4-BE49-F238E27FC236}">
                    <a16:creationId xmlns:a16="http://schemas.microsoft.com/office/drawing/2014/main" id="{2CCBAC9E-FBEE-CAEF-5551-72E4A9B62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1" name="Freeform 2212">
                <a:extLst>
                  <a:ext uri="{FF2B5EF4-FFF2-40B4-BE49-F238E27FC236}">
                    <a16:creationId xmlns:a16="http://schemas.microsoft.com/office/drawing/2014/main" id="{56B3C73D-DB0F-A835-B82C-C9EF6558C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174"/>
                <a:ext cx="287" cy="5"/>
              </a:xfrm>
              <a:custGeom>
                <a:avLst/>
                <a:gdLst>
                  <a:gd name="T0" fmla="*/ 1 w 573"/>
                  <a:gd name="T1" fmla="*/ 0 h 19"/>
                  <a:gd name="T2" fmla="*/ 0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1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2" name="Freeform 2213">
                <a:extLst>
                  <a:ext uri="{FF2B5EF4-FFF2-40B4-BE49-F238E27FC236}">
                    <a16:creationId xmlns:a16="http://schemas.microsoft.com/office/drawing/2014/main" id="{A16F2F8F-33CF-3441-8DD5-4F7144D5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3" name="Freeform 2214">
                <a:extLst>
                  <a:ext uri="{FF2B5EF4-FFF2-40B4-BE49-F238E27FC236}">
                    <a16:creationId xmlns:a16="http://schemas.microsoft.com/office/drawing/2014/main" id="{09BAF1D5-2F15-F3A4-F819-EA0BA14D4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160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12" y="3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80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4" name="Line 2215">
                <a:extLst>
                  <a:ext uri="{FF2B5EF4-FFF2-40B4-BE49-F238E27FC236}">
                    <a16:creationId xmlns:a16="http://schemas.microsoft.com/office/drawing/2014/main" id="{BE88DB72-2AF9-625E-3CAE-86751123B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16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5" name="Freeform 2216">
                <a:extLst>
                  <a:ext uri="{FF2B5EF4-FFF2-40B4-BE49-F238E27FC236}">
                    <a16:creationId xmlns:a16="http://schemas.microsoft.com/office/drawing/2014/main" id="{D73D80E7-C134-2A1A-4FAA-184D8878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0" y="3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4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6" name="Line 2217">
                <a:extLst>
                  <a:ext uri="{FF2B5EF4-FFF2-40B4-BE49-F238E27FC236}">
                    <a16:creationId xmlns:a16="http://schemas.microsoft.com/office/drawing/2014/main" id="{3008F3A1-91E8-D1DA-C1DE-921D96186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7" name="Freeform 2218">
                <a:extLst>
                  <a:ext uri="{FF2B5EF4-FFF2-40B4-BE49-F238E27FC236}">
                    <a16:creationId xmlns:a16="http://schemas.microsoft.com/office/drawing/2014/main" id="{6F0EE96E-44BD-723C-8659-ADA2A1E7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156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8" name="Freeform 2219">
                <a:extLst>
                  <a:ext uri="{FF2B5EF4-FFF2-40B4-BE49-F238E27FC236}">
                    <a16:creationId xmlns:a16="http://schemas.microsoft.com/office/drawing/2014/main" id="{58CEFC83-7FBD-2E7B-95BA-9CB3E42E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599" name="Freeform 2220">
                <a:extLst>
                  <a:ext uri="{FF2B5EF4-FFF2-40B4-BE49-F238E27FC236}">
                    <a16:creationId xmlns:a16="http://schemas.microsoft.com/office/drawing/2014/main" id="{44891AF5-EFF8-863B-710E-5DB4F3EF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90" cy="8"/>
              </a:xfrm>
              <a:custGeom>
                <a:avLst/>
                <a:gdLst>
                  <a:gd name="T0" fmla="*/ 1 w 580"/>
                  <a:gd name="T1" fmla="*/ 0 h 33"/>
                  <a:gd name="T2" fmla="*/ 0 w 580"/>
                  <a:gd name="T3" fmla="*/ 0 h 33"/>
                  <a:gd name="T4" fmla="*/ 1 w 580"/>
                  <a:gd name="T5" fmla="*/ 0 h 33"/>
                  <a:gd name="T6" fmla="*/ 1 w 580"/>
                  <a:gd name="T7" fmla="*/ 0 h 33"/>
                  <a:gd name="T8" fmla="*/ 1 w 58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3"/>
                  <a:gd name="T17" fmla="*/ 580 w 580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0" name="Line 2221">
                <a:extLst>
                  <a:ext uri="{FF2B5EF4-FFF2-40B4-BE49-F238E27FC236}">
                    <a16:creationId xmlns:a16="http://schemas.microsoft.com/office/drawing/2014/main" id="{DBCE3F7B-1476-62FB-4446-51133B9CF8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1" name="Freeform 2222">
                <a:extLst>
                  <a:ext uri="{FF2B5EF4-FFF2-40B4-BE49-F238E27FC236}">
                    <a16:creationId xmlns:a16="http://schemas.microsoft.com/office/drawing/2014/main" id="{EBE1184D-7204-4C22-23E9-7E7737854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7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2" name="Freeform 2223">
                <a:extLst>
                  <a:ext uri="{FF2B5EF4-FFF2-40B4-BE49-F238E27FC236}">
                    <a16:creationId xmlns:a16="http://schemas.microsoft.com/office/drawing/2014/main" id="{572F5CE8-92CE-90F0-A754-F6D1C931F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87" cy="3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3" name="Freeform 2224">
                <a:extLst>
                  <a:ext uri="{FF2B5EF4-FFF2-40B4-BE49-F238E27FC236}">
                    <a16:creationId xmlns:a16="http://schemas.microsoft.com/office/drawing/2014/main" id="{65E709A6-1C75-0910-6096-9B09663CD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91" cy="8"/>
              </a:xfrm>
              <a:custGeom>
                <a:avLst/>
                <a:gdLst>
                  <a:gd name="T0" fmla="*/ 1 w 580"/>
                  <a:gd name="T1" fmla="*/ 0 h 31"/>
                  <a:gd name="T2" fmla="*/ 0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1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4" name="Line 2225">
                <a:extLst>
                  <a:ext uri="{FF2B5EF4-FFF2-40B4-BE49-F238E27FC236}">
                    <a16:creationId xmlns:a16="http://schemas.microsoft.com/office/drawing/2014/main" id="{45371829-F643-9C2C-05D3-A031E17B5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5" name="Freeform 2226">
                <a:extLst>
                  <a:ext uri="{FF2B5EF4-FFF2-40B4-BE49-F238E27FC236}">
                    <a16:creationId xmlns:a16="http://schemas.microsoft.com/office/drawing/2014/main" id="{6AEC5168-3430-B1B4-78E9-618EBD7CE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1"/>
                <a:ext cx="287" cy="3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6" name="Freeform 2227">
                <a:extLst>
                  <a:ext uri="{FF2B5EF4-FFF2-40B4-BE49-F238E27FC236}">
                    <a16:creationId xmlns:a16="http://schemas.microsoft.com/office/drawing/2014/main" id="{40DE9D4D-6A3D-9824-D9B4-4A853D68B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138"/>
                <a:ext cx="285" cy="3"/>
              </a:xfrm>
              <a:custGeom>
                <a:avLst/>
                <a:gdLst>
                  <a:gd name="T0" fmla="*/ 0 w 572"/>
                  <a:gd name="T1" fmla="*/ 0 h 11"/>
                  <a:gd name="T2" fmla="*/ 0 w 572"/>
                  <a:gd name="T3" fmla="*/ 0 h 11"/>
                  <a:gd name="T4" fmla="*/ 0 w 572"/>
                  <a:gd name="T5" fmla="*/ 0 h 11"/>
                  <a:gd name="T6" fmla="*/ 0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3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7" name="Freeform 2228">
                <a:extLst>
                  <a:ext uri="{FF2B5EF4-FFF2-40B4-BE49-F238E27FC236}">
                    <a16:creationId xmlns:a16="http://schemas.microsoft.com/office/drawing/2014/main" id="{C71BF84B-81C1-9124-D99E-B5FAB7D9C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86" cy="2"/>
              </a:xfrm>
              <a:custGeom>
                <a:avLst/>
                <a:gdLst>
                  <a:gd name="T0" fmla="*/ 1 w 571"/>
                  <a:gd name="T1" fmla="*/ 0 h 10"/>
                  <a:gd name="T2" fmla="*/ 0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1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8" name="Freeform 2229">
                <a:extLst>
                  <a:ext uri="{FF2B5EF4-FFF2-40B4-BE49-F238E27FC236}">
                    <a16:creationId xmlns:a16="http://schemas.microsoft.com/office/drawing/2014/main" id="{BD96DA34-D5C0-EBCE-9825-ACA2FF902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90" cy="7"/>
              </a:xfrm>
              <a:custGeom>
                <a:avLst/>
                <a:gdLst>
                  <a:gd name="T0" fmla="*/ 1 w 580"/>
                  <a:gd name="T1" fmla="*/ 0 h 29"/>
                  <a:gd name="T2" fmla="*/ 0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1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09" name="Line 2230">
                <a:extLst>
                  <a:ext uri="{FF2B5EF4-FFF2-40B4-BE49-F238E27FC236}">
                    <a16:creationId xmlns:a16="http://schemas.microsoft.com/office/drawing/2014/main" id="{9DDD3AA7-45BF-66E8-FB3C-0BE936D1E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0" name="Freeform 2231">
                <a:extLst>
                  <a:ext uri="{FF2B5EF4-FFF2-40B4-BE49-F238E27FC236}">
                    <a16:creationId xmlns:a16="http://schemas.microsoft.com/office/drawing/2014/main" id="{93D31038-13F7-4988-8754-1A26D8EDB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8" y="1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611" name="Freeform 2232">
                <a:extLst>
                  <a:ext uri="{FF2B5EF4-FFF2-40B4-BE49-F238E27FC236}">
                    <a16:creationId xmlns:a16="http://schemas.microsoft.com/office/drawing/2014/main" id="{50559C20-1A37-0328-AABA-7DA5A605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5" y="1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0" name="Group 2434">
              <a:extLst>
                <a:ext uri="{FF2B5EF4-FFF2-40B4-BE49-F238E27FC236}">
                  <a16:creationId xmlns:a16="http://schemas.microsoft.com/office/drawing/2014/main" id="{89F84AAC-63E6-F9BC-D9EF-635CE391C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0" y="1084"/>
              <a:ext cx="541" cy="520"/>
              <a:chOff x="3490" y="1084"/>
              <a:chExt cx="541" cy="520"/>
            </a:xfrm>
          </p:grpSpPr>
          <p:sp>
            <p:nvSpPr>
              <p:cNvPr id="74212" name="Freeform 2234">
                <a:extLst>
                  <a:ext uri="{FF2B5EF4-FFF2-40B4-BE49-F238E27FC236}">
                    <a16:creationId xmlns:a16="http://schemas.microsoft.com/office/drawing/2014/main" id="{D8CB1D7A-D322-F9F5-5DAB-82A2927AA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7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3" name="Line 2235">
                <a:extLst>
                  <a:ext uri="{FF2B5EF4-FFF2-40B4-BE49-F238E27FC236}">
                    <a16:creationId xmlns:a16="http://schemas.microsoft.com/office/drawing/2014/main" id="{237B2EFA-B131-B705-D2DD-4C9552DD6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4" name="Freeform 2236">
                <a:extLst>
                  <a:ext uri="{FF2B5EF4-FFF2-40B4-BE49-F238E27FC236}">
                    <a16:creationId xmlns:a16="http://schemas.microsoft.com/office/drawing/2014/main" id="{A060DBCD-96BF-26DF-0EA3-256FAD422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5" name="Freeform 2237">
                <a:extLst>
                  <a:ext uri="{FF2B5EF4-FFF2-40B4-BE49-F238E27FC236}">
                    <a16:creationId xmlns:a16="http://schemas.microsoft.com/office/drawing/2014/main" id="{8817F3E5-7898-EE06-638F-A50AAFCA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6" name="Freeform 2238">
                <a:extLst>
                  <a:ext uri="{FF2B5EF4-FFF2-40B4-BE49-F238E27FC236}">
                    <a16:creationId xmlns:a16="http://schemas.microsoft.com/office/drawing/2014/main" id="{C23779ED-9CAA-66FA-EE53-2628B1E3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7" name="Line 2239">
                <a:extLst>
                  <a:ext uri="{FF2B5EF4-FFF2-40B4-BE49-F238E27FC236}">
                    <a16:creationId xmlns:a16="http://schemas.microsoft.com/office/drawing/2014/main" id="{A4218D90-5EE9-A01F-FAC6-04EF703A69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12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8" name="Freeform 2240">
                <a:extLst>
                  <a:ext uri="{FF2B5EF4-FFF2-40B4-BE49-F238E27FC236}">
                    <a16:creationId xmlns:a16="http://schemas.microsoft.com/office/drawing/2014/main" id="{19E77797-4A98-BDCF-891E-56C9D8817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9" name="Line 2241">
                <a:extLst>
                  <a:ext uri="{FF2B5EF4-FFF2-40B4-BE49-F238E27FC236}">
                    <a16:creationId xmlns:a16="http://schemas.microsoft.com/office/drawing/2014/main" id="{ED54B001-F63D-6496-EB9B-F13723DF7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0" name="Freeform 2242">
                <a:extLst>
                  <a:ext uri="{FF2B5EF4-FFF2-40B4-BE49-F238E27FC236}">
                    <a16:creationId xmlns:a16="http://schemas.microsoft.com/office/drawing/2014/main" id="{02A5562C-9040-563E-11B2-C30FF3052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1" name="Freeform 2243">
                <a:extLst>
                  <a:ext uri="{FF2B5EF4-FFF2-40B4-BE49-F238E27FC236}">
                    <a16:creationId xmlns:a16="http://schemas.microsoft.com/office/drawing/2014/main" id="{687F8F41-9070-21F5-64DC-E84DB1E4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2" name="Freeform 2244">
                <a:extLst>
                  <a:ext uri="{FF2B5EF4-FFF2-40B4-BE49-F238E27FC236}">
                    <a16:creationId xmlns:a16="http://schemas.microsoft.com/office/drawing/2014/main" id="{E254B87C-474E-FB26-E217-C9581308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3" name="Line 2245">
                <a:extLst>
                  <a:ext uri="{FF2B5EF4-FFF2-40B4-BE49-F238E27FC236}">
                    <a16:creationId xmlns:a16="http://schemas.microsoft.com/office/drawing/2014/main" id="{69FD793D-07EA-F094-A0FB-5390E93248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4" name="Freeform 2246">
                <a:extLst>
                  <a:ext uri="{FF2B5EF4-FFF2-40B4-BE49-F238E27FC236}">
                    <a16:creationId xmlns:a16="http://schemas.microsoft.com/office/drawing/2014/main" id="{005B7C38-0427-0480-663D-4FC5DB908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17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5" name="Freeform 2247">
                <a:extLst>
                  <a:ext uri="{FF2B5EF4-FFF2-40B4-BE49-F238E27FC236}">
                    <a16:creationId xmlns:a16="http://schemas.microsoft.com/office/drawing/2014/main" id="{2B0BBD89-4E8C-974A-2FD4-0CA4DF956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3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6" name="Freeform 2248">
                <a:extLst>
                  <a:ext uri="{FF2B5EF4-FFF2-40B4-BE49-F238E27FC236}">
                    <a16:creationId xmlns:a16="http://schemas.microsoft.com/office/drawing/2014/main" id="{EA6FD73C-9374-7BBD-65F9-AA1D3183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7" name="Line 2249">
                <a:extLst>
                  <a:ext uri="{FF2B5EF4-FFF2-40B4-BE49-F238E27FC236}">
                    <a16:creationId xmlns:a16="http://schemas.microsoft.com/office/drawing/2014/main" id="{D672EE25-BBD7-81A0-9211-42E3B1BA75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8" name="Freeform 2250">
                <a:extLst>
                  <a:ext uri="{FF2B5EF4-FFF2-40B4-BE49-F238E27FC236}">
                    <a16:creationId xmlns:a16="http://schemas.microsoft.com/office/drawing/2014/main" id="{17067603-10B5-EAFD-5D4B-A95226810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29" name="Freeform 2251">
                <a:extLst>
                  <a:ext uri="{FF2B5EF4-FFF2-40B4-BE49-F238E27FC236}">
                    <a16:creationId xmlns:a16="http://schemas.microsoft.com/office/drawing/2014/main" id="{E6DC1C41-1C50-FE1F-99AC-9D9101F24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0" name="Freeform 2252">
                <a:extLst>
                  <a:ext uri="{FF2B5EF4-FFF2-40B4-BE49-F238E27FC236}">
                    <a16:creationId xmlns:a16="http://schemas.microsoft.com/office/drawing/2014/main" id="{218D48DC-64EE-DCA0-D7C8-BE307327B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8" cy="2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1" name="Line 2253">
                <a:extLst>
                  <a:ext uri="{FF2B5EF4-FFF2-40B4-BE49-F238E27FC236}">
                    <a16:creationId xmlns:a16="http://schemas.microsoft.com/office/drawing/2014/main" id="{A9F6D4A9-F3FA-A383-2806-819061CDC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2" name="Freeform 2254">
                <a:extLst>
                  <a:ext uri="{FF2B5EF4-FFF2-40B4-BE49-F238E27FC236}">
                    <a16:creationId xmlns:a16="http://schemas.microsoft.com/office/drawing/2014/main" id="{1E2ABB7C-E5B3-A8EB-272B-148A8372F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11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3" name="Freeform 2255">
                <a:extLst>
                  <a:ext uri="{FF2B5EF4-FFF2-40B4-BE49-F238E27FC236}">
                    <a16:creationId xmlns:a16="http://schemas.microsoft.com/office/drawing/2014/main" id="{0C47A0CF-EF11-C8C1-F8CD-C751DE80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4" name="Freeform 2256">
                <a:extLst>
                  <a:ext uri="{FF2B5EF4-FFF2-40B4-BE49-F238E27FC236}">
                    <a16:creationId xmlns:a16="http://schemas.microsoft.com/office/drawing/2014/main" id="{C45FB3EA-D1C6-3FE3-1402-631EAD69C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5" name="Line 2257">
                <a:extLst>
                  <a:ext uri="{FF2B5EF4-FFF2-40B4-BE49-F238E27FC236}">
                    <a16:creationId xmlns:a16="http://schemas.microsoft.com/office/drawing/2014/main" id="{320EA2DA-8287-AC02-68A0-79DC5283A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6" name="Freeform 2258">
                <a:extLst>
                  <a:ext uri="{FF2B5EF4-FFF2-40B4-BE49-F238E27FC236}">
                    <a16:creationId xmlns:a16="http://schemas.microsoft.com/office/drawing/2014/main" id="{EE1C4685-BEC0-0E5C-678A-BE59F421D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108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5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7" name="Freeform 2259">
                <a:extLst>
                  <a:ext uri="{FF2B5EF4-FFF2-40B4-BE49-F238E27FC236}">
                    <a16:creationId xmlns:a16="http://schemas.microsoft.com/office/drawing/2014/main" id="{6A738C03-2390-0736-EE55-FB699153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8" name="Freeform 2260">
                <a:extLst>
                  <a:ext uri="{FF2B5EF4-FFF2-40B4-BE49-F238E27FC236}">
                    <a16:creationId xmlns:a16="http://schemas.microsoft.com/office/drawing/2014/main" id="{FAD51860-DE6F-ACEE-ED70-B28DA859F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7" cy="2"/>
              </a:xfrm>
              <a:custGeom>
                <a:avLst/>
                <a:gdLst>
                  <a:gd name="T0" fmla="*/ 1 w 574"/>
                  <a:gd name="T1" fmla="*/ 0 h 10"/>
                  <a:gd name="T2" fmla="*/ 0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1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39" name="Line 2261">
                <a:extLst>
                  <a:ext uri="{FF2B5EF4-FFF2-40B4-BE49-F238E27FC236}">
                    <a16:creationId xmlns:a16="http://schemas.microsoft.com/office/drawing/2014/main" id="{8340AEA5-5090-2C41-A767-80B48EB3F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0" name="Freeform 2262">
                <a:extLst>
                  <a:ext uri="{FF2B5EF4-FFF2-40B4-BE49-F238E27FC236}">
                    <a16:creationId xmlns:a16="http://schemas.microsoft.com/office/drawing/2014/main" id="{F9BB89DF-33AC-B4FE-D599-B49CD97C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106"/>
                <a:ext cx="285" cy="1"/>
              </a:xfrm>
              <a:custGeom>
                <a:avLst/>
                <a:gdLst>
                  <a:gd name="T0" fmla="*/ 1 w 570"/>
                  <a:gd name="T1" fmla="*/ 0 h 5"/>
                  <a:gd name="T2" fmla="*/ 0 w 570"/>
                  <a:gd name="T3" fmla="*/ 0 h 5"/>
                  <a:gd name="T4" fmla="*/ 1 w 570"/>
                  <a:gd name="T5" fmla="*/ 0 h 5"/>
                  <a:gd name="T6" fmla="*/ 1 w 570"/>
                  <a:gd name="T7" fmla="*/ 0 h 5"/>
                  <a:gd name="T8" fmla="*/ 1 w 57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"/>
                  <a:gd name="T17" fmla="*/ 570 w 57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1" name="Freeform 2263">
                <a:extLst>
                  <a:ext uri="{FF2B5EF4-FFF2-40B4-BE49-F238E27FC236}">
                    <a16:creationId xmlns:a16="http://schemas.microsoft.com/office/drawing/2014/main" id="{F60F5F20-3B89-DB3C-96E8-D3A9D0F2E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2" name="Freeform 2264">
                <a:extLst>
                  <a:ext uri="{FF2B5EF4-FFF2-40B4-BE49-F238E27FC236}">
                    <a16:creationId xmlns:a16="http://schemas.microsoft.com/office/drawing/2014/main" id="{7BFDB010-A57F-8806-57BD-05573693D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3" name="Line 2265">
                <a:extLst>
                  <a:ext uri="{FF2B5EF4-FFF2-40B4-BE49-F238E27FC236}">
                    <a16:creationId xmlns:a16="http://schemas.microsoft.com/office/drawing/2014/main" id="{A22C02A1-A101-C1C2-2C86-558570C8CC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4" name="Freeform 2266">
                <a:extLst>
                  <a:ext uri="{FF2B5EF4-FFF2-40B4-BE49-F238E27FC236}">
                    <a16:creationId xmlns:a16="http://schemas.microsoft.com/office/drawing/2014/main" id="{F0A21E6F-84C4-FF82-746B-50CA94592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5" name="Freeform 2267">
                <a:extLst>
                  <a:ext uri="{FF2B5EF4-FFF2-40B4-BE49-F238E27FC236}">
                    <a16:creationId xmlns:a16="http://schemas.microsoft.com/office/drawing/2014/main" id="{593DF7A7-BA5B-8EE2-CCC0-5EA7B170F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6" name="Freeform 2268">
                <a:extLst>
                  <a:ext uri="{FF2B5EF4-FFF2-40B4-BE49-F238E27FC236}">
                    <a16:creationId xmlns:a16="http://schemas.microsoft.com/office/drawing/2014/main" id="{460790B9-64BE-F861-6816-78A43B1F4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7" name="Line 2269">
                <a:extLst>
                  <a:ext uri="{FF2B5EF4-FFF2-40B4-BE49-F238E27FC236}">
                    <a16:creationId xmlns:a16="http://schemas.microsoft.com/office/drawing/2014/main" id="{F681F0AF-B5C1-A272-9B7B-A54ADF440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8" name="Freeform 2270">
                <a:extLst>
                  <a:ext uri="{FF2B5EF4-FFF2-40B4-BE49-F238E27FC236}">
                    <a16:creationId xmlns:a16="http://schemas.microsoft.com/office/drawing/2014/main" id="{3573A102-6DFA-C99F-B794-8A468CA02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101"/>
                <a:ext cx="285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2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49" name="Freeform 2271">
                <a:extLst>
                  <a:ext uri="{FF2B5EF4-FFF2-40B4-BE49-F238E27FC236}">
                    <a16:creationId xmlns:a16="http://schemas.microsoft.com/office/drawing/2014/main" id="{85FE91E9-32E2-A064-ADB5-FC7FDFC6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101"/>
                <a:ext cx="285" cy="1"/>
              </a:xfrm>
              <a:custGeom>
                <a:avLst/>
                <a:gdLst>
                  <a:gd name="T0" fmla="*/ 1 w 569"/>
                  <a:gd name="T1" fmla="*/ 0 h 3"/>
                  <a:gd name="T2" fmla="*/ 0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1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0" name="Freeform 2272">
                <a:extLst>
                  <a:ext uri="{FF2B5EF4-FFF2-40B4-BE49-F238E27FC236}">
                    <a16:creationId xmlns:a16="http://schemas.microsoft.com/office/drawing/2014/main" id="{362FA5DA-8BB0-DBBF-EAA3-F7D1F507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1" name="Freeform 2273">
                <a:extLst>
                  <a:ext uri="{FF2B5EF4-FFF2-40B4-BE49-F238E27FC236}">
                    <a16:creationId xmlns:a16="http://schemas.microsoft.com/office/drawing/2014/main" id="{894950EC-9263-22CB-3484-4BEF6E080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2" name="Line 2274">
                <a:extLst>
                  <a:ext uri="{FF2B5EF4-FFF2-40B4-BE49-F238E27FC236}">
                    <a16:creationId xmlns:a16="http://schemas.microsoft.com/office/drawing/2014/main" id="{A9FF3BC3-F312-48B7-A445-3CA96394B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3" name="Freeform 2275">
                <a:extLst>
                  <a:ext uri="{FF2B5EF4-FFF2-40B4-BE49-F238E27FC236}">
                    <a16:creationId xmlns:a16="http://schemas.microsoft.com/office/drawing/2014/main" id="{4519B230-8462-C466-A943-FF40D818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4" name="Freeform 2276">
                <a:extLst>
                  <a:ext uri="{FF2B5EF4-FFF2-40B4-BE49-F238E27FC236}">
                    <a16:creationId xmlns:a16="http://schemas.microsoft.com/office/drawing/2014/main" id="{B9EC9803-B9EB-469E-670D-842B9CD2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7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5" name="Freeform 2277">
                <a:extLst>
                  <a:ext uri="{FF2B5EF4-FFF2-40B4-BE49-F238E27FC236}">
                    <a16:creationId xmlns:a16="http://schemas.microsoft.com/office/drawing/2014/main" id="{31731533-C7DB-2765-99F1-DE41A0214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6" name="Line 2278">
                <a:extLst>
                  <a:ext uri="{FF2B5EF4-FFF2-40B4-BE49-F238E27FC236}">
                    <a16:creationId xmlns:a16="http://schemas.microsoft.com/office/drawing/2014/main" id="{FDEEF614-30D9-8A45-CE7A-EB32FE0CF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0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7" name="Freeform 2279">
                <a:extLst>
                  <a:ext uri="{FF2B5EF4-FFF2-40B4-BE49-F238E27FC236}">
                    <a16:creationId xmlns:a16="http://schemas.microsoft.com/office/drawing/2014/main" id="{03C4E887-5A55-1D13-A4EA-2419EFBB9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8" name="Freeform 2280">
                <a:extLst>
                  <a:ext uri="{FF2B5EF4-FFF2-40B4-BE49-F238E27FC236}">
                    <a16:creationId xmlns:a16="http://schemas.microsoft.com/office/drawing/2014/main" id="{01DE880B-1F73-7389-747D-5CC3B158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0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59" name="Freeform 2281">
                <a:extLst>
                  <a:ext uri="{FF2B5EF4-FFF2-40B4-BE49-F238E27FC236}">
                    <a16:creationId xmlns:a16="http://schemas.microsoft.com/office/drawing/2014/main" id="{C9DD9A2F-F950-2367-3B69-B52249568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0" name="Freeform 2282">
                <a:extLst>
                  <a:ext uri="{FF2B5EF4-FFF2-40B4-BE49-F238E27FC236}">
                    <a16:creationId xmlns:a16="http://schemas.microsoft.com/office/drawing/2014/main" id="{1EA9271C-C572-5185-6124-6CD6BC766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1" name="Line 2283">
                <a:extLst>
                  <a:ext uri="{FF2B5EF4-FFF2-40B4-BE49-F238E27FC236}">
                    <a16:creationId xmlns:a16="http://schemas.microsoft.com/office/drawing/2014/main" id="{E0982533-F8E0-FC27-FED2-ED9A7D7AC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2" name="Freeform 2284">
                <a:extLst>
                  <a:ext uri="{FF2B5EF4-FFF2-40B4-BE49-F238E27FC236}">
                    <a16:creationId xmlns:a16="http://schemas.microsoft.com/office/drawing/2014/main" id="{DC3440B6-E462-477D-F890-56A087784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3" name="Freeform 2285">
                <a:extLst>
                  <a:ext uri="{FF2B5EF4-FFF2-40B4-BE49-F238E27FC236}">
                    <a16:creationId xmlns:a16="http://schemas.microsoft.com/office/drawing/2014/main" id="{662F3EC4-CE04-4678-D848-0BDBCA206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095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4" name="Freeform 2286">
                <a:extLst>
                  <a:ext uri="{FF2B5EF4-FFF2-40B4-BE49-F238E27FC236}">
                    <a16:creationId xmlns:a16="http://schemas.microsoft.com/office/drawing/2014/main" id="{80E94EDE-A20A-47F7-1312-FEBDDF9F0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5" name="Freeform 2287">
                <a:extLst>
                  <a:ext uri="{FF2B5EF4-FFF2-40B4-BE49-F238E27FC236}">
                    <a16:creationId xmlns:a16="http://schemas.microsoft.com/office/drawing/2014/main" id="{E9B4415F-C169-CFF1-3E32-E714AF18B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6" name="Line 2288">
                <a:extLst>
                  <a:ext uri="{FF2B5EF4-FFF2-40B4-BE49-F238E27FC236}">
                    <a16:creationId xmlns:a16="http://schemas.microsoft.com/office/drawing/2014/main" id="{FA456908-5D21-E0D1-126F-B19CE051C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7" name="Freeform 2289">
                <a:extLst>
                  <a:ext uri="{FF2B5EF4-FFF2-40B4-BE49-F238E27FC236}">
                    <a16:creationId xmlns:a16="http://schemas.microsoft.com/office/drawing/2014/main" id="{4F7337D1-AD0E-F277-0FA3-DF9BA104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8" name="Freeform 2290">
                <a:extLst>
                  <a:ext uri="{FF2B5EF4-FFF2-40B4-BE49-F238E27FC236}">
                    <a16:creationId xmlns:a16="http://schemas.microsoft.com/office/drawing/2014/main" id="{CB6B5B15-A34D-D17A-47BE-3AE2A5D63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69" name="Freeform 2291">
                <a:extLst>
                  <a:ext uri="{FF2B5EF4-FFF2-40B4-BE49-F238E27FC236}">
                    <a16:creationId xmlns:a16="http://schemas.microsoft.com/office/drawing/2014/main" id="{37580D03-E4D0-7EAC-B535-93E6F68F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8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0" name="Line 2292">
                <a:extLst>
                  <a:ext uri="{FF2B5EF4-FFF2-40B4-BE49-F238E27FC236}">
                    <a16:creationId xmlns:a16="http://schemas.microsoft.com/office/drawing/2014/main" id="{C5F9C87F-344A-F4DF-9CFA-CEE75863E8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1" name="Freeform 2293">
                <a:extLst>
                  <a:ext uri="{FF2B5EF4-FFF2-40B4-BE49-F238E27FC236}">
                    <a16:creationId xmlns:a16="http://schemas.microsoft.com/office/drawing/2014/main" id="{041BF3D7-2DA7-C571-C305-17161E4A8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1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2" name="Freeform 2294">
                <a:extLst>
                  <a:ext uri="{FF2B5EF4-FFF2-40B4-BE49-F238E27FC236}">
                    <a16:creationId xmlns:a16="http://schemas.microsoft.com/office/drawing/2014/main" id="{5C710AF7-BE63-2C01-D4A3-BFC42452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3" name="Freeform 2295">
                <a:extLst>
                  <a:ext uri="{FF2B5EF4-FFF2-40B4-BE49-F238E27FC236}">
                    <a16:creationId xmlns:a16="http://schemas.microsoft.com/office/drawing/2014/main" id="{69066594-E91E-C2B2-6AC3-46D3399D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4" name="Freeform 2296">
                <a:extLst>
                  <a:ext uri="{FF2B5EF4-FFF2-40B4-BE49-F238E27FC236}">
                    <a16:creationId xmlns:a16="http://schemas.microsoft.com/office/drawing/2014/main" id="{8EB23C40-662C-AFC5-EBE1-6DD486F1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5" name="Line 2297">
                <a:extLst>
                  <a:ext uri="{FF2B5EF4-FFF2-40B4-BE49-F238E27FC236}">
                    <a16:creationId xmlns:a16="http://schemas.microsoft.com/office/drawing/2014/main" id="{CDDBD605-4CE7-1523-92AB-F02F4348C8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6" name="Freeform 2298">
                <a:extLst>
                  <a:ext uri="{FF2B5EF4-FFF2-40B4-BE49-F238E27FC236}">
                    <a16:creationId xmlns:a16="http://schemas.microsoft.com/office/drawing/2014/main" id="{682FBD2A-B0D5-534B-CC60-707411F8B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7" name="Freeform 2299">
                <a:extLst>
                  <a:ext uri="{FF2B5EF4-FFF2-40B4-BE49-F238E27FC236}">
                    <a16:creationId xmlns:a16="http://schemas.microsoft.com/office/drawing/2014/main" id="{BF788C1A-5698-FD39-5FE3-B8A0257D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8" name="Freeform 2300">
                <a:extLst>
                  <a:ext uri="{FF2B5EF4-FFF2-40B4-BE49-F238E27FC236}">
                    <a16:creationId xmlns:a16="http://schemas.microsoft.com/office/drawing/2014/main" id="{B714DBEB-347F-F172-E7A9-2F45F82AC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79" name="Freeform 2301">
                <a:extLst>
                  <a:ext uri="{FF2B5EF4-FFF2-40B4-BE49-F238E27FC236}">
                    <a16:creationId xmlns:a16="http://schemas.microsoft.com/office/drawing/2014/main" id="{2E55FC07-DAFB-1F57-ACD1-43D7D8286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0" name="Line 2302">
                <a:extLst>
                  <a:ext uri="{FF2B5EF4-FFF2-40B4-BE49-F238E27FC236}">
                    <a16:creationId xmlns:a16="http://schemas.microsoft.com/office/drawing/2014/main" id="{9D126BB3-4353-6F36-715C-B5DE77D71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1" name="Freeform 2303">
                <a:extLst>
                  <a:ext uri="{FF2B5EF4-FFF2-40B4-BE49-F238E27FC236}">
                    <a16:creationId xmlns:a16="http://schemas.microsoft.com/office/drawing/2014/main" id="{A3939748-1F3A-DC44-80FA-5DBF9DCFD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2" name="Freeform 2304">
                <a:extLst>
                  <a:ext uri="{FF2B5EF4-FFF2-40B4-BE49-F238E27FC236}">
                    <a16:creationId xmlns:a16="http://schemas.microsoft.com/office/drawing/2014/main" id="{1AE7C57D-AC73-FA9D-A8E8-7998D50A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3" name="Freeform 2305">
                <a:extLst>
                  <a:ext uri="{FF2B5EF4-FFF2-40B4-BE49-F238E27FC236}">
                    <a16:creationId xmlns:a16="http://schemas.microsoft.com/office/drawing/2014/main" id="{A48DF9F5-CBEE-8F20-FB11-7D104D310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4" name="Freeform 2306">
                <a:extLst>
                  <a:ext uri="{FF2B5EF4-FFF2-40B4-BE49-F238E27FC236}">
                    <a16:creationId xmlns:a16="http://schemas.microsoft.com/office/drawing/2014/main" id="{0D91A89F-2FEC-A1E8-7BAF-81F940C27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5" name="Freeform 2307">
                <a:extLst>
                  <a:ext uri="{FF2B5EF4-FFF2-40B4-BE49-F238E27FC236}">
                    <a16:creationId xmlns:a16="http://schemas.microsoft.com/office/drawing/2014/main" id="{6445B2E1-9EB0-D61C-CB34-00935AB75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6" name="Line 2308">
                <a:extLst>
                  <a:ext uri="{FF2B5EF4-FFF2-40B4-BE49-F238E27FC236}">
                    <a16:creationId xmlns:a16="http://schemas.microsoft.com/office/drawing/2014/main" id="{AFC68C31-990D-1549-1023-36B305F1E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7" name="Freeform 2309">
                <a:extLst>
                  <a:ext uri="{FF2B5EF4-FFF2-40B4-BE49-F238E27FC236}">
                    <a16:creationId xmlns:a16="http://schemas.microsoft.com/office/drawing/2014/main" id="{A2A7D2CC-C779-92AF-435D-70D0D331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8" name="Freeform 2310">
                <a:extLst>
                  <a:ext uri="{FF2B5EF4-FFF2-40B4-BE49-F238E27FC236}">
                    <a16:creationId xmlns:a16="http://schemas.microsoft.com/office/drawing/2014/main" id="{0018DAC5-E6C7-9650-DE42-0177CD8C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89" name="Freeform 2311">
                <a:extLst>
                  <a:ext uri="{FF2B5EF4-FFF2-40B4-BE49-F238E27FC236}">
                    <a16:creationId xmlns:a16="http://schemas.microsoft.com/office/drawing/2014/main" id="{F39E9AE7-D95A-7EE4-3A00-CA8E05C0A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0" name="Freeform 2312">
                <a:extLst>
                  <a:ext uri="{FF2B5EF4-FFF2-40B4-BE49-F238E27FC236}">
                    <a16:creationId xmlns:a16="http://schemas.microsoft.com/office/drawing/2014/main" id="{5265349D-B19E-2AEE-3990-7352FBF68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9" cy="1"/>
              </a:xfrm>
              <a:custGeom>
                <a:avLst/>
                <a:gdLst>
                  <a:gd name="T0" fmla="*/ 1 w 577"/>
                  <a:gd name="T1" fmla="*/ 0 h 3"/>
                  <a:gd name="T2" fmla="*/ 0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1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1" name="Line 2313">
                <a:extLst>
                  <a:ext uri="{FF2B5EF4-FFF2-40B4-BE49-F238E27FC236}">
                    <a16:creationId xmlns:a16="http://schemas.microsoft.com/office/drawing/2014/main" id="{7D77B768-C854-1898-7ABE-7D5C1DC89A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2" name="Freeform 2314">
                <a:extLst>
                  <a:ext uri="{FF2B5EF4-FFF2-40B4-BE49-F238E27FC236}">
                    <a16:creationId xmlns:a16="http://schemas.microsoft.com/office/drawing/2014/main" id="{BAC51033-001A-A501-85E5-AB6BD849E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3" name="Freeform 2315">
                <a:extLst>
                  <a:ext uri="{FF2B5EF4-FFF2-40B4-BE49-F238E27FC236}">
                    <a16:creationId xmlns:a16="http://schemas.microsoft.com/office/drawing/2014/main" id="{658231A9-C467-D6C0-A79C-B3FC9237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4" name="Freeform 2316">
                <a:extLst>
                  <a:ext uri="{FF2B5EF4-FFF2-40B4-BE49-F238E27FC236}">
                    <a16:creationId xmlns:a16="http://schemas.microsoft.com/office/drawing/2014/main" id="{4FF0CF7D-B213-8A64-AC20-A10DDB7BB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5" name="Freeform 2317">
                <a:extLst>
                  <a:ext uri="{FF2B5EF4-FFF2-40B4-BE49-F238E27FC236}">
                    <a16:creationId xmlns:a16="http://schemas.microsoft.com/office/drawing/2014/main" id="{7FCA0DEF-B956-00FA-F932-F2CB5BB39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8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6" name="Line 2318">
                <a:extLst>
                  <a:ext uri="{FF2B5EF4-FFF2-40B4-BE49-F238E27FC236}">
                    <a16:creationId xmlns:a16="http://schemas.microsoft.com/office/drawing/2014/main" id="{36273C05-AC09-E43B-EB41-491FE5E42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08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7" name="Freeform 2319">
                <a:extLst>
                  <a:ext uri="{FF2B5EF4-FFF2-40B4-BE49-F238E27FC236}">
                    <a16:creationId xmlns:a16="http://schemas.microsoft.com/office/drawing/2014/main" id="{98D9E98E-B6E0-BA3C-2E46-1D3D7E6F8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8" name="Freeform 2320">
                <a:extLst>
                  <a:ext uri="{FF2B5EF4-FFF2-40B4-BE49-F238E27FC236}">
                    <a16:creationId xmlns:a16="http://schemas.microsoft.com/office/drawing/2014/main" id="{9480C74D-C705-5D91-225C-080D560C9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99" name="Freeform 2321">
                <a:extLst>
                  <a:ext uri="{FF2B5EF4-FFF2-40B4-BE49-F238E27FC236}">
                    <a16:creationId xmlns:a16="http://schemas.microsoft.com/office/drawing/2014/main" id="{F241036D-4772-BDF9-C2F4-2AA65A9B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0" name="Freeform 2322">
                <a:extLst>
                  <a:ext uri="{FF2B5EF4-FFF2-40B4-BE49-F238E27FC236}">
                    <a16:creationId xmlns:a16="http://schemas.microsoft.com/office/drawing/2014/main" id="{E28AB1BE-9CCF-7700-A685-83205114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1" name="Line 2323">
                <a:extLst>
                  <a:ext uri="{FF2B5EF4-FFF2-40B4-BE49-F238E27FC236}">
                    <a16:creationId xmlns:a16="http://schemas.microsoft.com/office/drawing/2014/main" id="{2428C66B-780B-6DAF-CD81-E1AE3FC969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2" name="Freeform 2324">
                <a:extLst>
                  <a:ext uri="{FF2B5EF4-FFF2-40B4-BE49-F238E27FC236}">
                    <a16:creationId xmlns:a16="http://schemas.microsoft.com/office/drawing/2014/main" id="{D4CDD28E-DD8B-5A1B-B634-034C7BA2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3" name="Freeform 2325">
                <a:extLst>
                  <a:ext uri="{FF2B5EF4-FFF2-40B4-BE49-F238E27FC236}">
                    <a16:creationId xmlns:a16="http://schemas.microsoft.com/office/drawing/2014/main" id="{74723D37-D5FB-A23F-D56A-5990D57A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7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4" name="Freeform 2326">
                <a:extLst>
                  <a:ext uri="{FF2B5EF4-FFF2-40B4-BE49-F238E27FC236}">
                    <a16:creationId xmlns:a16="http://schemas.microsoft.com/office/drawing/2014/main" id="{DB40DA57-61C3-6629-C39A-0ACB155F9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5" name="Line 2327">
                <a:extLst>
                  <a:ext uri="{FF2B5EF4-FFF2-40B4-BE49-F238E27FC236}">
                    <a16:creationId xmlns:a16="http://schemas.microsoft.com/office/drawing/2014/main" id="{70B22E63-E85A-FE27-5A52-041E46CE9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0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6" name="Freeform 2328">
                <a:extLst>
                  <a:ext uri="{FF2B5EF4-FFF2-40B4-BE49-F238E27FC236}">
                    <a16:creationId xmlns:a16="http://schemas.microsoft.com/office/drawing/2014/main" id="{B2D3FBE2-C462-800C-6185-0173AE60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7" name="Line 2329">
                <a:extLst>
                  <a:ext uri="{FF2B5EF4-FFF2-40B4-BE49-F238E27FC236}">
                    <a16:creationId xmlns:a16="http://schemas.microsoft.com/office/drawing/2014/main" id="{C8928804-ED30-E621-63F5-723016445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08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8" name="Freeform 2330">
                <a:extLst>
                  <a:ext uri="{FF2B5EF4-FFF2-40B4-BE49-F238E27FC236}">
                    <a16:creationId xmlns:a16="http://schemas.microsoft.com/office/drawing/2014/main" id="{41FE582D-C2A6-3060-F7AF-439F2B5F4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09" name="Line 2331">
                <a:extLst>
                  <a:ext uri="{FF2B5EF4-FFF2-40B4-BE49-F238E27FC236}">
                    <a16:creationId xmlns:a16="http://schemas.microsoft.com/office/drawing/2014/main" id="{7CF53799-4462-7F85-B28B-63165A4168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0" name="Freeform 2332">
                <a:extLst>
                  <a:ext uri="{FF2B5EF4-FFF2-40B4-BE49-F238E27FC236}">
                    <a16:creationId xmlns:a16="http://schemas.microsoft.com/office/drawing/2014/main" id="{69E7FD70-1A46-818A-B949-FC69374A1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29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9" y="11"/>
                    </a:lnTo>
                    <a:lnTo>
                      <a:pt x="270" y="16"/>
                    </a:lnTo>
                    <a:lnTo>
                      <a:pt x="262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0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1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5" y="340"/>
                    </a:lnTo>
                    <a:lnTo>
                      <a:pt x="74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7" y="500"/>
                    </a:lnTo>
                    <a:lnTo>
                      <a:pt x="40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6" y="828"/>
                    </a:lnTo>
                    <a:lnTo>
                      <a:pt x="3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3" y="1195"/>
                    </a:lnTo>
                    <a:lnTo>
                      <a:pt x="6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40" y="1533"/>
                    </a:lnTo>
                    <a:lnTo>
                      <a:pt x="47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4" y="1697"/>
                    </a:lnTo>
                    <a:lnTo>
                      <a:pt x="85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1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0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2" y="2053"/>
                    </a:lnTo>
                    <a:lnTo>
                      <a:pt x="270" y="2060"/>
                    </a:lnTo>
                    <a:lnTo>
                      <a:pt x="279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29" y="2075"/>
                    </a:lnTo>
                    <a:lnTo>
                      <a:pt x="337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2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2" y="2048"/>
                    </a:lnTo>
                    <a:lnTo>
                      <a:pt x="410" y="2043"/>
                    </a:lnTo>
                    <a:lnTo>
                      <a:pt x="419" y="2036"/>
                    </a:lnTo>
                    <a:lnTo>
                      <a:pt x="426" y="2029"/>
                    </a:lnTo>
                    <a:lnTo>
                      <a:pt x="434" y="2021"/>
                    </a:lnTo>
                    <a:lnTo>
                      <a:pt x="441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4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2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0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09" y="1576"/>
                    </a:lnTo>
                    <a:lnTo>
                      <a:pt x="618" y="1533"/>
                    </a:lnTo>
                    <a:lnTo>
                      <a:pt x="624" y="1488"/>
                    </a:lnTo>
                    <a:lnTo>
                      <a:pt x="632" y="1441"/>
                    </a:lnTo>
                    <a:lnTo>
                      <a:pt x="637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0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8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0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7" y="681"/>
                    </a:lnTo>
                    <a:lnTo>
                      <a:pt x="632" y="633"/>
                    </a:lnTo>
                    <a:lnTo>
                      <a:pt x="624" y="588"/>
                    </a:lnTo>
                    <a:lnTo>
                      <a:pt x="618" y="543"/>
                    </a:lnTo>
                    <a:lnTo>
                      <a:pt x="609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0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2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4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1" y="62"/>
                    </a:lnTo>
                    <a:lnTo>
                      <a:pt x="434" y="54"/>
                    </a:lnTo>
                    <a:lnTo>
                      <a:pt x="426" y="46"/>
                    </a:lnTo>
                    <a:lnTo>
                      <a:pt x="419" y="39"/>
                    </a:lnTo>
                    <a:lnTo>
                      <a:pt x="410" y="32"/>
                    </a:lnTo>
                    <a:lnTo>
                      <a:pt x="402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2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7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1" name="Line 2333">
                <a:extLst>
                  <a:ext uri="{FF2B5EF4-FFF2-40B4-BE49-F238E27FC236}">
                    <a16:creationId xmlns:a16="http://schemas.microsoft.com/office/drawing/2014/main" id="{53E85C06-8ACD-5531-7783-3B618E0FD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2" name="Line 2334">
                <a:extLst>
                  <a:ext uri="{FF2B5EF4-FFF2-40B4-BE49-F238E27FC236}">
                    <a16:creationId xmlns:a16="http://schemas.microsoft.com/office/drawing/2014/main" id="{24FF7BF2-E5B6-CB5A-F0DD-E5DAAAB713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3" name="Line 2335">
                <a:extLst>
                  <a:ext uri="{FF2B5EF4-FFF2-40B4-BE49-F238E27FC236}">
                    <a16:creationId xmlns:a16="http://schemas.microsoft.com/office/drawing/2014/main" id="{419BFFEE-B38C-252A-7A7B-0C370DBFD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2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4" name="Line 2336">
                <a:extLst>
                  <a:ext uri="{FF2B5EF4-FFF2-40B4-BE49-F238E27FC236}">
                    <a16:creationId xmlns:a16="http://schemas.microsoft.com/office/drawing/2014/main" id="{42EF538A-B557-C704-C0CF-1CE7BBDF2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8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5" name="Line 2337">
                <a:extLst>
                  <a:ext uri="{FF2B5EF4-FFF2-40B4-BE49-F238E27FC236}">
                    <a16:creationId xmlns:a16="http://schemas.microsoft.com/office/drawing/2014/main" id="{F39B9FCE-AA23-1CB5-AE99-417A15EBC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6" name="Line 2338">
                <a:extLst>
                  <a:ext uri="{FF2B5EF4-FFF2-40B4-BE49-F238E27FC236}">
                    <a16:creationId xmlns:a16="http://schemas.microsoft.com/office/drawing/2014/main" id="{1628F36C-CE45-5F36-3A06-8DA62C8FB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0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7" name="Line 2339">
                <a:extLst>
                  <a:ext uri="{FF2B5EF4-FFF2-40B4-BE49-F238E27FC236}">
                    <a16:creationId xmlns:a16="http://schemas.microsoft.com/office/drawing/2014/main" id="{2F98856D-6110-FA65-909B-F95C66675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6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8" name="Line 2340">
                <a:extLst>
                  <a:ext uri="{FF2B5EF4-FFF2-40B4-BE49-F238E27FC236}">
                    <a16:creationId xmlns:a16="http://schemas.microsoft.com/office/drawing/2014/main" id="{F9354322-6935-CCEC-4362-5914BCE47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1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19" name="Line 2341">
                <a:extLst>
                  <a:ext uri="{FF2B5EF4-FFF2-40B4-BE49-F238E27FC236}">
                    <a16:creationId xmlns:a16="http://schemas.microsoft.com/office/drawing/2014/main" id="{34B852ED-09AD-2AC8-BBC1-97A88963E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8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0" name="Line 2342">
                <a:extLst>
                  <a:ext uri="{FF2B5EF4-FFF2-40B4-BE49-F238E27FC236}">
                    <a16:creationId xmlns:a16="http://schemas.microsoft.com/office/drawing/2014/main" id="{1F5D2F1B-7B75-8751-772D-C3F8AC3CA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1" name="Line 2343">
                <a:extLst>
                  <a:ext uri="{FF2B5EF4-FFF2-40B4-BE49-F238E27FC236}">
                    <a16:creationId xmlns:a16="http://schemas.microsoft.com/office/drawing/2014/main" id="{E98F962C-3450-9673-A703-69B3BB5D7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0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2" name="Line 2344">
                <a:extLst>
                  <a:ext uri="{FF2B5EF4-FFF2-40B4-BE49-F238E27FC236}">
                    <a16:creationId xmlns:a16="http://schemas.microsoft.com/office/drawing/2014/main" id="{693B6464-3A75-FB0E-3228-CBD4FA08D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6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3" name="Line 2345">
                <a:extLst>
                  <a:ext uri="{FF2B5EF4-FFF2-40B4-BE49-F238E27FC236}">
                    <a16:creationId xmlns:a16="http://schemas.microsoft.com/office/drawing/2014/main" id="{3AC7D32E-B6CC-AE52-4869-8F79CDB5B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4" name="Line 2346">
                <a:extLst>
                  <a:ext uri="{FF2B5EF4-FFF2-40B4-BE49-F238E27FC236}">
                    <a16:creationId xmlns:a16="http://schemas.microsoft.com/office/drawing/2014/main" id="{58AC6BA8-C10D-A332-3F8B-135FE6F5D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8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5" name="Line 2347">
                <a:extLst>
                  <a:ext uri="{FF2B5EF4-FFF2-40B4-BE49-F238E27FC236}">
                    <a16:creationId xmlns:a16="http://schemas.microsoft.com/office/drawing/2014/main" id="{74505CBE-85F0-19C9-2D77-01EDB56D6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4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6" name="Line 2348">
                <a:extLst>
                  <a:ext uri="{FF2B5EF4-FFF2-40B4-BE49-F238E27FC236}">
                    <a16:creationId xmlns:a16="http://schemas.microsoft.com/office/drawing/2014/main" id="{FE7D5A34-B55D-A178-5C41-66EF17C4E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7" name="Line 2349">
                <a:extLst>
                  <a:ext uri="{FF2B5EF4-FFF2-40B4-BE49-F238E27FC236}">
                    <a16:creationId xmlns:a16="http://schemas.microsoft.com/office/drawing/2014/main" id="{1C6D2B25-F737-9394-FC30-775352C87E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7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8" name="Line 2350">
                <a:extLst>
                  <a:ext uri="{FF2B5EF4-FFF2-40B4-BE49-F238E27FC236}">
                    <a16:creationId xmlns:a16="http://schemas.microsoft.com/office/drawing/2014/main" id="{FD995AD0-A7B1-7A82-C48D-688462C2C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3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29" name="Line 2351">
                <a:extLst>
                  <a:ext uri="{FF2B5EF4-FFF2-40B4-BE49-F238E27FC236}">
                    <a16:creationId xmlns:a16="http://schemas.microsoft.com/office/drawing/2014/main" id="{7BC1B3B5-39E2-76BA-1F35-F7A2C4B95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0" y="111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0" name="Line 2352">
                <a:extLst>
                  <a:ext uri="{FF2B5EF4-FFF2-40B4-BE49-F238E27FC236}">
                    <a16:creationId xmlns:a16="http://schemas.microsoft.com/office/drawing/2014/main" id="{D4AB9788-1FD8-3B17-3D2E-34FCD1DE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6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1" name="Line 2353">
                <a:extLst>
                  <a:ext uri="{FF2B5EF4-FFF2-40B4-BE49-F238E27FC236}">
                    <a16:creationId xmlns:a16="http://schemas.microsoft.com/office/drawing/2014/main" id="{9322AA54-B7A8-C4F1-2CEB-14D1CA1C71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3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2" name="Line 2354">
                <a:extLst>
                  <a:ext uri="{FF2B5EF4-FFF2-40B4-BE49-F238E27FC236}">
                    <a16:creationId xmlns:a16="http://schemas.microsoft.com/office/drawing/2014/main" id="{D1F577A8-1045-15B4-AC21-B563916DC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9" y="111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3" name="Line 2355">
                <a:extLst>
                  <a:ext uri="{FF2B5EF4-FFF2-40B4-BE49-F238E27FC236}">
                    <a16:creationId xmlns:a16="http://schemas.microsoft.com/office/drawing/2014/main" id="{4423B113-F52F-667A-A397-568807FB95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6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4" name="Line 2356">
                <a:extLst>
                  <a:ext uri="{FF2B5EF4-FFF2-40B4-BE49-F238E27FC236}">
                    <a16:creationId xmlns:a16="http://schemas.microsoft.com/office/drawing/2014/main" id="{1E38D5D7-7312-B9DB-6B10-613D52368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3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5" name="Line 2357">
                <a:extLst>
                  <a:ext uri="{FF2B5EF4-FFF2-40B4-BE49-F238E27FC236}">
                    <a16:creationId xmlns:a16="http://schemas.microsoft.com/office/drawing/2014/main" id="{695EA194-4F20-41B3-884E-B5A8615A37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6" y="1129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6" name="Line 2358">
                <a:extLst>
                  <a:ext uri="{FF2B5EF4-FFF2-40B4-BE49-F238E27FC236}">
                    <a16:creationId xmlns:a16="http://schemas.microsoft.com/office/drawing/2014/main" id="{3D65C6E4-234E-70C1-D296-6072F1780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0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7" name="Line 2359">
                <a:extLst>
                  <a:ext uri="{FF2B5EF4-FFF2-40B4-BE49-F238E27FC236}">
                    <a16:creationId xmlns:a16="http://schemas.microsoft.com/office/drawing/2014/main" id="{0750251C-239B-5E8D-2FC5-88D6B283A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44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8" name="Line 2360">
                <a:extLst>
                  <a:ext uri="{FF2B5EF4-FFF2-40B4-BE49-F238E27FC236}">
                    <a16:creationId xmlns:a16="http://schemas.microsoft.com/office/drawing/2014/main" id="{8920282A-12CE-C742-02B6-3B04B9F3C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9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39" name="Line 2361">
                <a:extLst>
                  <a:ext uri="{FF2B5EF4-FFF2-40B4-BE49-F238E27FC236}">
                    <a16:creationId xmlns:a16="http://schemas.microsoft.com/office/drawing/2014/main" id="{206D1EEC-AAC3-7D14-7433-3D2EBEA1A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0" name="Line 2362">
                <a:extLst>
                  <a:ext uri="{FF2B5EF4-FFF2-40B4-BE49-F238E27FC236}">
                    <a16:creationId xmlns:a16="http://schemas.microsoft.com/office/drawing/2014/main" id="{21745503-441C-4A49-A5BD-E7FA6DBD9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1" name="Line 2363">
                <a:extLst>
                  <a:ext uri="{FF2B5EF4-FFF2-40B4-BE49-F238E27FC236}">
                    <a16:creationId xmlns:a16="http://schemas.microsoft.com/office/drawing/2014/main" id="{141B84E2-C2B1-389E-B716-A681A6AD9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2" name="Line 2364">
                <a:extLst>
                  <a:ext uri="{FF2B5EF4-FFF2-40B4-BE49-F238E27FC236}">
                    <a16:creationId xmlns:a16="http://schemas.microsoft.com/office/drawing/2014/main" id="{907F6315-1898-3130-92B0-E6755D2DB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3" name="Line 2365">
                <a:extLst>
                  <a:ext uri="{FF2B5EF4-FFF2-40B4-BE49-F238E27FC236}">
                    <a16:creationId xmlns:a16="http://schemas.microsoft.com/office/drawing/2014/main" id="{979EF321-BD90-EE8C-2637-50A2C19F2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4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4" name="Line 2366">
                <a:extLst>
                  <a:ext uri="{FF2B5EF4-FFF2-40B4-BE49-F238E27FC236}">
                    <a16:creationId xmlns:a16="http://schemas.microsoft.com/office/drawing/2014/main" id="{75FA936A-E55C-8F43-CCBD-6856F95D9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0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5" name="Line 2367">
                <a:extLst>
                  <a:ext uri="{FF2B5EF4-FFF2-40B4-BE49-F238E27FC236}">
                    <a16:creationId xmlns:a16="http://schemas.microsoft.com/office/drawing/2014/main" id="{EC20A92E-8DD2-2D21-9C73-47C21A887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7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6" name="Line 2368">
                <a:extLst>
                  <a:ext uri="{FF2B5EF4-FFF2-40B4-BE49-F238E27FC236}">
                    <a16:creationId xmlns:a16="http://schemas.microsoft.com/office/drawing/2014/main" id="{749D4E95-E809-F03B-34A1-39CB954A6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3" y="1231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7" name="Line 2369">
                <a:extLst>
                  <a:ext uri="{FF2B5EF4-FFF2-40B4-BE49-F238E27FC236}">
                    <a16:creationId xmlns:a16="http://schemas.microsoft.com/office/drawing/2014/main" id="{F7725FBF-6885-CEE9-B244-1279A30313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1" y="1243"/>
                <a:ext cx="2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8" name="Line 2370">
                <a:extLst>
                  <a:ext uri="{FF2B5EF4-FFF2-40B4-BE49-F238E27FC236}">
                    <a16:creationId xmlns:a16="http://schemas.microsoft.com/office/drawing/2014/main" id="{6AD46E70-8AF0-2CE8-560E-C575835C6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8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49" name="Line 2371">
                <a:extLst>
                  <a:ext uri="{FF2B5EF4-FFF2-40B4-BE49-F238E27FC236}">
                    <a16:creationId xmlns:a16="http://schemas.microsoft.com/office/drawing/2014/main" id="{431114CF-C19A-5BD5-96D0-F8B76FF58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6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0" name="Line 2372">
                <a:extLst>
                  <a:ext uri="{FF2B5EF4-FFF2-40B4-BE49-F238E27FC236}">
                    <a16:creationId xmlns:a16="http://schemas.microsoft.com/office/drawing/2014/main" id="{5A9F4B17-B9A3-8789-5514-2ABE13CC16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1" name="Line 2373">
                <a:extLst>
                  <a:ext uri="{FF2B5EF4-FFF2-40B4-BE49-F238E27FC236}">
                    <a16:creationId xmlns:a16="http://schemas.microsoft.com/office/drawing/2014/main" id="{181A1493-B2FC-CD8C-08EF-56013BF56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2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2" name="Line 2374">
                <a:extLst>
                  <a:ext uri="{FF2B5EF4-FFF2-40B4-BE49-F238E27FC236}">
                    <a16:creationId xmlns:a16="http://schemas.microsoft.com/office/drawing/2014/main" id="{21EBE570-4747-CA37-817B-C420913FF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1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3" name="Line 2375">
                <a:extLst>
                  <a:ext uri="{FF2B5EF4-FFF2-40B4-BE49-F238E27FC236}">
                    <a16:creationId xmlns:a16="http://schemas.microsoft.com/office/drawing/2014/main" id="{3C936912-6311-4DB0-35E6-B522A68A4A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4" name="Line 2376">
                <a:extLst>
                  <a:ext uri="{FF2B5EF4-FFF2-40B4-BE49-F238E27FC236}">
                    <a16:creationId xmlns:a16="http://schemas.microsoft.com/office/drawing/2014/main" id="{029FB51C-F895-5F40-403A-5C7977601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5" name="Line 2377">
                <a:extLst>
                  <a:ext uri="{FF2B5EF4-FFF2-40B4-BE49-F238E27FC236}">
                    <a16:creationId xmlns:a16="http://schemas.microsoft.com/office/drawing/2014/main" id="{BAB63A60-C978-C466-6AC2-CE99099C6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6" name="Line 2378">
                <a:extLst>
                  <a:ext uri="{FF2B5EF4-FFF2-40B4-BE49-F238E27FC236}">
                    <a16:creationId xmlns:a16="http://schemas.microsoft.com/office/drawing/2014/main" id="{BE0DE238-7CE9-0FC0-1B73-9DC69ED4C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7" name="Line 2379">
                <a:extLst>
                  <a:ext uri="{FF2B5EF4-FFF2-40B4-BE49-F238E27FC236}">
                    <a16:creationId xmlns:a16="http://schemas.microsoft.com/office/drawing/2014/main" id="{733AB43D-E1F4-3440-9738-E33003FA23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1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8" name="Line 2380">
                <a:extLst>
                  <a:ext uri="{FF2B5EF4-FFF2-40B4-BE49-F238E27FC236}">
                    <a16:creationId xmlns:a16="http://schemas.microsoft.com/office/drawing/2014/main" id="{5A280716-CB8C-F54E-AB29-B0911F80C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59" name="Line 2381">
                <a:extLst>
                  <a:ext uri="{FF2B5EF4-FFF2-40B4-BE49-F238E27FC236}">
                    <a16:creationId xmlns:a16="http://schemas.microsoft.com/office/drawing/2014/main" id="{C22DBAA8-C4DF-D111-7054-5BECE858C0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0" name="Line 2382">
                <a:extLst>
                  <a:ext uri="{FF2B5EF4-FFF2-40B4-BE49-F238E27FC236}">
                    <a16:creationId xmlns:a16="http://schemas.microsoft.com/office/drawing/2014/main" id="{5681561D-4309-089C-BA9B-3F0A538FC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6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1" name="Line 2383">
                <a:extLst>
                  <a:ext uri="{FF2B5EF4-FFF2-40B4-BE49-F238E27FC236}">
                    <a16:creationId xmlns:a16="http://schemas.microsoft.com/office/drawing/2014/main" id="{448CC732-1DA7-667F-3D26-67F5E066F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8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2" name="Line 2384">
                <a:extLst>
                  <a:ext uri="{FF2B5EF4-FFF2-40B4-BE49-F238E27FC236}">
                    <a16:creationId xmlns:a16="http://schemas.microsoft.com/office/drawing/2014/main" id="{5F9A9DB4-BA5D-DE73-B574-73580806D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1" y="1433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3" name="Line 2385">
                <a:extLst>
                  <a:ext uri="{FF2B5EF4-FFF2-40B4-BE49-F238E27FC236}">
                    <a16:creationId xmlns:a16="http://schemas.microsoft.com/office/drawing/2014/main" id="{FCCE822A-4D66-6351-9E16-E3DA277A9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1445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4" name="Line 2386">
                <a:extLst>
                  <a:ext uri="{FF2B5EF4-FFF2-40B4-BE49-F238E27FC236}">
                    <a16:creationId xmlns:a16="http://schemas.microsoft.com/office/drawing/2014/main" id="{F9E1A8EF-CF53-46EF-447F-176981FBD0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7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5" name="Line 2387">
                <a:extLst>
                  <a:ext uri="{FF2B5EF4-FFF2-40B4-BE49-F238E27FC236}">
                    <a16:creationId xmlns:a16="http://schemas.microsoft.com/office/drawing/2014/main" id="{C0AD7FA6-49B4-740D-FC48-A3858E5B5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0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6" name="Line 2388">
                <a:extLst>
                  <a:ext uri="{FF2B5EF4-FFF2-40B4-BE49-F238E27FC236}">
                    <a16:creationId xmlns:a16="http://schemas.microsoft.com/office/drawing/2014/main" id="{CFD678B0-4F16-2FAA-B816-4C9572A95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4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7" name="Line 2389">
                <a:extLst>
                  <a:ext uri="{FF2B5EF4-FFF2-40B4-BE49-F238E27FC236}">
                    <a16:creationId xmlns:a16="http://schemas.microsoft.com/office/drawing/2014/main" id="{F2DEBC7C-24F7-DB77-504D-46D485E02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8" name="Line 2390">
                <a:extLst>
                  <a:ext uri="{FF2B5EF4-FFF2-40B4-BE49-F238E27FC236}">
                    <a16:creationId xmlns:a16="http://schemas.microsoft.com/office/drawing/2014/main" id="{52EF1486-80E0-AAD5-CED3-1FA5F8889A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69" name="Line 2391">
                <a:extLst>
                  <a:ext uri="{FF2B5EF4-FFF2-40B4-BE49-F238E27FC236}">
                    <a16:creationId xmlns:a16="http://schemas.microsoft.com/office/drawing/2014/main" id="{4DF1DE59-A716-09A2-A030-7992149E4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0" name="Line 2392">
                <a:extLst>
                  <a:ext uri="{FF2B5EF4-FFF2-40B4-BE49-F238E27FC236}">
                    <a16:creationId xmlns:a16="http://schemas.microsoft.com/office/drawing/2014/main" id="{9D4345E1-4BFA-D438-4E1B-73BA9E14C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1" name="Line 2393">
                <a:extLst>
                  <a:ext uri="{FF2B5EF4-FFF2-40B4-BE49-F238E27FC236}">
                    <a16:creationId xmlns:a16="http://schemas.microsoft.com/office/drawing/2014/main" id="{35B1F0D1-5836-A0C0-2D6E-8977B577E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2" name="Line 2394">
                <a:extLst>
                  <a:ext uri="{FF2B5EF4-FFF2-40B4-BE49-F238E27FC236}">
                    <a16:creationId xmlns:a16="http://schemas.microsoft.com/office/drawing/2014/main" id="{F6C1A927-A2CF-7302-7C65-6BDEB45B6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4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3" name="Line 2395">
                <a:extLst>
                  <a:ext uri="{FF2B5EF4-FFF2-40B4-BE49-F238E27FC236}">
                    <a16:creationId xmlns:a16="http://schemas.microsoft.com/office/drawing/2014/main" id="{81825F5B-A016-1F85-ED9E-7EC6CB51A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0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4" name="Line 2396">
                <a:extLst>
                  <a:ext uri="{FF2B5EF4-FFF2-40B4-BE49-F238E27FC236}">
                    <a16:creationId xmlns:a16="http://schemas.microsoft.com/office/drawing/2014/main" id="{02ACBA0D-D3D9-C432-161F-A66AAEB5B0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6" y="1552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5" name="Line 2397">
                <a:extLst>
                  <a:ext uri="{FF2B5EF4-FFF2-40B4-BE49-F238E27FC236}">
                    <a16:creationId xmlns:a16="http://schemas.microsoft.com/office/drawing/2014/main" id="{C5C7E8F0-38B9-260B-B250-CCED9C3D2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3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6" name="Line 2398">
                <a:extLst>
                  <a:ext uri="{FF2B5EF4-FFF2-40B4-BE49-F238E27FC236}">
                    <a16:creationId xmlns:a16="http://schemas.microsoft.com/office/drawing/2014/main" id="{577FA185-48A2-8853-F2CE-04AA72A38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7" name="Line 2399">
                <a:extLst>
                  <a:ext uri="{FF2B5EF4-FFF2-40B4-BE49-F238E27FC236}">
                    <a16:creationId xmlns:a16="http://schemas.microsoft.com/office/drawing/2014/main" id="{F7B0F6F3-AF85-55F9-5928-2CFA80105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9" y="1566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8" name="Line 2400">
                <a:extLst>
                  <a:ext uri="{FF2B5EF4-FFF2-40B4-BE49-F238E27FC236}">
                    <a16:creationId xmlns:a16="http://schemas.microsoft.com/office/drawing/2014/main" id="{085BEBA6-7935-66A6-3D71-F0B3002C4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3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79" name="Line 2401">
                <a:extLst>
                  <a:ext uri="{FF2B5EF4-FFF2-40B4-BE49-F238E27FC236}">
                    <a16:creationId xmlns:a16="http://schemas.microsoft.com/office/drawing/2014/main" id="{894D9C32-4368-21F3-D442-2F02947A2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6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0" name="Line 2402">
                <a:extLst>
                  <a:ext uri="{FF2B5EF4-FFF2-40B4-BE49-F238E27FC236}">
                    <a16:creationId xmlns:a16="http://schemas.microsoft.com/office/drawing/2014/main" id="{91EB206A-026B-B091-7723-034D57F49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0" y="157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1" name="Line 2403">
                <a:extLst>
                  <a:ext uri="{FF2B5EF4-FFF2-40B4-BE49-F238E27FC236}">
                    <a16:creationId xmlns:a16="http://schemas.microsoft.com/office/drawing/2014/main" id="{517CF806-5758-6D57-CC6D-3AFF17D94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2" name="Line 2404">
                <a:extLst>
                  <a:ext uri="{FF2B5EF4-FFF2-40B4-BE49-F238E27FC236}">
                    <a16:creationId xmlns:a16="http://schemas.microsoft.com/office/drawing/2014/main" id="{34818B94-0801-CE10-B831-FDFF5DDB7B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7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3" name="Line 2405">
                <a:extLst>
                  <a:ext uri="{FF2B5EF4-FFF2-40B4-BE49-F238E27FC236}">
                    <a16:creationId xmlns:a16="http://schemas.microsoft.com/office/drawing/2014/main" id="{21350FF7-A86E-C11C-E590-AEE2F7BDC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4" name="Line 2406">
                <a:extLst>
                  <a:ext uri="{FF2B5EF4-FFF2-40B4-BE49-F238E27FC236}">
                    <a16:creationId xmlns:a16="http://schemas.microsoft.com/office/drawing/2014/main" id="{40DF0252-F05A-AD6E-D311-A6CCE424D8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4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5" name="Line 2407">
                <a:extLst>
                  <a:ext uri="{FF2B5EF4-FFF2-40B4-BE49-F238E27FC236}">
                    <a16:creationId xmlns:a16="http://schemas.microsoft.com/office/drawing/2014/main" id="{E826BEB2-6D32-08CB-39F5-BB761CF3F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6" name="Line 2408">
                <a:extLst>
                  <a:ext uri="{FF2B5EF4-FFF2-40B4-BE49-F238E27FC236}">
                    <a16:creationId xmlns:a16="http://schemas.microsoft.com/office/drawing/2014/main" id="{2864B79C-91E2-5A4D-AD92-74AD759C4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2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7" name="Line 2409">
                <a:extLst>
                  <a:ext uri="{FF2B5EF4-FFF2-40B4-BE49-F238E27FC236}">
                    <a16:creationId xmlns:a16="http://schemas.microsoft.com/office/drawing/2014/main" id="{E3DD4ADE-854F-BE7B-1DFC-9892C661F2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6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8" name="Line 2410">
                <a:extLst>
                  <a:ext uri="{FF2B5EF4-FFF2-40B4-BE49-F238E27FC236}">
                    <a16:creationId xmlns:a16="http://schemas.microsoft.com/office/drawing/2014/main" id="{E8D2C5FD-811A-2FFF-5E8D-121E253F2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89" name="Line 2411">
                <a:extLst>
                  <a:ext uri="{FF2B5EF4-FFF2-40B4-BE49-F238E27FC236}">
                    <a16:creationId xmlns:a16="http://schemas.microsoft.com/office/drawing/2014/main" id="{D863009C-FB0F-0521-4799-32A68AA5D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0" name="Line 2412">
                <a:extLst>
                  <a:ext uri="{FF2B5EF4-FFF2-40B4-BE49-F238E27FC236}">
                    <a16:creationId xmlns:a16="http://schemas.microsoft.com/office/drawing/2014/main" id="{49AB5A7E-F86A-A9EC-E807-7413075D5F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8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1" name="Line 2413">
                <a:extLst>
                  <a:ext uri="{FF2B5EF4-FFF2-40B4-BE49-F238E27FC236}">
                    <a16:creationId xmlns:a16="http://schemas.microsoft.com/office/drawing/2014/main" id="{E5CC7F92-F558-5748-86F9-B4CC091C0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1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2" name="Line 2414">
                <a:extLst>
                  <a:ext uri="{FF2B5EF4-FFF2-40B4-BE49-F238E27FC236}">
                    <a16:creationId xmlns:a16="http://schemas.microsoft.com/office/drawing/2014/main" id="{BFEA60B6-627F-24A0-A41E-DCAB3CA8C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3" name="Line 2415">
                <a:extLst>
                  <a:ext uri="{FF2B5EF4-FFF2-40B4-BE49-F238E27FC236}">
                    <a16:creationId xmlns:a16="http://schemas.microsoft.com/office/drawing/2014/main" id="{6B27218E-C7D8-28D1-E5B6-2B62FA4B4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0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4" name="Line 2416">
                <a:extLst>
                  <a:ext uri="{FF2B5EF4-FFF2-40B4-BE49-F238E27FC236}">
                    <a16:creationId xmlns:a16="http://schemas.microsoft.com/office/drawing/2014/main" id="{C07832A6-FBE9-02C7-91DB-09A3AF75C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5" name="Line 2417">
                <a:extLst>
                  <a:ext uri="{FF2B5EF4-FFF2-40B4-BE49-F238E27FC236}">
                    <a16:creationId xmlns:a16="http://schemas.microsoft.com/office/drawing/2014/main" id="{C93E0783-8A06-B0F0-6FD2-45294EAE8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6" name="Line 2418">
                <a:extLst>
                  <a:ext uri="{FF2B5EF4-FFF2-40B4-BE49-F238E27FC236}">
                    <a16:creationId xmlns:a16="http://schemas.microsoft.com/office/drawing/2014/main" id="{BD14BAA4-684F-8025-CEE8-08F405806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2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7" name="Line 2419">
                <a:extLst>
                  <a:ext uri="{FF2B5EF4-FFF2-40B4-BE49-F238E27FC236}">
                    <a16:creationId xmlns:a16="http://schemas.microsoft.com/office/drawing/2014/main" id="{FC4AF806-95FC-1411-8840-C570DE03F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8" name="Line 2420">
                <a:extLst>
                  <a:ext uri="{FF2B5EF4-FFF2-40B4-BE49-F238E27FC236}">
                    <a16:creationId xmlns:a16="http://schemas.microsoft.com/office/drawing/2014/main" id="{32A55165-93EA-3DA8-714D-D2E7596D7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1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399" name="Line 2421">
                <a:extLst>
                  <a:ext uri="{FF2B5EF4-FFF2-40B4-BE49-F238E27FC236}">
                    <a16:creationId xmlns:a16="http://schemas.microsoft.com/office/drawing/2014/main" id="{05FF8AB3-FDF8-742C-A5D4-18304E5B9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0" name="Line 2422">
                <a:extLst>
                  <a:ext uri="{FF2B5EF4-FFF2-40B4-BE49-F238E27FC236}">
                    <a16:creationId xmlns:a16="http://schemas.microsoft.com/office/drawing/2014/main" id="{506C13FF-6DC8-A5F9-1488-352806992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1" name="Line 2423">
                <a:extLst>
                  <a:ext uri="{FF2B5EF4-FFF2-40B4-BE49-F238E27FC236}">
                    <a16:creationId xmlns:a16="http://schemas.microsoft.com/office/drawing/2014/main" id="{CF86B783-CDED-5ADC-0481-5CB8CFC5C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2" name="Line 2424">
                <a:extLst>
                  <a:ext uri="{FF2B5EF4-FFF2-40B4-BE49-F238E27FC236}">
                    <a16:creationId xmlns:a16="http://schemas.microsoft.com/office/drawing/2014/main" id="{0CE79441-EEB0-84B3-15B0-24775F47F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7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3" name="Line 2425">
                <a:extLst>
                  <a:ext uri="{FF2B5EF4-FFF2-40B4-BE49-F238E27FC236}">
                    <a16:creationId xmlns:a16="http://schemas.microsoft.com/office/drawing/2014/main" id="{BED86BB4-769B-FEB4-2748-32E5AB70E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2" y="1601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4" name="Line 2426">
                <a:extLst>
                  <a:ext uri="{FF2B5EF4-FFF2-40B4-BE49-F238E27FC236}">
                    <a16:creationId xmlns:a16="http://schemas.microsoft.com/office/drawing/2014/main" id="{19663379-7123-AA22-CAFD-8AE18D7FC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5" y="160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5" name="Line 2427">
                <a:extLst>
                  <a:ext uri="{FF2B5EF4-FFF2-40B4-BE49-F238E27FC236}">
                    <a16:creationId xmlns:a16="http://schemas.microsoft.com/office/drawing/2014/main" id="{EFE555E2-7871-4324-41D9-3A3B21AA0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0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6" name="Line 2428">
                <a:extLst>
                  <a:ext uri="{FF2B5EF4-FFF2-40B4-BE49-F238E27FC236}">
                    <a16:creationId xmlns:a16="http://schemas.microsoft.com/office/drawing/2014/main" id="{EC64D6D5-E061-B597-C4E1-DFCC1FB3D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7" name="Line 2429">
                <a:extLst>
                  <a:ext uri="{FF2B5EF4-FFF2-40B4-BE49-F238E27FC236}">
                    <a16:creationId xmlns:a16="http://schemas.microsoft.com/office/drawing/2014/main" id="{012AE197-BBEE-07DF-972C-C5D39F636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8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8" name="Line 2430">
                <a:extLst>
                  <a:ext uri="{FF2B5EF4-FFF2-40B4-BE49-F238E27FC236}">
                    <a16:creationId xmlns:a16="http://schemas.microsoft.com/office/drawing/2014/main" id="{80C9F030-ECFE-2A47-E373-04CAFA72D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2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09" name="Line 2431">
                <a:extLst>
                  <a:ext uri="{FF2B5EF4-FFF2-40B4-BE49-F238E27FC236}">
                    <a16:creationId xmlns:a16="http://schemas.microsoft.com/office/drawing/2014/main" id="{1149E5AB-9A19-8563-AF8B-1D687AFC64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6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0" name="Line 2432">
                <a:extLst>
                  <a:ext uri="{FF2B5EF4-FFF2-40B4-BE49-F238E27FC236}">
                    <a16:creationId xmlns:a16="http://schemas.microsoft.com/office/drawing/2014/main" id="{CDA3D891-AD89-2450-E03E-D8A902FE5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0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411" name="Line 2433">
                <a:extLst>
                  <a:ext uri="{FF2B5EF4-FFF2-40B4-BE49-F238E27FC236}">
                    <a16:creationId xmlns:a16="http://schemas.microsoft.com/office/drawing/2014/main" id="{BD81E800-9A73-39B3-3E4A-21255B21B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4" y="1590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1" name="Group 2635">
              <a:extLst>
                <a:ext uri="{FF2B5EF4-FFF2-40B4-BE49-F238E27FC236}">
                  <a16:creationId xmlns:a16="http://schemas.microsoft.com/office/drawing/2014/main" id="{D218EB50-8F5A-3E85-A192-302B501F81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3" y="833"/>
              <a:ext cx="207" cy="757"/>
              <a:chOff x="3613" y="833"/>
              <a:chExt cx="207" cy="757"/>
            </a:xfrm>
          </p:grpSpPr>
          <p:sp>
            <p:nvSpPr>
              <p:cNvPr id="74012" name="Line 2435">
                <a:extLst>
                  <a:ext uri="{FF2B5EF4-FFF2-40B4-BE49-F238E27FC236}">
                    <a16:creationId xmlns:a16="http://schemas.microsoft.com/office/drawing/2014/main" id="{47092A38-94F4-72E6-8AAB-72DCF8C48C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7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3" name="Line 2436">
                <a:extLst>
                  <a:ext uri="{FF2B5EF4-FFF2-40B4-BE49-F238E27FC236}">
                    <a16:creationId xmlns:a16="http://schemas.microsoft.com/office/drawing/2014/main" id="{BFB14535-9EB3-F689-0A28-5A782F626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1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4" name="Line 2437">
                <a:extLst>
                  <a:ext uri="{FF2B5EF4-FFF2-40B4-BE49-F238E27FC236}">
                    <a16:creationId xmlns:a16="http://schemas.microsoft.com/office/drawing/2014/main" id="{5649500D-D1F7-D441-B18A-82EBE5024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5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5" name="Line 2438">
                <a:extLst>
                  <a:ext uri="{FF2B5EF4-FFF2-40B4-BE49-F238E27FC236}">
                    <a16:creationId xmlns:a16="http://schemas.microsoft.com/office/drawing/2014/main" id="{EEA2CE2F-7E7D-8A84-919A-112832F16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6" name="Line 2439">
                <a:extLst>
                  <a:ext uri="{FF2B5EF4-FFF2-40B4-BE49-F238E27FC236}">
                    <a16:creationId xmlns:a16="http://schemas.microsoft.com/office/drawing/2014/main" id="{124B5227-7D9B-628B-86BD-CE7AF0AC5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3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7" name="Line 2440">
                <a:extLst>
                  <a:ext uri="{FF2B5EF4-FFF2-40B4-BE49-F238E27FC236}">
                    <a16:creationId xmlns:a16="http://schemas.microsoft.com/office/drawing/2014/main" id="{BDA11930-C892-0981-79D6-F690BE23B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8" name="Line 2441">
                <a:extLst>
                  <a:ext uri="{FF2B5EF4-FFF2-40B4-BE49-F238E27FC236}">
                    <a16:creationId xmlns:a16="http://schemas.microsoft.com/office/drawing/2014/main" id="{A72A0A71-ACC9-DA34-7025-074BF973C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0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9" name="Line 2442">
                <a:extLst>
                  <a:ext uri="{FF2B5EF4-FFF2-40B4-BE49-F238E27FC236}">
                    <a16:creationId xmlns:a16="http://schemas.microsoft.com/office/drawing/2014/main" id="{1BD7A79B-D92D-0978-A07D-022FB42BA2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3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0" name="Line 2443">
                <a:extLst>
                  <a:ext uri="{FF2B5EF4-FFF2-40B4-BE49-F238E27FC236}">
                    <a16:creationId xmlns:a16="http://schemas.microsoft.com/office/drawing/2014/main" id="{74B10B40-4B2F-2E4F-9102-C30C7CFC2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7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1" name="Line 2444">
                <a:extLst>
                  <a:ext uri="{FF2B5EF4-FFF2-40B4-BE49-F238E27FC236}">
                    <a16:creationId xmlns:a16="http://schemas.microsoft.com/office/drawing/2014/main" id="{03A25CFE-1C6F-56CF-7D72-89AE86434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0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2" name="Line 2445">
                <a:extLst>
                  <a:ext uri="{FF2B5EF4-FFF2-40B4-BE49-F238E27FC236}">
                    <a16:creationId xmlns:a16="http://schemas.microsoft.com/office/drawing/2014/main" id="{8E416055-DD1A-5C7F-F8A2-883601170D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3" name="Line 2446">
                <a:extLst>
                  <a:ext uri="{FF2B5EF4-FFF2-40B4-BE49-F238E27FC236}">
                    <a16:creationId xmlns:a16="http://schemas.microsoft.com/office/drawing/2014/main" id="{19358467-4350-8F26-FD14-3F1596889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7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4" name="Line 2447">
                <a:extLst>
                  <a:ext uri="{FF2B5EF4-FFF2-40B4-BE49-F238E27FC236}">
                    <a16:creationId xmlns:a16="http://schemas.microsoft.com/office/drawing/2014/main" id="{B849426D-4750-4381-1C98-880B2EB8E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3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5" name="Line 2448">
                <a:extLst>
                  <a:ext uri="{FF2B5EF4-FFF2-40B4-BE49-F238E27FC236}">
                    <a16:creationId xmlns:a16="http://schemas.microsoft.com/office/drawing/2014/main" id="{46958D33-3D48-B104-ADFF-4FECF4CD6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9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6" name="Line 2449">
                <a:extLst>
                  <a:ext uri="{FF2B5EF4-FFF2-40B4-BE49-F238E27FC236}">
                    <a16:creationId xmlns:a16="http://schemas.microsoft.com/office/drawing/2014/main" id="{99215D8D-944F-9A82-0A45-53EE76FD9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5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7" name="Line 2450">
                <a:extLst>
                  <a:ext uri="{FF2B5EF4-FFF2-40B4-BE49-F238E27FC236}">
                    <a16:creationId xmlns:a16="http://schemas.microsoft.com/office/drawing/2014/main" id="{BBDAF9F4-BCAA-FF71-D86A-8FAD30F7C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1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8" name="Line 2451">
                <a:extLst>
                  <a:ext uri="{FF2B5EF4-FFF2-40B4-BE49-F238E27FC236}">
                    <a16:creationId xmlns:a16="http://schemas.microsoft.com/office/drawing/2014/main" id="{5FAA17AD-DD71-012E-3FBD-D3AC2ECF01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7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29" name="Line 2452">
                <a:extLst>
                  <a:ext uri="{FF2B5EF4-FFF2-40B4-BE49-F238E27FC236}">
                    <a16:creationId xmlns:a16="http://schemas.microsoft.com/office/drawing/2014/main" id="{E0E91594-1183-B844-21E7-570678EB0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49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0" name="Line 2453">
                <a:extLst>
                  <a:ext uri="{FF2B5EF4-FFF2-40B4-BE49-F238E27FC236}">
                    <a16:creationId xmlns:a16="http://schemas.microsoft.com/office/drawing/2014/main" id="{E77ED775-7E6C-1D4A-CA80-1A041D16F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1" name="Line 2454">
                <a:extLst>
                  <a:ext uri="{FF2B5EF4-FFF2-40B4-BE49-F238E27FC236}">
                    <a16:creationId xmlns:a16="http://schemas.microsoft.com/office/drawing/2014/main" id="{E417707C-7729-3F4A-3569-547D061E54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1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2" name="Line 2455">
                <a:extLst>
                  <a:ext uri="{FF2B5EF4-FFF2-40B4-BE49-F238E27FC236}">
                    <a16:creationId xmlns:a16="http://schemas.microsoft.com/office/drawing/2014/main" id="{D81413E0-F456-FECB-DCDA-F403F3ED4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3" name="Line 2456">
                <a:extLst>
                  <a:ext uri="{FF2B5EF4-FFF2-40B4-BE49-F238E27FC236}">
                    <a16:creationId xmlns:a16="http://schemas.microsoft.com/office/drawing/2014/main" id="{EDFC14DD-3FEF-FE43-E8DF-51D43FC97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4" name="Line 2457">
                <a:extLst>
                  <a:ext uri="{FF2B5EF4-FFF2-40B4-BE49-F238E27FC236}">
                    <a16:creationId xmlns:a16="http://schemas.microsoft.com/office/drawing/2014/main" id="{DAD00EC7-E061-F127-ADF5-A738C5CB9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3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5" name="Line 2458">
                <a:extLst>
                  <a:ext uri="{FF2B5EF4-FFF2-40B4-BE49-F238E27FC236}">
                    <a16:creationId xmlns:a16="http://schemas.microsoft.com/office/drawing/2014/main" id="{18583FE4-1100-AF83-572E-C15D8C859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6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6" name="Line 2459">
                <a:extLst>
                  <a:ext uri="{FF2B5EF4-FFF2-40B4-BE49-F238E27FC236}">
                    <a16:creationId xmlns:a16="http://schemas.microsoft.com/office/drawing/2014/main" id="{6CA2F8E4-506C-3018-7255-B37C7E0E4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9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7" name="Line 2460">
                <a:extLst>
                  <a:ext uri="{FF2B5EF4-FFF2-40B4-BE49-F238E27FC236}">
                    <a16:creationId xmlns:a16="http://schemas.microsoft.com/office/drawing/2014/main" id="{AD5D432C-A696-A420-6B19-1E7AE25E7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2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8" name="Line 2461">
                <a:extLst>
                  <a:ext uri="{FF2B5EF4-FFF2-40B4-BE49-F238E27FC236}">
                    <a16:creationId xmlns:a16="http://schemas.microsoft.com/office/drawing/2014/main" id="{A003A3B0-A087-7AB6-486B-7C8B96869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39" name="Line 2462">
                <a:extLst>
                  <a:ext uri="{FF2B5EF4-FFF2-40B4-BE49-F238E27FC236}">
                    <a16:creationId xmlns:a16="http://schemas.microsoft.com/office/drawing/2014/main" id="{3DC3C7D4-F449-8AF7-9303-4DA8D7351B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6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0" name="Line 2463">
                <a:extLst>
                  <a:ext uri="{FF2B5EF4-FFF2-40B4-BE49-F238E27FC236}">
                    <a16:creationId xmlns:a16="http://schemas.microsoft.com/office/drawing/2014/main" id="{7A5B82C7-55F8-AA00-2B99-C332CE528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1" name="Line 2464">
                <a:extLst>
                  <a:ext uri="{FF2B5EF4-FFF2-40B4-BE49-F238E27FC236}">
                    <a16:creationId xmlns:a16="http://schemas.microsoft.com/office/drawing/2014/main" id="{BE195EA3-613A-E2B6-9BB4-82688C4995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8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2" name="Line 2465">
                <a:extLst>
                  <a:ext uri="{FF2B5EF4-FFF2-40B4-BE49-F238E27FC236}">
                    <a16:creationId xmlns:a16="http://schemas.microsoft.com/office/drawing/2014/main" id="{8A1F2CA6-B188-435E-8A50-F24791576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3" name="Line 2466">
                <a:extLst>
                  <a:ext uri="{FF2B5EF4-FFF2-40B4-BE49-F238E27FC236}">
                    <a16:creationId xmlns:a16="http://schemas.microsoft.com/office/drawing/2014/main" id="{A87AD6E9-8C4D-16DA-1502-E7AECC292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4" name="Line 2467">
                <a:extLst>
                  <a:ext uri="{FF2B5EF4-FFF2-40B4-BE49-F238E27FC236}">
                    <a16:creationId xmlns:a16="http://schemas.microsoft.com/office/drawing/2014/main" id="{6A58D6C2-432C-720D-0251-AF059BFB1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8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5" name="Line 2468">
                <a:extLst>
                  <a:ext uri="{FF2B5EF4-FFF2-40B4-BE49-F238E27FC236}">
                    <a16:creationId xmlns:a16="http://schemas.microsoft.com/office/drawing/2014/main" id="{CBB10426-6E00-C545-0DA4-4D1CA9432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6" name="Line 2469">
                <a:extLst>
                  <a:ext uri="{FF2B5EF4-FFF2-40B4-BE49-F238E27FC236}">
                    <a16:creationId xmlns:a16="http://schemas.microsoft.com/office/drawing/2014/main" id="{01FACD33-ED78-459B-0EA2-CF5463A27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6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7" name="Line 2470">
                <a:extLst>
                  <a:ext uri="{FF2B5EF4-FFF2-40B4-BE49-F238E27FC236}">
                    <a16:creationId xmlns:a16="http://schemas.microsoft.com/office/drawing/2014/main" id="{0D00EEFA-56A6-F1CC-2FC7-EB249FC3F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8" name="Line 2471">
                <a:extLst>
                  <a:ext uri="{FF2B5EF4-FFF2-40B4-BE49-F238E27FC236}">
                    <a16:creationId xmlns:a16="http://schemas.microsoft.com/office/drawing/2014/main" id="{903DAA9A-43EC-E0F7-2374-E9E013F4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2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49" name="Line 2472">
                <a:extLst>
                  <a:ext uri="{FF2B5EF4-FFF2-40B4-BE49-F238E27FC236}">
                    <a16:creationId xmlns:a16="http://schemas.microsoft.com/office/drawing/2014/main" id="{EEB13EEB-2DB5-754B-BDA9-F3377B59C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9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0" name="Line 2473">
                <a:extLst>
                  <a:ext uri="{FF2B5EF4-FFF2-40B4-BE49-F238E27FC236}">
                    <a16:creationId xmlns:a16="http://schemas.microsoft.com/office/drawing/2014/main" id="{9A469E85-B9AF-4110-E8C4-8DBCCB597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6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1" name="Line 2474">
                <a:extLst>
                  <a:ext uri="{FF2B5EF4-FFF2-40B4-BE49-F238E27FC236}">
                    <a16:creationId xmlns:a16="http://schemas.microsoft.com/office/drawing/2014/main" id="{1C1B59FA-4E37-C0C4-1C89-48B26A1C4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3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2" name="Line 2475">
                <a:extLst>
                  <a:ext uri="{FF2B5EF4-FFF2-40B4-BE49-F238E27FC236}">
                    <a16:creationId xmlns:a16="http://schemas.microsoft.com/office/drawing/2014/main" id="{540AB5C8-DCB0-E08E-57E1-7A3F6D1D4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3" name="Line 2476">
                <a:extLst>
                  <a:ext uri="{FF2B5EF4-FFF2-40B4-BE49-F238E27FC236}">
                    <a16:creationId xmlns:a16="http://schemas.microsoft.com/office/drawing/2014/main" id="{E921AE86-80D0-6D44-9B04-AFB0CE4105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4" name="Line 2477">
                <a:extLst>
                  <a:ext uri="{FF2B5EF4-FFF2-40B4-BE49-F238E27FC236}">
                    <a16:creationId xmlns:a16="http://schemas.microsoft.com/office/drawing/2014/main" id="{29190B54-D4FB-8F51-DE7A-3036B8B76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1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5" name="Line 2478">
                <a:extLst>
                  <a:ext uri="{FF2B5EF4-FFF2-40B4-BE49-F238E27FC236}">
                    <a16:creationId xmlns:a16="http://schemas.microsoft.com/office/drawing/2014/main" id="{5E6E0375-8548-0147-F376-0C13EDE13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6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6" name="Line 2479">
                <a:extLst>
                  <a:ext uri="{FF2B5EF4-FFF2-40B4-BE49-F238E27FC236}">
                    <a16:creationId xmlns:a16="http://schemas.microsoft.com/office/drawing/2014/main" id="{F54B7744-DA3C-0E88-0370-3A81A3E387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2" y="117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7" name="Line 2480">
                <a:extLst>
                  <a:ext uri="{FF2B5EF4-FFF2-40B4-BE49-F238E27FC236}">
                    <a16:creationId xmlns:a16="http://schemas.microsoft.com/office/drawing/2014/main" id="{135BB8A0-7BA1-F34F-99FA-2A99E1F44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7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8" name="Line 2481">
                <a:extLst>
                  <a:ext uri="{FF2B5EF4-FFF2-40B4-BE49-F238E27FC236}">
                    <a16:creationId xmlns:a16="http://schemas.microsoft.com/office/drawing/2014/main" id="{AEAA9644-39AC-633B-EC69-8B446C160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1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59" name="Line 2482">
                <a:extLst>
                  <a:ext uri="{FF2B5EF4-FFF2-40B4-BE49-F238E27FC236}">
                    <a16:creationId xmlns:a16="http://schemas.microsoft.com/office/drawing/2014/main" id="{38B7F2AB-1F40-1D80-4210-E383D2DCA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65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0" name="Line 2483">
                <a:extLst>
                  <a:ext uri="{FF2B5EF4-FFF2-40B4-BE49-F238E27FC236}">
                    <a16:creationId xmlns:a16="http://schemas.microsoft.com/office/drawing/2014/main" id="{1131A5B4-9354-C0C5-5C5F-C546242B1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9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1" name="Line 2484">
                <a:extLst>
                  <a:ext uri="{FF2B5EF4-FFF2-40B4-BE49-F238E27FC236}">
                    <a16:creationId xmlns:a16="http://schemas.microsoft.com/office/drawing/2014/main" id="{CAA373AE-D75C-93B5-EADF-32D979695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3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2" name="Line 2485">
                <a:extLst>
                  <a:ext uri="{FF2B5EF4-FFF2-40B4-BE49-F238E27FC236}">
                    <a16:creationId xmlns:a16="http://schemas.microsoft.com/office/drawing/2014/main" id="{9612BF2A-B878-E0F7-3DD1-7B504DD16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7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3" name="Line 2486">
                <a:extLst>
                  <a:ext uri="{FF2B5EF4-FFF2-40B4-BE49-F238E27FC236}">
                    <a16:creationId xmlns:a16="http://schemas.microsoft.com/office/drawing/2014/main" id="{EAF803C3-8E1C-1EC6-8716-7A4EE5AAF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4" name="Line 2487">
                <a:extLst>
                  <a:ext uri="{FF2B5EF4-FFF2-40B4-BE49-F238E27FC236}">
                    <a16:creationId xmlns:a16="http://schemas.microsoft.com/office/drawing/2014/main" id="{9C3D1393-2560-7E09-F056-7A1A678D1E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0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5" name="Line 2488">
                <a:extLst>
                  <a:ext uri="{FF2B5EF4-FFF2-40B4-BE49-F238E27FC236}">
                    <a16:creationId xmlns:a16="http://schemas.microsoft.com/office/drawing/2014/main" id="{87C3509A-9E96-C8CC-E608-BB6C60481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7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6" name="Line 2489">
                <a:extLst>
                  <a:ext uri="{FF2B5EF4-FFF2-40B4-BE49-F238E27FC236}">
                    <a16:creationId xmlns:a16="http://schemas.microsoft.com/office/drawing/2014/main" id="{E6CEC8EA-D262-2710-1D0E-32CA486187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3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7" name="Line 2490">
                <a:extLst>
                  <a:ext uri="{FF2B5EF4-FFF2-40B4-BE49-F238E27FC236}">
                    <a16:creationId xmlns:a16="http://schemas.microsoft.com/office/drawing/2014/main" id="{9A06CEC4-ED03-6384-E76B-9BF408CA8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0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8" name="Line 2491">
                <a:extLst>
                  <a:ext uri="{FF2B5EF4-FFF2-40B4-BE49-F238E27FC236}">
                    <a16:creationId xmlns:a16="http://schemas.microsoft.com/office/drawing/2014/main" id="{1C9617BE-CAB4-4C82-0E05-7EE150A03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6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69" name="Line 2492">
                <a:extLst>
                  <a:ext uri="{FF2B5EF4-FFF2-40B4-BE49-F238E27FC236}">
                    <a16:creationId xmlns:a16="http://schemas.microsoft.com/office/drawing/2014/main" id="{87DBE89D-E4DA-6ABE-4FC5-C22864F4D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3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0" name="Line 2493">
                <a:extLst>
                  <a:ext uri="{FF2B5EF4-FFF2-40B4-BE49-F238E27FC236}">
                    <a16:creationId xmlns:a16="http://schemas.microsoft.com/office/drawing/2014/main" id="{630A768B-09F2-9475-E6CB-DA2182F5B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1" name="Line 2494">
                <a:extLst>
                  <a:ext uri="{FF2B5EF4-FFF2-40B4-BE49-F238E27FC236}">
                    <a16:creationId xmlns:a16="http://schemas.microsoft.com/office/drawing/2014/main" id="{8785E241-254E-286D-2C43-8BB7DA8763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5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2" name="Line 2495">
                <a:extLst>
                  <a:ext uri="{FF2B5EF4-FFF2-40B4-BE49-F238E27FC236}">
                    <a16:creationId xmlns:a16="http://schemas.microsoft.com/office/drawing/2014/main" id="{A9D1A634-AB58-A5DD-C510-0AFA76BB23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1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3" name="Line 2496">
                <a:extLst>
                  <a:ext uri="{FF2B5EF4-FFF2-40B4-BE49-F238E27FC236}">
                    <a16:creationId xmlns:a16="http://schemas.microsoft.com/office/drawing/2014/main" id="{68F2BA4C-5FFB-5ECB-B989-9DD0634913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7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4" name="Line 2497">
                <a:extLst>
                  <a:ext uri="{FF2B5EF4-FFF2-40B4-BE49-F238E27FC236}">
                    <a16:creationId xmlns:a16="http://schemas.microsoft.com/office/drawing/2014/main" id="{B6D50B13-6FC5-95FF-AE40-DEE8BC1A9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4" y="10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5" name="Line 2498">
                <a:extLst>
                  <a:ext uri="{FF2B5EF4-FFF2-40B4-BE49-F238E27FC236}">
                    <a16:creationId xmlns:a16="http://schemas.microsoft.com/office/drawing/2014/main" id="{8D026D94-8C86-6D1D-3179-0399C3E7C4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0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6" name="Line 2499">
                <a:extLst>
                  <a:ext uri="{FF2B5EF4-FFF2-40B4-BE49-F238E27FC236}">
                    <a16:creationId xmlns:a16="http://schemas.microsoft.com/office/drawing/2014/main" id="{313EC7F6-C44E-17EB-21B3-C41FFEB34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6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7" name="Line 2500">
                <a:extLst>
                  <a:ext uri="{FF2B5EF4-FFF2-40B4-BE49-F238E27FC236}">
                    <a16:creationId xmlns:a16="http://schemas.microsoft.com/office/drawing/2014/main" id="{9DB1F921-35F5-1043-F3C5-3B5C1D16A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2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8" name="Line 2501">
                <a:extLst>
                  <a:ext uri="{FF2B5EF4-FFF2-40B4-BE49-F238E27FC236}">
                    <a16:creationId xmlns:a16="http://schemas.microsoft.com/office/drawing/2014/main" id="{928B745B-DBDD-34C8-2494-AF103D7AC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8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79" name="Line 2502">
                <a:extLst>
                  <a:ext uri="{FF2B5EF4-FFF2-40B4-BE49-F238E27FC236}">
                    <a16:creationId xmlns:a16="http://schemas.microsoft.com/office/drawing/2014/main" id="{92289B69-A8B6-AC25-783A-F76B61AE0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0" name="Line 2503">
                <a:extLst>
                  <a:ext uri="{FF2B5EF4-FFF2-40B4-BE49-F238E27FC236}">
                    <a16:creationId xmlns:a16="http://schemas.microsoft.com/office/drawing/2014/main" id="{DFCB1D1A-3BA9-4717-9892-AF11B13B79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0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1" name="Line 2504">
                <a:extLst>
                  <a:ext uri="{FF2B5EF4-FFF2-40B4-BE49-F238E27FC236}">
                    <a16:creationId xmlns:a16="http://schemas.microsoft.com/office/drawing/2014/main" id="{82005150-3006-94D7-CCA6-21FFCCAF3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5" y="108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2" name="Line 2505">
                <a:extLst>
                  <a:ext uri="{FF2B5EF4-FFF2-40B4-BE49-F238E27FC236}">
                    <a16:creationId xmlns:a16="http://schemas.microsoft.com/office/drawing/2014/main" id="{511E65A2-E1A9-016F-60B0-37C0F82EB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2" y="1085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3" name="Line 2506">
                <a:extLst>
                  <a:ext uri="{FF2B5EF4-FFF2-40B4-BE49-F238E27FC236}">
                    <a16:creationId xmlns:a16="http://schemas.microsoft.com/office/drawing/2014/main" id="{70377C5F-F392-75DF-B80C-E0B3A1CBCD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7" y="108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4" name="Line 2507">
                <a:extLst>
                  <a:ext uri="{FF2B5EF4-FFF2-40B4-BE49-F238E27FC236}">
                    <a16:creationId xmlns:a16="http://schemas.microsoft.com/office/drawing/2014/main" id="{70B49C70-F2DD-8E24-9CA4-D13A35678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5" name="Line 2508">
                <a:extLst>
                  <a:ext uri="{FF2B5EF4-FFF2-40B4-BE49-F238E27FC236}">
                    <a16:creationId xmlns:a16="http://schemas.microsoft.com/office/drawing/2014/main" id="{5E759232-C4C9-34C9-DD37-9DD7CEB42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6" name="Line 2509">
                <a:extLst>
                  <a:ext uri="{FF2B5EF4-FFF2-40B4-BE49-F238E27FC236}">
                    <a16:creationId xmlns:a16="http://schemas.microsoft.com/office/drawing/2014/main" id="{D5B13527-9276-2F6E-6994-1F6D92C67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5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7" name="Freeform 2510">
                <a:extLst>
                  <a:ext uri="{FF2B5EF4-FFF2-40B4-BE49-F238E27FC236}">
                    <a16:creationId xmlns:a16="http://schemas.microsoft.com/office/drawing/2014/main" id="{55A50639-98A4-A85A-4954-EF80B6B0F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8" name="Freeform 2511">
                <a:extLst>
                  <a:ext uri="{FF2B5EF4-FFF2-40B4-BE49-F238E27FC236}">
                    <a16:creationId xmlns:a16="http://schemas.microsoft.com/office/drawing/2014/main" id="{E2B48970-3F23-AF73-EABB-F7C044B18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89" name="Freeform 2512">
                <a:extLst>
                  <a:ext uri="{FF2B5EF4-FFF2-40B4-BE49-F238E27FC236}">
                    <a16:creationId xmlns:a16="http://schemas.microsoft.com/office/drawing/2014/main" id="{693EE6EA-4C20-564C-81A0-8FC1BF00F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4"/>
                    </a:lnTo>
                    <a:lnTo>
                      <a:pt x="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0" name="Line 2513">
                <a:extLst>
                  <a:ext uri="{FF2B5EF4-FFF2-40B4-BE49-F238E27FC236}">
                    <a16:creationId xmlns:a16="http://schemas.microsoft.com/office/drawing/2014/main" id="{EACC7F49-AB2D-5DE4-4D9A-EA5DC0305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1" name="Freeform 2514">
                <a:extLst>
                  <a:ext uri="{FF2B5EF4-FFF2-40B4-BE49-F238E27FC236}">
                    <a16:creationId xmlns:a16="http://schemas.microsoft.com/office/drawing/2014/main" id="{01D2647F-B704-46E0-0208-80FA921B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3"/>
                    </a:lnTo>
                    <a:lnTo>
                      <a:pt x="0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2" name="Line 2515">
                <a:extLst>
                  <a:ext uri="{FF2B5EF4-FFF2-40B4-BE49-F238E27FC236}">
                    <a16:creationId xmlns:a16="http://schemas.microsoft.com/office/drawing/2014/main" id="{771DC72F-AA9B-3648-ADB7-4BC91677D1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3" name="Freeform 2516">
                <a:extLst>
                  <a:ext uri="{FF2B5EF4-FFF2-40B4-BE49-F238E27FC236}">
                    <a16:creationId xmlns:a16="http://schemas.microsoft.com/office/drawing/2014/main" id="{91C18A5D-6455-E7FF-8CF6-D0FB4A342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5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4" name="Line 2517">
                <a:extLst>
                  <a:ext uri="{FF2B5EF4-FFF2-40B4-BE49-F238E27FC236}">
                    <a16:creationId xmlns:a16="http://schemas.microsoft.com/office/drawing/2014/main" id="{EC476C75-7756-60BA-C26C-0A97E9F97A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5" name="Freeform 2518">
                <a:extLst>
                  <a:ext uri="{FF2B5EF4-FFF2-40B4-BE49-F238E27FC236}">
                    <a16:creationId xmlns:a16="http://schemas.microsoft.com/office/drawing/2014/main" id="{5E41B0AF-8E57-B82E-A5C0-38AB11415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6" name="Line 2519">
                <a:extLst>
                  <a:ext uri="{FF2B5EF4-FFF2-40B4-BE49-F238E27FC236}">
                    <a16:creationId xmlns:a16="http://schemas.microsoft.com/office/drawing/2014/main" id="{012CCE1A-8BD3-159A-36AE-6BB185F7F5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5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7" name="Freeform 2520">
                <a:extLst>
                  <a:ext uri="{FF2B5EF4-FFF2-40B4-BE49-F238E27FC236}">
                    <a16:creationId xmlns:a16="http://schemas.microsoft.com/office/drawing/2014/main" id="{6B5B3742-A85C-2CED-C211-CECF49E6E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3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8" name="Freeform 2521">
                <a:extLst>
                  <a:ext uri="{FF2B5EF4-FFF2-40B4-BE49-F238E27FC236}">
                    <a16:creationId xmlns:a16="http://schemas.microsoft.com/office/drawing/2014/main" id="{5CE136F0-065B-0084-9E53-CB158DBC0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2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99" name="Freeform 2522">
                <a:extLst>
                  <a:ext uri="{FF2B5EF4-FFF2-40B4-BE49-F238E27FC236}">
                    <a16:creationId xmlns:a16="http://schemas.microsoft.com/office/drawing/2014/main" id="{1DC2865D-0E6D-6995-4251-59CEC34B1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0" name="Line 2523">
                <a:extLst>
                  <a:ext uri="{FF2B5EF4-FFF2-40B4-BE49-F238E27FC236}">
                    <a16:creationId xmlns:a16="http://schemas.microsoft.com/office/drawing/2014/main" id="{06E844F0-52A9-124B-6558-80876B250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1" name="Freeform 2524">
                <a:extLst>
                  <a:ext uri="{FF2B5EF4-FFF2-40B4-BE49-F238E27FC236}">
                    <a16:creationId xmlns:a16="http://schemas.microsoft.com/office/drawing/2014/main" id="{6F77727C-2FA0-5C9A-7540-67DCDE00F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2" name="Freeform 2525">
                <a:extLst>
                  <a:ext uri="{FF2B5EF4-FFF2-40B4-BE49-F238E27FC236}">
                    <a16:creationId xmlns:a16="http://schemas.microsoft.com/office/drawing/2014/main" id="{C1A0D3D0-54C0-9D86-7B0B-B6ED4A431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3" name="Freeform 2526">
                <a:extLst>
                  <a:ext uri="{FF2B5EF4-FFF2-40B4-BE49-F238E27FC236}">
                    <a16:creationId xmlns:a16="http://schemas.microsoft.com/office/drawing/2014/main" id="{1267A288-85B0-BE11-12EF-42AA907A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2" cy="252"/>
              </a:xfrm>
              <a:custGeom>
                <a:avLst/>
                <a:gdLst>
                  <a:gd name="T0" fmla="*/ 0 w 5"/>
                  <a:gd name="T1" fmla="*/ 0 h 1007"/>
                  <a:gd name="T2" fmla="*/ 0 w 5"/>
                  <a:gd name="T3" fmla="*/ 0 h 1007"/>
                  <a:gd name="T4" fmla="*/ 0 w 5"/>
                  <a:gd name="T5" fmla="*/ 0 h 1007"/>
                  <a:gd name="T6" fmla="*/ 0 w 5"/>
                  <a:gd name="T7" fmla="*/ 0 h 1007"/>
                  <a:gd name="T8" fmla="*/ 0 w 5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007"/>
                  <a:gd name="T17" fmla="*/ 5 w 5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007">
                    <a:moveTo>
                      <a:pt x="0" y="0"/>
                    </a:moveTo>
                    <a:lnTo>
                      <a:pt x="5" y="3"/>
                    </a:lnTo>
                    <a:lnTo>
                      <a:pt x="5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4" name="Line 2527">
                <a:extLst>
                  <a:ext uri="{FF2B5EF4-FFF2-40B4-BE49-F238E27FC236}">
                    <a16:creationId xmlns:a16="http://schemas.microsoft.com/office/drawing/2014/main" id="{D32FC7AC-DB32-E0DC-C078-FD378FBCBC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7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5" name="Freeform 2528">
                <a:extLst>
                  <a:ext uri="{FF2B5EF4-FFF2-40B4-BE49-F238E27FC236}">
                    <a16:creationId xmlns:a16="http://schemas.microsoft.com/office/drawing/2014/main" id="{42B9EA94-A1F0-92A1-4D88-288171F5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6" name="Freeform 2529">
                <a:extLst>
                  <a:ext uri="{FF2B5EF4-FFF2-40B4-BE49-F238E27FC236}">
                    <a16:creationId xmlns:a16="http://schemas.microsoft.com/office/drawing/2014/main" id="{9697A843-EF46-B9C8-62AA-0061A2F2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7" name="Freeform 2530">
                <a:extLst>
                  <a:ext uri="{FF2B5EF4-FFF2-40B4-BE49-F238E27FC236}">
                    <a16:creationId xmlns:a16="http://schemas.microsoft.com/office/drawing/2014/main" id="{5E87435C-462D-33B8-04BB-DB2D9133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8" name="Freeform 2531">
                <a:extLst>
                  <a:ext uri="{FF2B5EF4-FFF2-40B4-BE49-F238E27FC236}">
                    <a16:creationId xmlns:a16="http://schemas.microsoft.com/office/drawing/2014/main" id="{798ED1E4-EA71-2A4C-6A39-0BF0B226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4" cy="252"/>
              </a:xfrm>
              <a:custGeom>
                <a:avLst/>
                <a:gdLst>
                  <a:gd name="T0" fmla="*/ 0 w 7"/>
                  <a:gd name="T1" fmla="*/ 0 h 1009"/>
                  <a:gd name="T2" fmla="*/ 1 w 7"/>
                  <a:gd name="T3" fmla="*/ 0 h 1009"/>
                  <a:gd name="T4" fmla="*/ 1 w 7"/>
                  <a:gd name="T5" fmla="*/ 0 h 1009"/>
                  <a:gd name="T6" fmla="*/ 0 w 7"/>
                  <a:gd name="T7" fmla="*/ 0 h 1009"/>
                  <a:gd name="T8" fmla="*/ 0 w 7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009"/>
                  <a:gd name="T17" fmla="*/ 7 w 7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009">
                    <a:moveTo>
                      <a:pt x="0" y="0"/>
                    </a:moveTo>
                    <a:lnTo>
                      <a:pt x="7" y="4"/>
                    </a:lnTo>
                    <a:lnTo>
                      <a:pt x="7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09" name="Line 2532">
                <a:extLst>
                  <a:ext uri="{FF2B5EF4-FFF2-40B4-BE49-F238E27FC236}">
                    <a16:creationId xmlns:a16="http://schemas.microsoft.com/office/drawing/2014/main" id="{967D77F5-BACD-E856-C019-10CF9D37E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0" name="Freeform 2533">
                <a:extLst>
                  <a:ext uri="{FF2B5EF4-FFF2-40B4-BE49-F238E27FC236}">
                    <a16:creationId xmlns:a16="http://schemas.microsoft.com/office/drawing/2014/main" id="{76F9D302-9D1E-0EFC-06DE-F3512AB5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1" name="Freeform 2534">
                <a:extLst>
                  <a:ext uri="{FF2B5EF4-FFF2-40B4-BE49-F238E27FC236}">
                    <a16:creationId xmlns:a16="http://schemas.microsoft.com/office/drawing/2014/main" id="{01E0D278-4D00-1924-B1D9-636CC380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2" name="Freeform 2535">
                <a:extLst>
                  <a:ext uri="{FF2B5EF4-FFF2-40B4-BE49-F238E27FC236}">
                    <a16:creationId xmlns:a16="http://schemas.microsoft.com/office/drawing/2014/main" id="{F693BE3A-5B37-3889-7F3C-DBA0E9230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1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3" name="Freeform 2536">
                <a:extLst>
                  <a:ext uri="{FF2B5EF4-FFF2-40B4-BE49-F238E27FC236}">
                    <a16:creationId xmlns:a16="http://schemas.microsoft.com/office/drawing/2014/main" id="{615D9ED2-5ECB-F800-9C20-2D2BBD2A7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2" cy="252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4" name="Freeform 2537">
                <a:extLst>
                  <a:ext uri="{FF2B5EF4-FFF2-40B4-BE49-F238E27FC236}">
                    <a16:creationId xmlns:a16="http://schemas.microsoft.com/office/drawing/2014/main" id="{0F06C131-50BA-1420-5518-1534B13A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5" name="Freeform 2538">
                <a:extLst>
                  <a:ext uri="{FF2B5EF4-FFF2-40B4-BE49-F238E27FC236}">
                    <a16:creationId xmlns:a16="http://schemas.microsoft.com/office/drawing/2014/main" id="{E9BCE23B-6FE8-7264-6C1C-B8511EB5A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6" name="Freeform 2539">
                <a:extLst>
                  <a:ext uri="{FF2B5EF4-FFF2-40B4-BE49-F238E27FC236}">
                    <a16:creationId xmlns:a16="http://schemas.microsoft.com/office/drawing/2014/main" id="{ABF75778-2B77-CF2B-03C2-7B6481C3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7" name="Freeform 2540">
                <a:extLst>
                  <a:ext uri="{FF2B5EF4-FFF2-40B4-BE49-F238E27FC236}">
                    <a16:creationId xmlns:a16="http://schemas.microsoft.com/office/drawing/2014/main" id="{13063E9A-F62D-7F5E-FC25-C3517028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8" name="Freeform 2541">
                <a:extLst>
                  <a:ext uri="{FF2B5EF4-FFF2-40B4-BE49-F238E27FC236}">
                    <a16:creationId xmlns:a16="http://schemas.microsoft.com/office/drawing/2014/main" id="{A0BC01FC-F400-C1F6-633B-B3DB8C5E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6" cy="252"/>
              </a:xfrm>
              <a:custGeom>
                <a:avLst/>
                <a:gdLst>
                  <a:gd name="T0" fmla="*/ 0 w 11"/>
                  <a:gd name="T1" fmla="*/ 0 h 1010"/>
                  <a:gd name="T2" fmla="*/ 1 w 11"/>
                  <a:gd name="T3" fmla="*/ 0 h 1010"/>
                  <a:gd name="T4" fmla="*/ 1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0"/>
                    </a:moveTo>
                    <a:lnTo>
                      <a:pt x="11" y="5"/>
                    </a:lnTo>
                    <a:lnTo>
                      <a:pt x="11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19" name="Line 2542">
                <a:extLst>
                  <a:ext uri="{FF2B5EF4-FFF2-40B4-BE49-F238E27FC236}">
                    <a16:creationId xmlns:a16="http://schemas.microsoft.com/office/drawing/2014/main" id="{97B398C7-7066-CDE2-1B48-850A7A750C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3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0" name="Freeform 2543">
                <a:extLst>
                  <a:ext uri="{FF2B5EF4-FFF2-40B4-BE49-F238E27FC236}">
                    <a16:creationId xmlns:a16="http://schemas.microsoft.com/office/drawing/2014/main" id="{E2F0CE29-0016-0FAC-C409-1AC5717C9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1" name="Rectangle 2544">
                <a:extLst>
                  <a:ext uri="{FF2B5EF4-FFF2-40B4-BE49-F238E27FC236}">
                    <a16:creationId xmlns:a16="http://schemas.microsoft.com/office/drawing/2014/main" id="{15CFA77F-1AA9-CBCA-B825-E5BBA06ED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22" name="Rectangle 2545">
                <a:extLst>
                  <a:ext uri="{FF2B5EF4-FFF2-40B4-BE49-F238E27FC236}">
                    <a16:creationId xmlns:a16="http://schemas.microsoft.com/office/drawing/2014/main" id="{2236DB8A-CE1D-63C4-56C0-CE5213739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23" name="Freeform 2546">
                <a:extLst>
                  <a:ext uri="{FF2B5EF4-FFF2-40B4-BE49-F238E27FC236}">
                    <a16:creationId xmlns:a16="http://schemas.microsoft.com/office/drawing/2014/main" id="{571ADE51-11BC-8A4D-6C94-706456EB9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4" name="Freeform 2547">
                <a:extLst>
                  <a:ext uri="{FF2B5EF4-FFF2-40B4-BE49-F238E27FC236}">
                    <a16:creationId xmlns:a16="http://schemas.microsoft.com/office/drawing/2014/main" id="{DCD95B69-D425-08B1-3DC7-41483F26E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5" name="Freeform 2548">
                <a:extLst>
                  <a:ext uri="{FF2B5EF4-FFF2-40B4-BE49-F238E27FC236}">
                    <a16:creationId xmlns:a16="http://schemas.microsoft.com/office/drawing/2014/main" id="{DDE6C419-8F4C-C4D5-96B6-525F825CA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6" name="Rectangle 2549">
                <a:extLst>
                  <a:ext uri="{FF2B5EF4-FFF2-40B4-BE49-F238E27FC236}">
                    <a16:creationId xmlns:a16="http://schemas.microsoft.com/office/drawing/2014/main" id="{34E98E4F-2F81-E77D-820D-313E9A80D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27" name="Rectangle 2550">
                <a:extLst>
                  <a:ext uri="{FF2B5EF4-FFF2-40B4-BE49-F238E27FC236}">
                    <a16:creationId xmlns:a16="http://schemas.microsoft.com/office/drawing/2014/main" id="{1A045EE5-947F-1D31-D8B9-193AC092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28" name="Freeform 2551">
                <a:extLst>
                  <a:ext uri="{FF2B5EF4-FFF2-40B4-BE49-F238E27FC236}">
                    <a16:creationId xmlns:a16="http://schemas.microsoft.com/office/drawing/2014/main" id="{163D7289-098B-B44F-F02E-4B6864680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29" name="Freeform 2552">
                <a:extLst>
                  <a:ext uri="{FF2B5EF4-FFF2-40B4-BE49-F238E27FC236}">
                    <a16:creationId xmlns:a16="http://schemas.microsoft.com/office/drawing/2014/main" id="{2476ED5F-2C5A-86A2-5DBE-01516BF03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0" name="Freeform 2553">
                <a:extLst>
                  <a:ext uri="{FF2B5EF4-FFF2-40B4-BE49-F238E27FC236}">
                    <a16:creationId xmlns:a16="http://schemas.microsoft.com/office/drawing/2014/main" id="{58A5C5BE-5C6B-97D4-C357-D5DF7E09F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0"/>
                    </a:moveTo>
                    <a:lnTo>
                      <a:pt x="12" y="3"/>
                    </a:lnTo>
                    <a:lnTo>
                      <a:pt x="12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1" name="Line 2554">
                <a:extLst>
                  <a:ext uri="{FF2B5EF4-FFF2-40B4-BE49-F238E27FC236}">
                    <a16:creationId xmlns:a16="http://schemas.microsoft.com/office/drawing/2014/main" id="{ADF67F0E-0A45-E40C-7CA1-4D2BDE613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2" name="Rectangle 2555">
                <a:extLst>
                  <a:ext uri="{FF2B5EF4-FFF2-40B4-BE49-F238E27FC236}">
                    <a16:creationId xmlns:a16="http://schemas.microsoft.com/office/drawing/2014/main" id="{E3573E45-7606-46BC-E411-E7C114939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33" name="Freeform 2556">
                <a:extLst>
                  <a:ext uri="{FF2B5EF4-FFF2-40B4-BE49-F238E27FC236}">
                    <a16:creationId xmlns:a16="http://schemas.microsoft.com/office/drawing/2014/main" id="{ED1A09E3-B3C7-50B5-E58E-C41A6593C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4" name="Freeform 2557">
                <a:extLst>
                  <a:ext uri="{FF2B5EF4-FFF2-40B4-BE49-F238E27FC236}">
                    <a16:creationId xmlns:a16="http://schemas.microsoft.com/office/drawing/2014/main" id="{76CD690D-CE48-93BC-DE15-73B23A34D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5" name="Rectangle 2558">
                <a:extLst>
                  <a:ext uri="{FF2B5EF4-FFF2-40B4-BE49-F238E27FC236}">
                    <a16:creationId xmlns:a16="http://schemas.microsoft.com/office/drawing/2014/main" id="{D6D72686-F8BA-6057-6611-8C9468D62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36" name="Freeform 2559">
                <a:extLst>
                  <a:ext uri="{FF2B5EF4-FFF2-40B4-BE49-F238E27FC236}">
                    <a16:creationId xmlns:a16="http://schemas.microsoft.com/office/drawing/2014/main" id="{6CF16E3B-97AC-C573-6E60-EE3DD856C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7" name="Rectangle 2560">
                <a:extLst>
                  <a:ext uri="{FF2B5EF4-FFF2-40B4-BE49-F238E27FC236}">
                    <a16:creationId xmlns:a16="http://schemas.microsoft.com/office/drawing/2014/main" id="{14139F2B-49B4-7C92-62F0-D10D85622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38" name="Freeform 2561">
                <a:extLst>
                  <a:ext uri="{FF2B5EF4-FFF2-40B4-BE49-F238E27FC236}">
                    <a16:creationId xmlns:a16="http://schemas.microsoft.com/office/drawing/2014/main" id="{0EC596C7-0E39-2DF7-ACC9-A5F17668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39" name="Freeform 2562">
                <a:extLst>
                  <a:ext uri="{FF2B5EF4-FFF2-40B4-BE49-F238E27FC236}">
                    <a16:creationId xmlns:a16="http://schemas.microsoft.com/office/drawing/2014/main" id="{1BFB3681-3051-26F2-689B-416638A85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0" name="Freeform 2563">
                <a:extLst>
                  <a:ext uri="{FF2B5EF4-FFF2-40B4-BE49-F238E27FC236}">
                    <a16:creationId xmlns:a16="http://schemas.microsoft.com/office/drawing/2014/main" id="{CDB30E18-86A6-8B5C-7195-06B550B3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1" name="Line 2564">
                <a:extLst>
                  <a:ext uri="{FF2B5EF4-FFF2-40B4-BE49-F238E27FC236}">
                    <a16:creationId xmlns:a16="http://schemas.microsoft.com/office/drawing/2014/main" id="{F88918D9-33A9-ED42-60AB-1A4EA5396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2" name="Rectangle 2565">
                <a:extLst>
                  <a:ext uri="{FF2B5EF4-FFF2-40B4-BE49-F238E27FC236}">
                    <a16:creationId xmlns:a16="http://schemas.microsoft.com/office/drawing/2014/main" id="{B5306828-61A2-4ECD-7A21-DC5B6F742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43" name="Freeform 2566">
                <a:extLst>
                  <a:ext uri="{FF2B5EF4-FFF2-40B4-BE49-F238E27FC236}">
                    <a16:creationId xmlns:a16="http://schemas.microsoft.com/office/drawing/2014/main" id="{0EDECC1A-A9DC-54F8-76B5-6C44B8938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4" name="Freeform 2567">
                <a:extLst>
                  <a:ext uri="{FF2B5EF4-FFF2-40B4-BE49-F238E27FC236}">
                    <a16:creationId xmlns:a16="http://schemas.microsoft.com/office/drawing/2014/main" id="{8F423E1C-462D-289E-200A-A05C7327C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5" name="Rectangle 2568">
                <a:extLst>
                  <a:ext uri="{FF2B5EF4-FFF2-40B4-BE49-F238E27FC236}">
                    <a16:creationId xmlns:a16="http://schemas.microsoft.com/office/drawing/2014/main" id="{CF40F0CC-8F79-F419-3E76-FE2F8C37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46" name="Rectangle 2569">
                <a:extLst>
                  <a:ext uri="{FF2B5EF4-FFF2-40B4-BE49-F238E27FC236}">
                    <a16:creationId xmlns:a16="http://schemas.microsoft.com/office/drawing/2014/main" id="{91AF8008-3209-B534-74BE-D1A46CD49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47" name="Freeform 2570">
                <a:extLst>
                  <a:ext uri="{FF2B5EF4-FFF2-40B4-BE49-F238E27FC236}">
                    <a16:creationId xmlns:a16="http://schemas.microsoft.com/office/drawing/2014/main" id="{1B89304E-1A91-53F1-C4C8-E66F299D6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8" name="Freeform 2571">
                <a:extLst>
                  <a:ext uri="{FF2B5EF4-FFF2-40B4-BE49-F238E27FC236}">
                    <a16:creationId xmlns:a16="http://schemas.microsoft.com/office/drawing/2014/main" id="{31DEB2B0-59AD-F4D8-E1F4-1EA6FAE2F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49" name="Freeform 2572">
                <a:extLst>
                  <a:ext uri="{FF2B5EF4-FFF2-40B4-BE49-F238E27FC236}">
                    <a16:creationId xmlns:a16="http://schemas.microsoft.com/office/drawing/2014/main" id="{64D4FBDC-D2D4-30CD-F2D6-54F7802D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50" name="Line 2573">
                <a:extLst>
                  <a:ext uri="{FF2B5EF4-FFF2-40B4-BE49-F238E27FC236}">
                    <a16:creationId xmlns:a16="http://schemas.microsoft.com/office/drawing/2014/main" id="{FA472224-8E4B-2A91-E22F-5C1BCD243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1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51" name="Rectangle 2574">
                <a:extLst>
                  <a:ext uri="{FF2B5EF4-FFF2-40B4-BE49-F238E27FC236}">
                    <a16:creationId xmlns:a16="http://schemas.microsoft.com/office/drawing/2014/main" id="{C476FBA3-5E27-3AEF-77BF-000137AB7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2" name="Rectangle 2575">
                <a:extLst>
                  <a:ext uri="{FF2B5EF4-FFF2-40B4-BE49-F238E27FC236}">
                    <a16:creationId xmlns:a16="http://schemas.microsoft.com/office/drawing/2014/main" id="{859F9199-66E3-6B73-DC18-FE5301746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3" name="Rectangle 2576">
                <a:extLst>
                  <a:ext uri="{FF2B5EF4-FFF2-40B4-BE49-F238E27FC236}">
                    <a16:creationId xmlns:a16="http://schemas.microsoft.com/office/drawing/2014/main" id="{1FCF2744-A4C1-2AB6-B973-92C70E588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4" name="Rectangle 2577">
                <a:extLst>
                  <a:ext uri="{FF2B5EF4-FFF2-40B4-BE49-F238E27FC236}">
                    <a16:creationId xmlns:a16="http://schemas.microsoft.com/office/drawing/2014/main" id="{14B667B1-B96F-5C97-24EB-5F94EAFE8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5" name="Rectangle 2578">
                <a:extLst>
                  <a:ext uri="{FF2B5EF4-FFF2-40B4-BE49-F238E27FC236}">
                    <a16:creationId xmlns:a16="http://schemas.microsoft.com/office/drawing/2014/main" id="{C6C34174-E3A8-9C75-8CAD-940CAFE5C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5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6" name="Rectangle 2579">
                <a:extLst>
                  <a:ext uri="{FF2B5EF4-FFF2-40B4-BE49-F238E27FC236}">
                    <a16:creationId xmlns:a16="http://schemas.microsoft.com/office/drawing/2014/main" id="{1E16FA51-CA02-D0AF-B4AE-AA9286A3B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6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57" name="Freeform 2580">
                <a:extLst>
                  <a:ext uri="{FF2B5EF4-FFF2-40B4-BE49-F238E27FC236}">
                    <a16:creationId xmlns:a16="http://schemas.microsoft.com/office/drawing/2014/main" id="{DBE9328B-C627-85E0-E343-A083D043D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58" name="Freeform 2581">
                <a:extLst>
                  <a:ext uri="{FF2B5EF4-FFF2-40B4-BE49-F238E27FC236}">
                    <a16:creationId xmlns:a16="http://schemas.microsoft.com/office/drawing/2014/main" id="{B4F2052B-C3FB-6F70-62C6-CD4CD6129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59" name="Line 2582">
                <a:extLst>
                  <a:ext uri="{FF2B5EF4-FFF2-40B4-BE49-F238E27FC236}">
                    <a16:creationId xmlns:a16="http://schemas.microsoft.com/office/drawing/2014/main" id="{6B88F272-613A-CD5F-CB8D-56F005A7A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8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60" name="Freeform 2583">
                <a:extLst>
                  <a:ext uri="{FF2B5EF4-FFF2-40B4-BE49-F238E27FC236}">
                    <a16:creationId xmlns:a16="http://schemas.microsoft.com/office/drawing/2014/main" id="{27619830-AC50-D0B5-7DCE-D2BFC8AC8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61" name="Rectangle 2584">
                <a:extLst>
                  <a:ext uri="{FF2B5EF4-FFF2-40B4-BE49-F238E27FC236}">
                    <a16:creationId xmlns:a16="http://schemas.microsoft.com/office/drawing/2014/main" id="{CB22D7D9-84ED-027C-3B6C-B98DB0DD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2" name="Rectangle 2585">
                <a:extLst>
                  <a:ext uri="{FF2B5EF4-FFF2-40B4-BE49-F238E27FC236}">
                    <a16:creationId xmlns:a16="http://schemas.microsoft.com/office/drawing/2014/main" id="{73BF02CC-FC1B-A13F-DAD3-D7CB47420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0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3" name="Rectangle 2586">
                <a:extLst>
                  <a:ext uri="{FF2B5EF4-FFF2-40B4-BE49-F238E27FC236}">
                    <a16:creationId xmlns:a16="http://schemas.microsoft.com/office/drawing/2014/main" id="{FDADA287-3355-EDF7-759A-D8740D85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4" name="Rectangle 2587">
                <a:extLst>
                  <a:ext uri="{FF2B5EF4-FFF2-40B4-BE49-F238E27FC236}">
                    <a16:creationId xmlns:a16="http://schemas.microsoft.com/office/drawing/2014/main" id="{FE8A93FD-CD28-8678-FA54-4C3B61012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5" name="Rectangle 2588">
                <a:extLst>
                  <a:ext uri="{FF2B5EF4-FFF2-40B4-BE49-F238E27FC236}">
                    <a16:creationId xmlns:a16="http://schemas.microsoft.com/office/drawing/2014/main" id="{1DD60055-48C6-7205-DDB9-5D69F6C56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3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6" name="Rectangle 2589">
                <a:extLst>
                  <a:ext uri="{FF2B5EF4-FFF2-40B4-BE49-F238E27FC236}">
                    <a16:creationId xmlns:a16="http://schemas.microsoft.com/office/drawing/2014/main" id="{38973026-8F65-BCCA-7804-38A7318C0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67" name="Freeform 2590">
                <a:extLst>
                  <a:ext uri="{FF2B5EF4-FFF2-40B4-BE49-F238E27FC236}">
                    <a16:creationId xmlns:a16="http://schemas.microsoft.com/office/drawing/2014/main" id="{37A08B1A-2220-DFD8-9326-E48F8C5B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2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68" name="Line 2591">
                <a:extLst>
                  <a:ext uri="{FF2B5EF4-FFF2-40B4-BE49-F238E27FC236}">
                    <a16:creationId xmlns:a16="http://schemas.microsoft.com/office/drawing/2014/main" id="{C30BF074-47DD-590B-6F0D-2570989BF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69" name="Freeform 2592">
                <a:extLst>
                  <a:ext uri="{FF2B5EF4-FFF2-40B4-BE49-F238E27FC236}">
                    <a16:creationId xmlns:a16="http://schemas.microsoft.com/office/drawing/2014/main" id="{9E45605A-E256-EE88-446E-E6F3351D8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0" name="Freeform 2593">
                <a:extLst>
                  <a:ext uri="{FF2B5EF4-FFF2-40B4-BE49-F238E27FC236}">
                    <a16:creationId xmlns:a16="http://schemas.microsoft.com/office/drawing/2014/main" id="{394A2F6A-A332-03E7-11A1-B60B2C14E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1" name="Rectangle 2594">
                <a:extLst>
                  <a:ext uri="{FF2B5EF4-FFF2-40B4-BE49-F238E27FC236}">
                    <a16:creationId xmlns:a16="http://schemas.microsoft.com/office/drawing/2014/main" id="{37DC6999-9259-38DA-AC9F-B959BFB9E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72" name="Rectangle 2595">
                <a:extLst>
                  <a:ext uri="{FF2B5EF4-FFF2-40B4-BE49-F238E27FC236}">
                    <a16:creationId xmlns:a16="http://schemas.microsoft.com/office/drawing/2014/main" id="{7B8ACA10-6C2B-0115-2421-CDD42EE28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73" name="Freeform 2596">
                <a:extLst>
                  <a:ext uri="{FF2B5EF4-FFF2-40B4-BE49-F238E27FC236}">
                    <a16:creationId xmlns:a16="http://schemas.microsoft.com/office/drawing/2014/main" id="{3E4898A9-CAB2-4CB4-E698-CD95D1CB2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4" name="Freeform 2597">
                <a:extLst>
                  <a:ext uri="{FF2B5EF4-FFF2-40B4-BE49-F238E27FC236}">
                    <a16:creationId xmlns:a16="http://schemas.microsoft.com/office/drawing/2014/main" id="{160856EB-9B82-2549-C170-88375965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5" name="Rectangle 2598">
                <a:extLst>
                  <a:ext uri="{FF2B5EF4-FFF2-40B4-BE49-F238E27FC236}">
                    <a16:creationId xmlns:a16="http://schemas.microsoft.com/office/drawing/2014/main" id="{3B1AE5ED-C5BC-154E-FD3A-950F7638D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1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76" name="Freeform 2599">
                <a:extLst>
                  <a:ext uri="{FF2B5EF4-FFF2-40B4-BE49-F238E27FC236}">
                    <a16:creationId xmlns:a16="http://schemas.microsoft.com/office/drawing/2014/main" id="{634506C3-D061-DBB7-CFFA-0BFC25BD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7" name="Line 2600">
                <a:extLst>
                  <a:ext uri="{FF2B5EF4-FFF2-40B4-BE49-F238E27FC236}">
                    <a16:creationId xmlns:a16="http://schemas.microsoft.com/office/drawing/2014/main" id="{9CD406DB-1F14-127C-D708-1E25B469F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2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8" name="Freeform 2601">
                <a:extLst>
                  <a:ext uri="{FF2B5EF4-FFF2-40B4-BE49-F238E27FC236}">
                    <a16:creationId xmlns:a16="http://schemas.microsoft.com/office/drawing/2014/main" id="{EBF9094D-7D25-1545-BCA0-4600751C5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79" name="Freeform 2602">
                <a:extLst>
                  <a:ext uri="{FF2B5EF4-FFF2-40B4-BE49-F238E27FC236}">
                    <a16:creationId xmlns:a16="http://schemas.microsoft.com/office/drawing/2014/main" id="{5DE35179-747C-3F69-5136-BA1E1C24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0" name="Rectangle 2603">
                <a:extLst>
                  <a:ext uri="{FF2B5EF4-FFF2-40B4-BE49-F238E27FC236}">
                    <a16:creationId xmlns:a16="http://schemas.microsoft.com/office/drawing/2014/main" id="{CB0FFA11-A8DF-1407-916D-AE52768F8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81" name="Freeform 2604">
                <a:extLst>
                  <a:ext uri="{FF2B5EF4-FFF2-40B4-BE49-F238E27FC236}">
                    <a16:creationId xmlns:a16="http://schemas.microsoft.com/office/drawing/2014/main" id="{EA185E05-ECCF-3CF5-45C5-2AD4B8E59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2" name="Rectangle 2605">
                <a:extLst>
                  <a:ext uri="{FF2B5EF4-FFF2-40B4-BE49-F238E27FC236}">
                    <a16:creationId xmlns:a16="http://schemas.microsoft.com/office/drawing/2014/main" id="{ED70BDFE-CD4B-12AC-6D6E-AA75FDD4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83" name="Freeform 2606">
                <a:extLst>
                  <a:ext uri="{FF2B5EF4-FFF2-40B4-BE49-F238E27FC236}">
                    <a16:creationId xmlns:a16="http://schemas.microsoft.com/office/drawing/2014/main" id="{B1883266-E02B-E1EA-DE3A-EEB46C3B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4" name="Freeform 2607">
                <a:extLst>
                  <a:ext uri="{FF2B5EF4-FFF2-40B4-BE49-F238E27FC236}">
                    <a16:creationId xmlns:a16="http://schemas.microsoft.com/office/drawing/2014/main" id="{AF96DFC6-BEA8-ED07-6940-5E6BBB04E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5" name="Rectangle 2608">
                <a:extLst>
                  <a:ext uri="{FF2B5EF4-FFF2-40B4-BE49-F238E27FC236}">
                    <a16:creationId xmlns:a16="http://schemas.microsoft.com/office/drawing/2014/main" id="{6D818AE4-1DE4-6041-D0F4-C7D39D0B1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86" name="Freeform 2609">
                <a:extLst>
                  <a:ext uri="{FF2B5EF4-FFF2-40B4-BE49-F238E27FC236}">
                    <a16:creationId xmlns:a16="http://schemas.microsoft.com/office/drawing/2014/main" id="{267F55D8-44E3-FF9E-F4AA-D53A93766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39"/>
                <a:ext cx="5" cy="252"/>
              </a:xfrm>
              <a:custGeom>
                <a:avLst/>
                <a:gdLst>
                  <a:gd name="T0" fmla="*/ 0 w 11"/>
                  <a:gd name="T1" fmla="*/ 0 h 1010"/>
                  <a:gd name="T2" fmla="*/ 0 w 11"/>
                  <a:gd name="T3" fmla="*/ 0 h 1010"/>
                  <a:gd name="T4" fmla="*/ 0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5"/>
                    </a:moveTo>
                    <a:lnTo>
                      <a:pt x="11" y="0"/>
                    </a:lnTo>
                    <a:lnTo>
                      <a:pt x="11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7" name="Line 2610">
                <a:extLst>
                  <a:ext uri="{FF2B5EF4-FFF2-40B4-BE49-F238E27FC236}">
                    <a16:creationId xmlns:a16="http://schemas.microsoft.com/office/drawing/2014/main" id="{983BA652-1E3B-D723-1E00-3F1B02A45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8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8" name="Freeform 2611">
                <a:extLst>
                  <a:ext uri="{FF2B5EF4-FFF2-40B4-BE49-F238E27FC236}">
                    <a16:creationId xmlns:a16="http://schemas.microsoft.com/office/drawing/2014/main" id="{D08C6F79-0576-3F71-848B-4EBF577E0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89" name="Freeform 2612">
                <a:extLst>
                  <a:ext uri="{FF2B5EF4-FFF2-40B4-BE49-F238E27FC236}">
                    <a16:creationId xmlns:a16="http://schemas.microsoft.com/office/drawing/2014/main" id="{58BDAC0C-7A43-1403-006E-2F14CE373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0" name="Rectangle 2613">
                <a:extLst>
                  <a:ext uri="{FF2B5EF4-FFF2-40B4-BE49-F238E27FC236}">
                    <a16:creationId xmlns:a16="http://schemas.microsoft.com/office/drawing/2014/main" id="{C0C05229-8F85-550A-5504-F8B43ED30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91" name="Rectangle 2614">
                <a:extLst>
                  <a:ext uri="{FF2B5EF4-FFF2-40B4-BE49-F238E27FC236}">
                    <a16:creationId xmlns:a16="http://schemas.microsoft.com/office/drawing/2014/main" id="{948006C8-17BF-2BE4-5F98-77809C170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92" name="Freeform 2615">
                <a:extLst>
                  <a:ext uri="{FF2B5EF4-FFF2-40B4-BE49-F238E27FC236}">
                    <a16:creationId xmlns:a16="http://schemas.microsoft.com/office/drawing/2014/main" id="{7C492D07-92C9-10E1-BDC6-BED253CBA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39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3" name="Freeform 2616">
                <a:extLst>
                  <a:ext uri="{FF2B5EF4-FFF2-40B4-BE49-F238E27FC236}">
                    <a16:creationId xmlns:a16="http://schemas.microsoft.com/office/drawing/2014/main" id="{3301C52C-19F8-AB3C-EAB7-EE11213CB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4" name="Freeform 2617">
                <a:extLst>
                  <a:ext uri="{FF2B5EF4-FFF2-40B4-BE49-F238E27FC236}">
                    <a16:creationId xmlns:a16="http://schemas.microsoft.com/office/drawing/2014/main" id="{EBB29965-C6FC-4B7E-95D3-70D65642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5" name="Rectangle 2618">
                <a:extLst>
                  <a:ext uri="{FF2B5EF4-FFF2-40B4-BE49-F238E27FC236}">
                    <a16:creationId xmlns:a16="http://schemas.microsoft.com/office/drawing/2014/main" id="{DD317642-4717-C43C-CB17-42894267E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96" name="Rectangle 2619">
                <a:extLst>
                  <a:ext uri="{FF2B5EF4-FFF2-40B4-BE49-F238E27FC236}">
                    <a16:creationId xmlns:a16="http://schemas.microsoft.com/office/drawing/2014/main" id="{A2119281-2FF3-FB60-8140-DE0515215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97" name="Freeform 2620">
                <a:extLst>
                  <a:ext uri="{FF2B5EF4-FFF2-40B4-BE49-F238E27FC236}">
                    <a16:creationId xmlns:a16="http://schemas.microsoft.com/office/drawing/2014/main" id="{C14B000F-8D25-E076-AECF-B0DF074FE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8" name="Freeform 2621">
                <a:extLst>
                  <a:ext uri="{FF2B5EF4-FFF2-40B4-BE49-F238E27FC236}">
                    <a16:creationId xmlns:a16="http://schemas.microsoft.com/office/drawing/2014/main" id="{DA6EDCF8-5849-F690-D372-2047877E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4"/>
                    </a:moveTo>
                    <a:lnTo>
                      <a:pt x="9" y="0"/>
                    </a:lnTo>
                    <a:lnTo>
                      <a:pt x="9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199" name="Line 2622">
                <a:extLst>
                  <a:ext uri="{FF2B5EF4-FFF2-40B4-BE49-F238E27FC236}">
                    <a16:creationId xmlns:a16="http://schemas.microsoft.com/office/drawing/2014/main" id="{276A317E-3E27-EAFB-5534-505C8112B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3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0" name="Freeform 2623">
                <a:extLst>
                  <a:ext uri="{FF2B5EF4-FFF2-40B4-BE49-F238E27FC236}">
                    <a16:creationId xmlns:a16="http://schemas.microsoft.com/office/drawing/2014/main" id="{386A46A1-6BC5-67A9-59EB-717B61156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1" name="Freeform 2624">
                <a:extLst>
                  <a:ext uri="{FF2B5EF4-FFF2-40B4-BE49-F238E27FC236}">
                    <a16:creationId xmlns:a16="http://schemas.microsoft.com/office/drawing/2014/main" id="{3D94021E-F0FD-C428-E05F-1DACDC9A6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2" name="Freeform 2625">
                <a:extLst>
                  <a:ext uri="{FF2B5EF4-FFF2-40B4-BE49-F238E27FC236}">
                    <a16:creationId xmlns:a16="http://schemas.microsoft.com/office/drawing/2014/main" id="{0FE7DEDE-57BB-AACA-1A08-EF95AF688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3" name="Freeform 2626">
                <a:extLst>
                  <a:ext uri="{FF2B5EF4-FFF2-40B4-BE49-F238E27FC236}">
                    <a16:creationId xmlns:a16="http://schemas.microsoft.com/office/drawing/2014/main" id="{6B40F530-053B-8077-4FA3-80AF2FDAF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4" name="Freeform 2627">
                <a:extLst>
                  <a:ext uri="{FF2B5EF4-FFF2-40B4-BE49-F238E27FC236}">
                    <a16:creationId xmlns:a16="http://schemas.microsoft.com/office/drawing/2014/main" id="{7F398546-2006-1F9D-6091-484EFC9E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5" name="Freeform 2628">
                <a:extLst>
                  <a:ext uri="{FF2B5EF4-FFF2-40B4-BE49-F238E27FC236}">
                    <a16:creationId xmlns:a16="http://schemas.microsoft.com/office/drawing/2014/main" id="{E8D5E846-485A-3085-03FC-3F62A44C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6" name="Freeform 2629">
                <a:extLst>
                  <a:ext uri="{FF2B5EF4-FFF2-40B4-BE49-F238E27FC236}">
                    <a16:creationId xmlns:a16="http://schemas.microsoft.com/office/drawing/2014/main" id="{1A5ECAA6-AEB0-5C93-BE77-CDEE5D47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7" name="Freeform 2630">
                <a:extLst>
                  <a:ext uri="{FF2B5EF4-FFF2-40B4-BE49-F238E27FC236}">
                    <a16:creationId xmlns:a16="http://schemas.microsoft.com/office/drawing/2014/main" id="{A2FD0335-F71B-1E14-275A-9DA386BFA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8" name="Freeform 2631">
                <a:extLst>
                  <a:ext uri="{FF2B5EF4-FFF2-40B4-BE49-F238E27FC236}">
                    <a16:creationId xmlns:a16="http://schemas.microsoft.com/office/drawing/2014/main" id="{2B8C3E84-0371-E883-BDC5-4CA32AE9A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09" name="Line 2632">
                <a:extLst>
                  <a:ext uri="{FF2B5EF4-FFF2-40B4-BE49-F238E27FC236}">
                    <a16:creationId xmlns:a16="http://schemas.microsoft.com/office/drawing/2014/main" id="{D17D752C-70D5-4F11-C950-D882BE1A9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0" name="Freeform 2633">
                <a:extLst>
                  <a:ext uri="{FF2B5EF4-FFF2-40B4-BE49-F238E27FC236}">
                    <a16:creationId xmlns:a16="http://schemas.microsoft.com/office/drawing/2014/main" id="{F398ED64-2164-0E5D-1413-C94E0CB71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211" name="Freeform 2634">
                <a:extLst>
                  <a:ext uri="{FF2B5EF4-FFF2-40B4-BE49-F238E27FC236}">
                    <a16:creationId xmlns:a16="http://schemas.microsoft.com/office/drawing/2014/main" id="{532F2AF0-07A0-93ED-DD68-C049B1A2C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2" name="Group 2836">
              <a:extLst>
                <a:ext uri="{FF2B5EF4-FFF2-40B4-BE49-F238E27FC236}">
                  <a16:creationId xmlns:a16="http://schemas.microsoft.com/office/drawing/2014/main" id="{D59D16E9-1CC1-D999-9108-A224A7D97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7" y="817"/>
              <a:ext cx="3129" cy="1030"/>
              <a:chOff x="1087" y="817"/>
              <a:chExt cx="3129" cy="1030"/>
            </a:xfrm>
          </p:grpSpPr>
          <p:sp>
            <p:nvSpPr>
              <p:cNvPr id="73812" name="Freeform 2636">
                <a:extLst>
                  <a:ext uri="{FF2B5EF4-FFF2-40B4-BE49-F238E27FC236}">
                    <a16:creationId xmlns:a16="http://schemas.microsoft.com/office/drawing/2014/main" id="{C05E00A9-4584-69EB-3F62-E03DF3163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3" name="Freeform 2637">
                <a:extLst>
                  <a:ext uri="{FF2B5EF4-FFF2-40B4-BE49-F238E27FC236}">
                    <a16:creationId xmlns:a16="http://schemas.microsoft.com/office/drawing/2014/main" id="{08773A7B-95D3-CE32-BB10-BA54BEBC8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6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4" name="Line 2638">
                <a:extLst>
                  <a:ext uri="{FF2B5EF4-FFF2-40B4-BE49-F238E27FC236}">
                    <a16:creationId xmlns:a16="http://schemas.microsoft.com/office/drawing/2014/main" id="{C95416D2-65F1-C348-46ED-0C64807AC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5" name="Freeform 2639">
                <a:extLst>
                  <a:ext uri="{FF2B5EF4-FFF2-40B4-BE49-F238E27FC236}">
                    <a16:creationId xmlns:a16="http://schemas.microsoft.com/office/drawing/2014/main" id="{F4B71F1D-ADBD-3581-452A-69F3A1500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6" name="Freeform 2640">
                <a:extLst>
                  <a:ext uri="{FF2B5EF4-FFF2-40B4-BE49-F238E27FC236}">
                    <a16:creationId xmlns:a16="http://schemas.microsoft.com/office/drawing/2014/main" id="{5A8FA3B1-B348-CAE0-1BC3-B057637F5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7" name="Freeform 2641">
                <a:extLst>
                  <a:ext uri="{FF2B5EF4-FFF2-40B4-BE49-F238E27FC236}">
                    <a16:creationId xmlns:a16="http://schemas.microsoft.com/office/drawing/2014/main" id="{040A616F-7BA4-7470-B69D-3551952D5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835"/>
                <a:ext cx="2" cy="252"/>
              </a:xfrm>
              <a:custGeom>
                <a:avLst/>
                <a:gdLst>
                  <a:gd name="T0" fmla="*/ 0 w 3"/>
                  <a:gd name="T1" fmla="*/ 0 h 1009"/>
                  <a:gd name="T2" fmla="*/ 1 w 3"/>
                  <a:gd name="T3" fmla="*/ 0 h 1009"/>
                  <a:gd name="T4" fmla="*/ 1 w 3"/>
                  <a:gd name="T5" fmla="*/ 0 h 1009"/>
                  <a:gd name="T6" fmla="*/ 0 w 3"/>
                  <a:gd name="T7" fmla="*/ 0 h 1009"/>
                  <a:gd name="T8" fmla="*/ 0 w 3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9"/>
                  <a:gd name="T17" fmla="*/ 3 w 3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9">
                    <a:moveTo>
                      <a:pt x="0" y="5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8" name="Line 2642">
                <a:extLst>
                  <a:ext uri="{FF2B5EF4-FFF2-40B4-BE49-F238E27FC236}">
                    <a16:creationId xmlns:a16="http://schemas.microsoft.com/office/drawing/2014/main" id="{49A60275-0D05-ED49-BB0B-C3ECF8F27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0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9" name="Freeform 2643">
                <a:extLst>
                  <a:ext uri="{FF2B5EF4-FFF2-40B4-BE49-F238E27FC236}">
                    <a16:creationId xmlns:a16="http://schemas.microsoft.com/office/drawing/2014/main" id="{2F925258-056A-7826-8C15-B4CAA7096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836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0" name="Freeform 2644">
                <a:extLst>
                  <a:ext uri="{FF2B5EF4-FFF2-40B4-BE49-F238E27FC236}">
                    <a16:creationId xmlns:a16="http://schemas.microsoft.com/office/drawing/2014/main" id="{8DA157D6-EA9A-1689-0969-A897CB657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1" name="Freeform 2645">
                <a:extLst>
                  <a:ext uri="{FF2B5EF4-FFF2-40B4-BE49-F238E27FC236}">
                    <a16:creationId xmlns:a16="http://schemas.microsoft.com/office/drawing/2014/main" id="{C47AE29C-66DA-A08B-D630-D68A7933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2" name="Line 2646">
                <a:extLst>
                  <a:ext uri="{FF2B5EF4-FFF2-40B4-BE49-F238E27FC236}">
                    <a16:creationId xmlns:a16="http://schemas.microsoft.com/office/drawing/2014/main" id="{240E89C4-C847-54B2-84AD-EC9CBE0A9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2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3" name="Freeform 2647">
                <a:extLst>
                  <a:ext uri="{FF2B5EF4-FFF2-40B4-BE49-F238E27FC236}">
                    <a16:creationId xmlns:a16="http://schemas.microsoft.com/office/drawing/2014/main" id="{FCE05CFF-FED8-38C1-C25A-E2BCD6E6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3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4" name="Line 2648">
                <a:extLst>
                  <a:ext uri="{FF2B5EF4-FFF2-40B4-BE49-F238E27FC236}">
                    <a16:creationId xmlns:a16="http://schemas.microsoft.com/office/drawing/2014/main" id="{C160D0DD-D165-312A-1EAE-560B71005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2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5" name="Freeform 2649">
                <a:extLst>
                  <a:ext uri="{FF2B5EF4-FFF2-40B4-BE49-F238E27FC236}">
                    <a16:creationId xmlns:a16="http://schemas.microsoft.com/office/drawing/2014/main" id="{E062DD3F-3EB8-A8C6-48FF-0D3394E1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6" name="Line 2650">
                <a:extLst>
                  <a:ext uri="{FF2B5EF4-FFF2-40B4-BE49-F238E27FC236}">
                    <a16:creationId xmlns:a16="http://schemas.microsoft.com/office/drawing/2014/main" id="{1B55D44A-2A71-1D9B-B1AA-538982D33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3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7" name="Freeform 2651">
                <a:extLst>
                  <a:ext uri="{FF2B5EF4-FFF2-40B4-BE49-F238E27FC236}">
                    <a16:creationId xmlns:a16="http://schemas.microsoft.com/office/drawing/2014/main" id="{41F4D757-159D-F9DC-EE70-B057B3C82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25"/>
                <a:ext cx="70" cy="16"/>
              </a:xfrm>
              <a:custGeom>
                <a:avLst/>
                <a:gdLst>
                  <a:gd name="T0" fmla="*/ 1 w 140"/>
                  <a:gd name="T1" fmla="*/ 0 h 67"/>
                  <a:gd name="T2" fmla="*/ 1 w 140"/>
                  <a:gd name="T3" fmla="*/ 0 h 67"/>
                  <a:gd name="T4" fmla="*/ 1 w 140"/>
                  <a:gd name="T5" fmla="*/ 0 h 67"/>
                  <a:gd name="T6" fmla="*/ 1 w 140"/>
                  <a:gd name="T7" fmla="*/ 0 h 67"/>
                  <a:gd name="T8" fmla="*/ 1 w 140"/>
                  <a:gd name="T9" fmla="*/ 0 h 67"/>
                  <a:gd name="T10" fmla="*/ 1 w 140"/>
                  <a:gd name="T11" fmla="*/ 0 h 67"/>
                  <a:gd name="T12" fmla="*/ 1 w 140"/>
                  <a:gd name="T13" fmla="*/ 0 h 67"/>
                  <a:gd name="T14" fmla="*/ 1 w 140"/>
                  <a:gd name="T15" fmla="*/ 0 h 67"/>
                  <a:gd name="T16" fmla="*/ 1 w 140"/>
                  <a:gd name="T17" fmla="*/ 0 h 67"/>
                  <a:gd name="T18" fmla="*/ 1 w 140"/>
                  <a:gd name="T19" fmla="*/ 0 h 67"/>
                  <a:gd name="T20" fmla="*/ 1 w 140"/>
                  <a:gd name="T21" fmla="*/ 0 h 67"/>
                  <a:gd name="T22" fmla="*/ 0 w 140"/>
                  <a:gd name="T23" fmla="*/ 0 h 67"/>
                  <a:gd name="T24" fmla="*/ 1 w 140"/>
                  <a:gd name="T25" fmla="*/ 0 h 67"/>
                  <a:gd name="T26" fmla="*/ 1 w 140"/>
                  <a:gd name="T27" fmla="*/ 0 h 67"/>
                  <a:gd name="T28" fmla="*/ 1 w 140"/>
                  <a:gd name="T29" fmla="*/ 0 h 67"/>
                  <a:gd name="T30" fmla="*/ 1 w 140"/>
                  <a:gd name="T31" fmla="*/ 0 h 67"/>
                  <a:gd name="T32" fmla="*/ 1 w 140"/>
                  <a:gd name="T33" fmla="*/ 0 h 67"/>
                  <a:gd name="T34" fmla="*/ 1 w 140"/>
                  <a:gd name="T35" fmla="*/ 0 h 67"/>
                  <a:gd name="T36" fmla="*/ 1 w 140"/>
                  <a:gd name="T37" fmla="*/ 0 h 67"/>
                  <a:gd name="T38" fmla="*/ 1 w 140"/>
                  <a:gd name="T39" fmla="*/ 0 h 67"/>
                  <a:gd name="T40" fmla="*/ 1 w 140"/>
                  <a:gd name="T41" fmla="*/ 0 h 67"/>
                  <a:gd name="T42" fmla="*/ 1 w 140"/>
                  <a:gd name="T43" fmla="*/ 0 h 67"/>
                  <a:gd name="T44" fmla="*/ 1 w 140"/>
                  <a:gd name="T45" fmla="*/ 0 h 67"/>
                  <a:gd name="T46" fmla="*/ 1 w 140"/>
                  <a:gd name="T47" fmla="*/ 0 h 67"/>
                  <a:gd name="T48" fmla="*/ 1 w 140"/>
                  <a:gd name="T49" fmla="*/ 0 h 67"/>
                  <a:gd name="T50" fmla="*/ 1 w 140"/>
                  <a:gd name="T51" fmla="*/ 0 h 67"/>
                  <a:gd name="T52" fmla="*/ 1 w 140"/>
                  <a:gd name="T53" fmla="*/ 0 h 67"/>
                  <a:gd name="T54" fmla="*/ 1 w 140"/>
                  <a:gd name="T55" fmla="*/ 0 h 67"/>
                  <a:gd name="T56" fmla="*/ 1 w 140"/>
                  <a:gd name="T57" fmla="*/ 0 h 67"/>
                  <a:gd name="T58" fmla="*/ 1 w 140"/>
                  <a:gd name="T59" fmla="*/ 0 h 67"/>
                  <a:gd name="T60" fmla="*/ 1 w 140"/>
                  <a:gd name="T61" fmla="*/ 0 h 67"/>
                  <a:gd name="T62" fmla="*/ 1 w 140"/>
                  <a:gd name="T63" fmla="*/ 0 h 67"/>
                  <a:gd name="T64" fmla="*/ 1 w 140"/>
                  <a:gd name="T65" fmla="*/ 0 h 67"/>
                  <a:gd name="T66" fmla="*/ 1 w 140"/>
                  <a:gd name="T67" fmla="*/ 0 h 67"/>
                  <a:gd name="T68" fmla="*/ 1 w 140"/>
                  <a:gd name="T69" fmla="*/ 0 h 67"/>
                  <a:gd name="T70" fmla="*/ 1 w 140"/>
                  <a:gd name="T71" fmla="*/ 0 h 67"/>
                  <a:gd name="T72" fmla="*/ 1 w 140"/>
                  <a:gd name="T73" fmla="*/ 0 h 67"/>
                  <a:gd name="T74" fmla="*/ 1 w 140"/>
                  <a:gd name="T75" fmla="*/ 0 h 67"/>
                  <a:gd name="T76" fmla="*/ 1 w 140"/>
                  <a:gd name="T77" fmla="*/ 0 h 67"/>
                  <a:gd name="T78" fmla="*/ 1 w 140"/>
                  <a:gd name="T79" fmla="*/ 0 h 67"/>
                  <a:gd name="T80" fmla="*/ 1 w 140"/>
                  <a:gd name="T81" fmla="*/ 0 h 67"/>
                  <a:gd name="T82" fmla="*/ 1 w 140"/>
                  <a:gd name="T83" fmla="*/ 0 h 67"/>
                  <a:gd name="T84" fmla="*/ 1 w 140"/>
                  <a:gd name="T85" fmla="*/ 0 h 67"/>
                  <a:gd name="T86" fmla="*/ 1 w 140"/>
                  <a:gd name="T87" fmla="*/ 0 h 67"/>
                  <a:gd name="T88" fmla="*/ 1 w 140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"/>
                  <a:gd name="T136" fmla="*/ 0 h 67"/>
                  <a:gd name="T137" fmla="*/ 140 w 140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" h="67">
                    <a:moveTo>
                      <a:pt x="70" y="0"/>
                    </a:moveTo>
                    <a:lnTo>
                      <a:pt x="56" y="2"/>
                    </a:lnTo>
                    <a:lnTo>
                      <a:pt x="43" y="4"/>
                    </a:lnTo>
                    <a:lnTo>
                      <a:pt x="31" y="7"/>
                    </a:lnTo>
                    <a:lnTo>
                      <a:pt x="20" y="11"/>
                    </a:lnTo>
                    <a:lnTo>
                      <a:pt x="13" y="15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20" y="57"/>
                    </a:lnTo>
                    <a:lnTo>
                      <a:pt x="31" y="62"/>
                    </a:lnTo>
                    <a:lnTo>
                      <a:pt x="43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4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20" y="57"/>
                    </a:lnTo>
                    <a:lnTo>
                      <a:pt x="129" y="53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7" y="43"/>
                    </a:lnTo>
                    <a:lnTo>
                      <a:pt x="138" y="41"/>
                    </a:lnTo>
                    <a:lnTo>
                      <a:pt x="140" y="38"/>
                    </a:lnTo>
                    <a:lnTo>
                      <a:pt x="140" y="34"/>
                    </a:lnTo>
                    <a:lnTo>
                      <a:pt x="140" y="31"/>
                    </a:lnTo>
                    <a:lnTo>
                      <a:pt x="138" y="27"/>
                    </a:lnTo>
                    <a:lnTo>
                      <a:pt x="137" y="24"/>
                    </a:lnTo>
                    <a:lnTo>
                      <a:pt x="134" y="21"/>
                    </a:lnTo>
                    <a:lnTo>
                      <a:pt x="132" y="19"/>
                    </a:lnTo>
                    <a:lnTo>
                      <a:pt x="129" y="15"/>
                    </a:lnTo>
                    <a:lnTo>
                      <a:pt x="120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4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8" name="Line 2652">
                <a:extLst>
                  <a:ext uri="{FF2B5EF4-FFF2-40B4-BE49-F238E27FC236}">
                    <a16:creationId xmlns:a16="http://schemas.microsoft.com/office/drawing/2014/main" id="{B6CAE1C5-671A-AF75-6A4C-BCF424107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81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29" name="Line 2653">
                <a:extLst>
                  <a:ext uri="{FF2B5EF4-FFF2-40B4-BE49-F238E27FC236}">
                    <a16:creationId xmlns:a16="http://schemas.microsoft.com/office/drawing/2014/main" id="{BD5F3566-A283-6B91-81B0-59E267FFE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75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0" name="Line 2654">
                <a:extLst>
                  <a:ext uri="{FF2B5EF4-FFF2-40B4-BE49-F238E27FC236}">
                    <a16:creationId xmlns:a16="http://schemas.microsoft.com/office/drawing/2014/main" id="{0EE023EF-E1E3-1E1A-976A-389418E81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9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1" name="Line 2655">
                <a:extLst>
                  <a:ext uri="{FF2B5EF4-FFF2-40B4-BE49-F238E27FC236}">
                    <a16:creationId xmlns:a16="http://schemas.microsoft.com/office/drawing/2014/main" id="{41ED8828-971A-1D78-F6B0-F2F354EAE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3" y="826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2" name="Line 2656">
                <a:extLst>
                  <a:ext uri="{FF2B5EF4-FFF2-40B4-BE49-F238E27FC236}">
                    <a16:creationId xmlns:a16="http://schemas.microsoft.com/office/drawing/2014/main" id="{1F79BE79-C844-EA52-D54D-69D87C05D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9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3" name="Line 2657">
                <a:extLst>
                  <a:ext uri="{FF2B5EF4-FFF2-40B4-BE49-F238E27FC236}">
                    <a16:creationId xmlns:a16="http://schemas.microsoft.com/office/drawing/2014/main" id="{8CA26613-8B11-5E3B-5A6C-8FBA5CE77B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7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4" name="Line 2658">
                <a:extLst>
                  <a:ext uri="{FF2B5EF4-FFF2-40B4-BE49-F238E27FC236}">
                    <a16:creationId xmlns:a16="http://schemas.microsoft.com/office/drawing/2014/main" id="{B6405F22-F430-EC50-7CCE-05985CC1E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6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5" name="Line 2659">
                <a:extLst>
                  <a:ext uri="{FF2B5EF4-FFF2-40B4-BE49-F238E27FC236}">
                    <a16:creationId xmlns:a16="http://schemas.microsoft.com/office/drawing/2014/main" id="{B7AE8B90-82B7-A7FE-B69C-35FE53852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5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6" name="Line 2660">
                <a:extLst>
                  <a:ext uri="{FF2B5EF4-FFF2-40B4-BE49-F238E27FC236}">
                    <a16:creationId xmlns:a16="http://schemas.microsoft.com/office/drawing/2014/main" id="{438216C8-4C26-F336-936E-85A91EBF81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3" y="831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7" name="Line 2661">
                <a:extLst>
                  <a:ext uri="{FF2B5EF4-FFF2-40B4-BE49-F238E27FC236}">
                    <a16:creationId xmlns:a16="http://schemas.microsoft.com/office/drawing/2014/main" id="{DA5F9969-732E-0FA7-147E-DF1EC5C0C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8" name="Line 2662">
                <a:extLst>
                  <a:ext uri="{FF2B5EF4-FFF2-40B4-BE49-F238E27FC236}">
                    <a16:creationId xmlns:a16="http://schemas.microsoft.com/office/drawing/2014/main" id="{16122084-7B59-3E26-4BE3-88A490B57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3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39" name="Line 2663">
                <a:extLst>
                  <a:ext uri="{FF2B5EF4-FFF2-40B4-BE49-F238E27FC236}">
                    <a16:creationId xmlns:a16="http://schemas.microsoft.com/office/drawing/2014/main" id="{9072469C-D3F5-4C6F-4259-F408D928F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0" name="Line 2664">
                <a:extLst>
                  <a:ext uri="{FF2B5EF4-FFF2-40B4-BE49-F238E27FC236}">
                    <a16:creationId xmlns:a16="http://schemas.microsoft.com/office/drawing/2014/main" id="{B874AF6B-FC82-DC76-09BC-35F930C56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1" name="Line 2665">
                <a:extLst>
                  <a:ext uri="{FF2B5EF4-FFF2-40B4-BE49-F238E27FC236}">
                    <a16:creationId xmlns:a16="http://schemas.microsoft.com/office/drawing/2014/main" id="{6F48BF12-92B3-9F70-2A68-E89A18E84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5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2" name="Line 2666">
                <a:extLst>
                  <a:ext uri="{FF2B5EF4-FFF2-40B4-BE49-F238E27FC236}">
                    <a16:creationId xmlns:a16="http://schemas.microsoft.com/office/drawing/2014/main" id="{C792003F-23E7-3DAE-76D7-9B90F96C0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5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3" name="Line 2667">
                <a:extLst>
                  <a:ext uri="{FF2B5EF4-FFF2-40B4-BE49-F238E27FC236}">
                    <a16:creationId xmlns:a16="http://schemas.microsoft.com/office/drawing/2014/main" id="{E9123475-A677-8DC0-E178-E070654E48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6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4" name="Line 2668">
                <a:extLst>
                  <a:ext uri="{FF2B5EF4-FFF2-40B4-BE49-F238E27FC236}">
                    <a16:creationId xmlns:a16="http://schemas.microsoft.com/office/drawing/2014/main" id="{4A7AEFE9-E9CB-4A04-86CB-F6C7F5567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7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5" name="Line 2669">
                <a:extLst>
                  <a:ext uri="{FF2B5EF4-FFF2-40B4-BE49-F238E27FC236}">
                    <a16:creationId xmlns:a16="http://schemas.microsoft.com/office/drawing/2014/main" id="{17239127-E7E5-8EB8-79BC-F66224A49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6" name="Line 2670">
                <a:extLst>
                  <a:ext uri="{FF2B5EF4-FFF2-40B4-BE49-F238E27FC236}">
                    <a16:creationId xmlns:a16="http://schemas.microsoft.com/office/drawing/2014/main" id="{FB24348A-179D-4213-F478-2D2F97B272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3" y="839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7" name="Line 2671">
                <a:extLst>
                  <a:ext uri="{FF2B5EF4-FFF2-40B4-BE49-F238E27FC236}">
                    <a16:creationId xmlns:a16="http://schemas.microsoft.com/office/drawing/2014/main" id="{EF295F51-7D84-2579-682B-0BA07708D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9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8" name="Line 2672">
                <a:extLst>
                  <a:ext uri="{FF2B5EF4-FFF2-40B4-BE49-F238E27FC236}">
                    <a16:creationId xmlns:a16="http://schemas.microsoft.com/office/drawing/2014/main" id="{FCC3F1EE-D62D-7534-05E2-B878950B8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49" name="Line 2673">
                <a:extLst>
                  <a:ext uri="{FF2B5EF4-FFF2-40B4-BE49-F238E27FC236}">
                    <a16:creationId xmlns:a16="http://schemas.microsoft.com/office/drawing/2014/main" id="{9B4D5DAE-581E-A3D1-A991-C2ABB347B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1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0" name="Line 2674">
                <a:extLst>
                  <a:ext uri="{FF2B5EF4-FFF2-40B4-BE49-F238E27FC236}">
                    <a16:creationId xmlns:a16="http://schemas.microsoft.com/office/drawing/2014/main" id="{A4581E15-B3A3-7775-EB04-589E0A7E47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8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1" name="Line 2675">
                <a:extLst>
                  <a:ext uri="{FF2B5EF4-FFF2-40B4-BE49-F238E27FC236}">
                    <a16:creationId xmlns:a16="http://schemas.microsoft.com/office/drawing/2014/main" id="{8D43B100-E6DC-8750-6EDC-6B0BA6578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2" name="Line 2676">
                <a:extLst>
                  <a:ext uri="{FF2B5EF4-FFF2-40B4-BE49-F238E27FC236}">
                    <a16:creationId xmlns:a16="http://schemas.microsoft.com/office/drawing/2014/main" id="{25DE666F-8B92-0E30-ED87-418EB95C8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2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3" name="Line 2677">
                <a:extLst>
                  <a:ext uri="{FF2B5EF4-FFF2-40B4-BE49-F238E27FC236}">
                    <a16:creationId xmlns:a16="http://schemas.microsoft.com/office/drawing/2014/main" id="{76488A77-52DE-4531-0572-14EEF5DA3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8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4" name="Line 2678">
                <a:extLst>
                  <a:ext uri="{FF2B5EF4-FFF2-40B4-BE49-F238E27FC236}">
                    <a16:creationId xmlns:a16="http://schemas.microsoft.com/office/drawing/2014/main" id="{544C533C-BE20-011E-C524-ADBDC743E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3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5" name="Line 2679">
                <a:extLst>
                  <a:ext uri="{FF2B5EF4-FFF2-40B4-BE49-F238E27FC236}">
                    <a16:creationId xmlns:a16="http://schemas.microsoft.com/office/drawing/2014/main" id="{D045EB11-FFDF-6F26-1278-162C2D3E64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6" name="Line 2680">
                <a:extLst>
                  <a:ext uri="{FF2B5EF4-FFF2-40B4-BE49-F238E27FC236}">
                    <a16:creationId xmlns:a16="http://schemas.microsoft.com/office/drawing/2014/main" id="{0102A8D7-F60B-E12D-1E37-852912121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7" name="Line 2681">
                <a:extLst>
                  <a:ext uri="{FF2B5EF4-FFF2-40B4-BE49-F238E27FC236}">
                    <a16:creationId xmlns:a16="http://schemas.microsoft.com/office/drawing/2014/main" id="{9B1E827F-D101-2A7E-7B9A-CC8478F7E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0" y="835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8" name="Line 2682">
                <a:extLst>
                  <a:ext uri="{FF2B5EF4-FFF2-40B4-BE49-F238E27FC236}">
                    <a16:creationId xmlns:a16="http://schemas.microsoft.com/office/drawing/2014/main" id="{084B0332-CE89-A5DB-CAAC-7A8F552D7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2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59" name="Line 2683">
                <a:extLst>
                  <a:ext uri="{FF2B5EF4-FFF2-40B4-BE49-F238E27FC236}">
                    <a16:creationId xmlns:a16="http://schemas.microsoft.com/office/drawing/2014/main" id="{3FAAAD40-08C3-54A2-B7ED-171FC72E5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2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0" name="Line 2684">
                <a:extLst>
                  <a:ext uri="{FF2B5EF4-FFF2-40B4-BE49-F238E27FC236}">
                    <a16:creationId xmlns:a16="http://schemas.microsoft.com/office/drawing/2014/main" id="{CD7D59C1-4E49-DAF9-1B83-6349714EA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3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1" name="Line 2685">
                <a:extLst>
                  <a:ext uri="{FF2B5EF4-FFF2-40B4-BE49-F238E27FC236}">
                    <a16:creationId xmlns:a16="http://schemas.microsoft.com/office/drawing/2014/main" id="{87FD3675-1800-DFD8-3F77-AE9F136F7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3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2" name="Line 2686">
                <a:extLst>
                  <a:ext uri="{FF2B5EF4-FFF2-40B4-BE49-F238E27FC236}">
                    <a16:creationId xmlns:a16="http://schemas.microsoft.com/office/drawing/2014/main" id="{7C6F9EE7-E6A3-DD08-F6E2-6230E9A1C7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3" name="Line 2687">
                <a:extLst>
                  <a:ext uri="{FF2B5EF4-FFF2-40B4-BE49-F238E27FC236}">
                    <a16:creationId xmlns:a16="http://schemas.microsoft.com/office/drawing/2014/main" id="{25849AAA-E47B-800A-2851-CEE895B5C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4" name="Line 2688">
                <a:extLst>
                  <a:ext uri="{FF2B5EF4-FFF2-40B4-BE49-F238E27FC236}">
                    <a16:creationId xmlns:a16="http://schemas.microsoft.com/office/drawing/2014/main" id="{0E4425E4-87F4-6464-C7D1-FCDCC2247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0" y="830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5" name="Line 2689">
                <a:extLst>
                  <a:ext uri="{FF2B5EF4-FFF2-40B4-BE49-F238E27FC236}">
                    <a16:creationId xmlns:a16="http://schemas.microsoft.com/office/drawing/2014/main" id="{09282A3D-12DA-4AA8-A835-F9025F68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6" name="Line 2690">
                <a:extLst>
                  <a:ext uri="{FF2B5EF4-FFF2-40B4-BE49-F238E27FC236}">
                    <a16:creationId xmlns:a16="http://schemas.microsoft.com/office/drawing/2014/main" id="{9E86B3A6-55A4-B25D-BE96-7188F968D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7" name="Line 2691">
                <a:extLst>
                  <a:ext uri="{FF2B5EF4-FFF2-40B4-BE49-F238E27FC236}">
                    <a16:creationId xmlns:a16="http://schemas.microsoft.com/office/drawing/2014/main" id="{EDBEFD69-0876-7676-4BF4-E12C5E8A1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3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8" name="Line 2692">
                <a:extLst>
                  <a:ext uri="{FF2B5EF4-FFF2-40B4-BE49-F238E27FC236}">
                    <a16:creationId xmlns:a16="http://schemas.microsoft.com/office/drawing/2014/main" id="{181E1E0A-894C-DBC1-E730-9DCAA05D5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8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69" name="Line 2693">
                <a:extLst>
                  <a:ext uri="{FF2B5EF4-FFF2-40B4-BE49-F238E27FC236}">
                    <a16:creationId xmlns:a16="http://schemas.microsoft.com/office/drawing/2014/main" id="{A7BBFC0B-9815-EE11-628F-11A33C473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2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0" name="Line 2694">
                <a:extLst>
                  <a:ext uri="{FF2B5EF4-FFF2-40B4-BE49-F238E27FC236}">
                    <a16:creationId xmlns:a16="http://schemas.microsoft.com/office/drawing/2014/main" id="{E2DD5CC2-6CAD-833F-6EC2-24C4AA751A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1" name="Line 2695">
                <a:extLst>
                  <a:ext uri="{FF2B5EF4-FFF2-40B4-BE49-F238E27FC236}">
                    <a16:creationId xmlns:a16="http://schemas.microsoft.com/office/drawing/2014/main" id="{97816D8C-D6D1-0A5D-C403-67ABE5FD8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8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2" name="Freeform 2696">
                <a:extLst>
                  <a:ext uri="{FF2B5EF4-FFF2-40B4-BE49-F238E27FC236}">
                    <a16:creationId xmlns:a16="http://schemas.microsoft.com/office/drawing/2014/main" id="{451A5101-53E8-1149-94DB-08C859F234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3" y="1316"/>
                <a:ext cx="242" cy="72"/>
              </a:xfrm>
              <a:custGeom>
                <a:avLst/>
                <a:gdLst>
                  <a:gd name="T0" fmla="*/ 1 w 484"/>
                  <a:gd name="T1" fmla="*/ 0 h 287"/>
                  <a:gd name="T2" fmla="*/ 1 w 484"/>
                  <a:gd name="T3" fmla="*/ 0 h 287"/>
                  <a:gd name="T4" fmla="*/ 1 w 484"/>
                  <a:gd name="T5" fmla="*/ 0 h 287"/>
                  <a:gd name="T6" fmla="*/ 1 w 484"/>
                  <a:gd name="T7" fmla="*/ 0 h 287"/>
                  <a:gd name="T8" fmla="*/ 1 w 484"/>
                  <a:gd name="T9" fmla="*/ 0 h 287"/>
                  <a:gd name="T10" fmla="*/ 1 w 484"/>
                  <a:gd name="T11" fmla="*/ 0 h 287"/>
                  <a:gd name="T12" fmla="*/ 0 w 484"/>
                  <a:gd name="T13" fmla="*/ 0 h 287"/>
                  <a:gd name="T14" fmla="*/ 1 w 484"/>
                  <a:gd name="T15" fmla="*/ 0 h 287"/>
                  <a:gd name="T16" fmla="*/ 1 w 484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4"/>
                  <a:gd name="T28" fmla="*/ 0 h 287"/>
                  <a:gd name="T29" fmla="*/ 484 w 484"/>
                  <a:gd name="T30" fmla="*/ 287 h 2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4" h="287">
                    <a:moveTo>
                      <a:pt x="484" y="171"/>
                    </a:moveTo>
                    <a:lnTo>
                      <a:pt x="261" y="172"/>
                    </a:lnTo>
                    <a:lnTo>
                      <a:pt x="261" y="115"/>
                    </a:lnTo>
                    <a:lnTo>
                      <a:pt x="484" y="114"/>
                    </a:lnTo>
                    <a:lnTo>
                      <a:pt x="484" y="171"/>
                    </a:lnTo>
                    <a:close/>
                    <a:moveTo>
                      <a:pt x="290" y="287"/>
                    </a:moveTo>
                    <a:lnTo>
                      <a:pt x="0" y="144"/>
                    </a:lnTo>
                    <a:lnTo>
                      <a:pt x="289" y="0"/>
                    </a:lnTo>
                    <a:lnTo>
                      <a:pt x="290" y="287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3" name="Freeform 2697">
                <a:extLst>
                  <a:ext uri="{FF2B5EF4-FFF2-40B4-BE49-F238E27FC236}">
                    <a16:creationId xmlns:a16="http://schemas.microsoft.com/office/drawing/2014/main" id="{6A32A9B6-2416-0501-9852-91043D858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817"/>
                <a:ext cx="702" cy="1029"/>
              </a:xfrm>
              <a:custGeom>
                <a:avLst/>
                <a:gdLst>
                  <a:gd name="T0" fmla="*/ 1 w 1403"/>
                  <a:gd name="T1" fmla="*/ 0 h 4116"/>
                  <a:gd name="T2" fmla="*/ 1 w 1403"/>
                  <a:gd name="T3" fmla="*/ 0 h 4116"/>
                  <a:gd name="T4" fmla="*/ 1 w 1403"/>
                  <a:gd name="T5" fmla="*/ 0 h 4116"/>
                  <a:gd name="T6" fmla="*/ 1 w 1403"/>
                  <a:gd name="T7" fmla="*/ 0 h 4116"/>
                  <a:gd name="T8" fmla="*/ 1 w 1403"/>
                  <a:gd name="T9" fmla="*/ 0 h 4116"/>
                  <a:gd name="T10" fmla="*/ 1 w 1403"/>
                  <a:gd name="T11" fmla="*/ 0 h 4116"/>
                  <a:gd name="T12" fmla="*/ 1 w 1403"/>
                  <a:gd name="T13" fmla="*/ 0 h 4116"/>
                  <a:gd name="T14" fmla="*/ 1 w 1403"/>
                  <a:gd name="T15" fmla="*/ 0 h 4116"/>
                  <a:gd name="T16" fmla="*/ 1 w 1403"/>
                  <a:gd name="T17" fmla="*/ 0 h 4116"/>
                  <a:gd name="T18" fmla="*/ 1 w 1403"/>
                  <a:gd name="T19" fmla="*/ 0 h 4116"/>
                  <a:gd name="T20" fmla="*/ 1 w 1403"/>
                  <a:gd name="T21" fmla="*/ 0 h 4116"/>
                  <a:gd name="T22" fmla="*/ 1 w 1403"/>
                  <a:gd name="T23" fmla="*/ 0 h 4116"/>
                  <a:gd name="T24" fmla="*/ 1 w 1403"/>
                  <a:gd name="T25" fmla="*/ 0 h 4116"/>
                  <a:gd name="T26" fmla="*/ 1 w 1403"/>
                  <a:gd name="T27" fmla="*/ 0 h 4116"/>
                  <a:gd name="T28" fmla="*/ 1 w 1403"/>
                  <a:gd name="T29" fmla="*/ 0 h 4116"/>
                  <a:gd name="T30" fmla="*/ 1 w 1403"/>
                  <a:gd name="T31" fmla="*/ 0 h 4116"/>
                  <a:gd name="T32" fmla="*/ 1 w 1403"/>
                  <a:gd name="T33" fmla="*/ 0 h 4116"/>
                  <a:gd name="T34" fmla="*/ 1 w 1403"/>
                  <a:gd name="T35" fmla="*/ 0 h 4116"/>
                  <a:gd name="T36" fmla="*/ 1 w 1403"/>
                  <a:gd name="T37" fmla="*/ 0 h 4116"/>
                  <a:gd name="T38" fmla="*/ 1 w 1403"/>
                  <a:gd name="T39" fmla="*/ 0 h 4116"/>
                  <a:gd name="T40" fmla="*/ 1 w 1403"/>
                  <a:gd name="T41" fmla="*/ 0 h 4116"/>
                  <a:gd name="T42" fmla="*/ 1 w 1403"/>
                  <a:gd name="T43" fmla="*/ 0 h 4116"/>
                  <a:gd name="T44" fmla="*/ 1 w 1403"/>
                  <a:gd name="T45" fmla="*/ 0 h 4116"/>
                  <a:gd name="T46" fmla="*/ 1 w 1403"/>
                  <a:gd name="T47" fmla="*/ 0 h 4116"/>
                  <a:gd name="T48" fmla="*/ 1 w 1403"/>
                  <a:gd name="T49" fmla="*/ 0 h 4116"/>
                  <a:gd name="T50" fmla="*/ 1 w 1403"/>
                  <a:gd name="T51" fmla="*/ 0 h 4116"/>
                  <a:gd name="T52" fmla="*/ 1 w 1403"/>
                  <a:gd name="T53" fmla="*/ 0 h 4116"/>
                  <a:gd name="T54" fmla="*/ 1 w 1403"/>
                  <a:gd name="T55" fmla="*/ 0 h 4116"/>
                  <a:gd name="T56" fmla="*/ 1 w 1403"/>
                  <a:gd name="T57" fmla="*/ 0 h 4116"/>
                  <a:gd name="T58" fmla="*/ 1 w 1403"/>
                  <a:gd name="T59" fmla="*/ 0 h 4116"/>
                  <a:gd name="T60" fmla="*/ 1 w 1403"/>
                  <a:gd name="T61" fmla="*/ 0 h 4116"/>
                  <a:gd name="T62" fmla="*/ 1 w 1403"/>
                  <a:gd name="T63" fmla="*/ 0 h 4116"/>
                  <a:gd name="T64" fmla="*/ 1 w 1403"/>
                  <a:gd name="T65" fmla="*/ 0 h 4116"/>
                  <a:gd name="T66" fmla="*/ 1 w 1403"/>
                  <a:gd name="T67" fmla="*/ 0 h 4116"/>
                  <a:gd name="T68" fmla="*/ 1 w 1403"/>
                  <a:gd name="T69" fmla="*/ 0 h 4116"/>
                  <a:gd name="T70" fmla="*/ 1 w 1403"/>
                  <a:gd name="T71" fmla="*/ 0 h 4116"/>
                  <a:gd name="T72" fmla="*/ 1 w 1403"/>
                  <a:gd name="T73" fmla="*/ 0 h 4116"/>
                  <a:gd name="T74" fmla="*/ 1 w 1403"/>
                  <a:gd name="T75" fmla="*/ 0 h 4116"/>
                  <a:gd name="T76" fmla="*/ 1 w 1403"/>
                  <a:gd name="T77" fmla="*/ 0 h 4116"/>
                  <a:gd name="T78" fmla="*/ 1 w 1403"/>
                  <a:gd name="T79" fmla="*/ 0 h 4116"/>
                  <a:gd name="T80" fmla="*/ 1 w 1403"/>
                  <a:gd name="T81" fmla="*/ 0 h 4116"/>
                  <a:gd name="T82" fmla="*/ 1 w 1403"/>
                  <a:gd name="T83" fmla="*/ 0 h 4116"/>
                  <a:gd name="T84" fmla="*/ 1 w 1403"/>
                  <a:gd name="T85" fmla="*/ 0 h 4116"/>
                  <a:gd name="T86" fmla="*/ 1 w 1403"/>
                  <a:gd name="T87" fmla="*/ 0 h 4116"/>
                  <a:gd name="T88" fmla="*/ 1 w 1403"/>
                  <a:gd name="T89" fmla="*/ 0 h 4116"/>
                  <a:gd name="T90" fmla="*/ 1 w 1403"/>
                  <a:gd name="T91" fmla="*/ 0 h 4116"/>
                  <a:gd name="T92" fmla="*/ 1 w 1403"/>
                  <a:gd name="T93" fmla="*/ 0 h 4116"/>
                  <a:gd name="T94" fmla="*/ 1 w 1403"/>
                  <a:gd name="T95" fmla="*/ 0 h 4116"/>
                  <a:gd name="T96" fmla="*/ 1 w 1403"/>
                  <a:gd name="T97" fmla="*/ 0 h 4116"/>
                  <a:gd name="T98" fmla="*/ 1 w 1403"/>
                  <a:gd name="T99" fmla="*/ 0 h 4116"/>
                  <a:gd name="T100" fmla="*/ 1 w 1403"/>
                  <a:gd name="T101" fmla="*/ 0 h 4116"/>
                  <a:gd name="T102" fmla="*/ 1 w 1403"/>
                  <a:gd name="T103" fmla="*/ 0 h 4116"/>
                  <a:gd name="T104" fmla="*/ 1 w 1403"/>
                  <a:gd name="T105" fmla="*/ 0 h 4116"/>
                  <a:gd name="T106" fmla="*/ 1 w 1403"/>
                  <a:gd name="T107" fmla="*/ 0 h 4116"/>
                  <a:gd name="T108" fmla="*/ 1 w 1403"/>
                  <a:gd name="T109" fmla="*/ 0 h 4116"/>
                  <a:gd name="T110" fmla="*/ 1 w 1403"/>
                  <a:gd name="T111" fmla="*/ 0 h 4116"/>
                  <a:gd name="T112" fmla="*/ 1 w 1403"/>
                  <a:gd name="T113" fmla="*/ 0 h 4116"/>
                  <a:gd name="T114" fmla="*/ 1 w 1403"/>
                  <a:gd name="T115" fmla="*/ 0 h 4116"/>
                  <a:gd name="T116" fmla="*/ 1 w 1403"/>
                  <a:gd name="T117" fmla="*/ 0 h 4116"/>
                  <a:gd name="T118" fmla="*/ 1 w 1403"/>
                  <a:gd name="T119" fmla="*/ 0 h 41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03"/>
                  <a:gd name="T181" fmla="*/ 0 h 4116"/>
                  <a:gd name="T182" fmla="*/ 1403 w 1403"/>
                  <a:gd name="T183" fmla="*/ 4116 h 41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03" h="4116">
                    <a:moveTo>
                      <a:pt x="702" y="0"/>
                    </a:moveTo>
                    <a:lnTo>
                      <a:pt x="683" y="1"/>
                    </a:lnTo>
                    <a:lnTo>
                      <a:pt x="665" y="2"/>
                    </a:lnTo>
                    <a:lnTo>
                      <a:pt x="648" y="7"/>
                    </a:lnTo>
                    <a:lnTo>
                      <a:pt x="630" y="11"/>
                    </a:lnTo>
                    <a:lnTo>
                      <a:pt x="613" y="16"/>
                    </a:lnTo>
                    <a:lnTo>
                      <a:pt x="594" y="24"/>
                    </a:lnTo>
                    <a:lnTo>
                      <a:pt x="577" y="32"/>
                    </a:lnTo>
                    <a:lnTo>
                      <a:pt x="560" y="42"/>
                    </a:lnTo>
                    <a:lnTo>
                      <a:pt x="543" y="53"/>
                    </a:lnTo>
                    <a:lnTo>
                      <a:pt x="526" y="65"/>
                    </a:lnTo>
                    <a:lnTo>
                      <a:pt x="509" y="78"/>
                    </a:lnTo>
                    <a:lnTo>
                      <a:pt x="493" y="93"/>
                    </a:lnTo>
                    <a:lnTo>
                      <a:pt x="476" y="108"/>
                    </a:lnTo>
                    <a:lnTo>
                      <a:pt x="460" y="125"/>
                    </a:lnTo>
                    <a:lnTo>
                      <a:pt x="444" y="142"/>
                    </a:lnTo>
                    <a:lnTo>
                      <a:pt x="429" y="162"/>
                    </a:lnTo>
                    <a:lnTo>
                      <a:pt x="413" y="182"/>
                    </a:lnTo>
                    <a:lnTo>
                      <a:pt x="397" y="203"/>
                    </a:lnTo>
                    <a:lnTo>
                      <a:pt x="382" y="225"/>
                    </a:lnTo>
                    <a:lnTo>
                      <a:pt x="367" y="249"/>
                    </a:lnTo>
                    <a:lnTo>
                      <a:pt x="352" y="273"/>
                    </a:lnTo>
                    <a:lnTo>
                      <a:pt x="338" y="298"/>
                    </a:lnTo>
                    <a:lnTo>
                      <a:pt x="323" y="325"/>
                    </a:lnTo>
                    <a:lnTo>
                      <a:pt x="310" y="352"/>
                    </a:lnTo>
                    <a:lnTo>
                      <a:pt x="296" y="380"/>
                    </a:lnTo>
                    <a:lnTo>
                      <a:pt x="282" y="409"/>
                    </a:lnTo>
                    <a:lnTo>
                      <a:pt x="269" y="439"/>
                    </a:lnTo>
                    <a:lnTo>
                      <a:pt x="256" y="470"/>
                    </a:lnTo>
                    <a:lnTo>
                      <a:pt x="242" y="501"/>
                    </a:lnTo>
                    <a:lnTo>
                      <a:pt x="230" y="535"/>
                    </a:lnTo>
                    <a:lnTo>
                      <a:pt x="217" y="568"/>
                    </a:lnTo>
                    <a:lnTo>
                      <a:pt x="206" y="603"/>
                    </a:lnTo>
                    <a:lnTo>
                      <a:pt x="194" y="638"/>
                    </a:lnTo>
                    <a:lnTo>
                      <a:pt x="182" y="675"/>
                    </a:lnTo>
                    <a:lnTo>
                      <a:pt x="170" y="711"/>
                    </a:lnTo>
                    <a:lnTo>
                      <a:pt x="160" y="749"/>
                    </a:lnTo>
                    <a:lnTo>
                      <a:pt x="150" y="788"/>
                    </a:lnTo>
                    <a:lnTo>
                      <a:pt x="140" y="826"/>
                    </a:lnTo>
                    <a:lnTo>
                      <a:pt x="129" y="867"/>
                    </a:lnTo>
                    <a:lnTo>
                      <a:pt x="119" y="907"/>
                    </a:lnTo>
                    <a:lnTo>
                      <a:pt x="111" y="949"/>
                    </a:lnTo>
                    <a:lnTo>
                      <a:pt x="101" y="991"/>
                    </a:lnTo>
                    <a:lnTo>
                      <a:pt x="93" y="1034"/>
                    </a:lnTo>
                    <a:lnTo>
                      <a:pt x="85" y="1077"/>
                    </a:lnTo>
                    <a:lnTo>
                      <a:pt x="76" y="1121"/>
                    </a:lnTo>
                    <a:lnTo>
                      <a:pt x="68" y="1166"/>
                    </a:lnTo>
                    <a:lnTo>
                      <a:pt x="62" y="1212"/>
                    </a:lnTo>
                    <a:lnTo>
                      <a:pt x="55" y="1257"/>
                    </a:lnTo>
                    <a:lnTo>
                      <a:pt x="49" y="1304"/>
                    </a:lnTo>
                    <a:lnTo>
                      <a:pt x="42" y="1350"/>
                    </a:lnTo>
                    <a:lnTo>
                      <a:pt x="37" y="1398"/>
                    </a:lnTo>
                    <a:lnTo>
                      <a:pt x="32" y="1446"/>
                    </a:lnTo>
                    <a:lnTo>
                      <a:pt x="26" y="1494"/>
                    </a:lnTo>
                    <a:lnTo>
                      <a:pt x="22" y="1544"/>
                    </a:lnTo>
                    <a:lnTo>
                      <a:pt x="17" y="1593"/>
                    </a:lnTo>
                    <a:lnTo>
                      <a:pt x="14" y="1643"/>
                    </a:lnTo>
                    <a:lnTo>
                      <a:pt x="8" y="1745"/>
                    </a:lnTo>
                    <a:lnTo>
                      <a:pt x="3" y="1848"/>
                    </a:lnTo>
                    <a:lnTo>
                      <a:pt x="1" y="1952"/>
                    </a:lnTo>
                    <a:lnTo>
                      <a:pt x="0" y="2058"/>
                    </a:lnTo>
                    <a:lnTo>
                      <a:pt x="1" y="2165"/>
                    </a:lnTo>
                    <a:lnTo>
                      <a:pt x="3" y="2268"/>
                    </a:lnTo>
                    <a:lnTo>
                      <a:pt x="8" y="2371"/>
                    </a:lnTo>
                    <a:lnTo>
                      <a:pt x="14" y="2474"/>
                    </a:lnTo>
                    <a:lnTo>
                      <a:pt x="17" y="2523"/>
                    </a:lnTo>
                    <a:lnTo>
                      <a:pt x="22" y="2572"/>
                    </a:lnTo>
                    <a:lnTo>
                      <a:pt x="26" y="2622"/>
                    </a:lnTo>
                    <a:lnTo>
                      <a:pt x="32" y="2670"/>
                    </a:lnTo>
                    <a:lnTo>
                      <a:pt x="37" y="2719"/>
                    </a:lnTo>
                    <a:lnTo>
                      <a:pt x="42" y="2766"/>
                    </a:lnTo>
                    <a:lnTo>
                      <a:pt x="49" y="2812"/>
                    </a:lnTo>
                    <a:lnTo>
                      <a:pt x="55" y="2860"/>
                    </a:lnTo>
                    <a:lnTo>
                      <a:pt x="62" y="2905"/>
                    </a:lnTo>
                    <a:lnTo>
                      <a:pt x="68" y="2950"/>
                    </a:lnTo>
                    <a:lnTo>
                      <a:pt x="76" y="2995"/>
                    </a:lnTo>
                    <a:lnTo>
                      <a:pt x="85" y="3039"/>
                    </a:lnTo>
                    <a:lnTo>
                      <a:pt x="93" y="3082"/>
                    </a:lnTo>
                    <a:lnTo>
                      <a:pt x="101" y="3125"/>
                    </a:lnTo>
                    <a:lnTo>
                      <a:pt x="111" y="3167"/>
                    </a:lnTo>
                    <a:lnTo>
                      <a:pt x="119" y="3209"/>
                    </a:lnTo>
                    <a:lnTo>
                      <a:pt x="129" y="3249"/>
                    </a:lnTo>
                    <a:lnTo>
                      <a:pt x="140" y="3289"/>
                    </a:lnTo>
                    <a:lnTo>
                      <a:pt x="150" y="3329"/>
                    </a:lnTo>
                    <a:lnTo>
                      <a:pt x="160" y="3368"/>
                    </a:lnTo>
                    <a:lnTo>
                      <a:pt x="170" y="3405"/>
                    </a:lnTo>
                    <a:lnTo>
                      <a:pt x="182" y="3443"/>
                    </a:lnTo>
                    <a:lnTo>
                      <a:pt x="194" y="3478"/>
                    </a:lnTo>
                    <a:lnTo>
                      <a:pt x="206" y="3514"/>
                    </a:lnTo>
                    <a:lnTo>
                      <a:pt x="217" y="3548"/>
                    </a:lnTo>
                    <a:lnTo>
                      <a:pt x="230" y="3582"/>
                    </a:lnTo>
                    <a:lnTo>
                      <a:pt x="242" y="3615"/>
                    </a:lnTo>
                    <a:lnTo>
                      <a:pt x="256" y="3646"/>
                    </a:lnTo>
                    <a:lnTo>
                      <a:pt x="269" y="3677"/>
                    </a:lnTo>
                    <a:lnTo>
                      <a:pt x="282" y="3707"/>
                    </a:lnTo>
                    <a:lnTo>
                      <a:pt x="296" y="3737"/>
                    </a:lnTo>
                    <a:lnTo>
                      <a:pt x="310" y="3765"/>
                    </a:lnTo>
                    <a:lnTo>
                      <a:pt x="323" y="3792"/>
                    </a:lnTo>
                    <a:lnTo>
                      <a:pt x="338" y="3818"/>
                    </a:lnTo>
                    <a:lnTo>
                      <a:pt x="352" y="3843"/>
                    </a:lnTo>
                    <a:lnTo>
                      <a:pt x="367" y="3868"/>
                    </a:lnTo>
                    <a:lnTo>
                      <a:pt x="382" y="3891"/>
                    </a:lnTo>
                    <a:lnTo>
                      <a:pt x="397" y="3914"/>
                    </a:lnTo>
                    <a:lnTo>
                      <a:pt x="413" y="3935"/>
                    </a:lnTo>
                    <a:lnTo>
                      <a:pt x="429" y="3955"/>
                    </a:lnTo>
                    <a:lnTo>
                      <a:pt x="444" y="3973"/>
                    </a:lnTo>
                    <a:lnTo>
                      <a:pt x="460" y="3992"/>
                    </a:lnTo>
                    <a:lnTo>
                      <a:pt x="476" y="4008"/>
                    </a:lnTo>
                    <a:lnTo>
                      <a:pt x="493" y="4024"/>
                    </a:lnTo>
                    <a:lnTo>
                      <a:pt x="509" y="4039"/>
                    </a:lnTo>
                    <a:lnTo>
                      <a:pt x="526" y="4052"/>
                    </a:lnTo>
                    <a:lnTo>
                      <a:pt x="543" y="4064"/>
                    </a:lnTo>
                    <a:lnTo>
                      <a:pt x="560" y="4074"/>
                    </a:lnTo>
                    <a:lnTo>
                      <a:pt x="577" y="4084"/>
                    </a:lnTo>
                    <a:lnTo>
                      <a:pt x="594" y="4093"/>
                    </a:lnTo>
                    <a:lnTo>
                      <a:pt x="613" y="4100"/>
                    </a:lnTo>
                    <a:lnTo>
                      <a:pt x="630" y="4106"/>
                    </a:lnTo>
                    <a:lnTo>
                      <a:pt x="648" y="4110"/>
                    </a:lnTo>
                    <a:lnTo>
                      <a:pt x="665" y="4113"/>
                    </a:lnTo>
                    <a:lnTo>
                      <a:pt x="683" y="4115"/>
                    </a:lnTo>
                    <a:lnTo>
                      <a:pt x="702" y="4116"/>
                    </a:lnTo>
                    <a:lnTo>
                      <a:pt x="720" y="4115"/>
                    </a:lnTo>
                    <a:lnTo>
                      <a:pt x="737" y="4113"/>
                    </a:lnTo>
                    <a:lnTo>
                      <a:pt x="755" y="4110"/>
                    </a:lnTo>
                    <a:lnTo>
                      <a:pt x="773" y="4106"/>
                    </a:lnTo>
                    <a:lnTo>
                      <a:pt x="790" y="4100"/>
                    </a:lnTo>
                    <a:lnTo>
                      <a:pt x="809" y="4093"/>
                    </a:lnTo>
                    <a:lnTo>
                      <a:pt x="826" y="4084"/>
                    </a:lnTo>
                    <a:lnTo>
                      <a:pt x="842" y="4074"/>
                    </a:lnTo>
                    <a:lnTo>
                      <a:pt x="860" y="4064"/>
                    </a:lnTo>
                    <a:lnTo>
                      <a:pt x="877" y="4052"/>
                    </a:lnTo>
                    <a:lnTo>
                      <a:pt x="894" y="4039"/>
                    </a:lnTo>
                    <a:lnTo>
                      <a:pt x="910" y="4024"/>
                    </a:lnTo>
                    <a:lnTo>
                      <a:pt x="927" y="4008"/>
                    </a:lnTo>
                    <a:lnTo>
                      <a:pt x="943" y="3992"/>
                    </a:lnTo>
                    <a:lnTo>
                      <a:pt x="959" y="3973"/>
                    </a:lnTo>
                    <a:lnTo>
                      <a:pt x="974" y="3955"/>
                    </a:lnTo>
                    <a:lnTo>
                      <a:pt x="991" y="3935"/>
                    </a:lnTo>
                    <a:lnTo>
                      <a:pt x="1006" y="3914"/>
                    </a:lnTo>
                    <a:lnTo>
                      <a:pt x="1021" y="3891"/>
                    </a:lnTo>
                    <a:lnTo>
                      <a:pt x="1036" y="3868"/>
                    </a:lnTo>
                    <a:lnTo>
                      <a:pt x="1050" y="3843"/>
                    </a:lnTo>
                    <a:lnTo>
                      <a:pt x="1065" y="3818"/>
                    </a:lnTo>
                    <a:lnTo>
                      <a:pt x="1079" y="3792"/>
                    </a:lnTo>
                    <a:lnTo>
                      <a:pt x="1094" y="3765"/>
                    </a:lnTo>
                    <a:lnTo>
                      <a:pt x="1108" y="3737"/>
                    </a:lnTo>
                    <a:lnTo>
                      <a:pt x="1122" y="3707"/>
                    </a:lnTo>
                    <a:lnTo>
                      <a:pt x="1135" y="3677"/>
                    </a:lnTo>
                    <a:lnTo>
                      <a:pt x="1148" y="3646"/>
                    </a:lnTo>
                    <a:lnTo>
                      <a:pt x="1161" y="3615"/>
                    </a:lnTo>
                    <a:lnTo>
                      <a:pt x="1174" y="3582"/>
                    </a:lnTo>
                    <a:lnTo>
                      <a:pt x="1186" y="3548"/>
                    </a:lnTo>
                    <a:lnTo>
                      <a:pt x="1197" y="3514"/>
                    </a:lnTo>
                    <a:lnTo>
                      <a:pt x="1209" y="3478"/>
                    </a:lnTo>
                    <a:lnTo>
                      <a:pt x="1221" y="3443"/>
                    </a:lnTo>
                    <a:lnTo>
                      <a:pt x="1232" y="3405"/>
                    </a:lnTo>
                    <a:lnTo>
                      <a:pt x="1243" y="3368"/>
                    </a:lnTo>
                    <a:lnTo>
                      <a:pt x="1254" y="3329"/>
                    </a:lnTo>
                    <a:lnTo>
                      <a:pt x="1264" y="3289"/>
                    </a:lnTo>
                    <a:lnTo>
                      <a:pt x="1274" y="3249"/>
                    </a:lnTo>
                    <a:lnTo>
                      <a:pt x="1284" y="3209"/>
                    </a:lnTo>
                    <a:lnTo>
                      <a:pt x="1293" y="3167"/>
                    </a:lnTo>
                    <a:lnTo>
                      <a:pt x="1301" y="3125"/>
                    </a:lnTo>
                    <a:lnTo>
                      <a:pt x="1310" y="3082"/>
                    </a:lnTo>
                    <a:lnTo>
                      <a:pt x="1319" y="3039"/>
                    </a:lnTo>
                    <a:lnTo>
                      <a:pt x="1326" y="2995"/>
                    </a:lnTo>
                    <a:lnTo>
                      <a:pt x="1334" y="2950"/>
                    </a:lnTo>
                    <a:lnTo>
                      <a:pt x="1341" y="2905"/>
                    </a:lnTo>
                    <a:lnTo>
                      <a:pt x="1348" y="2860"/>
                    </a:lnTo>
                    <a:lnTo>
                      <a:pt x="1354" y="2812"/>
                    </a:lnTo>
                    <a:lnTo>
                      <a:pt x="1361" y="2766"/>
                    </a:lnTo>
                    <a:lnTo>
                      <a:pt x="1366" y="2719"/>
                    </a:lnTo>
                    <a:lnTo>
                      <a:pt x="1372" y="2670"/>
                    </a:lnTo>
                    <a:lnTo>
                      <a:pt x="1376" y="2622"/>
                    </a:lnTo>
                    <a:lnTo>
                      <a:pt x="1382" y="2572"/>
                    </a:lnTo>
                    <a:lnTo>
                      <a:pt x="1386" y="2523"/>
                    </a:lnTo>
                    <a:lnTo>
                      <a:pt x="1389" y="2474"/>
                    </a:lnTo>
                    <a:lnTo>
                      <a:pt x="1396" y="2371"/>
                    </a:lnTo>
                    <a:lnTo>
                      <a:pt x="1400" y="2268"/>
                    </a:lnTo>
                    <a:lnTo>
                      <a:pt x="1402" y="2165"/>
                    </a:lnTo>
                    <a:lnTo>
                      <a:pt x="1403" y="2058"/>
                    </a:lnTo>
                    <a:lnTo>
                      <a:pt x="1402" y="1952"/>
                    </a:lnTo>
                    <a:lnTo>
                      <a:pt x="1400" y="1848"/>
                    </a:lnTo>
                    <a:lnTo>
                      <a:pt x="1396" y="1745"/>
                    </a:lnTo>
                    <a:lnTo>
                      <a:pt x="1389" y="1643"/>
                    </a:lnTo>
                    <a:lnTo>
                      <a:pt x="1386" y="1593"/>
                    </a:lnTo>
                    <a:lnTo>
                      <a:pt x="1382" y="1544"/>
                    </a:lnTo>
                    <a:lnTo>
                      <a:pt x="1376" y="1494"/>
                    </a:lnTo>
                    <a:lnTo>
                      <a:pt x="1372" y="1446"/>
                    </a:lnTo>
                    <a:lnTo>
                      <a:pt x="1366" y="1398"/>
                    </a:lnTo>
                    <a:lnTo>
                      <a:pt x="1361" y="1350"/>
                    </a:lnTo>
                    <a:lnTo>
                      <a:pt x="1354" y="1304"/>
                    </a:lnTo>
                    <a:lnTo>
                      <a:pt x="1348" y="1257"/>
                    </a:lnTo>
                    <a:lnTo>
                      <a:pt x="1341" y="1212"/>
                    </a:lnTo>
                    <a:lnTo>
                      <a:pt x="1334" y="1166"/>
                    </a:lnTo>
                    <a:lnTo>
                      <a:pt x="1326" y="1121"/>
                    </a:lnTo>
                    <a:lnTo>
                      <a:pt x="1319" y="1077"/>
                    </a:lnTo>
                    <a:lnTo>
                      <a:pt x="1310" y="1034"/>
                    </a:lnTo>
                    <a:lnTo>
                      <a:pt x="1301" y="991"/>
                    </a:lnTo>
                    <a:lnTo>
                      <a:pt x="1293" y="949"/>
                    </a:lnTo>
                    <a:lnTo>
                      <a:pt x="1284" y="907"/>
                    </a:lnTo>
                    <a:lnTo>
                      <a:pt x="1274" y="867"/>
                    </a:lnTo>
                    <a:lnTo>
                      <a:pt x="1264" y="826"/>
                    </a:lnTo>
                    <a:lnTo>
                      <a:pt x="1254" y="788"/>
                    </a:lnTo>
                    <a:lnTo>
                      <a:pt x="1243" y="749"/>
                    </a:lnTo>
                    <a:lnTo>
                      <a:pt x="1232" y="711"/>
                    </a:lnTo>
                    <a:lnTo>
                      <a:pt x="1221" y="675"/>
                    </a:lnTo>
                    <a:lnTo>
                      <a:pt x="1209" y="638"/>
                    </a:lnTo>
                    <a:lnTo>
                      <a:pt x="1197" y="603"/>
                    </a:lnTo>
                    <a:lnTo>
                      <a:pt x="1186" y="568"/>
                    </a:lnTo>
                    <a:lnTo>
                      <a:pt x="1174" y="535"/>
                    </a:lnTo>
                    <a:lnTo>
                      <a:pt x="1161" y="501"/>
                    </a:lnTo>
                    <a:lnTo>
                      <a:pt x="1148" y="470"/>
                    </a:lnTo>
                    <a:lnTo>
                      <a:pt x="1135" y="439"/>
                    </a:lnTo>
                    <a:lnTo>
                      <a:pt x="1122" y="409"/>
                    </a:lnTo>
                    <a:lnTo>
                      <a:pt x="1108" y="380"/>
                    </a:lnTo>
                    <a:lnTo>
                      <a:pt x="1094" y="352"/>
                    </a:lnTo>
                    <a:lnTo>
                      <a:pt x="1079" y="325"/>
                    </a:lnTo>
                    <a:lnTo>
                      <a:pt x="1065" y="298"/>
                    </a:lnTo>
                    <a:lnTo>
                      <a:pt x="1050" y="273"/>
                    </a:lnTo>
                    <a:lnTo>
                      <a:pt x="1036" y="249"/>
                    </a:lnTo>
                    <a:lnTo>
                      <a:pt x="1021" y="225"/>
                    </a:lnTo>
                    <a:lnTo>
                      <a:pt x="1006" y="203"/>
                    </a:lnTo>
                    <a:lnTo>
                      <a:pt x="991" y="182"/>
                    </a:lnTo>
                    <a:lnTo>
                      <a:pt x="974" y="162"/>
                    </a:lnTo>
                    <a:lnTo>
                      <a:pt x="959" y="142"/>
                    </a:lnTo>
                    <a:lnTo>
                      <a:pt x="943" y="125"/>
                    </a:lnTo>
                    <a:lnTo>
                      <a:pt x="927" y="108"/>
                    </a:lnTo>
                    <a:lnTo>
                      <a:pt x="910" y="93"/>
                    </a:lnTo>
                    <a:lnTo>
                      <a:pt x="894" y="78"/>
                    </a:lnTo>
                    <a:lnTo>
                      <a:pt x="877" y="65"/>
                    </a:lnTo>
                    <a:lnTo>
                      <a:pt x="860" y="53"/>
                    </a:lnTo>
                    <a:lnTo>
                      <a:pt x="842" y="42"/>
                    </a:lnTo>
                    <a:lnTo>
                      <a:pt x="826" y="32"/>
                    </a:lnTo>
                    <a:lnTo>
                      <a:pt x="809" y="24"/>
                    </a:lnTo>
                    <a:lnTo>
                      <a:pt x="790" y="16"/>
                    </a:lnTo>
                    <a:lnTo>
                      <a:pt x="773" y="11"/>
                    </a:lnTo>
                    <a:lnTo>
                      <a:pt x="755" y="7"/>
                    </a:lnTo>
                    <a:lnTo>
                      <a:pt x="737" y="2"/>
                    </a:lnTo>
                    <a:lnTo>
                      <a:pt x="720" y="1"/>
                    </a:lnTo>
                    <a:lnTo>
                      <a:pt x="70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4" name="Line 2698">
                <a:extLst>
                  <a:ext uri="{FF2B5EF4-FFF2-40B4-BE49-F238E27FC236}">
                    <a16:creationId xmlns:a16="http://schemas.microsoft.com/office/drawing/2014/main" id="{26F2FC18-EA2C-5726-EEC1-92AC26B35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8" y="817"/>
                <a:ext cx="2511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5" name="Line 2699">
                <a:extLst>
                  <a:ext uri="{FF2B5EF4-FFF2-40B4-BE49-F238E27FC236}">
                    <a16:creationId xmlns:a16="http://schemas.microsoft.com/office/drawing/2014/main" id="{857B1CBF-005D-0467-404C-3B3777A77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8" y="1846"/>
                <a:ext cx="2511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6" name="Freeform 2700">
                <a:extLst>
                  <a:ext uri="{FF2B5EF4-FFF2-40B4-BE49-F238E27FC236}">
                    <a16:creationId xmlns:a16="http://schemas.microsoft.com/office/drawing/2014/main" id="{61E77DEA-4680-A2A0-B0F0-9ECA4123F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817"/>
                <a:ext cx="269" cy="1028"/>
              </a:xfrm>
              <a:custGeom>
                <a:avLst/>
                <a:gdLst>
                  <a:gd name="T0" fmla="*/ 1 w 537"/>
                  <a:gd name="T1" fmla="*/ 0 h 4113"/>
                  <a:gd name="T2" fmla="*/ 1 w 537"/>
                  <a:gd name="T3" fmla="*/ 0 h 4113"/>
                  <a:gd name="T4" fmla="*/ 1 w 537"/>
                  <a:gd name="T5" fmla="*/ 0 h 4113"/>
                  <a:gd name="T6" fmla="*/ 1 w 537"/>
                  <a:gd name="T7" fmla="*/ 0 h 4113"/>
                  <a:gd name="T8" fmla="*/ 1 w 537"/>
                  <a:gd name="T9" fmla="*/ 0 h 4113"/>
                  <a:gd name="T10" fmla="*/ 1 w 537"/>
                  <a:gd name="T11" fmla="*/ 0 h 4113"/>
                  <a:gd name="T12" fmla="*/ 1 w 537"/>
                  <a:gd name="T13" fmla="*/ 0 h 4113"/>
                  <a:gd name="T14" fmla="*/ 1 w 537"/>
                  <a:gd name="T15" fmla="*/ 0 h 4113"/>
                  <a:gd name="T16" fmla="*/ 1 w 537"/>
                  <a:gd name="T17" fmla="*/ 0 h 4113"/>
                  <a:gd name="T18" fmla="*/ 1 w 537"/>
                  <a:gd name="T19" fmla="*/ 0 h 4113"/>
                  <a:gd name="T20" fmla="*/ 1 w 537"/>
                  <a:gd name="T21" fmla="*/ 0 h 4113"/>
                  <a:gd name="T22" fmla="*/ 1 w 537"/>
                  <a:gd name="T23" fmla="*/ 0 h 4113"/>
                  <a:gd name="T24" fmla="*/ 1 w 537"/>
                  <a:gd name="T25" fmla="*/ 0 h 4113"/>
                  <a:gd name="T26" fmla="*/ 1 w 537"/>
                  <a:gd name="T27" fmla="*/ 0 h 4113"/>
                  <a:gd name="T28" fmla="*/ 1 w 537"/>
                  <a:gd name="T29" fmla="*/ 0 h 4113"/>
                  <a:gd name="T30" fmla="*/ 1 w 537"/>
                  <a:gd name="T31" fmla="*/ 0 h 4113"/>
                  <a:gd name="T32" fmla="*/ 1 w 537"/>
                  <a:gd name="T33" fmla="*/ 0 h 4113"/>
                  <a:gd name="T34" fmla="*/ 1 w 537"/>
                  <a:gd name="T35" fmla="*/ 0 h 4113"/>
                  <a:gd name="T36" fmla="*/ 1 w 537"/>
                  <a:gd name="T37" fmla="*/ 0 h 4113"/>
                  <a:gd name="T38" fmla="*/ 1 w 537"/>
                  <a:gd name="T39" fmla="*/ 0 h 4113"/>
                  <a:gd name="T40" fmla="*/ 1 w 537"/>
                  <a:gd name="T41" fmla="*/ 0 h 4113"/>
                  <a:gd name="T42" fmla="*/ 1 w 537"/>
                  <a:gd name="T43" fmla="*/ 0 h 4113"/>
                  <a:gd name="T44" fmla="*/ 1 w 537"/>
                  <a:gd name="T45" fmla="*/ 0 h 4113"/>
                  <a:gd name="T46" fmla="*/ 1 w 537"/>
                  <a:gd name="T47" fmla="*/ 0 h 4113"/>
                  <a:gd name="T48" fmla="*/ 1 w 537"/>
                  <a:gd name="T49" fmla="*/ 0 h 4113"/>
                  <a:gd name="T50" fmla="*/ 1 w 537"/>
                  <a:gd name="T51" fmla="*/ 0 h 4113"/>
                  <a:gd name="T52" fmla="*/ 1 w 537"/>
                  <a:gd name="T53" fmla="*/ 0 h 4113"/>
                  <a:gd name="T54" fmla="*/ 1 w 537"/>
                  <a:gd name="T55" fmla="*/ 0 h 4113"/>
                  <a:gd name="T56" fmla="*/ 1 w 537"/>
                  <a:gd name="T57" fmla="*/ 0 h 4113"/>
                  <a:gd name="T58" fmla="*/ 1 w 537"/>
                  <a:gd name="T59" fmla="*/ 0 h 4113"/>
                  <a:gd name="T60" fmla="*/ 1 w 537"/>
                  <a:gd name="T61" fmla="*/ 0 h 4113"/>
                  <a:gd name="T62" fmla="*/ 1 w 537"/>
                  <a:gd name="T63" fmla="*/ 0 h 4113"/>
                  <a:gd name="T64" fmla="*/ 1 w 537"/>
                  <a:gd name="T65" fmla="*/ 0 h 4113"/>
                  <a:gd name="T66" fmla="*/ 1 w 537"/>
                  <a:gd name="T67" fmla="*/ 0 h 4113"/>
                  <a:gd name="T68" fmla="*/ 1 w 537"/>
                  <a:gd name="T69" fmla="*/ 0 h 4113"/>
                  <a:gd name="T70" fmla="*/ 1 w 537"/>
                  <a:gd name="T71" fmla="*/ 0 h 4113"/>
                  <a:gd name="T72" fmla="*/ 1 w 537"/>
                  <a:gd name="T73" fmla="*/ 0 h 4113"/>
                  <a:gd name="T74" fmla="*/ 1 w 537"/>
                  <a:gd name="T75" fmla="*/ 0 h 4113"/>
                  <a:gd name="T76" fmla="*/ 1 w 537"/>
                  <a:gd name="T77" fmla="*/ 0 h 4113"/>
                  <a:gd name="T78" fmla="*/ 1 w 537"/>
                  <a:gd name="T79" fmla="*/ 0 h 4113"/>
                  <a:gd name="T80" fmla="*/ 1 w 537"/>
                  <a:gd name="T81" fmla="*/ 0 h 4113"/>
                  <a:gd name="T82" fmla="*/ 1 w 537"/>
                  <a:gd name="T83" fmla="*/ 0 h 4113"/>
                  <a:gd name="T84" fmla="*/ 1 w 537"/>
                  <a:gd name="T85" fmla="*/ 0 h 4113"/>
                  <a:gd name="T86" fmla="*/ 1 w 537"/>
                  <a:gd name="T87" fmla="*/ 0 h 4113"/>
                  <a:gd name="T88" fmla="*/ 1 w 537"/>
                  <a:gd name="T89" fmla="*/ 0 h 4113"/>
                  <a:gd name="T90" fmla="*/ 1 w 537"/>
                  <a:gd name="T91" fmla="*/ 0 h 4113"/>
                  <a:gd name="T92" fmla="*/ 1 w 537"/>
                  <a:gd name="T93" fmla="*/ 0 h 4113"/>
                  <a:gd name="T94" fmla="*/ 1 w 537"/>
                  <a:gd name="T95" fmla="*/ 0 h 4113"/>
                  <a:gd name="T96" fmla="*/ 1 w 537"/>
                  <a:gd name="T97" fmla="*/ 0 h 4113"/>
                  <a:gd name="T98" fmla="*/ 1 w 537"/>
                  <a:gd name="T99" fmla="*/ 0 h 4113"/>
                  <a:gd name="T100" fmla="*/ 1 w 537"/>
                  <a:gd name="T101" fmla="*/ 0 h 4113"/>
                  <a:gd name="T102" fmla="*/ 1 w 537"/>
                  <a:gd name="T103" fmla="*/ 0 h 4113"/>
                  <a:gd name="T104" fmla="*/ 1 w 537"/>
                  <a:gd name="T105" fmla="*/ 0 h 4113"/>
                  <a:gd name="T106" fmla="*/ 1 w 537"/>
                  <a:gd name="T107" fmla="*/ 0 h 4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37"/>
                  <a:gd name="T163" fmla="*/ 0 h 4113"/>
                  <a:gd name="T164" fmla="*/ 537 w 537"/>
                  <a:gd name="T165" fmla="*/ 4113 h 411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37" h="4113">
                    <a:moveTo>
                      <a:pt x="0" y="0"/>
                    </a:moveTo>
                    <a:lnTo>
                      <a:pt x="14" y="10"/>
                    </a:lnTo>
                    <a:lnTo>
                      <a:pt x="30" y="21"/>
                    </a:lnTo>
                    <a:lnTo>
                      <a:pt x="44" y="32"/>
                    </a:lnTo>
                    <a:lnTo>
                      <a:pt x="58" y="45"/>
                    </a:lnTo>
                    <a:lnTo>
                      <a:pt x="72" y="59"/>
                    </a:lnTo>
                    <a:lnTo>
                      <a:pt x="86" y="73"/>
                    </a:lnTo>
                    <a:lnTo>
                      <a:pt x="99" y="89"/>
                    </a:lnTo>
                    <a:lnTo>
                      <a:pt x="113" y="106"/>
                    </a:lnTo>
                    <a:lnTo>
                      <a:pt x="126" y="123"/>
                    </a:lnTo>
                    <a:lnTo>
                      <a:pt x="140" y="141"/>
                    </a:lnTo>
                    <a:lnTo>
                      <a:pt x="153" y="160"/>
                    </a:lnTo>
                    <a:lnTo>
                      <a:pt x="166" y="179"/>
                    </a:lnTo>
                    <a:lnTo>
                      <a:pt x="179" y="200"/>
                    </a:lnTo>
                    <a:lnTo>
                      <a:pt x="192" y="222"/>
                    </a:lnTo>
                    <a:lnTo>
                      <a:pt x="204" y="243"/>
                    </a:lnTo>
                    <a:lnTo>
                      <a:pt x="216" y="267"/>
                    </a:lnTo>
                    <a:lnTo>
                      <a:pt x="229" y="291"/>
                    </a:lnTo>
                    <a:lnTo>
                      <a:pt x="241" y="315"/>
                    </a:lnTo>
                    <a:lnTo>
                      <a:pt x="252" y="340"/>
                    </a:lnTo>
                    <a:lnTo>
                      <a:pt x="263" y="366"/>
                    </a:lnTo>
                    <a:lnTo>
                      <a:pt x="275" y="393"/>
                    </a:lnTo>
                    <a:lnTo>
                      <a:pt x="286" y="420"/>
                    </a:lnTo>
                    <a:lnTo>
                      <a:pt x="297" y="448"/>
                    </a:lnTo>
                    <a:lnTo>
                      <a:pt x="308" y="477"/>
                    </a:lnTo>
                    <a:lnTo>
                      <a:pt x="318" y="507"/>
                    </a:lnTo>
                    <a:lnTo>
                      <a:pt x="328" y="537"/>
                    </a:lnTo>
                    <a:lnTo>
                      <a:pt x="338" y="567"/>
                    </a:lnTo>
                    <a:lnTo>
                      <a:pt x="348" y="598"/>
                    </a:lnTo>
                    <a:lnTo>
                      <a:pt x="358" y="632"/>
                    </a:lnTo>
                    <a:lnTo>
                      <a:pt x="367" y="664"/>
                    </a:lnTo>
                    <a:lnTo>
                      <a:pt x="377" y="696"/>
                    </a:lnTo>
                    <a:lnTo>
                      <a:pt x="386" y="731"/>
                    </a:lnTo>
                    <a:lnTo>
                      <a:pt x="394" y="765"/>
                    </a:lnTo>
                    <a:lnTo>
                      <a:pt x="403" y="800"/>
                    </a:lnTo>
                    <a:lnTo>
                      <a:pt x="412" y="836"/>
                    </a:lnTo>
                    <a:lnTo>
                      <a:pt x="419" y="873"/>
                    </a:lnTo>
                    <a:lnTo>
                      <a:pt x="428" y="909"/>
                    </a:lnTo>
                    <a:lnTo>
                      <a:pt x="436" y="946"/>
                    </a:lnTo>
                    <a:lnTo>
                      <a:pt x="443" y="983"/>
                    </a:lnTo>
                    <a:lnTo>
                      <a:pt x="450" y="1022"/>
                    </a:lnTo>
                    <a:lnTo>
                      <a:pt x="456" y="1061"/>
                    </a:lnTo>
                    <a:lnTo>
                      <a:pt x="464" y="1100"/>
                    </a:lnTo>
                    <a:lnTo>
                      <a:pt x="470" y="1139"/>
                    </a:lnTo>
                    <a:lnTo>
                      <a:pt x="476" y="1179"/>
                    </a:lnTo>
                    <a:lnTo>
                      <a:pt x="488" y="1261"/>
                    </a:lnTo>
                    <a:lnTo>
                      <a:pt x="497" y="1344"/>
                    </a:lnTo>
                    <a:lnTo>
                      <a:pt x="506" y="1429"/>
                    </a:lnTo>
                    <a:lnTo>
                      <a:pt x="515" y="1515"/>
                    </a:lnTo>
                    <a:lnTo>
                      <a:pt x="522" y="1603"/>
                    </a:lnTo>
                    <a:lnTo>
                      <a:pt x="528" y="1691"/>
                    </a:lnTo>
                    <a:lnTo>
                      <a:pt x="532" y="1782"/>
                    </a:lnTo>
                    <a:lnTo>
                      <a:pt x="535" y="1873"/>
                    </a:lnTo>
                    <a:lnTo>
                      <a:pt x="537" y="1966"/>
                    </a:lnTo>
                    <a:lnTo>
                      <a:pt x="537" y="2058"/>
                    </a:lnTo>
                    <a:lnTo>
                      <a:pt x="537" y="2151"/>
                    </a:lnTo>
                    <a:lnTo>
                      <a:pt x="535" y="2242"/>
                    </a:lnTo>
                    <a:lnTo>
                      <a:pt x="532" y="2334"/>
                    </a:lnTo>
                    <a:lnTo>
                      <a:pt x="528" y="2423"/>
                    </a:lnTo>
                    <a:lnTo>
                      <a:pt x="522" y="2511"/>
                    </a:lnTo>
                    <a:lnTo>
                      <a:pt x="515" y="2598"/>
                    </a:lnTo>
                    <a:lnTo>
                      <a:pt x="506" y="2684"/>
                    </a:lnTo>
                    <a:lnTo>
                      <a:pt x="497" y="2768"/>
                    </a:lnTo>
                    <a:lnTo>
                      <a:pt x="488" y="2852"/>
                    </a:lnTo>
                    <a:lnTo>
                      <a:pt x="476" y="2933"/>
                    </a:lnTo>
                    <a:lnTo>
                      <a:pt x="464" y="3013"/>
                    </a:lnTo>
                    <a:lnTo>
                      <a:pt x="457" y="3052"/>
                    </a:lnTo>
                    <a:lnTo>
                      <a:pt x="451" y="3090"/>
                    </a:lnTo>
                    <a:lnTo>
                      <a:pt x="443" y="3129"/>
                    </a:lnTo>
                    <a:lnTo>
                      <a:pt x="437" y="3166"/>
                    </a:lnTo>
                    <a:lnTo>
                      <a:pt x="429" y="3203"/>
                    </a:lnTo>
                    <a:lnTo>
                      <a:pt x="420" y="3240"/>
                    </a:lnTo>
                    <a:lnTo>
                      <a:pt x="413" y="3276"/>
                    </a:lnTo>
                    <a:lnTo>
                      <a:pt x="404" y="3312"/>
                    </a:lnTo>
                    <a:lnTo>
                      <a:pt x="397" y="3346"/>
                    </a:lnTo>
                    <a:lnTo>
                      <a:pt x="387" y="3380"/>
                    </a:lnTo>
                    <a:lnTo>
                      <a:pt x="378" y="3414"/>
                    </a:lnTo>
                    <a:lnTo>
                      <a:pt x="370" y="3448"/>
                    </a:lnTo>
                    <a:lnTo>
                      <a:pt x="360" y="3480"/>
                    </a:lnTo>
                    <a:lnTo>
                      <a:pt x="350" y="3513"/>
                    </a:lnTo>
                    <a:lnTo>
                      <a:pt x="340" y="3544"/>
                    </a:lnTo>
                    <a:lnTo>
                      <a:pt x="329" y="3575"/>
                    </a:lnTo>
                    <a:lnTo>
                      <a:pt x="320" y="3605"/>
                    </a:lnTo>
                    <a:lnTo>
                      <a:pt x="309" y="3634"/>
                    </a:lnTo>
                    <a:lnTo>
                      <a:pt x="298" y="3663"/>
                    </a:lnTo>
                    <a:lnTo>
                      <a:pt x="287" y="3691"/>
                    </a:lnTo>
                    <a:lnTo>
                      <a:pt x="276" y="3718"/>
                    </a:lnTo>
                    <a:lnTo>
                      <a:pt x="266" y="3745"/>
                    </a:lnTo>
                    <a:lnTo>
                      <a:pt x="254" y="3771"/>
                    </a:lnTo>
                    <a:lnTo>
                      <a:pt x="242" y="3797"/>
                    </a:lnTo>
                    <a:lnTo>
                      <a:pt x="231" y="3822"/>
                    </a:lnTo>
                    <a:lnTo>
                      <a:pt x="218" y="3845"/>
                    </a:lnTo>
                    <a:lnTo>
                      <a:pt x="206" y="3868"/>
                    </a:lnTo>
                    <a:lnTo>
                      <a:pt x="194" y="3890"/>
                    </a:lnTo>
                    <a:lnTo>
                      <a:pt x="181" y="3912"/>
                    </a:lnTo>
                    <a:lnTo>
                      <a:pt x="168" y="3932"/>
                    </a:lnTo>
                    <a:lnTo>
                      <a:pt x="155" y="3953"/>
                    </a:lnTo>
                    <a:lnTo>
                      <a:pt x="142" y="3972"/>
                    </a:lnTo>
                    <a:lnTo>
                      <a:pt x="129" y="3989"/>
                    </a:lnTo>
                    <a:lnTo>
                      <a:pt x="116" y="4007"/>
                    </a:lnTo>
                    <a:lnTo>
                      <a:pt x="102" y="4024"/>
                    </a:lnTo>
                    <a:lnTo>
                      <a:pt x="88" y="4039"/>
                    </a:lnTo>
                    <a:lnTo>
                      <a:pt x="74" y="4054"/>
                    </a:lnTo>
                    <a:lnTo>
                      <a:pt x="61" y="4068"/>
                    </a:lnTo>
                    <a:lnTo>
                      <a:pt x="47" y="4081"/>
                    </a:lnTo>
                    <a:lnTo>
                      <a:pt x="32" y="4093"/>
                    </a:lnTo>
                    <a:lnTo>
                      <a:pt x="18" y="4103"/>
                    </a:lnTo>
                    <a:lnTo>
                      <a:pt x="4" y="411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7" name="Freeform 2701">
                <a:extLst>
                  <a:ext uri="{FF2B5EF4-FFF2-40B4-BE49-F238E27FC236}">
                    <a16:creationId xmlns:a16="http://schemas.microsoft.com/office/drawing/2014/main" id="{78A7C7A8-A52D-1F70-3267-E94ED921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8" name="Freeform 2702">
                <a:extLst>
                  <a:ext uri="{FF2B5EF4-FFF2-40B4-BE49-F238E27FC236}">
                    <a16:creationId xmlns:a16="http://schemas.microsoft.com/office/drawing/2014/main" id="{4B62D9B6-FD64-2935-6A2E-0E9DC821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79" name="Freeform 2703">
                <a:extLst>
                  <a:ext uri="{FF2B5EF4-FFF2-40B4-BE49-F238E27FC236}">
                    <a16:creationId xmlns:a16="http://schemas.microsoft.com/office/drawing/2014/main" id="{A5AF1120-D6D5-994D-4787-9FE86250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0" name="Freeform 2704">
                <a:extLst>
                  <a:ext uri="{FF2B5EF4-FFF2-40B4-BE49-F238E27FC236}">
                    <a16:creationId xmlns:a16="http://schemas.microsoft.com/office/drawing/2014/main" id="{5361DC5F-63A1-841E-060A-FEF5631A7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1" name="Freeform 2705">
                <a:extLst>
                  <a:ext uri="{FF2B5EF4-FFF2-40B4-BE49-F238E27FC236}">
                    <a16:creationId xmlns:a16="http://schemas.microsoft.com/office/drawing/2014/main" id="{6F37DC44-959E-4D31-DD14-0DF57FD61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2" name="Freeform 2706">
                <a:extLst>
                  <a:ext uri="{FF2B5EF4-FFF2-40B4-BE49-F238E27FC236}">
                    <a16:creationId xmlns:a16="http://schemas.microsoft.com/office/drawing/2014/main" id="{2CE82660-F0F8-D83B-EB8D-47CA3CEB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3" name="Freeform 2707">
                <a:extLst>
                  <a:ext uri="{FF2B5EF4-FFF2-40B4-BE49-F238E27FC236}">
                    <a16:creationId xmlns:a16="http://schemas.microsoft.com/office/drawing/2014/main" id="{8C6D0092-0E6E-E4F4-3534-4C6646FC9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4" name="Freeform 2708">
                <a:extLst>
                  <a:ext uri="{FF2B5EF4-FFF2-40B4-BE49-F238E27FC236}">
                    <a16:creationId xmlns:a16="http://schemas.microsoft.com/office/drawing/2014/main" id="{4C1BBB7E-64E5-ADB4-CF20-D502465A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5" name="Freeform 2709">
                <a:extLst>
                  <a:ext uri="{FF2B5EF4-FFF2-40B4-BE49-F238E27FC236}">
                    <a16:creationId xmlns:a16="http://schemas.microsoft.com/office/drawing/2014/main" id="{F5A5B161-803B-D688-9B93-54A28ACF9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6" name="Freeform 2710">
                <a:extLst>
                  <a:ext uri="{FF2B5EF4-FFF2-40B4-BE49-F238E27FC236}">
                    <a16:creationId xmlns:a16="http://schemas.microsoft.com/office/drawing/2014/main" id="{E185989A-CAE0-D37B-1808-4D29CAAE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7" name="Freeform 2711">
                <a:extLst>
                  <a:ext uri="{FF2B5EF4-FFF2-40B4-BE49-F238E27FC236}">
                    <a16:creationId xmlns:a16="http://schemas.microsoft.com/office/drawing/2014/main" id="{43472547-4C7A-0422-D996-623F78529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8" name="Freeform 2712">
                <a:extLst>
                  <a:ext uri="{FF2B5EF4-FFF2-40B4-BE49-F238E27FC236}">
                    <a16:creationId xmlns:a16="http://schemas.microsoft.com/office/drawing/2014/main" id="{A6AE7458-EEC1-8BBC-E5A8-40FEA7A67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89" name="Freeform 2713">
                <a:extLst>
                  <a:ext uri="{FF2B5EF4-FFF2-40B4-BE49-F238E27FC236}">
                    <a16:creationId xmlns:a16="http://schemas.microsoft.com/office/drawing/2014/main" id="{8C1FE185-5B65-144F-5C7D-4F9AADD99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17"/>
                <a:ext cx="269" cy="1028"/>
              </a:xfrm>
              <a:custGeom>
                <a:avLst/>
                <a:gdLst>
                  <a:gd name="T0" fmla="*/ 1 w 538"/>
                  <a:gd name="T1" fmla="*/ 0 h 4113"/>
                  <a:gd name="T2" fmla="*/ 1 w 538"/>
                  <a:gd name="T3" fmla="*/ 0 h 4113"/>
                  <a:gd name="T4" fmla="*/ 1 w 538"/>
                  <a:gd name="T5" fmla="*/ 0 h 4113"/>
                  <a:gd name="T6" fmla="*/ 1 w 538"/>
                  <a:gd name="T7" fmla="*/ 0 h 4113"/>
                  <a:gd name="T8" fmla="*/ 1 w 538"/>
                  <a:gd name="T9" fmla="*/ 0 h 4113"/>
                  <a:gd name="T10" fmla="*/ 1 w 538"/>
                  <a:gd name="T11" fmla="*/ 0 h 4113"/>
                  <a:gd name="T12" fmla="*/ 1 w 538"/>
                  <a:gd name="T13" fmla="*/ 0 h 4113"/>
                  <a:gd name="T14" fmla="*/ 1 w 538"/>
                  <a:gd name="T15" fmla="*/ 0 h 4113"/>
                  <a:gd name="T16" fmla="*/ 1 w 538"/>
                  <a:gd name="T17" fmla="*/ 0 h 4113"/>
                  <a:gd name="T18" fmla="*/ 1 w 538"/>
                  <a:gd name="T19" fmla="*/ 0 h 4113"/>
                  <a:gd name="T20" fmla="*/ 1 w 538"/>
                  <a:gd name="T21" fmla="*/ 0 h 4113"/>
                  <a:gd name="T22" fmla="*/ 1 w 538"/>
                  <a:gd name="T23" fmla="*/ 0 h 4113"/>
                  <a:gd name="T24" fmla="*/ 1 w 538"/>
                  <a:gd name="T25" fmla="*/ 0 h 4113"/>
                  <a:gd name="T26" fmla="*/ 1 w 538"/>
                  <a:gd name="T27" fmla="*/ 0 h 4113"/>
                  <a:gd name="T28" fmla="*/ 1 w 538"/>
                  <a:gd name="T29" fmla="*/ 0 h 4113"/>
                  <a:gd name="T30" fmla="*/ 1 w 538"/>
                  <a:gd name="T31" fmla="*/ 0 h 4113"/>
                  <a:gd name="T32" fmla="*/ 1 w 538"/>
                  <a:gd name="T33" fmla="*/ 0 h 4113"/>
                  <a:gd name="T34" fmla="*/ 1 w 538"/>
                  <a:gd name="T35" fmla="*/ 0 h 4113"/>
                  <a:gd name="T36" fmla="*/ 1 w 538"/>
                  <a:gd name="T37" fmla="*/ 0 h 4113"/>
                  <a:gd name="T38" fmla="*/ 1 w 538"/>
                  <a:gd name="T39" fmla="*/ 0 h 4113"/>
                  <a:gd name="T40" fmla="*/ 1 w 538"/>
                  <a:gd name="T41" fmla="*/ 0 h 4113"/>
                  <a:gd name="T42" fmla="*/ 1 w 538"/>
                  <a:gd name="T43" fmla="*/ 0 h 4113"/>
                  <a:gd name="T44" fmla="*/ 1 w 538"/>
                  <a:gd name="T45" fmla="*/ 0 h 4113"/>
                  <a:gd name="T46" fmla="*/ 1 w 538"/>
                  <a:gd name="T47" fmla="*/ 0 h 4113"/>
                  <a:gd name="T48" fmla="*/ 1 w 538"/>
                  <a:gd name="T49" fmla="*/ 0 h 4113"/>
                  <a:gd name="T50" fmla="*/ 1 w 538"/>
                  <a:gd name="T51" fmla="*/ 0 h 4113"/>
                  <a:gd name="T52" fmla="*/ 1 w 538"/>
                  <a:gd name="T53" fmla="*/ 0 h 4113"/>
                  <a:gd name="T54" fmla="*/ 1 w 538"/>
                  <a:gd name="T55" fmla="*/ 0 h 4113"/>
                  <a:gd name="T56" fmla="*/ 1 w 538"/>
                  <a:gd name="T57" fmla="*/ 0 h 4113"/>
                  <a:gd name="T58" fmla="*/ 1 w 538"/>
                  <a:gd name="T59" fmla="*/ 0 h 4113"/>
                  <a:gd name="T60" fmla="*/ 1 w 538"/>
                  <a:gd name="T61" fmla="*/ 0 h 4113"/>
                  <a:gd name="T62" fmla="*/ 1 w 538"/>
                  <a:gd name="T63" fmla="*/ 0 h 4113"/>
                  <a:gd name="T64" fmla="*/ 1 w 538"/>
                  <a:gd name="T65" fmla="*/ 0 h 4113"/>
                  <a:gd name="T66" fmla="*/ 1 w 538"/>
                  <a:gd name="T67" fmla="*/ 0 h 4113"/>
                  <a:gd name="T68" fmla="*/ 1 w 538"/>
                  <a:gd name="T69" fmla="*/ 0 h 4113"/>
                  <a:gd name="T70" fmla="*/ 1 w 538"/>
                  <a:gd name="T71" fmla="*/ 0 h 4113"/>
                  <a:gd name="T72" fmla="*/ 1 w 538"/>
                  <a:gd name="T73" fmla="*/ 0 h 4113"/>
                  <a:gd name="T74" fmla="*/ 1 w 538"/>
                  <a:gd name="T75" fmla="*/ 0 h 4113"/>
                  <a:gd name="T76" fmla="*/ 1 w 538"/>
                  <a:gd name="T77" fmla="*/ 0 h 4113"/>
                  <a:gd name="T78" fmla="*/ 1 w 538"/>
                  <a:gd name="T79" fmla="*/ 0 h 4113"/>
                  <a:gd name="T80" fmla="*/ 1 w 538"/>
                  <a:gd name="T81" fmla="*/ 0 h 4113"/>
                  <a:gd name="T82" fmla="*/ 1 w 538"/>
                  <a:gd name="T83" fmla="*/ 0 h 4113"/>
                  <a:gd name="T84" fmla="*/ 1 w 538"/>
                  <a:gd name="T85" fmla="*/ 0 h 4113"/>
                  <a:gd name="T86" fmla="*/ 1 w 538"/>
                  <a:gd name="T87" fmla="*/ 0 h 4113"/>
                  <a:gd name="T88" fmla="*/ 1 w 538"/>
                  <a:gd name="T89" fmla="*/ 0 h 4113"/>
                  <a:gd name="T90" fmla="*/ 1 w 538"/>
                  <a:gd name="T91" fmla="*/ 0 h 4113"/>
                  <a:gd name="T92" fmla="*/ 1 w 538"/>
                  <a:gd name="T93" fmla="*/ 0 h 4113"/>
                  <a:gd name="T94" fmla="*/ 1 w 538"/>
                  <a:gd name="T95" fmla="*/ 0 h 4113"/>
                  <a:gd name="T96" fmla="*/ 1 w 538"/>
                  <a:gd name="T97" fmla="*/ 0 h 4113"/>
                  <a:gd name="T98" fmla="*/ 1 w 538"/>
                  <a:gd name="T99" fmla="*/ 0 h 4113"/>
                  <a:gd name="T100" fmla="*/ 1 w 538"/>
                  <a:gd name="T101" fmla="*/ 0 h 4113"/>
                  <a:gd name="T102" fmla="*/ 1 w 538"/>
                  <a:gd name="T103" fmla="*/ 0 h 4113"/>
                  <a:gd name="T104" fmla="*/ 1 w 538"/>
                  <a:gd name="T105" fmla="*/ 0 h 4113"/>
                  <a:gd name="T106" fmla="*/ 1 w 538"/>
                  <a:gd name="T107" fmla="*/ 0 h 41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38"/>
                  <a:gd name="T163" fmla="*/ 0 h 4113"/>
                  <a:gd name="T164" fmla="*/ 538 w 538"/>
                  <a:gd name="T165" fmla="*/ 4113 h 411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38" h="4113">
                    <a:moveTo>
                      <a:pt x="538" y="0"/>
                    </a:moveTo>
                    <a:lnTo>
                      <a:pt x="522" y="10"/>
                    </a:lnTo>
                    <a:lnTo>
                      <a:pt x="509" y="21"/>
                    </a:lnTo>
                    <a:lnTo>
                      <a:pt x="494" y="32"/>
                    </a:lnTo>
                    <a:lnTo>
                      <a:pt x="480" y="45"/>
                    </a:lnTo>
                    <a:lnTo>
                      <a:pt x="466" y="59"/>
                    </a:lnTo>
                    <a:lnTo>
                      <a:pt x="451" y="73"/>
                    </a:lnTo>
                    <a:lnTo>
                      <a:pt x="437" y="89"/>
                    </a:lnTo>
                    <a:lnTo>
                      <a:pt x="424" y="106"/>
                    </a:lnTo>
                    <a:lnTo>
                      <a:pt x="410" y="123"/>
                    </a:lnTo>
                    <a:lnTo>
                      <a:pt x="397" y="141"/>
                    </a:lnTo>
                    <a:lnTo>
                      <a:pt x="384" y="160"/>
                    </a:lnTo>
                    <a:lnTo>
                      <a:pt x="371" y="179"/>
                    </a:lnTo>
                    <a:lnTo>
                      <a:pt x="358" y="200"/>
                    </a:lnTo>
                    <a:lnTo>
                      <a:pt x="346" y="222"/>
                    </a:lnTo>
                    <a:lnTo>
                      <a:pt x="333" y="243"/>
                    </a:lnTo>
                    <a:lnTo>
                      <a:pt x="322" y="267"/>
                    </a:lnTo>
                    <a:lnTo>
                      <a:pt x="310" y="291"/>
                    </a:lnTo>
                    <a:lnTo>
                      <a:pt x="298" y="315"/>
                    </a:lnTo>
                    <a:lnTo>
                      <a:pt x="286" y="340"/>
                    </a:lnTo>
                    <a:lnTo>
                      <a:pt x="274" y="366"/>
                    </a:lnTo>
                    <a:lnTo>
                      <a:pt x="263" y="393"/>
                    </a:lnTo>
                    <a:lnTo>
                      <a:pt x="252" y="420"/>
                    </a:lnTo>
                    <a:lnTo>
                      <a:pt x="240" y="448"/>
                    </a:lnTo>
                    <a:lnTo>
                      <a:pt x="230" y="477"/>
                    </a:lnTo>
                    <a:lnTo>
                      <a:pt x="220" y="507"/>
                    </a:lnTo>
                    <a:lnTo>
                      <a:pt x="209" y="537"/>
                    </a:lnTo>
                    <a:lnTo>
                      <a:pt x="199" y="567"/>
                    </a:lnTo>
                    <a:lnTo>
                      <a:pt x="188" y="598"/>
                    </a:lnTo>
                    <a:lnTo>
                      <a:pt x="179" y="632"/>
                    </a:lnTo>
                    <a:lnTo>
                      <a:pt x="170" y="664"/>
                    </a:lnTo>
                    <a:lnTo>
                      <a:pt x="160" y="696"/>
                    </a:lnTo>
                    <a:lnTo>
                      <a:pt x="152" y="731"/>
                    </a:lnTo>
                    <a:lnTo>
                      <a:pt x="142" y="765"/>
                    </a:lnTo>
                    <a:lnTo>
                      <a:pt x="134" y="800"/>
                    </a:lnTo>
                    <a:lnTo>
                      <a:pt x="126" y="836"/>
                    </a:lnTo>
                    <a:lnTo>
                      <a:pt x="117" y="873"/>
                    </a:lnTo>
                    <a:lnTo>
                      <a:pt x="109" y="909"/>
                    </a:lnTo>
                    <a:lnTo>
                      <a:pt x="102" y="946"/>
                    </a:lnTo>
                    <a:lnTo>
                      <a:pt x="94" y="983"/>
                    </a:lnTo>
                    <a:lnTo>
                      <a:pt x="88" y="1022"/>
                    </a:lnTo>
                    <a:lnTo>
                      <a:pt x="80" y="1061"/>
                    </a:lnTo>
                    <a:lnTo>
                      <a:pt x="75" y="1100"/>
                    </a:lnTo>
                    <a:lnTo>
                      <a:pt x="68" y="1139"/>
                    </a:lnTo>
                    <a:lnTo>
                      <a:pt x="62" y="1179"/>
                    </a:lnTo>
                    <a:lnTo>
                      <a:pt x="50" y="1261"/>
                    </a:lnTo>
                    <a:lnTo>
                      <a:pt x="40" y="1344"/>
                    </a:lnTo>
                    <a:lnTo>
                      <a:pt x="30" y="1429"/>
                    </a:lnTo>
                    <a:lnTo>
                      <a:pt x="23" y="1515"/>
                    </a:lnTo>
                    <a:lnTo>
                      <a:pt x="16" y="1603"/>
                    </a:lnTo>
                    <a:lnTo>
                      <a:pt x="11" y="1691"/>
                    </a:lnTo>
                    <a:lnTo>
                      <a:pt x="5" y="1782"/>
                    </a:lnTo>
                    <a:lnTo>
                      <a:pt x="3" y="1873"/>
                    </a:lnTo>
                    <a:lnTo>
                      <a:pt x="1" y="1966"/>
                    </a:lnTo>
                    <a:lnTo>
                      <a:pt x="0" y="2058"/>
                    </a:lnTo>
                    <a:lnTo>
                      <a:pt x="1" y="2151"/>
                    </a:lnTo>
                    <a:lnTo>
                      <a:pt x="3" y="2242"/>
                    </a:lnTo>
                    <a:lnTo>
                      <a:pt x="5" y="2334"/>
                    </a:lnTo>
                    <a:lnTo>
                      <a:pt x="11" y="2423"/>
                    </a:lnTo>
                    <a:lnTo>
                      <a:pt x="16" y="2511"/>
                    </a:lnTo>
                    <a:lnTo>
                      <a:pt x="23" y="2598"/>
                    </a:lnTo>
                    <a:lnTo>
                      <a:pt x="30" y="2684"/>
                    </a:lnTo>
                    <a:lnTo>
                      <a:pt x="40" y="2768"/>
                    </a:lnTo>
                    <a:lnTo>
                      <a:pt x="50" y="2852"/>
                    </a:lnTo>
                    <a:lnTo>
                      <a:pt x="62" y="2933"/>
                    </a:lnTo>
                    <a:lnTo>
                      <a:pt x="74" y="3013"/>
                    </a:lnTo>
                    <a:lnTo>
                      <a:pt x="80" y="3052"/>
                    </a:lnTo>
                    <a:lnTo>
                      <a:pt x="87" y="3090"/>
                    </a:lnTo>
                    <a:lnTo>
                      <a:pt x="94" y="3129"/>
                    </a:lnTo>
                    <a:lnTo>
                      <a:pt x="102" y="3166"/>
                    </a:lnTo>
                    <a:lnTo>
                      <a:pt x="109" y="3203"/>
                    </a:lnTo>
                    <a:lnTo>
                      <a:pt x="117" y="3240"/>
                    </a:lnTo>
                    <a:lnTo>
                      <a:pt x="125" y="3276"/>
                    </a:lnTo>
                    <a:lnTo>
                      <a:pt x="133" y="3312"/>
                    </a:lnTo>
                    <a:lnTo>
                      <a:pt x="142" y="3346"/>
                    </a:lnTo>
                    <a:lnTo>
                      <a:pt x="150" y="3380"/>
                    </a:lnTo>
                    <a:lnTo>
                      <a:pt x="159" y="3414"/>
                    </a:lnTo>
                    <a:lnTo>
                      <a:pt x="169" y="3448"/>
                    </a:lnTo>
                    <a:lnTo>
                      <a:pt x="178" y="3480"/>
                    </a:lnTo>
                    <a:lnTo>
                      <a:pt x="187" y="3513"/>
                    </a:lnTo>
                    <a:lnTo>
                      <a:pt x="197" y="3544"/>
                    </a:lnTo>
                    <a:lnTo>
                      <a:pt x="208" y="3575"/>
                    </a:lnTo>
                    <a:lnTo>
                      <a:pt x="218" y="3605"/>
                    </a:lnTo>
                    <a:lnTo>
                      <a:pt x="228" y="3634"/>
                    </a:lnTo>
                    <a:lnTo>
                      <a:pt x="238" y="3663"/>
                    </a:lnTo>
                    <a:lnTo>
                      <a:pt x="250" y="3691"/>
                    </a:lnTo>
                    <a:lnTo>
                      <a:pt x="261" y="3718"/>
                    </a:lnTo>
                    <a:lnTo>
                      <a:pt x="272" y="3745"/>
                    </a:lnTo>
                    <a:lnTo>
                      <a:pt x="284" y="3771"/>
                    </a:lnTo>
                    <a:lnTo>
                      <a:pt x="296" y="3797"/>
                    </a:lnTo>
                    <a:lnTo>
                      <a:pt x="307" y="3822"/>
                    </a:lnTo>
                    <a:lnTo>
                      <a:pt x="319" y="3845"/>
                    </a:lnTo>
                    <a:lnTo>
                      <a:pt x="331" y="3868"/>
                    </a:lnTo>
                    <a:lnTo>
                      <a:pt x="344" y="3890"/>
                    </a:lnTo>
                    <a:lnTo>
                      <a:pt x="356" y="3912"/>
                    </a:lnTo>
                    <a:lnTo>
                      <a:pt x="369" y="3932"/>
                    </a:lnTo>
                    <a:lnTo>
                      <a:pt x="382" y="3953"/>
                    </a:lnTo>
                    <a:lnTo>
                      <a:pt x="395" y="3972"/>
                    </a:lnTo>
                    <a:lnTo>
                      <a:pt x="408" y="3989"/>
                    </a:lnTo>
                    <a:lnTo>
                      <a:pt x="422" y="4007"/>
                    </a:lnTo>
                    <a:lnTo>
                      <a:pt x="435" y="4024"/>
                    </a:lnTo>
                    <a:lnTo>
                      <a:pt x="449" y="4039"/>
                    </a:lnTo>
                    <a:lnTo>
                      <a:pt x="462" y="4054"/>
                    </a:lnTo>
                    <a:lnTo>
                      <a:pt x="476" y="4068"/>
                    </a:lnTo>
                    <a:lnTo>
                      <a:pt x="490" y="4081"/>
                    </a:lnTo>
                    <a:lnTo>
                      <a:pt x="504" y="4093"/>
                    </a:lnTo>
                    <a:lnTo>
                      <a:pt x="520" y="4103"/>
                    </a:lnTo>
                    <a:lnTo>
                      <a:pt x="534" y="4113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0" name="Freeform 2714">
                <a:extLst>
                  <a:ext uri="{FF2B5EF4-FFF2-40B4-BE49-F238E27FC236}">
                    <a16:creationId xmlns:a16="http://schemas.microsoft.com/office/drawing/2014/main" id="{8915E2E0-C4C4-5B86-6A39-D969723EB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1" name="Line 2715">
                <a:extLst>
                  <a:ext uri="{FF2B5EF4-FFF2-40B4-BE49-F238E27FC236}">
                    <a16:creationId xmlns:a16="http://schemas.microsoft.com/office/drawing/2014/main" id="{E3B36704-906A-E19F-3F4A-87EDD12608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2" name="Freeform 2716">
                <a:extLst>
                  <a:ext uri="{FF2B5EF4-FFF2-40B4-BE49-F238E27FC236}">
                    <a16:creationId xmlns:a16="http://schemas.microsoft.com/office/drawing/2014/main" id="{977BA6DF-315B-453A-3B94-BD84FF015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3" name="Line 2717">
                <a:extLst>
                  <a:ext uri="{FF2B5EF4-FFF2-40B4-BE49-F238E27FC236}">
                    <a16:creationId xmlns:a16="http://schemas.microsoft.com/office/drawing/2014/main" id="{862794F7-B7F1-724C-C22D-2DD26010B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4" name="Freeform 2718">
                <a:extLst>
                  <a:ext uri="{FF2B5EF4-FFF2-40B4-BE49-F238E27FC236}">
                    <a16:creationId xmlns:a16="http://schemas.microsoft.com/office/drawing/2014/main" id="{5635E565-899C-744B-E9B5-639A2E32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5" name="Line 2719">
                <a:extLst>
                  <a:ext uri="{FF2B5EF4-FFF2-40B4-BE49-F238E27FC236}">
                    <a16:creationId xmlns:a16="http://schemas.microsoft.com/office/drawing/2014/main" id="{F3C47AF0-6513-9111-889A-D7E947B41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6" name="Freeform 2720">
                <a:extLst>
                  <a:ext uri="{FF2B5EF4-FFF2-40B4-BE49-F238E27FC236}">
                    <a16:creationId xmlns:a16="http://schemas.microsoft.com/office/drawing/2014/main" id="{B9539322-AADD-E65F-1D8E-E286D57C6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7" name="Line 2721">
                <a:extLst>
                  <a:ext uri="{FF2B5EF4-FFF2-40B4-BE49-F238E27FC236}">
                    <a16:creationId xmlns:a16="http://schemas.microsoft.com/office/drawing/2014/main" id="{59C10EC4-C3B4-BA26-8CA0-27E2F67BD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8" name="Freeform 2722">
                <a:extLst>
                  <a:ext uri="{FF2B5EF4-FFF2-40B4-BE49-F238E27FC236}">
                    <a16:creationId xmlns:a16="http://schemas.microsoft.com/office/drawing/2014/main" id="{178F3587-FCBA-B6E5-DA81-23BA53A0D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99" name="Freeform 2723">
                <a:extLst>
                  <a:ext uri="{FF2B5EF4-FFF2-40B4-BE49-F238E27FC236}">
                    <a16:creationId xmlns:a16="http://schemas.microsoft.com/office/drawing/2014/main" id="{EF23F111-8D12-FF0A-3644-01278025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02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0" name="Freeform 2724">
                <a:extLst>
                  <a:ext uri="{FF2B5EF4-FFF2-40B4-BE49-F238E27FC236}">
                    <a16:creationId xmlns:a16="http://schemas.microsoft.com/office/drawing/2014/main" id="{9AAC6BF4-4E76-7AE1-1B63-B83EE3368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1" name="Line 2725">
                <a:extLst>
                  <a:ext uri="{FF2B5EF4-FFF2-40B4-BE49-F238E27FC236}">
                    <a16:creationId xmlns:a16="http://schemas.microsoft.com/office/drawing/2014/main" id="{79EC8930-AEBF-7DFA-823D-FF4F4AECF5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2" name="Freeform 2726">
                <a:extLst>
                  <a:ext uri="{FF2B5EF4-FFF2-40B4-BE49-F238E27FC236}">
                    <a16:creationId xmlns:a16="http://schemas.microsoft.com/office/drawing/2014/main" id="{207540F4-8CCF-4CE5-0C96-0949A8EB0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3" name="Freeform 2727">
                <a:extLst>
                  <a:ext uri="{FF2B5EF4-FFF2-40B4-BE49-F238E27FC236}">
                    <a16:creationId xmlns:a16="http://schemas.microsoft.com/office/drawing/2014/main" id="{BE52BD96-3A39-4CD6-EFE5-58791EA5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6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4" name="Freeform 2728">
                <a:extLst>
                  <a:ext uri="{FF2B5EF4-FFF2-40B4-BE49-F238E27FC236}">
                    <a16:creationId xmlns:a16="http://schemas.microsoft.com/office/drawing/2014/main" id="{37FA1EEF-E207-405B-DF6A-7C890E3FE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5" name="Freeform 2729">
                <a:extLst>
                  <a:ext uri="{FF2B5EF4-FFF2-40B4-BE49-F238E27FC236}">
                    <a16:creationId xmlns:a16="http://schemas.microsoft.com/office/drawing/2014/main" id="{B9142667-8822-0807-23BE-EB30C8E31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0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6" name="Line 2730">
                <a:extLst>
                  <a:ext uri="{FF2B5EF4-FFF2-40B4-BE49-F238E27FC236}">
                    <a16:creationId xmlns:a16="http://schemas.microsoft.com/office/drawing/2014/main" id="{849A0DBC-7B36-A4A3-DCC5-5B94108C0A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7" name="Freeform 2731">
                <a:extLst>
                  <a:ext uri="{FF2B5EF4-FFF2-40B4-BE49-F238E27FC236}">
                    <a16:creationId xmlns:a16="http://schemas.microsoft.com/office/drawing/2014/main" id="{FB714C84-14B6-1A11-D4BB-910C6903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8" name="Freeform 2732">
                <a:extLst>
                  <a:ext uri="{FF2B5EF4-FFF2-40B4-BE49-F238E27FC236}">
                    <a16:creationId xmlns:a16="http://schemas.microsoft.com/office/drawing/2014/main" id="{9F9AB8E4-37CA-38C4-613E-3E8E01BED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09" name="Freeform 2733">
                <a:extLst>
                  <a:ext uri="{FF2B5EF4-FFF2-40B4-BE49-F238E27FC236}">
                    <a16:creationId xmlns:a16="http://schemas.microsoft.com/office/drawing/2014/main" id="{A30DC472-9A47-A0E2-854A-C17F502C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00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0" name="Freeform 2734">
                <a:extLst>
                  <a:ext uri="{FF2B5EF4-FFF2-40B4-BE49-F238E27FC236}">
                    <a16:creationId xmlns:a16="http://schemas.microsoft.com/office/drawing/2014/main" id="{8FC0B1CD-77AE-92C9-CE61-B76E2E6E1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1" name="Line 2735">
                <a:extLst>
                  <a:ext uri="{FF2B5EF4-FFF2-40B4-BE49-F238E27FC236}">
                    <a16:creationId xmlns:a16="http://schemas.microsoft.com/office/drawing/2014/main" id="{38A7E3AE-E25B-AB49-5325-53D3704E0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2" name="Freeform 2736">
                <a:extLst>
                  <a:ext uri="{FF2B5EF4-FFF2-40B4-BE49-F238E27FC236}">
                    <a16:creationId xmlns:a16="http://schemas.microsoft.com/office/drawing/2014/main" id="{7C58B7B8-61D2-B1FB-D132-46823339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3" name="Freeform 2737">
                <a:extLst>
                  <a:ext uri="{FF2B5EF4-FFF2-40B4-BE49-F238E27FC236}">
                    <a16:creationId xmlns:a16="http://schemas.microsoft.com/office/drawing/2014/main" id="{2EEEF758-A477-33DA-FE85-B368DE9ED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4" name="Freeform 2738">
                <a:extLst>
                  <a:ext uri="{FF2B5EF4-FFF2-40B4-BE49-F238E27FC236}">
                    <a16:creationId xmlns:a16="http://schemas.microsoft.com/office/drawing/2014/main" id="{58FDBCE9-2B66-44C6-B522-3E8721494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599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5" name="Freeform 2739">
                <a:extLst>
                  <a:ext uri="{FF2B5EF4-FFF2-40B4-BE49-F238E27FC236}">
                    <a16:creationId xmlns:a16="http://schemas.microsoft.com/office/drawing/2014/main" id="{C02FB9E6-930B-DFE5-B85B-4870EA3C0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6" name="Line 2740">
                <a:extLst>
                  <a:ext uri="{FF2B5EF4-FFF2-40B4-BE49-F238E27FC236}">
                    <a16:creationId xmlns:a16="http://schemas.microsoft.com/office/drawing/2014/main" id="{646B7DCC-F687-4BE5-FE5A-1070F5CCD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7" name="Freeform 2741">
                <a:extLst>
                  <a:ext uri="{FF2B5EF4-FFF2-40B4-BE49-F238E27FC236}">
                    <a16:creationId xmlns:a16="http://schemas.microsoft.com/office/drawing/2014/main" id="{38F9CD75-0C1E-3CEA-0963-D8617042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8" name="Freeform 2742">
                <a:extLst>
                  <a:ext uri="{FF2B5EF4-FFF2-40B4-BE49-F238E27FC236}">
                    <a16:creationId xmlns:a16="http://schemas.microsoft.com/office/drawing/2014/main" id="{992DDE50-002E-842B-1AB5-E738B8B5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19" name="Freeform 2743">
                <a:extLst>
                  <a:ext uri="{FF2B5EF4-FFF2-40B4-BE49-F238E27FC236}">
                    <a16:creationId xmlns:a16="http://schemas.microsoft.com/office/drawing/2014/main" id="{2364C164-CE28-AF49-1508-BEDB87962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59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0" name="Freeform 2744">
                <a:extLst>
                  <a:ext uri="{FF2B5EF4-FFF2-40B4-BE49-F238E27FC236}">
                    <a16:creationId xmlns:a16="http://schemas.microsoft.com/office/drawing/2014/main" id="{0F40619F-AEE2-1A0D-E878-500C0A099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1" name="Freeform 2745">
                <a:extLst>
                  <a:ext uri="{FF2B5EF4-FFF2-40B4-BE49-F238E27FC236}">
                    <a16:creationId xmlns:a16="http://schemas.microsoft.com/office/drawing/2014/main" id="{CFDC4F4F-5100-9BB6-D9EF-F67ABEEB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2" name="Line 2746">
                <a:extLst>
                  <a:ext uri="{FF2B5EF4-FFF2-40B4-BE49-F238E27FC236}">
                    <a16:creationId xmlns:a16="http://schemas.microsoft.com/office/drawing/2014/main" id="{BF19F8F4-78E7-7BBE-1600-7253B971B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3" name="Freeform 2747">
                <a:extLst>
                  <a:ext uri="{FF2B5EF4-FFF2-40B4-BE49-F238E27FC236}">
                    <a16:creationId xmlns:a16="http://schemas.microsoft.com/office/drawing/2014/main" id="{A31A945F-C054-7E44-8A50-69BA15A9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4" name="Freeform 2748">
                <a:extLst>
                  <a:ext uri="{FF2B5EF4-FFF2-40B4-BE49-F238E27FC236}">
                    <a16:creationId xmlns:a16="http://schemas.microsoft.com/office/drawing/2014/main" id="{381452EB-599C-44BF-FD08-400B67790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597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5" name="Freeform 2749">
                <a:extLst>
                  <a:ext uri="{FF2B5EF4-FFF2-40B4-BE49-F238E27FC236}">
                    <a16:creationId xmlns:a16="http://schemas.microsoft.com/office/drawing/2014/main" id="{86145E6B-9593-123E-6ABA-E066862F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6" name="Freeform 2750">
                <a:extLst>
                  <a:ext uri="{FF2B5EF4-FFF2-40B4-BE49-F238E27FC236}">
                    <a16:creationId xmlns:a16="http://schemas.microsoft.com/office/drawing/2014/main" id="{B5A5186A-3961-8DC3-CFD9-B5F3CFD59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7" name="Line 2751">
                <a:extLst>
                  <a:ext uri="{FF2B5EF4-FFF2-40B4-BE49-F238E27FC236}">
                    <a16:creationId xmlns:a16="http://schemas.microsoft.com/office/drawing/2014/main" id="{8E644B05-1230-428F-1D67-E5EED7820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8" name="Freeform 2752">
                <a:extLst>
                  <a:ext uri="{FF2B5EF4-FFF2-40B4-BE49-F238E27FC236}">
                    <a16:creationId xmlns:a16="http://schemas.microsoft.com/office/drawing/2014/main" id="{EB89C78B-DD79-1DD5-724A-F269A9109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29" name="Freeform 2753">
                <a:extLst>
                  <a:ext uri="{FF2B5EF4-FFF2-40B4-BE49-F238E27FC236}">
                    <a16:creationId xmlns:a16="http://schemas.microsoft.com/office/drawing/2014/main" id="{4E2BEC42-63E1-0764-49FE-184F808EE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595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0" name="Freeform 2754">
                <a:extLst>
                  <a:ext uri="{FF2B5EF4-FFF2-40B4-BE49-F238E27FC236}">
                    <a16:creationId xmlns:a16="http://schemas.microsoft.com/office/drawing/2014/main" id="{BB08F8E2-602A-A696-3C21-FE584AD61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1" name="Freeform 2755">
                <a:extLst>
                  <a:ext uri="{FF2B5EF4-FFF2-40B4-BE49-F238E27FC236}">
                    <a16:creationId xmlns:a16="http://schemas.microsoft.com/office/drawing/2014/main" id="{E0F8ADC2-4F0F-2C1B-103E-DE41C6D53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2" name="Line 2756">
                <a:extLst>
                  <a:ext uri="{FF2B5EF4-FFF2-40B4-BE49-F238E27FC236}">
                    <a16:creationId xmlns:a16="http://schemas.microsoft.com/office/drawing/2014/main" id="{99C27633-F92A-1FB7-7B4D-CA3309106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3" name="Freeform 2757">
                <a:extLst>
                  <a:ext uri="{FF2B5EF4-FFF2-40B4-BE49-F238E27FC236}">
                    <a16:creationId xmlns:a16="http://schemas.microsoft.com/office/drawing/2014/main" id="{D8C950CA-9BBF-A63B-A765-DCEB613FC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4" name="Freeform 2758">
                <a:extLst>
                  <a:ext uri="{FF2B5EF4-FFF2-40B4-BE49-F238E27FC236}">
                    <a16:creationId xmlns:a16="http://schemas.microsoft.com/office/drawing/2014/main" id="{49160469-3419-5164-F635-7D31CF36C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5" name="Freeform 2759">
                <a:extLst>
                  <a:ext uri="{FF2B5EF4-FFF2-40B4-BE49-F238E27FC236}">
                    <a16:creationId xmlns:a16="http://schemas.microsoft.com/office/drawing/2014/main" id="{2F6E1FA0-22A0-1AA3-4C10-ED9CBC986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6" name="Line 2760">
                <a:extLst>
                  <a:ext uri="{FF2B5EF4-FFF2-40B4-BE49-F238E27FC236}">
                    <a16:creationId xmlns:a16="http://schemas.microsoft.com/office/drawing/2014/main" id="{C887CA32-856A-1F33-7A2B-E8D489B7B2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7" name="Freeform 2761">
                <a:extLst>
                  <a:ext uri="{FF2B5EF4-FFF2-40B4-BE49-F238E27FC236}">
                    <a16:creationId xmlns:a16="http://schemas.microsoft.com/office/drawing/2014/main" id="{D077AD1B-F8FE-FE82-EE45-247BA151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2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0" y="3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8" name="Freeform 2762">
                <a:extLst>
                  <a:ext uri="{FF2B5EF4-FFF2-40B4-BE49-F238E27FC236}">
                    <a16:creationId xmlns:a16="http://schemas.microsoft.com/office/drawing/2014/main" id="{C8374665-2FD9-CDD0-9960-A365E9FF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39" name="Freeform 2763">
                <a:extLst>
                  <a:ext uri="{FF2B5EF4-FFF2-40B4-BE49-F238E27FC236}">
                    <a16:creationId xmlns:a16="http://schemas.microsoft.com/office/drawing/2014/main" id="{19FAEE13-835F-2412-A1C0-A425DBC3A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591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0" name="Freeform 2764">
                <a:extLst>
                  <a:ext uri="{FF2B5EF4-FFF2-40B4-BE49-F238E27FC236}">
                    <a16:creationId xmlns:a16="http://schemas.microsoft.com/office/drawing/2014/main" id="{7A24A8C4-E174-AC10-009F-BB346B2DC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1" name="Line 2765">
                <a:extLst>
                  <a:ext uri="{FF2B5EF4-FFF2-40B4-BE49-F238E27FC236}">
                    <a16:creationId xmlns:a16="http://schemas.microsoft.com/office/drawing/2014/main" id="{D64E31E2-1F00-A19E-123A-D54F2667F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2" name="Freeform 2766">
                <a:extLst>
                  <a:ext uri="{FF2B5EF4-FFF2-40B4-BE49-F238E27FC236}">
                    <a16:creationId xmlns:a16="http://schemas.microsoft.com/office/drawing/2014/main" id="{F5BC3B86-BD35-8DFD-9271-DAC489292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3" name="Freeform 2767">
                <a:extLst>
                  <a:ext uri="{FF2B5EF4-FFF2-40B4-BE49-F238E27FC236}">
                    <a16:creationId xmlns:a16="http://schemas.microsoft.com/office/drawing/2014/main" id="{FEF8A873-965D-3169-E22C-1FEB33D52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4" name="Freeform 2768">
                <a:extLst>
                  <a:ext uri="{FF2B5EF4-FFF2-40B4-BE49-F238E27FC236}">
                    <a16:creationId xmlns:a16="http://schemas.microsoft.com/office/drawing/2014/main" id="{CE5C88BA-8BF9-D1B7-6982-78BDBFEF1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5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5" name="Freeform 2769">
                <a:extLst>
                  <a:ext uri="{FF2B5EF4-FFF2-40B4-BE49-F238E27FC236}">
                    <a16:creationId xmlns:a16="http://schemas.microsoft.com/office/drawing/2014/main" id="{AABC1C96-51FA-D49A-F43F-4D85616F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6" name="Line 2770">
                <a:extLst>
                  <a:ext uri="{FF2B5EF4-FFF2-40B4-BE49-F238E27FC236}">
                    <a16:creationId xmlns:a16="http://schemas.microsoft.com/office/drawing/2014/main" id="{D2EA54C8-9E03-0373-048F-87BA8151A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7" name="Freeform 2771">
                <a:extLst>
                  <a:ext uri="{FF2B5EF4-FFF2-40B4-BE49-F238E27FC236}">
                    <a16:creationId xmlns:a16="http://schemas.microsoft.com/office/drawing/2014/main" id="{31EAFCB2-48F1-8FFE-1758-4FA09EFA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8" name="Freeform 2772">
                <a:extLst>
                  <a:ext uri="{FF2B5EF4-FFF2-40B4-BE49-F238E27FC236}">
                    <a16:creationId xmlns:a16="http://schemas.microsoft.com/office/drawing/2014/main" id="{71DD5473-69FC-86EF-AB95-0DAF761E9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87"/>
                <a:ext cx="287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49" name="Freeform 2773">
                <a:extLst>
                  <a:ext uri="{FF2B5EF4-FFF2-40B4-BE49-F238E27FC236}">
                    <a16:creationId xmlns:a16="http://schemas.microsoft.com/office/drawing/2014/main" id="{2FC08C17-9CD0-369D-93AE-1D4EB748A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0" name="Line 2774">
                <a:extLst>
                  <a:ext uri="{FF2B5EF4-FFF2-40B4-BE49-F238E27FC236}">
                    <a16:creationId xmlns:a16="http://schemas.microsoft.com/office/drawing/2014/main" id="{1CDC6C78-14D3-E423-149E-2E3BB79DA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1" name="Freeform 2775">
                <a:extLst>
                  <a:ext uri="{FF2B5EF4-FFF2-40B4-BE49-F238E27FC236}">
                    <a16:creationId xmlns:a16="http://schemas.microsoft.com/office/drawing/2014/main" id="{D86CFD1F-E593-C4B6-2498-E626D3D81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2" name="Freeform 2776">
                <a:extLst>
                  <a:ext uri="{FF2B5EF4-FFF2-40B4-BE49-F238E27FC236}">
                    <a16:creationId xmlns:a16="http://schemas.microsoft.com/office/drawing/2014/main" id="{020F1F7D-0C9F-B968-D298-776A54AA6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58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3" name="Freeform 2777">
                <a:extLst>
                  <a:ext uri="{FF2B5EF4-FFF2-40B4-BE49-F238E27FC236}">
                    <a16:creationId xmlns:a16="http://schemas.microsoft.com/office/drawing/2014/main" id="{DA7555E7-B3C1-3C0B-A7F0-F5C66EDE7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4" name="Freeform 2778">
                <a:extLst>
                  <a:ext uri="{FF2B5EF4-FFF2-40B4-BE49-F238E27FC236}">
                    <a16:creationId xmlns:a16="http://schemas.microsoft.com/office/drawing/2014/main" id="{FD7F2B92-7A83-CC01-2830-82314FAE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3"/>
                <a:ext cx="288" cy="2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5" name="Line 2779">
                <a:extLst>
                  <a:ext uri="{FF2B5EF4-FFF2-40B4-BE49-F238E27FC236}">
                    <a16:creationId xmlns:a16="http://schemas.microsoft.com/office/drawing/2014/main" id="{DC9A5389-C9E8-2BB2-55DD-47807EA7D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6" name="Freeform 2780">
                <a:extLst>
                  <a:ext uri="{FF2B5EF4-FFF2-40B4-BE49-F238E27FC236}">
                    <a16:creationId xmlns:a16="http://schemas.microsoft.com/office/drawing/2014/main" id="{ECAF3537-5DC2-F861-B93C-04E8B125F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4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7" name="Freeform 2781">
                <a:extLst>
                  <a:ext uri="{FF2B5EF4-FFF2-40B4-BE49-F238E27FC236}">
                    <a16:creationId xmlns:a16="http://schemas.microsoft.com/office/drawing/2014/main" id="{C8FAC861-68B4-9324-8096-3F1613D2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8" name="Freeform 2782">
                <a:extLst>
                  <a:ext uri="{FF2B5EF4-FFF2-40B4-BE49-F238E27FC236}">
                    <a16:creationId xmlns:a16="http://schemas.microsoft.com/office/drawing/2014/main" id="{50514908-02B7-9833-7091-B5999666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0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59" name="Line 2783">
                <a:extLst>
                  <a:ext uri="{FF2B5EF4-FFF2-40B4-BE49-F238E27FC236}">
                    <a16:creationId xmlns:a16="http://schemas.microsoft.com/office/drawing/2014/main" id="{8B295A50-4080-1EF7-45A7-AC53FBA33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0" name="Freeform 2784">
                <a:extLst>
                  <a:ext uri="{FF2B5EF4-FFF2-40B4-BE49-F238E27FC236}">
                    <a16:creationId xmlns:a16="http://schemas.microsoft.com/office/drawing/2014/main" id="{64FD180B-B4A6-54E3-2870-FE7F02AA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1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1" name="Freeform 2785">
                <a:extLst>
                  <a:ext uri="{FF2B5EF4-FFF2-40B4-BE49-F238E27FC236}">
                    <a16:creationId xmlns:a16="http://schemas.microsoft.com/office/drawing/2014/main" id="{12541965-2CBD-1662-9622-A6985EC3C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80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2" name="Freeform 2786">
                <a:extLst>
                  <a:ext uri="{FF2B5EF4-FFF2-40B4-BE49-F238E27FC236}">
                    <a16:creationId xmlns:a16="http://schemas.microsoft.com/office/drawing/2014/main" id="{824EAD31-A03A-2837-57C7-D8906E5DB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7"/>
                <a:ext cx="287" cy="3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3" name="Line 2787">
                <a:extLst>
                  <a:ext uri="{FF2B5EF4-FFF2-40B4-BE49-F238E27FC236}">
                    <a16:creationId xmlns:a16="http://schemas.microsoft.com/office/drawing/2014/main" id="{FECFE7F6-912F-4658-AEAC-D28D48B12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4" name="Freeform 2788">
                <a:extLst>
                  <a:ext uri="{FF2B5EF4-FFF2-40B4-BE49-F238E27FC236}">
                    <a16:creationId xmlns:a16="http://schemas.microsoft.com/office/drawing/2014/main" id="{6D73AFC3-AC83-37C1-868E-25493D59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9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5" name="Freeform 2789">
                <a:extLst>
                  <a:ext uri="{FF2B5EF4-FFF2-40B4-BE49-F238E27FC236}">
                    <a16:creationId xmlns:a16="http://schemas.microsoft.com/office/drawing/2014/main" id="{80836560-CAC6-7C19-4407-B51345BA2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6" name="Freeform 2790">
                <a:extLst>
                  <a:ext uri="{FF2B5EF4-FFF2-40B4-BE49-F238E27FC236}">
                    <a16:creationId xmlns:a16="http://schemas.microsoft.com/office/drawing/2014/main" id="{ADA8E783-FCE9-F8C5-D68E-1453E2E92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7" name="Line 2791">
                <a:extLst>
                  <a:ext uri="{FF2B5EF4-FFF2-40B4-BE49-F238E27FC236}">
                    <a16:creationId xmlns:a16="http://schemas.microsoft.com/office/drawing/2014/main" id="{BA162744-8386-371C-6034-A4CBA7D34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8" name="Freeform 2792">
                <a:extLst>
                  <a:ext uri="{FF2B5EF4-FFF2-40B4-BE49-F238E27FC236}">
                    <a16:creationId xmlns:a16="http://schemas.microsoft.com/office/drawing/2014/main" id="{48E242C9-572E-5E10-8C99-E1D057DB4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6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69" name="Freeform 2793">
                <a:extLst>
                  <a:ext uri="{FF2B5EF4-FFF2-40B4-BE49-F238E27FC236}">
                    <a16:creationId xmlns:a16="http://schemas.microsoft.com/office/drawing/2014/main" id="{C40E4022-C0EF-AB99-53D5-CC3CD13E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0" name="Freeform 2794">
                <a:extLst>
                  <a:ext uri="{FF2B5EF4-FFF2-40B4-BE49-F238E27FC236}">
                    <a16:creationId xmlns:a16="http://schemas.microsoft.com/office/drawing/2014/main" id="{444CCF50-8498-2B5A-AA07-337021260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1" name="Line 2795">
                <a:extLst>
                  <a:ext uri="{FF2B5EF4-FFF2-40B4-BE49-F238E27FC236}">
                    <a16:creationId xmlns:a16="http://schemas.microsoft.com/office/drawing/2014/main" id="{A38F807B-4780-BA56-C40A-9C4422EE36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2" name="Freeform 2796">
                <a:extLst>
                  <a:ext uri="{FF2B5EF4-FFF2-40B4-BE49-F238E27FC236}">
                    <a16:creationId xmlns:a16="http://schemas.microsoft.com/office/drawing/2014/main" id="{4F9F587B-CAD0-40EC-7D44-C2883A0A2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3" name="Freeform 2797">
                <a:extLst>
                  <a:ext uri="{FF2B5EF4-FFF2-40B4-BE49-F238E27FC236}">
                    <a16:creationId xmlns:a16="http://schemas.microsoft.com/office/drawing/2014/main" id="{3B12D413-2E80-4DE2-EAC3-6DF4365F0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4" name="Freeform 2798">
                <a:extLst>
                  <a:ext uri="{FF2B5EF4-FFF2-40B4-BE49-F238E27FC236}">
                    <a16:creationId xmlns:a16="http://schemas.microsoft.com/office/drawing/2014/main" id="{63A2AF38-F4C9-A164-DCB8-69DE4AFDB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69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5" name="Line 2799">
                <a:extLst>
                  <a:ext uri="{FF2B5EF4-FFF2-40B4-BE49-F238E27FC236}">
                    <a16:creationId xmlns:a16="http://schemas.microsoft.com/office/drawing/2014/main" id="{124E0AD8-BCF3-3CE2-BE50-B0BFBCF81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57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6" name="Freeform 2800">
                <a:extLst>
                  <a:ext uri="{FF2B5EF4-FFF2-40B4-BE49-F238E27FC236}">
                    <a16:creationId xmlns:a16="http://schemas.microsoft.com/office/drawing/2014/main" id="{688FAE12-8858-9A56-7DF6-9FE7FF4F7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70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7" name="Freeform 2801">
                <a:extLst>
                  <a:ext uri="{FF2B5EF4-FFF2-40B4-BE49-F238E27FC236}">
                    <a16:creationId xmlns:a16="http://schemas.microsoft.com/office/drawing/2014/main" id="{75E3CAC8-FB74-BF6F-D86D-CB8D94CD3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569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8" name="Freeform 2802">
                <a:extLst>
                  <a:ext uri="{FF2B5EF4-FFF2-40B4-BE49-F238E27FC236}">
                    <a16:creationId xmlns:a16="http://schemas.microsoft.com/office/drawing/2014/main" id="{6456CD20-87EF-C7C6-2D12-F3186622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79" name="Line 2803">
                <a:extLst>
                  <a:ext uri="{FF2B5EF4-FFF2-40B4-BE49-F238E27FC236}">
                    <a16:creationId xmlns:a16="http://schemas.microsoft.com/office/drawing/2014/main" id="{51AD208B-988C-AD00-0B2D-F38631569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0" name="Freeform 2804">
                <a:extLst>
                  <a:ext uri="{FF2B5EF4-FFF2-40B4-BE49-F238E27FC236}">
                    <a16:creationId xmlns:a16="http://schemas.microsoft.com/office/drawing/2014/main" id="{5E7DBB9F-CCC7-0D54-928B-499A3819D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1" name="Freeform 2805">
                <a:extLst>
                  <a:ext uri="{FF2B5EF4-FFF2-40B4-BE49-F238E27FC236}">
                    <a16:creationId xmlns:a16="http://schemas.microsoft.com/office/drawing/2014/main" id="{7EFD788D-88F4-820D-60A4-5B0D4CB5C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566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2" name="Freeform 2806">
                <a:extLst>
                  <a:ext uri="{FF2B5EF4-FFF2-40B4-BE49-F238E27FC236}">
                    <a16:creationId xmlns:a16="http://schemas.microsoft.com/office/drawing/2014/main" id="{CA004FF7-B057-23D6-9060-8D27860E9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3" name="Line 2807">
                <a:extLst>
                  <a:ext uri="{FF2B5EF4-FFF2-40B4-BE49-F238E27FC236}">
                    <a16:creationId xmlns:a16="http://schemas.microsoft.com/office/drawing/2014/main" id="{41F3A637-EA45-379B-BB28-A835E0BFD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4" name="Freeform 2808">
                <a:extLst>
                  <a:ext uri="{FF2B5EF4-FFF2-40B4-BE49-F238E27FC236}">
                    <a16:creationId xmlns:a16="http://schemas.microsoft.com/office/drawing/2014/main" id="{426AAB43-7434-1B81-FCFC-937E94CC1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59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5" name="Line 2809">
                <a:extLst>
                  <a:ext uri="{FF2B5EF4-FFF2-40B4-BE49-F238E27FC236}">
                    <a16:creationId xmlns:a16="http://schemas.microsoft.com/office/drawing/2014/main" id="{54B25F51-8BEB-E356-D2E3-4E1B0F69E9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56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6" name="Freeform 2810">
                <a:extLst>
                  <a:ext uri="{FF2B5EF4-FFF2-40B4-BE49-F238E27FC236}">
                    <a16:creationId xmlns:a16="http://schemas.microsoft.com/office/drawing/2014/main" id="{3DB605CB-EB7C-5885-1F0D-17D8323C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7" name="Freeform 2811">
                <a:extLst>
                  <a:ext uri="{FF2B5EF4-FFF2-40B4-BE49-F238E27FC236}">
                    <a16:creationId xmlns:a16="http://schemas.microsoft.com/office/drawing/2014/main" id="{C5384605-E520-FCB7-B6A9-E8D57C1CD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559"/>
                <a:ext cx="286" cy="1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8" name="Freeform 2812">
                <a:extLst>
                  <a:ext uri="{FF2B5EF4-FFF2-40B4-BE49-F238E27FC236}">
                    <a16:creationId xmlns:a16="http://schemas.microsoft.com/office/drawing/2014/main" id="{74F2D1A5-B640-7CC8-2973-BB86466C3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89" name="Line 2813">
                <a:extLst>
                  <a:ext uri="{FF2B5EF4-FFF2-40B4-BE49-F238E27FC236}">
                    <a16:creationId xmlns:a16="http://schemas.microsoft.com/office/drawing/2014/main" id="{24CF7629-F5DE-C426-72F7-E338F3816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0" name="Freeform 2814">
                <a:extLst>
                  <a:ext uri="{FF2B5EF4-FFF2-40B4-BE49-F238E27FC236}">
                    <a16:creationId xmlns:a16="http://schemas.microsoft.com/office/drawing/2014/main" id="{D8033315-D78A-2E72-34FD-F10349CCC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5"/>
                <a:ext cx="287" cy="4"/>
              </a:xfrm>
              <a:custGeom>
                <a:avLst/>
                <a:gdLst>
                  <a:gd name="T0" fmla="*/ 0 w 574"/>
                  <a:gd name="T1" fmla="*/ 0 h 15"/>
                  <a:gd name="T2" fmla="*/ 1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0" y="15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1" name="Freeform 2815">
                <a:extLst>
                  <a:ext uri="{FF2B5EF4-FFF2-40B4-BE49-F238E27FC236}">
                    <a16:creationId xmlns:a16="http://schemas.microsoft.com/office/drawing/2014/main" id="{5B676FFC-D44F-19D7-721A-C433E72C0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2" name="Freeform 2816">
                <a:extLst>
                  <a:ext uri="{FF2B5EF4-FFF2-40B4-BE49-F238E27FC236}">
                    <a16:creationId xmlns:a16="http://schemas.microsoft.com/office/drawing/2014/main" id="{1DDADDB8-E7A5-E5FB-4283-B3E5D2C2C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4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9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3" name="Line 2817">
                <a:extLst>
                  <a:ext uri="{FF2B5EF4-FFF2-40B4-BE49-F238E27FC236}">
                    <a16:creationId xmlns:a16="http://schemas.microsoft.com/office/drawing/2014/main" id="{1179C582-7279-80E7-2E8D-DB2FFD5E3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4" name="Freeform 2818">
                <a:extLst>
                  <a:ext uri="{FF2B5EF4-FFF2-40B4-BE49-F238E27FC236}">
                    <a16:creationId xmlns:a16="http://schemas.microsoft.com/office/drawing/2014/main" id="{20F28579-6178-05C3-531A-4AFBD8472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5" name="Freeform 2819">
                <a:extLst>
                  <a:ext uri="{FF2B5EF4-FFF2-40B4-BE49-F238E27FC236}">
                    <a16:creationId xmlns:a16="http://schemas.microsoft.com/office/drawing/2014/main" id="{2584C076-46DD-303F-CC26-790A65BD8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6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6" name="Freeform 2820">
                <a:extLst>
                  <a:ext uri="{FF2B5EF4-FFF2-40B4-BE49-F238E27FC236}">
                    <a16:creationId xmlns:a16="http://schemas.microsoft.com/office/drawing/2014/main" id="{A5264C4B-2C85-4F66-CFC5-1C8996DF4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7" name="Freeform 2821">
                <a:extLst>
                  <a:ext uri="{FF2B5EF4-FFF2-40B4-BE49-F238E27FC236}">
                    <a16:creationId xmlns:a16="http://schemas.microsoft.com/office/drawing/2014/main" id="{EDD4799E-60BA-A1A0-86E5-2F85A5A34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36"/>
                <a:ext cx="290" cy="8"/>
              </a:xfrm>
              <a:custGeom>
                <a:avLst/>
                <a:gdLst>
                  <a:gd name="T0" fmla="*/ 0 w 581"/>
                  <a:gd name="T1" fmla="*/ 0 h 32"/>
                  <a:gd name="T2" fmla="*/ 0 w 581"/>
                  <a:gd name="T3" fmla="*/ 0 h 32"/>
                  <a:gd name="T4" fmla="*/ 0 w 581"/>
                  <a:gd name="T5" fmla="*/ 0 h 32"/>
                  <a:gd name="T6" fmla="*/ 0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8" name="Line 2822">
                <a:extLst>
                  <a:ext uri="{FF2B5EF4-FFF2-40B4-BE49-F238E27FC236}">
                    <a16:creationId xmlns:a16="http://schemas.microsoft.com/office/drawing/2014/main" id="{A697D275-C3B3-E2E4-7CB5-CEF4D2ECB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5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999" name="Freeform 2823">
                <a:extLst>
                  <a:ext uri="{FF2B5EF4-FFF2-40B4-BE49-F238E27FC236}">
                    <a16:creationId xmlns:a16="http://schemas.microsoft.com/office/drawing/2014/main" id="{E531AB2A-9B8D-3A83-16A8-F20020175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40"/>
                <a:ext cx="287" cy="4"/>
              </a:xfrm>
              <a:custGeom>
                <a:avLst/>
                <a:gdLst>
                  <a:gd name="T0" fmla="*/ 0 w 574"/>
                  <a:gd name="T1" fmla="*/ 0 h 16"/>
                  <a:gd name="T2" fmla="*/ 1 w 574"/>
                  <a:gd name="T3" fmla="*/ 0 h 16"/>
                  <a:gd name="T4" fmla="*/ 1 w 574"/>
                  <a:gd name="T5" fmla="*/ 0 h 16"/>
                  <a:gd name="T6" fmla="*/ 1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0" name="Freeform 2824">
                <a:extLst>
                  <a:ext uri="{FF2B5EF4-FFF2-40B4-BE49-F238E27FC236}">
                    <a16:creationId xmlns:a16="http://schemas.microsoft.com/office/drawing/2014/main" id="{5F73E350-4A68-9BB5-9D91-C12A3ABEF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536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1" name="Freeform 2825">
                <a:extLst>
                  <a:ext uri="{FF2B5EF4-FFF2-40B4-BE49-F238E27FC236}">
                    <a16:creationId xmlns:a16="http://schemas.microsoft.com/office/drawing/2014/main" id="{F7BA6169-8FA0-64AF-79B0-AFE51496A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27"/>
                <a:ext cx="289" cy="9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2" name="Line 2826">
                <a:extLst>
                  <a:ext uri="{FF2B5EF4-FFF2-40B4-BE49-F238E27FC236}">
                    <a16:creationId xmlns:a16="http://schemas.microsoft.com/office/drawing/2014/main" id="{F59F35CD-5F3F-0EB3-BA39-38B70FE51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3" name="Freeform 2827">
                <a:extLst>
                  <a:ext uri="{FF2B5EF4-FFF2-40B4-BE49-F238E27FC236}">
                    <a16:creationId xmlns:a16="http://schemas.microsoft.com/office/drawing/2014/main" id="{AA26B468-8D42-1A67-AA5F-DEEF3F181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31"/>
                <a:ext cx="286" cy="5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4" name="Freeform 2828">
                <a:extLst>
                  <a:ext uri="{FF2B5EF4-FFF2-40B4-BE49-F238E27FC236}">
                    <a16:creationId xmlns:a16="http://schemas.microsoft.com/office/drawing/2014/main" id="{29FD1546-D767-A536-CEA8-DD6257F2E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527"/>
                <a:ext cx="287" cy="4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5" name="Freeform 2829">
                <a:extLst>
                  <a:ext uri="{FF2B5EF4-FFF2-40B4-BE49-F238E27FC236}">
                    <a16:creationId xmlns:a16="http://schemas.microsoft.com/office/drawing/2014/main" id="{0C41AE26-BA59-E579-E67B-5167C0DD6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6" name="Line 2830">
                <a:extLst>
                  <a:ext uri="{FF2B5EF4-FFF2-40B4-BE49-F238E27FC236}">
                    <a16:creationId xmlns:a16="http://schemas.microsoft.com/office/drawing/2014/main" id="{A5969648-C838-44E5-30B8-E49F2039C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7" name="Freeform 2831">
                <a:extLst>
                  <a:ext uri="{FF2B5EF4-FFF2-40B4-BE49-F238E27FC236}">
                    <a16:creationId xmlns:a16="http://schemas.microsoft.com/office/drawing/2014/main" id="{64C28216-3DB4-D1FB-B99D-86571FC6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8" name="Line 2832">
                <a:extLst>
                  <a:ext uri="{FF2B5EF4-FFF2-40B4-BE49-F238E27FC236}">
                    <a16:creationId xmlns:a16="http://schemas.microsoft.com/office/drawing/2014/main" id="{C0B85DC1-9614-CAD9-863D-D7F62EA14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09" name="Freeform 2833">
                <a:extLst>
                  <a:ext uri="{FF2B5EF4-FFF2-40B4-BE49-F238E27FC236}">
                    <a16:creationId xmlns:a16="http://schemas.microsoft.com/office/drawing/2014/main" id="{B73D59A5-22C7-D979-C230-87D301B9F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0" name="Freeform 2834">
                <a:extLst>
                  <a:ext uri="{FF2B5EF4-FFF2-40B4-BE49-F238E27FC236}">
                    <a16:creationId xmlns:a16="http://schemas.microsoft.com/office/drawing/2014/main" id="{A4D9489C-D715-A194-B599-DB0E633B8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4011" name="Freeform 2835">
                <a:extLst>
                  <a:ext uri="{FF2B5EF4-FFF2-40B4-BE49-F238E27FC236}">
                    <a16:creationId xmlns:a16="http://schemas.microsoft.com/office/drawing/2014/main" id="{31637A86-7922-3598-03E5-7CDDEAAC3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9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3" name="Group 3037">
              <a:extLst>
                <a:ext uri="{FF2B5EF4-FFF2-40B4-BE49-F238E27FC236}">
                  <a16:creationId xmlns:a16="http://schemas.microsoft.com/office/drawing/2014/main" id="{6ADC547A-62B1-4C0D-913B-8095C2A49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2" y="1084"/>
              <a:ext cx="612" cy="519"/>
              <a:chOff x="1442" y="1084"/>
              <a:chExt cx="612" cy="519"/>
            </a:xfrm>
          </p:grpSpPr>
          <p:sp>
            <p:nvSpPr>
              <p:cNvPr id="73612" name="Line 2837">
                <a:extLst>
                  <a:ext uri="{FF2B5EF4-FFF2-40B4-BE49-F238E27FC236}">
                    <a16:creationId xmlns:a16="http://schemas.microsoft.com/office/drawing/2014/main" id="{88AE4E26-D9A5-7B79-5A07-FD2604595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3" name="Freeform 2838">
                <a:extLst>
                  <a:ext uri="{FF2B5EF4-FFF2-40B4-BE49-F238E27FC236}">
                    <a16:creationId xmlns:a16="http://schemas.microsoft.com/office/drawing/2014/main" id="{F6E3BA3E-920A-6AD8-6D80-3142CAAF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4" name="Line 2839">
                <a:extLst>
                  <a:ext uri="{FF2B5EF4-FFF2-40B4-BE49-F238E27FC236}">
                    <a16:creationId xmlns:a16="http://schemas.microsoft.com/office/drawing/2014/main" id="{B5652E03-FF5B-CE9E-4E31-CDECB7DCAF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5" name="Freeform 2840">
                <a:extLst>
                  <a:ext uri="{FF2B5EF4-FFF2-40B4-BE49-F238E27FC236}">
                    <a16:creationId xmlns:a16="http://schemas.microsoft.com/office/drawing/2014/main" id="{5999BAF4-9262-F361-136F-579C1EA2B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78"/>
                <a:ext cx="288" cy="11"/>
              </a:xfrm>
              <a:custGeom>
                <a:avLst/>
                <a:gdLst>
                  <a:gd name="T0" fmla="*/ 0 w 576"/>
                  <a:gd name="T1" fmla="*/ 0 h 42"/>
                  <a:gd name="T2" fmla="*/ 1 w 576"/>
                  <a:gd name="T3" fmla="*/ 0 h 42"/>
                  <a:gd name="T4" fmla="*/ 1 w 576"/>
                  <a:gd name="T5" fmla="*/ 0 h 42"/>
                  <a:gd name="T6" fmla="*/ 1 w 576"/>
                  <a:gd name="T7" fmla="*/ 0 h 42"/>
                  <a:gd name="T8" fmla="*/ 0 w 57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2"/>
                  <a:gd name="T17" fmla="*/ 576 w 57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2">
                    <a:moveTo>
                      <a:pt x="0" y="4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6" name="Line 2841">
                <a:extLst>
                  <a:ext uri="{FF2B5EF4-FFF2-40B4-BE49-F238E27FC236}">
                    <a16:creationId xmlns:a16="http://schemas.microsoft.com/office/drawing/2014/main" id="{26615BE3-D621-76C2-EBF1-0BA2C59B79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4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7" name="Freeform 2842">
                <a:extLst>
                  <a:ext uri="{FF2B5EF4-FFF2-40B4-BE49-F238E27FC236}">
                    <a16:creationId xmlns:a16="http://schemas.microsoft.com/office/drawing/2014/main" id="{201FCE1F-1726-E9B3-09A4-AC0DC2C9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83"/>
                <a:ext cx="285" cy="6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8" name="Freeform 2843">
                <a:extLst>
                  <a:ext uri="{FF2B5EF4-FFF2-40B4-BE49-F238E27FC236}">
                    <a16:creationId xmlns:a16="http://schemas.microsoft.com/office/drawing/2014/main" id="{FFE668B3-757E-C990-306F-8B6610781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478"/>
                <a:ext cx="287" cy="5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9" name="Freeform 2844">
                <a:extLst>
                  <a:ext uri="{FF2B5EF4-FFF2-40B4-BE49-F238E27FC236}">
                    <a16:creationId xmlns:a16="http://schemas.microsoft.com/office/drawing/2014/main" id="{A0245EF2-4FDF-FE74-B084-A6049C020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0" name="Line 2845">
                <a:extLst>
                  <a:ext uri="{FF2B5EF4-FFF2-40B4-BE49-F238E27FC236}">
                    <a16:creationId xmlns:a16="http://schemas.microsoft.com/office/drawing/2014/main" id="{078AD863-A7A3-BE2F-DC08-189156B5E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1" name="Freeform 2846">
                <a:extLst>
                  <a:ext uri="{FF2B5EF4-FFF2-40B4-BE49-F238E27FC236}">
                    <a16:creationId xmlns:a16="http://schemas.microsoft.com/office/drawing/2014/main" id="{9B0494ED-97C6-E3F0-A811-A37D185F8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2" name="Line 2847">
                <a:extLst>
                  <a:ext uri="{FF2B5EF4-FFF2-40B4-BE49-F238E27FC236}">
                    <a16:creationId xmlns:a16="http://schemas.microsoft.com/office/drawing/2014/main" id="{495BD6CD-5557-D8B5-CCFA-C4FF47504A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3" name="Freeform 2848">
                <a:extLst>
                  <a:ext uri="{FF2B5EF4-FFF2-40B4-BE49-F238E27FC236}">
                    <a16:creationId xmlns:a16="http://schemas.microsoft.com/office/drawing/2014/main" id="{8EA229FD-2C3A-19FC-AC17-9234A3464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4" name="Line 2849">
                <a:extLst>
                  <a:ext uri="{FF2B5EF4-FFF2-40B4-BE49-F238E27FC236}">
                    <a16:creationId xmlns:a16="http://schemas.microsoft.com/office/drawing/2014/main" id="{E5F95B01-573A-1272-8881-5B55C6DF3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5" name="Freeform 2850">
                <a:extLst>
                  <a:ext uri="{FF2B5EF4-FFF2-40B4-BE49-F238E27FC236}">
                    <a16:creationId xmlns:a16="http://schemas.microsoft.com/office/drawing/2014/main" id="{11DFC86D-F91E-ADDA-2264-D4F492006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433"/>
                <a:ext cx="288" cy="12"/>
              </a:xfrm>
              <a:custGeom>
                <a:avLst/>
                <a:gdLst>
                  <a:gd name="T0" fmla="*/ 0 w 575"/>
                  <a:gd name="T1" fmla="*/ 0 h 47"/>
                  <a:gd name="T2" fmla="*/ 1 w 575"/>
                  <a:gd name="T3" fmla="*/ 0 h 47"/>
                  <a:gd name="T4" fmla="*/ 1 w 575"/>
                  <a:gd name="T5" fmla="*/ 0 h 47"/>
                  <a:gd name="T6" fmla="*/ 1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6" name="Line 2851">
                <a:extLst>
                  <a:ext uri="{FF2B5EF4-FFF2-40B4-BE49-F238E27FC236}">
                    <a16:creationId xmlns:a16="http://schemas.microsoft.com/office/drawing/2014/main" id="{D4A7D55F-FCFB-F263-2032-738545E43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7" name="Freeform 2852">
                <a:extLst>
                  <a:ext uri="{FF2B5EF4-FFF2-40B4-BE49-F238E27FC236}">
                    <a16:creationId xmlns:a16="http://schemas.microsoft.com/office/drawing/2014/main" id="{33CD1628-D9A3-B75F-4AEC-2E38A644F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8" name="Line 2853">
                <a:extLst>
                  <a:ext uri="{FF2B5EF4-FFF2-40B4-BE49-F238E27FC236}">
                    <a16:creationId xmlns:a16="http://schemas.microsoft.com/office/drawing/2014/main" id="{2838E1EB-495D-C681-3273-42186E9F1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43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29" name="Freeform 2854">
                <a:extLst>
                  <a:ext uri="{FF2B5EF4-FFF2-40B4-BE49-F238E27FC236}">
                    <a16:creationId xmlns:a16="http://schemas.microsoft.com/office/drawing/2014/main" id="{CA9FF958-424D-8E17-0769-E33971337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6" y="0"/>
                    </a:lnTo>
                    <a:lnTo>
                      <a:pt x="573" y="0"/>
                    </a:lnTo>
                    <a:lnTo>
                      <a:pt x="57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0" name="Line 2855">
                <a:extLst>
                  <a:ext uri="{FF2B5EF4-FFF2-40B4-BE49-F238E27FC236}">
                    <a16:creationId xmlns:a16="http://schemas.microsoft.com/office/drawing/2014/main" id="{AF629681-C081-6C7C-2340-8F455F274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1" name="Freeform 2856">
                <a:extLst>
                  <a:ext uri="{FF2B5EF4-FFF2-40B4-BE49-F238E27FC236}">
                    <a16:creationId xmlns:a16="http://schemas.microsoft.com/office/drawing/2014/main" id="{D5AF4C0D-346C-856E-E771-D650A2A19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396"/>
                <a:ext cx="286" cy="13"/>
              </a:xfrm>
              <a:custGeom>
                <a:avLst/>
                <a:gdLst>
                  <a:gd name="T0" fmla="*/ 0 w 571"/>
                  <a:gd name="T1" fmla="*/ 0 h 50"/>
                  <a:gd name="T2" fmla="*/ 1 w 571"/>
                  <a:gd name="T3" fmla="*/ 0 h 50"/>
                  <a:gd name="T4" fmla="*/ 1 w 571"/>
                  <a:gd name="T5" fmla="*/ 0 h 50"/>
                  <a:gd name="T6" fmla="*/ 1 w 571"/>
                  <a:gd name="T7" fmla="*/ 0 h 50"/>
                  <a:gd name="T8" fmla="*/ 0 w 57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0"/>
                  <a:gd name="T17" fmla="*/ 571 w 571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0">
                    <a:moveTo>
                      <a:pt x="0" y="5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2" name="Line 2857">
                <a:extLst>
                  <a:ext uri="{FF2B5EF4-FFF2-40B4-BE49-F238E27FC236}">
                    <a16:creationId xmlns:a16="http://schemas.microsoft.com/office/drawing/2014/main" id="{DE75C697-5E49-0AB6-365D-81B5BD6E9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3" name="Freeform 2858">
                <a:extLst>
                  <a:ext uri="{FF2B5EF4-FFF2-40B4-BE49-F238E27FC236}">
                    <a16:creationId xmlns:a16="http://schemas.microsoft.com/office/drawing/2014/main" id="{D1572905-B437-10D1-A1AB-6C764887F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383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4" name="Line 2859">
                <a:extLst>
                  <a:ext uri="{FF2B5EF4-FFF2-40B4-BE49-F238E27FC236}">
                    <a16:creationId xmlns:a16="http://schemas.microsoft.com/office/drawing/2014/main" id="{7B36B143-FA9A-CC64-B02D-2CF5163B8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5" name="Freeform 2860">
                <a:extLst>
                  <a:ext uri="{FF2B5EF4-FFF2-40B4-BE49-F238E27FC236}">
                    <a16:creationId xmlns:a16="http://schemas.microsoft.com/office/drawing/2014/main" id="{FF72F17B-0774-6BAC-F0DA-B457D56E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70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6" name="Line 2861">
                <a:extLst>
                  <a:ext uri="{FF2B5EF4-FFF2-40B4-BE49-F238E27FC236}">
                    <a16:creationId xmlns:a16="http://schemas.microsoft.com/office/drawing/2014/main" id="{C31F4D68-7710-61F6-0FE0-B81F80D56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7" name="Freeform 2862">
                <a:extLst>
                  <a:ext uri="{FF2B5EF4-FFF2-40B4-BE49-F238E27FC236}">
                    <a16:creationId xmlns:a16="http://schemas.microsoft.com/office/drawing/2014/main" id="{C7BD2B9C-3D92-6404-67C8-BE107CF9E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8" name="Line 2863">
                <a:extLst>
                  <a:ext uri="{FF2B5EF4-FFF2-40B4-BE49-F238E27FC236}">
                    <a16:creationId xmlns:a16="http://schemas.microsoft.com/office/drawing/2014/main" id="{EE318AC8-2ACC-6535-7802-06578182F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7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39" name="Freeform 2864">
                <a:extLst>
                  <a:ext uri="{FF2B5EF4-FFF2-40B4-BE49-F238E27FC236}">
                    <a16:creationId xmlns:a16="http://schemas.microsoft.com/office/drawing/2014/main" id="{0487A150-121B-1DB6-0282-E0BBDB8C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44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0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0" name="Line 2865">
                <a:extLst>
                  <a:ext uri="{FF2B5EF4-FFF2-40B4-BE49-F238E27FC236}">
                    <a16:creationId xmlns:a16="http://schemas.microsoft.com/office/drawing/2014/main" id="{22B93C8D-308E-5CEC-392C-F76D5259B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1" name="Freeform 2866">
                <a:extLst>
                  <a:ext uri="{FF2B5EF4-FFF2-40B4-BE49-F238E27FC236}">
                    <a16:creationId xmlns:a16="http://schemas.microsoft.com/office/drawing/2014/main" id="{715AD692-953C-1923-9A42-E20785A74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30"/>
                <a:ext cx="284" cy="14"/>
              </a:xfrm>
              <a:custGeom>
                <a:avLst/>
                <a:gdLst>
                  <a:gd name="T0" fmla="*/ 0 w 569"/>
                  <a:gd name="T1" fmla="*/ 0 h 54"/>
                  <a:gd name="T2" fmla="*/ 0 w 569"/>
                  <a:gd name="T3" fmla="*/ 0 h 54"/>
                  <a:gd name="T4" fmla="*/ 0 w 569"/>
                  <a:gd name="T5" fmla="*/ 0 h 54"/>
                  <a:gd name="T6" fmla="*/ 0 w 569"/>
                  <a:gd name="T7" fmla="*/ 0 h 54"/>
                  <a:gd name="T8" fmla="*/ 0 w 569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4"/>
                  <a:gd name="T17" fmla="*/ 569 w 56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4">
                    <a:moveTo>
                      <a:pt x="0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2" name="Line 2867">
                <a:extLst>
                  <a:ext uri="{FF2B5EF4-FFF2-40B4-BE49-F238E27FC236}">
                    <a16:creationId xmlns:a16="http://schemas.microsoft.com/office/drawing/2014/main" id="{F8BCD40C-17E4-7D0F-38F1-15EA183DD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3" name="Freeform 2868">
                <a:extLst>
                  <a:ext uri="{FF2B5EF4-FFF2-40B4-BE49-F238E27FC236}">
                    <a16:creationId xmlns:a16="http://schemas.microsoft.com/office/drawing/2014/main" id="{E8E1E8D1-30DA-645C-83B3-D8AE88D64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4" name="Line 2869">
                <a:extLst>
                  <a:ext uri="{FF2B5EF4-FFF2-40B4-BE49-F238E27FC236}">
                    <a16:creationId xmlns:a16="http://schemas.microsoft.com/office/drawing/2014/main" id="{58E86132-E0E4-BF96-F781-71E5BE739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5" name="Freeform 2870">
                <a:extLst>
                  <a:ext uri="{FF2B5EF4-FFF2-40B4-BE49-F238E27FC236}">
                    <a16:creationId xmlns:a16="http://schemas.microsoft.com/office/drawing/2014/main" id="{746DB9B4-77FA-4D73-70C2-E31A3C1DF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04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6" name="Line 2871">
                <a:extLst>
                  <a:ext uri="{FF2B5EF4-FFF2-40B4-BE49-F238E27FC236}">
                    <a16:creationId xmlns:a16="http://schemas.microsoft.com/office/drawing/2014/main" id="{3F05B26D-91DC-4993-F2AE-794E4A427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1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7" name="Freeform 2872">
                <a:extLst>
                  <a:ext uri="{FF2B5EF4-FFF2-40B4-BE49-F238E27FC236}">
                    <a16:creationId xmlns:a16="http://schemas.microsoft.com/office/drawing/2014/main" id="{D288CFD0-0C23-5CA0-098C-40897117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291"/>
                <a:ext cx="286" cy="13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8" name="Line 2873">
                <a:extLst>
                  <a:ext uri="{FF2B5EF4-FFF2-40B4-BE49-F238E27FC236}">
                    <a16:creationId xmlns:a16="http://schemas.microsoft.com/office/drawing/2014/main" id="{8DA1A6C5-2092-7CE2-9B1F-76D8A45EB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49" name="Freeform 2874">
                <a:extLst>
                  <a:ext uri="{FF2B5EF4-FFF2-40B4-BE49-F238E27FC236}">
                    <a16:creationId xmlns:a16="http://schemas.microsoft.com/office/drawing/2014/main" id="{BC0F85D4-9C7A-021F-D924-D9B2A5E3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279"/>
                <a:ext cx="286" cy="12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0" name="Line 2875">
                <a:extLst>
                  <a:ext uri="{FF2B5EF4-FFF2-40B4-BE49-F238E27FC236}">
                    <a16:creationId xmlns:a16="http://schemas.microsoft.com/office/drawing/2014/main" id="{094AF023-9754-9344-847C-77E7B875B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1" name="Freeform 2876">
                <a:extLst>
                  <a:ext uri="{FF2B5EF4-FFF2-40B4-BE49-F238E27FC236}">
                    <a16:creationId xmlns:a16="http://schemas.microsoft.com/office/drawing/2014/main" id="{10EF3FA7-9133-D448-CC3D-95FEB95C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6" y="48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2" name="Line 2877">
                <a:extLst>
                  <a:ext uri="{FF2B5EF4-FFF2-40B4-BE49-F238E27FC236}">
                    <a16:creationId xmlns:a16="http://schemas.microsoft.com/office/drawing/2014/main" id="{24151F51-77C3-A9F8-FA3A-B6CEFA1092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3" name="Freeform 2878">
                <a:extLst>
                  <a:ext uri="{FF2B5EF4-FFF2-40B4-BE49-F238E27FC236}">
                    <a16:creationId xmlns:a16="http://schemas.microsoft.com/office/drawing/2014/main" id="{B1816206-F3E4-0815-D8CB-0CEC29EAE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4" name="Line 2879">
                <a:extLst>
                  <a:ext uri="{FF2B5EF4-FFF2-40B4-BE49-F238E27FC236}">
                    <a16:creationId xmlns:a16="http://schemas.microsoft.com/office/drawing/2014/main" id="{A4ACAE36-22B4-0620-5D7C-8EAE6D72BB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5" name="Freeform 2880">
                <a:extLst>
                  <a:ext uri="{FF2B5EF4-FFF2-40B4-BE49-F238E27FC236}">
                    <a16:creationId xmlns:a16="http://schemas.microsoft.com/office/drawing/2014/main" id="{05C55129-8CB7-CDB3-64CA-F3F8B3BDB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243"/>
                <a:ext cx="288" cy="11"/>
              </a:xfrm>
              <a:custGeom>
                <a:avLst/>
                <a:gdLst>
                  <a:gd name="T0" fmla="*/ 1 w 575"/>
                  <a:gd name="T1" fmla="*/ 0 h 48"/>
                  <a:gd name="T2" fmla="*/ 0 w 575"/>
                  <a:gd name="T3" fmla="*/ 0 h 48"/>
                  <a:gd name="T4" fmla="*/ 1 w 575"/>
                  <a:gd name="T5" fmla="*/ 0 h 48"/>
                  <a:gd name="T6" fmla="*/ 1 w 575"/>
                  <a:gd name="T7" fmla="*/ 0 h 48"/>
                  <a:gd name="T8" fmla="*/ 1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6" name="Line 2881">
                <a:extLst>
                  <a:ext uri="{FF2B5EF4-FFF2-40B4-BE49-F238E27FC236}">
                    <a16:creationId xmlns:a16="http://schemas.microsoft.com/office/drawing/2014/main" id="{ADA430B4-5956-5757-47CB-B00F4A777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25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7" name="Freeform 2882">
                <a:extLst>
                  <a:ext uri="{FF2B5EF4-FFF2-40B4-BE49-F238E27FC236}">
                    <a16:creationId xmlns:a16="http://schemas.microsoft.com/office/drawing/2014/main" id="{A03A61C2-C3A8-D9EE-68FC-A3856E3A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8" name="Line 2883">
                <a:extLst>
                  <a:ext uri="{FF2B5EF4-FFF2-40B4-BE49-F238E27FC236}">
                    <a16:creationId xmlns:a16="http://schemas.microsoft.com/office/drawing/2014/main" id="{E5D47B04-92A1-43FA-7A66-8B734489D7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59" name="Freeform 2884">
                <a:extLst>
                  <a:ext uri="{FF2B5EF4-FFF2-40B4-BE49-F238E27FC236}">
                    <a16:creationId xmlns:a16="http://schemas.microsoft.com/office/drawing/2014/main" id="{89FC4C1B-747E-7FB4-7078-88CCF56A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0" name="Line 2885">
                <a:extLst>
                  <a:ext uri="{FF2B5EF4-FFF2-40B4-BE49-F238E27FC236}">
                    <a16:creationId xmlns:a16="http://schemas.microsoft.com/office/drawing/2014/main" id="{3B013E61-8838-DF77-7B40-FFAB1F34F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1" name="Freeform 2886">
                <a:extLst>
                  <a:ext uri="{FF2B5EF4-FFF2-40B4-BE49-F238E27FC236}">
                    <a16:creationId xmlns:a16="http://schemas.microsoft.com/office/drawing/2014/main" id="{7ACF08F8-E4BB-8515-F9D7-B0F62B9C4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2" name="Line 2887">
                <a:extLst>
                  <a:ext uri="{FF2B5EF4-FFF2-40B4-BE49-F238E27FC236}">
                    <a16:creationId xmlns:a16="http://schemas.microsoft.com/office/drawing/2014/main" id="{CA4B3967-4BDB-D5A6-090B-B0B8CB2EF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3" name="Freeform 2888">
                <a:extLst>
                  <a:ext uri="{FF2B5EF4-FFF2-40B4-BE49-F238E27FC236}">
                    <a16:creationId xmlns:a16="http://schemas.microsoft.com/office/drawing/2014/main" id="{2BE7F5B8-89E5-13D5-395F-5E3B89693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8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4" name="Line 2889">
                <a:extLst>
                  <a:ext uri="{FF2B5EF4-FFF2-40B4-BE49-F238E27FC236}">
                    <a16:creationId xmlns:a16="http://schemas.microsoft.com/office/drawing/2014/main" id="{371D271D-0209-959A-6215-FB30849F0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5" name="Freeform 2890">
                <a:extLst>
                  <a:ext uri="{FF2B5EF4-FFF2-40B4-BE49-F238E27FC236}">
                    <a16:creationId xmlns:a16="http://schemas.microsoft.com/office/drawing/2014/main" id="{662B208B-CADB-D947-6D39-92A04BD9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204"/>
                <a:ext cx="287" cy="5"/>
              </a:xfrm>
              <a:custGeom>
                <a:avLst/>
                <a:gdLst>
                  <a:gd name="T0" fmla="*/ 1 w 573"/>
                  <a:gd name="T1" fmla="*/ 0 h 22"/>
                  <a:gd name="T2" fmla="*/ 0 w 573"/>
                  <a:gd name="T3" fmla="*/ 0 h 22"/>
                  <a:gd name="T4" fmla="*/ 1 w 573"/>
                  <a:gd name="T5" fmla="*/ 0 h 22"/>
                  <a:gd name="T6" fmla="*/ 1 w 573"/>
                  <a:gd name="T7" fmla="*/ 0 h 22"/>
                  <a:gd name="T8" fmla="*/ 1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5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6" name="Freeform 2891">
                <a:extLst>
                  <a:ext uri="{FF2B5EF4-FFF2-40B4-BE49-F238E27FC236}">
                    <a16:creationId xmlns:a16="http://schemas.microsoft.com/office/drawing/2014/main" id="{CFCFB9C1-BDD4-C273-4118-BD988D1BE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5" cy="6"/>
              </a:xfrm>
              <a:custGeom>
                <a:avLst/>
                <a:gdLst>
                  <a:gd name="T0" fmla="*/ 0 w 572"/>
                  <a:gd name="T1" fmla="*/ 0 h 21"/>
                  <a:gd name="T2" fmla="*/ 0 w 572"/>
                  <a:gd name="T3" fmla="*/ 0 h 21"/>
                  <a:gd name="T4" fmla="*/ 0 w 572"/>
                  <a:gd name="T5" fmla="*/ 0 h 21"/>
                  <a:gd name="T6" fmla="*/ 0 w 572"/>
                  <a:gd name="T7" fmla="*/ 0 h 21"/>
                  <a:gd name="T8" fmla="*/ 0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7" name="Freeform 2892">
                <a:extLst>
                  <a:ext uri="{FF2B5EF4-FFF2-40B4-BE49-F238E27FC236}">
                    <a16:creationId xmlns:a16="http://schemas.microsoft.com/office/drawing/2014/main" id="{BA357828-A281-ED79-7DA7-54DE35968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8" name="Line 2893">
                <a:extLst>
                  <a:ext uri="{FF2B5EF4-FFF2-40B4-BE49-F238E27FC236}">
                    <a16:creationId xmlns:a16="http://schemas.microsoft.com/office/drawing/2014/main" id="{2CF9F4DB-AFB9-BE98-C277-C236605A7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1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69" name="Freeform 2894">
                <a:extLst>
                  <a:ext uri="{FF2B5EF4-FFF2-40B4-BE49-F238E27FC236}">
                    <a16:creationId xmlns:a16="http://schemas.microsoft.com/office/drawing/2014/main" id="{5E1A97A3-5F5E-FEAB-8CD8-EE5F7EC9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0" name="Line 2895">
                <a:extLst>
                  <a:ext uri="{FF2B5EF4-FFF2-40B4-BE49-F238E27FC236}">
                    <a16:creationId xmlns:a16="http://schemas.microsoft.com/office/drawing/2014/main" id="{EB863CBE-7C23-DA80-227E-EDE1A0391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1" name="Freeform 2896">
                <a:extLst>
                  <a:ext uri="{FF2B5EF4-FFF2-40B4-BE49-F238E27FC236}">
                    <a16:creationId xmlns:a16="http://schemas.microsoft.com/office/drawing/2014/main" id="{8C5F5E2A-A32A-B996-C13F-D85713F83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2" name="Line 2897">
                <a:extLst>
                  <a:ext uri="{FF2B5EF4-FFF2-40B4-BE49-F238E27FC236}">
                    <a16:creationId xmlns:a16="http://schemas.microsoft.com/office/drawing/2014/main" id="{8E99B6ED-D73B-B14A-8A65-C6379293D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3" name="Freeform 2898">
                <a:extLst>
                  <a:ext uri="{FF2B5EF4-FFF2-40B4-BE49-F238E27FC236}">
                    <a16:creationId xmlns:a16="http://schemas.microsoft.com/office/drawing/2014/main" id="{ECC608D0-1FF3-C4E2-330F-544EA7B14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6" y="1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4" name="Freeform 2899">
                <a:extLst>
                  <a:ext uri="{FF2B5EF4-FFF2-40B4-BE49-F238E27FC236}">
                    <a16:creationId xmlns:a16="http://schemas.microsoft.com/office/drawing/2014/main" id="{C6EA6003-E09E-9711-9F92-18DBD1A7F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5" name="Freeform 2900">
                <a:extLst>
                  <a:ext uri="{FF2B5EF4-FFF2-40B4-BE49-F238E27FC236}">
                    <a16:creationId xmlns:a16="http://schemas.microsoft.com/office/drawing/2014/main" id="{C0F8E72B-79F4-9CFF-AE17-2C6C8379E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6" name="Line 2901">
                <a:extLst>
                  <a:ext uri="{FF2B5EF4-FFF2-40B4-BE49-F238E27FC236}">
                    <a16:creationId xmlns:a16="http://schemas.microsoft.com/office/drawing/2014/main" id="{9F772DAD-6257-3DB0-6DEE-472789DFA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7" name="Freeform 2902">
                <a:extLst>
                  <a:ext uri="{FF2B5EF4-FFF2-40B4-BE49-F238E27FC236}">
                    <a16:creationId xmlns:a16="http://schemas.microsoft.com/office/drawing/2014/main" id="{0A8DB108-E30F-391A-9E8E-3CF5571AD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9" cy="8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1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4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8" name="Line 2903">
                <a:extLst>
                  <a:ext uri="{FF2B5EF4-FFF2-40B4-BE49-F238E27FC236}">
                    <a16:creationId xmlns:a16="http://schemas.microsoft.com/office/drawing/2014/main" id="{603AF9F2-AB67-CD7E-ABDB-2BAE30C71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79" name="Freeform 2904">
                <a:extLst>
                  <a:ext uri="{FF2B5EF4-FFF2-40B4-BE49-F238E27FC236}">
                    <a16:creationId xmlns:a16="http://schemas.microsoft.com/office/drawing/2014/main" id="{C97A7E2C-35A5-56F1-7781-A308B2EF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156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0" name="Freeform 2905">
                <a:extLst>
                  <a:ext uri="{FF2B5EF4-FFF2-40B4-BE49-F238E27FC236}">
                    <a16:creationId xmlns:a16="http://schemas.microsoft.com/office/drawing/2014/main" id="{98A13E2D-E71D-EB22-5B4A-1E52F654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1" name="Freeform 2906">
                <a:extLst>
                  <a:ext uri="{FF2B5EF4-FFF2-40B4-BE49-F238E27FC236}">
                    <a16:creationId xmlns:a16="http://schemas.microsoft.com/office/drawing/2014/main" id="{5013A359-29FD-D415-405D-F6085C7C5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90" cy="8"/>
              </a:xfrm>
              <a:custGeom>
                <a:avLst/>
                <a:gdLst>
                  <a:gd name="T0" fmla="*/ 0 w 581"/>
                  <a:gd name="T1" fmla="*/ 0 h 33"/>
                  <a:gd name="T2" fmla="*/ 0 w 581"/>
                  <a:gd name="T3" fmla="*/ 0 h 33"/>
                  <a:gd name="T4" fmla="*/ 0 w 581"/>
                  <a:gd name="T5" fmla="*/ 0 h 33"/>
                  <a:gd name="T6" fmla="*/ 0 w 581"/>
                  <a:gd name="T7" fmla="*/ 0 h 33"/>
                  <a:gd name="T8" fmla="*/ 0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2" name="Line 2907">
                <a:extLst>
                  <a:ext uri="{FF2B5EF4-FFF2-40B4-BE49-F238E27FC236}">
                    <a16:creationId xmlns:a16="http://schemas.microsoft.com/office/drawing/2014/main" id="{A59D4A98-3E76-E3B4-BB73-6D8896362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3" name="Freeform 2908">
                <a:extLst>
                  <a:ext uri="{FF2B5EF4-FFF2-40B4-BE49-F238E27FC236}">
                    <a16:creationId xmlns:a16="http://schemas.microsoft.com/office/drawing/2014/main" id="{D65C95AF-48DB-1504-BEE9-D5A1E5BDA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147"/>
                <a:ext cx="288" cy="5"/>
              </a:xfrm>
              <a:custGeom>
                <a:avLst/>
                <a:gdLst>
                  <a:gd name="T0" fmla="*/ 1 w 575"/>
                  <a:gd name="T1" fmla="*/ 0 h 18"/>
                  <a:gd name="T2" fmla="*/ 0 w 575"/>
                  <a:gd name="T3" fmla="*/ 0 h 18"/>
                  <a:gd name="T4" fmla="*/ 1 w 575"/>
                  <a:gd name="T5" fmla="*/ 0 h 18"/>
                  <a:gd name="T6" fmla="*/ 1 w 575"/>
                  <a:gd name="T7" fmla="*/ 0 h 18"/>
                  <a:gd name="T8" fmla="*/ 1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4" name="Freeform 2909">
                <a:extLst>
                  <a:ext uri="{FF2B5EF4-FFF2-40B4-BE49-F238E27FC236}">
                    <a16:creationId xmlns:a16="http://schemas.microsoft.com/office/drawing/2014/main" id="{B03A757A-83F5-70CE-9223-7EED36D2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87" cy="3"/>
              </a:xfrm>
              <a:custGeom>
                <a:avLst/>
                <a:gdLst>
                  <a:gd name="T0" fmla="*/ 1 w 574"/>
                  <a:gd name="T1" fmla="*/ 0 h 15"/>
                  <a:gd name="T2" fmla="*/ 0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1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5" name="Freeform 2910">
                <a:extLst>
                  <a:ext uri="{FF2B5EF4-FFF2-40B4-BE49-F238E27FC236}">
                    <a16:creationId xmlns:a16="http://schemas.microsoft.com/office/drawing/2014/main" id="{DEC09A54-3EEF-F45A-8589-686A9B431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6" name="Line 2911">
                <a:extLst>
                  <a:ext uri="{FF2B5EF4-FFF2-40B4-BE49-F238E27FC236}">
                    <a16:creationId xmlns:a16="http://schemas.microsoft.com/office/drawing/2014/main" id="{F9EBA520-83EF-4411-A19D-28DDA6402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1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7" name="Freeform 2912">
                <a:extLst>
                  <a:ext uri="{FF2B5EF4-FFF2-40B4-BE49-F238E27FC236}">
                    <a16:creationId xmlns:a16="http://schemas.microsoft.com/office/drawing/2014/main" id="{612213D5-A39A-4476-77EB-63D89D932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8" name="Freeform 2913">
                <a:extLst>
                  <a:ext uri="{FF2B5EF4-FFF2-40B4-BE49-F238E27FC236}">
                    <a16:creationId xmlns:a16="http://schemas.microsoft.com/office/drawing/2014/main" id="{6ADEE8A2-F4ED-5B31-F5A9-BD3156A69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138"/>
                <a:ext cx="286" cy="3"/>
              </a:xfrm>
              <a:custGeom>
                <a:avLst/>
                <a:gdLst>
                  <a:gd name="T0" fmla="*/ 1 w 571"/>
                  <a:gd name="T1" fmla="*/ 0 h 11"/>
                  <a:gd name="T2" fmla="*/ 0 w 571"/>
                  <a:gd name="T3" fmla="*/ 0 h 11"/>
                  <a:gd name="T4" fmla="*/ 1 w 571"/>
                  <a:gd name="T5" fmla="*/ 0 h 11"/>
                  <a:gd name="T6" fmla="*/ 1 w 571"/>
                  <a:gd name="T7" fmla="*/ 0 h 11"/>
                  <a:gd name="T8" fmla="*/ 1 w 57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1"/>
                  <a:gd name="T17" fmla="*/ 571 w 57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1">
                    <a:moveTo>
                      <a:pt x="4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89" name="Freeform 2914">
                <a:extLst>
                  <a:ext uri="{FF2B5EF4-FFF2-40B4-BE49-F238E27FC236}">
                    <a16:creationId xmlns:a16="http://schemas.microsoft.com/office/drawing/2014/main" id="{D7695CA5-5934-78CC-21C6-C58650223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0" name="Freeform 2915">
                <a:extLst>
                  <a:ext uri="{FF2B5EF4-FFF2-40B4-BE49-F238E27FC236}">
                    <a16:creationId xmlns:a16="http://schemas.microsoft.com/office/drawing/2014/main" id="{35388318-70BD-B1F5-623C-9333250B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2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2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1" name="Line 2916">
                <a:extLst>
                  <a:ext uri="{FF2B5EF4-FFF2-40B4-BE49-F238E27FC236}">
                    <a16:creationId xmlns:a16="http://schemas.microsoft.com/office/drawing/2014/main" id="{4FF4A45C-EB77-B6C4-F6E7-2DF6F19CA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2" name="Freeform 2917">
                <a:extLst>
                  <a:ext uri="{FF2B5EF4-FFF2-40B4-BE49-F238E27FC236}">
                    <a16:creationId xmlns:a16="http://schemas.microsoft.com/office/drawing/2014/main" id="{B9FD3C32-9B8A-D42A-2FBF-FA0F4ED4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3" name="Freeform 2918">
                <a:extLst>
                  <a:ext uri="{FF2B5EF4-FFF2-40B4-BE49-F238E27FC236}">
                    <a16:creationId xmlns:a16="http://schemas.microsoft.com/office/drawing/2014/main" id="{EA0E7731-1214-0F40-C5BA-DC3BC183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87" cy="3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4" name="Freeform 2919">
                <a:extLst>
                  <a:ext uri="{FF2B5EF4-FFF2-40B4-BE49-F238E27FC236}">
                    <a16:creationId xmlns:a16="http://schemas.microsoft.com/office/drawing/2014/main" id="{1B02410C-6049-E92F-7D6C-1FECF4EDB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8" cy="4"/>
              </a:xfrm>
              <a:custGeom>
                <a:avLst/>
                <a:gdLst>
                  <a:gd name="T0" fmla="*/ 1 w 575"/>
                  <a:gd name="T1" fmla="*/ 0 h 14"/>
                  <a:gd name="T2" fmla="*/ 0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1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5" name="Line 2920">
                <a:extLst>
                  <a:ext uri="{FF2B5EF4-FFF2-40B4-BE49-F238E27FC236}">
                    <a16:creationId xmlns:a16="http://schemas.microsoft.com/office/drawing/2014/main" id="{61DD819F-8935-ECC0-ECA4-F07D1855A9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6" name="Freeform 2921">
                <a:extLst>
                  <a:ext uri="{FF2B5EF4-FFF2-40B4-BE49-F238E27FC236}">
                    <a16:creationId xmlns:a16="http://schemas.microsoft.com/office/drawing/2014/main" id="{221D0E46-DCE3-B1AA-9DD8-3EDB59561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127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7" name="Freeform 2922">
                <a:extLst>
                  <a:ext uri="{FF2B5EF4-FFF2-40B4-BE49-F238E27FC236}">
                    <a16:creationId xmlns:a16="http://schemas.microsoft.com/office/drawing/2014/main" id="{DDA1BCFE-C1D4-6ABE-7213-E7BADD22D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8" name="Freeform 2923">
                <a:extLst>
                  <a:ext uri="{FF2B5EF4-FFF2-40B4-BE49-F238E27FC236}">
                    <a16:creationId xmlns:a16="http://schemas.microsoft.com/office/drawing/2014/main" id="{8A603DEC-879D-3041-C9D2-8C411D5A6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99" name="Line 2924">
                <a:extLst>
                  <a:ext uri="{FF2B5EF4-FFF2-40B4-BE49-F238E27FC236}">
                    <a16:creationId xmlns:a16="http://schemas.microsoft.com/office/drawing/2014/main" id="{DEC4EDE0-416D-6D1B-CE42-F74E9130D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12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0" name="Freeform 2925">
                <a:extLst>
                  <a:ext uri="{FF2B5EF4-FFF2-40B4-BE49-F238E27FC236}">
                    <a16:creationId xmlns:a16="http://schemas.microsoft.com/office/drawing/2014/main" id="{60B948C6-5823-DBE6-02BE-07FA31AE3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1" name="Line 2926">
                <a:extLst>
                  <a:ext uri="{FF2B5EF4-FFF2-40B4-BE49-F238E27FC236}">
                    <a16:creationId xmlns:a16="http://schemas.microsoft.com/office/drawing/2014/main" id="{0EF7C256-1729-BEE0-A5A6-E690494E5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2" name="Freeform 2927">
                <a:extLst>
                  <a:ext uri="{FF2B5EF4-FFF2-40B4-BE49-F238E27FC236}">
                    <a16:creationId xmlns:a16="http://schemas.microsoft.com/office/drawing/2014/main" id="{1A643606-1444-E09B-E052-8F70D8784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120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3" name="Freeform 2928">
                <a:extLst>
                  <a:ext uri="{FF2B5EF4-FFF2-40B4-BE49-F238E27FC236}">
                    <a16:creationId xmlns:a16="http://schemas.microsoft.com/office/drawing/2014/main" id="{E3A99394-BBF4-545A-DCF6-CDEBC417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4" name="Freeform 2929">
                <a:extLst>
                  <a:ext uri="{FF2B5EF4-FFF2-40B4-BE49-F238E27FC236}">
                    <a16:creationId xmlns:a16="http://schemas.microsoft.com/office/drawing/2014/main" id="{D22712AB-876D-1168-D6E8-5BE88B509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7" cy="4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5" name="Line 2930">
                <a:extLst>
                  <a:ext uri="{FF2B5EF4-FFF2-40B4-BE49-F238E27FC236}">
                    <a16:creationId xmlns:a16="http://schemas.microsoft.com/office/drawing/2014/main" id="{ABAA128B-F661-5BD0-AF69-3467E6106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6" name="Freeform 2931">
                <a:extLst>
                  <a:ext uri="{FF2B5EF4-FFF2-40B4-BE49-F238E27FC236}">
                    <a16:creationId xmlns:a16="http://schemas.microsoft.com/office/drawing/2014/main" id="{F23986EE-6007-F632-F3DE-394EB369A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117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7" name="Freeform 2932">
                <a:extLst>
                  <a:ext uri="{FF2B5EF4-FFF2-40B4-BE49-F238E27FC236}">
                    <a16:creationId xmlns:a16="http://schemas.microsoft.com/office/drawing/2014/main" id="{BCF633CC-9A79-EF70-D249-761261EF2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5" cy="2"/>
              </a:xfrm>
              <a:custGeom>
                <a:avLst/>
                <a:gdLst>
                  <a:gd name="T0" fmla="*/ 0 w 571"/>
                  <a:gd name="T1" fmla="*/ 0 h 7"/>
                  <a:gd name="T2" fmla="*/ 0 w 571"/>
                  <a:gd name="T3" fmla="*/ 0 h 7"/>
                  <a:gd name="T4" fmla="*/ 0 w 571"/>
                  <a:gd name="T5" fmla="*/ 0 h 7"/>
                  <a:gd name="T6" fmla="*/ 0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8" name="Freeform 2933">
                <a:extLst>
                  <a:ext uri="{FF2B5EF4-FFF2-40B4-BE49-F238E27FC236}">
                    <a16:creationId xmlns:a16="http://schemas.microsoft.com/office/drawing/2014/main" id="{6F9C3048-0AED-4AE2-E7A4-4452C6818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09" name="Line 2934">
                <a:extLst>
                  <a:ext uri="{FF2B5EF4-FFF2-40B4-BE49-F238E27FC236}">
                    <a16:creationId xmlns:a16="http://schemas.microsoft.com/office/drawing/2014/main" id="{87448A9E-983C-46F4-1905-433BEC907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11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0" name="Freeform 2935">
                <a:extLst>
                  <a:ext uri="{FF2B5EF4-FFF2-40B4-BE49-F238E27FC236}">
                    <a16:creationId xmlns:a16="http://schemas.microsoft.com/office/drawing/2014/main" id="{80C5DBF2-AA56-A730-3A0D-01124C79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1" name="Freeform 2936">
                <a:extLst>
                  <a:ext uri="{FF2B5EF4-FFF2-40B4-BE49-F238E27FC236}">
                    <a16:creationId xmlns:a16="http://schemas.microsoft.com/office/drawing/2014/main" id="{D4E574E3-99CB-6F6E-3565-9E7A914F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2" name="Freeform 2937">
                <a:extLst>
                  <a:ext uri="{FF2B5EF4-FFF2-40B4-BE49-F238E27FC236}">
                    <a16:creationId xmlns:a16="http://schemas.microsoft.com/office/drawing/2014/main" id="{1E7FCB71-3DE7-37FA-21A7-167B127EE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3" name="Line 2938">
                <a:extLst>
                  <a:ext uri="{FF2B5EF4-FFF2-40B4-BE49-F238E27FC236}">
                    <a16:creationId xmlns:a16="http://schemas.microsoft.com/office/drawing/2014/main" id="{507F6F5B-4BD6-46FE-6AB9-D728A33F7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4" name="Freeform 2939">
                <a:extLst>
                  <a:ext uri="{FF2B5EF4-FFF2-40B4-BE49-F238E27FC236}">
                    <a16:creationId xmlns:a16="http://schemas.microsoft.com/office/drawing/2014/main" id="{A0236FBC-0950-3892-8DDB-DD1D61AC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5" name="Freeform 2940">
                <a:extLst>
                  <a:ext uri="{FF2B5EF4-FFF2-40B4-BE49-F238E27FC236}">
                    <a16:creationId xmlns:a16="http://schemas.microsoft.com/office/drawing/2014/main" id="{E19B78BB-CAE4-0C65-3AA2-982F2D1C0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6" name="Freeform 2941">
                <a:extLst>
                  <a:ext uri="{FF2B5EF4-FFF2-40B4-BE49-F238E27FC236}">
                    <a16:creationId xmlns:a16="http://schemas.microsoft.com/office/drawing/2014/main" id="{A6EE22A4-C9E8-C028-8516-4EA78773A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7" name="Line 2942">
                <a:extLst>
                  <a:ext uri="{FF2B5EF4-FFF2-40B4-BE49-F238E27FC236}">
                    <a16:creationId xmlns:a16="http://schemas.microsoft.com/office/drawing/2014/main" id="{C8159DFC-D21A-0309-128B-C701C10A6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8" name="Freeform 2943">
                <a:extLst>
                  <a:ext uri="{FF2B5EF4-FFF2-40B4-BE49-F238E27FC236}">
                    <a16:creationId xmlns:a16="http://schemas.microsoft.com/office/drawing/2014/main" id="{3D4EA313-864E-C092-0E59-9E4EBB88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19" name="Freeform 2944">
                <a:extLst>
                  <a:ext uri="{FF2B5EF4-FFF2-40B4-BE49-F238E27FC236}">
                    <a16:creationId xmlns:a16="http://schemas.microsoft.com/office/drawing/2014/main" id="{0F7F3793-2DA7-3B9D-2EF2-505E3CCA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0" name="Freeform 2945">
                <a:extLst>
                  <a:ext uri="{FF2B5EF4-FFF2-40B4-BE49-F238E27FC236}">
                    <a16:creationId xmlns:a16="http://schemas.microsoft.com/office/drawing/2014/main" id="{77DD19FC-FC5D-9D8F-5952-B6C8C032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7" cy="2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8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1" name="Line 2946">
                <a:extLst>
                  <a:ext uri="{FF2B5EF4-FFF2-40B4-BE49-F238E27FC236}">
                    <a16:creationId xmlns:a16="http://schemas.microsoft.com/office/drawing/2014/main" id="{7CEC5BD8-CAF1-9630-55DE-48A0B0BCF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2" name="Freeform 2947">
                <a:extLst>
                  <a:ext uri="{FF2B5EF4-FFF2-40B4-BE49-F238E27FC236}">
                    <a16:creationId xmlns:a16="http://schemas.microsoft.com/office/drawing/2014/main" id="{407B287B-405D-2044-76A0-71D1FE26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106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3" name="Freeform 2948">
                <a:extLst>
                  <a:ext uri="{FF2B5EF4-FFF2-40B4-BE49-F238E27FC236}">
                    <a16:creationId xmlns:a16="http://schemas.microsoft.com/office/drawing/2014/main" id="{E7111F0B-2CE4-0A92-75D7-0130B79C3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4" name="Freeform 2949">
                <a:extLst>
                  <a:ext uri="{FF2B5EF4-FFF2-40B4-BE49-F238E27FC236}">
                    <a16:creationId xmlns:a16="http://schemas.microsoft.com/office/drawing/2014/main" id="{B052952C-D555-A965-8CE9-DBFE9ABC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8" cy="3"/>
              </a:xfrm>
              <a:custGeom>
                <a:avLst/>
                <a:gdLst>
                  <a:gd name="T0" fmla="*/ 1 w 574"/>
                  <a:gd name="T1" fmla="*/ 0 h 9"/>
                  <a:gd name="T2" fmla="*/ 0 w 574"/>
                  <a:gd name="T3" fmla="*/ 0 h 9"/>
                  <a:gd name="T4" fmla="*/ 1 w 574"/>
                  <a:gd name="T5" fmla="*/ 0 h 9"/>
                  <a:gd name="T6" fmla="*/ 1 w 574"/>
                  <a:gd name="T7" fmla="*/ 0 h 9"/>
                  <a:gd name="T8" fmla="*/ 1 w 57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9"/>
                  <a:gd name="T17" fmla="*/ 574 w 574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9">
                    <a:moveTo>
                      <a:pt x="7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5" name="Line 2950">
                <a:extLst>
                  <a:ext uri="{FF2B5EF4-FFF2-40B4-BE49-F238E27FC236}">
                    <a16:creationId xmlns:a16="http://schemas.microsoft.com/office/drawing/2014/main" id="{38E73481-C5CD-5019-06FF-42752EED0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6" name="Freeform 2951">
                <a:extLst>
                  <a:ext uri="{FF2B5EF4-FFF2-40B4-BE49-F238E27FC236}">
                    <a16:creationId xmlns:a16="http://schemas.microsoft.com/office/drawing/2014/main" id="{97352512-C44C-BDB7-554A-3BD3C4332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7" name="Freeform 2952">
                <a:extLst>
                  <a:ext uri="{FF2B5EF4-FFF2-40B4-BE49-F238E27FC236}">
                    <a16:creationId xmlns:a16="http://schemas.microsoft.com/office/drawing/2014/main" id="{1F7BCC00-65D6-126D-7472-48493A9FA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6" cy="1"/>
              </a:xfrm>
              <a:custGeom>
                <a:avLst/>
                <a:gdLst>
                  <a:gd name="T0" fmla="*/ 1 w 571"/>
                  <a:gd name="T1" fmla="*/ 0 h 4"/>
                  <a:gd name="T2" fmla="*/ 0 w 571"/>
                  <a:gd name="T3" fmla="*/ 0 h 4"/>
                  <a:gd name="T4" fmla="*/ 1 w 571"/>
                  <a:gd name="T5" fmla="*/ 0 h 4"/>
                  <a:gd name="T6" fmla="*/ 1 w 571"/>
                  <a:gd name="T7" fmla="*/ 0 h 4"/>
                  <a:gd name="T8" fmla="*/ 1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8" name="Freeform 2953">
                <a:extLst>
                  <a:ext uri="{FF2B5EF4-FFF2-40B4-BE49-F238E27FC236}">
                    <a16:creationId xmlns:a16="http://schemas.microsoft.com/office/drawing/2014/main" id="{CBB31FD1-FED2-3A70-03C5-BC09A0A69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29" name="Line 2954">
                <a:extLst>
                  <a:ext uri="{FF2B5EF4-FFF2-40B4-BE49-F238E27FC236}">
                    <a16:creationId xmlns:a16="http://schemas.microsoft.com/office/drawing/2014/main" id="{1F44958B-99A3-8DD0-AB2D-23B22F066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0" name="Freeform 2955">
                <a:extLst>
                  <a:ext uri="{FF2B5EF4-FFF2-40B4-BE49-F238E27FC236}">
                    <a16:creationId xmlns:a16="http://schemas.microsoft.com/office/drawing/2014/main" id="{5AB1E51B-3F64-88D4-8D97-43ACCFD72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1" name="Freeform 2956">
                <a:extLst>
                  <a:ext uri="{FF2B5EF4-FFF2-40B4-BE49-F238E27FC236}">
                    <a16:creationId xmlns:a16="http://schemas.microsoft.com/office/drawing/2014/main" id="{75372250-592E-903C-D998-A15FF872E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1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2" name="Freeform 2957">
                <a:extLst>
                  <a:ext uri="{FF2B5EF4-FFF2-40B4-BE49-F238E27FC236}">
                    <a16:creationId xmlns:a16="http://schemas.microsoft.com/office/drawing/2014/main" id="{2E825EAF-9306-3DDC-8CA4-CF943794E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3" name="Freeform 2958">
                <a:extLst>
                  <a:ext uri="{FF2B5EF4-FFF2-40B4-BE49-F238E27FC236}">
                    <a16:creationId xmlns:a16="http://schemas.microsoft.com/office/drawing/2014/main" id="{42ED98DC-15FA-5854-B0F3-29B606EEC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4" name="Line 2959">
                <a:extLst>
                  <a:ext uri="{FF2B5EF4-FFF2-40B4-BE49-F238E27FC236}">
                    <a16:creationId xmlns:a16="http://schemas.microsoft.com/office/drawing/2014/main" id="{45305927-6952-7329-8573-A40F4B733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5" name="Freeform 2960">
                <a:extLst>
                  <a:ext uri="{FF2B5EF4-FFF2-40B4-BE49-F238E27FC236}">
                    <a16:creationId xmlns:a16="http://schemas.microsoft.com/office/drawing/2014/main" id="{913B6550-9438-4B35-82D4-3DF8A410F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099"/>
                <a:ext cx="287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6" name="Freeform 2961">
                <a:extLst>
                  <a:ext uri="{FF2B5EF4-FFF2-40B4-BE49-F238E27FC236}">
                    <a16:creationId xmlns:a16="http://schemas.microsoft.com/office/drawing/2014/main" id="{32E820E1-119E-ECD9-7E0A-4BD7E0DCA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7" name="Freeform 2962">
                <a:extLst>
                  <a:ext uri="{FF2B5EF4-FFF2-40B4-BE49-F238E27FC236}">
                    <a16:creationId xmlns:a16="http://schemas.microsoft.com/office/drawing/2014/main" id="{06487748-E3AA-31A2-19DD-F5F69B611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8" name="Line 2963">
                <a:extLst>
                  <a:ext uri="{FF2B5EF4-FFF2-40B4-BE49-F238E27FC236}">
                    <a16:creationId xmlns:a16="http://schemas.microsoft.com/office/drawing/2014/main" id="{CD013EE2-2010-351B-52F0-BBEE9046A3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39" name="Freeform 2964">
                <a:extLst>
                  <a:ext uri="{FF2B5EF4-FFF2-40B4-BE49-F238E27FC236}">
                    <a16:creationId xmlns:a16="http://schemas.microsoft.com/office/drawing/2014/main" id="{024479CC-6207-A5EF-1533-315B2AEBF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097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0" name="Freeform 2965">
                <a:extLst>
                  <a:ext uri="{FF2B5EF4-FFF2-40B4-BE49-F238E27FC236}">
                    <a16:creationId xmlns:a16="http://schemas.microsoft.com/office/drawing/2014/main" id="{74177C70-B370-6330-6BCA-86987A172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1" name="Freeform 2966">
                <a:extLst>
                  <a:ext uri="{FF2B5EF4-FFF2-40B4-BE49-F238E27FC236}">
                    <a16:creationId xmlns:a16="http://schemas.microsoft.com/office/drawing/2014/main" id="{7612AC53-5AC2-2248-879A-EAAD6AD6F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2" name="Freeform 2967">
                <a:extLst>
                  <a:ext uri="{FF2B5EF4-FFF2-40B4-BE49-F238E27FC236}">
                    <a16:creationId xmlns:a16="http://schemas.microsoft.com/office/drawing/2014/main" id="{4CD18676-0419-2709-A4B7-DF9D7C95A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3" name="Line 2968">
                <a:extLst>
                  <a:ext uri="{FF2B5EF4-FFF2-40B4-BE49-F238E27FC236}">
                    <a16:creationId xmlns:a16="http://schemas.microsoft.com/office/drawing/2014/main" id="{FA7E149E-F1F2-CD92-CE42-B1B0327E4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4" name="Freeform 2969">
                <a:extLst>
                  <a:ext uri="{FF2B5EF4-FFF2-40B4-BE49-F238E27FC236}">
                    <a16:creationId xmlns:a16="http://schemas.microsoft.com/office/drawing/2014/main" id="{7A73A2A9-CA6C-8159-F9AC-971D06FC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95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5" name="Freeform 2970">
                <a:extLst>
                  <a:ext uri="{FF2B5EF4-FFF2-40B4-BE49-F238E27FC236}">
                    <a16:creationId xmlns:a16="http://schemas.microsoft.com/office/drawing/2014/main" id="{63DA0C27-D0B5-8936-0F4C-28282D65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6" name="Freeform 2971">
                <a:extLst>
                  <a:ext uri="{FF2B5EF4-FFF2-40B4-BE49-F238E27FC236}">
                    <a16:creationId xmlns:a16="http://schemas.microsoft.com/office/drawing/2014/main" id="{FBD4D3A4-B8B7-E847-E8BD-82BCC916D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3" y="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7" name="Freeform 2972">
                <a:extLst>
                  <a:ext uri="{FF2B5EF4-FFF2-40B4-BE49-F238E27FC236}">
                    <a16:creationId xmlns:a16="http://schemas.microsoft.com/office/drawing/2014/main" id="{6B2C80F7-02E6-AB0B-D69A-BE6ACC69B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8" name="Line 2973">
                <a:extLst>
                  <a:ext uri="{FF2B5EF4-FFF2-40B4-BE49-F238E27FC236}">
                    <a16:creationId xmlns:a16="http://schemas.microsoft.com/office/drawing/2014/main" id="{90DA031D-E783-22E0-D9DA-4125DB085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49" name="Freeform 2974">
                <a:extLst>
                  <a:ext uri="{FF2B5EF4-FFF2-40B4-BE49-F238E27FC236}">
                    <a16:creationId xmlns:a16="http://schemas.microsoft.com/office/drawing/2014/main" id="{5E850A13-8A30-3271-F61B-4CE67D6F8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0" name="Freeform 2975">
                <a:extLst>
                  <a:ext uri="{FF2B5EF4-FFF2-40B4-BE49-F238E27FC236}">
                    <a16:creationId xmlns:a16="http://schemas.microsoft.com/office/drawing/2014/main" id="{3C252A67-9383-C5A1-F1F9-F4038CB90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1" name="Freeform 2976">
                <a:extLst>
                  <a:ext uri="{FF2B5EF4-FFF2-40B4-BE49-F238E27FC236}">
                    <a16:creationId xmlns:a16="http://schemas.microsoft.com/office/drawing/2014/main" id="{E9DAE31A-5A07-2C24-99E0-1ED7A87F6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2" name="Line 2977">
                <a:extLst>
                  <a:ext uri="{FF2B5EF4-FFF2-40B4-BE49-F238E27FC236}">
                    <a16:creationId xmlns:a16="http://schemas.microsoft.com/office/drawing/2014/main" id="{538F3A7F-21EC-A9E3-70DA-CA65B1C29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3" name="Freeform 2978">
                <a:extLst>
                  <a:ext uri="{FF2B5EF4-FFF2-40B4-BE49-F238E27FC236}">
                    <a16:creationId xmlns:a16="http://schemas.microsoft.com/office/drawing/2014/main" id="{9FB077F8-5187-7177-9C3F-0D78EEC85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4" name="Freeform 2979">
                <a:extLst>
                  <a:ext uri="{FF2B5EF4-FFF2-40B4-BE49-F238E27FC236}">
                    <a16:creationId xmlns:a16="http://schemas.microsoft.com/office/drawing/2014/main" id="{B609C6B7-A7AC-B79F-83C9-AAB1AD2C0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091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5" name="Freeform 2980">
                <a:extLst>
                  <a:ext uri="{FF2B5EF4-FFF2-40B4-BE49-F238E27FC236}">
                    <a16:creationId xmlns:a16="http://schemas.microsoft.com/office/drawing/2014/main" id="{13BAC7CA-0874-A8DB-FBCD-94E80AD8C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6" name="Freeform 2981">
                <a:extLst>
                  <a:ext uri="{FF2B5EF4-FFF2-40B4-BE49-F238E27FC236}">
                    <a16:creationId xmlns:a16="http://schemas.microsoft.com/office/drawing/2014/main" id="{2070E82D-1701-9EB6-2A32-2EEF724FB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7" name="Line 2982">
                <a:extLst>
                  <a:ext uri="{FF2B5EF4-FFF2-40B4-BE49-F238E27FC236}">
                    <a16:creationId xmlns:a16="http://schemas.microsoft.com/office/drawing/2014/main" id="{67978DD6-9CFB-6D9B-0322-3EAA9547F6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8" name="Freeform 2983">
                <a:extLst>
                  <a:ext uri="{FF2B5EF4-FFF2-40B4-BE49-F238E27FC236}">
                    <a16:creationId xmlns:a16="http://schemas.microsoft.com/office/drawing/2014/main" id="{00DF93CD-80D2-8D82-6493-4D36E38F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59" name="Freeform 2984">
                <a:extLst>
                  <a:ext uri="{FF2B5EF4-FFF2-40B4-BE49-F238E27FC236}">
                    <a16:creationId xmlns:a16="http://schemas.microsoft.com/office/drawing/2014/main" id="{20C6E1D6-249C-CFDB-D26E-67EB5A4B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90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0" name="Freeform 2985">
                <a:extLst>
                  <a:ext uri="{FF2B5EF4-FFF2-40B4-BE49-F238E27FC236}">
                    <a16:creationId xmlns:a16="http://schemas.microsoft.com/office/drawing/2014/main" id="{BC33AA44-0033-938B-05F9-927F2C70F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1" name="Freeform 2986">
                <a:extLst>
                  <a:ext uri="{FF2B5EF4-FFF2-40B4-BE49-F238E27FC236}">
                    <a16:creationId xmlns:a16="http://schemas.microsoft.com/office/drawing/2014/main" id="{17DE14ED-03D1-9A7C-0D02-E56DE7DD4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2" name="Line 2987">
                <a:extLst>
                  <a:ext uri="{FF2B5EF4-FFF2-40B4-BE49-F238E27FC236}">
                    <a16:creationId xmlns:a16="http://schemas.microsoft.com/office/drawing/2014/main" id="{809829E8-4256-D295-785E-834FD353F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3" name="Freeform 2988">
                <a:extLst>
                  <a:ext uri="{FF2B5EF4-FFF2-40B4-BE49-F238E27FC236}">
                    <a16:creationId xmlns:a16="http://schemas.microsoft.com/office/drawing/2014/main" id="{EF7889CB-805D-70BC-01ED-6535EF68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4" name="Freeform 2989">
                <a:extLst>
                  <a:ext uri="{FF2B5EF4-FFF2-40B4-BE49-F238E27FC236}">
                    <a16:creationId xmlns:a16="http://schemas.microsoft.com/office/drawing/2014/main" id="{1DD879E0-E279-205F-492B-99CE974AF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08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5" name="Freeform 2990">
                <a:extLst>
                  <a:ext uri="{FF2B5EF4-FFF2-40B4-BE49-F238E27FC236}">
                    <a16:creationId xmlns:a16="http://schemas.microsoft.com/office/drawing/2014/main" id="{DACB0C2D-93C8-D4A7-54BC-E65621BE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6" name="Freeform 2991">
                <a:extLst>
                  <a:ext uri="{FF2B5EF4-FFF2-40B4-BE49-F238E27FC236}">
                    <a16:creationId xmlns:a16="http://schemas.microsoft.com/office/drawing/2014/main" id="{670DB06C-1073-C308-5B19-20F756104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7" name="Freeform 2992">
                <a:extLst>
                  <a:ext uri="{FF2B5EF4-FFF2-40B4-BE49-F238E27FC236}">
                    <a16:creationId xmlns:a16="http://schemas.microsoft.com/office/drawing/2014/main" id="{62BE0D8A-A189-FA79-B6D2-1415C39EA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8" name="Line 2993">
                <a:extLst>
                  <a:ext uri="{FF2B5EF4-FFF2-40B4-BE49-F238E27FC236}">
                    <a16:creationId xmlns:a16="http://schemas.microsoft.com/office/drawing/2014/main" id="{CEB42EF6-5494-ADC1-A877-8BD553710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69" name="Freeform 2994">
                <a:extLst>
                  <a:ext uri="{FF2B5EF4-FFF2-40B4-BE49-F238E27FC236}">
                    <a16:creationId xmlns:a16="http://schemas.microsoft.com/office/drawing/2014/main" id="{D763661F-A928-06D6-2F57-F5623386E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0" name="Freeform 2995">
                <a:extLst>
                  <a:ext uri="{FF2B5EF4-FFF2-40B4-BE49-F238E27FC236}">
                    <a16:creationId xmlns:a16="http://schemas.microsoft.com/office/drawing/2014/main" id="{E23A56A5-213F-E685-68FE-C7BF75083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1" name="Freeform 2996">
                <a:extLst>
                  <a:ext uri="{FF2B5EF4-FFF2-40B4-BE49-F238E27FC236}">
                    <a16:creationId xmlns:a16="http://schemas.microsoft.com/office/drawing/2014/main" id="{C14CE047-331B-EA60-5534-113A0133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2" name="Freeform 2997">
                <a:extLst>
                  <a:ext uri="{FF2B5EF4-FFF2-40B4-BE49-F238E27FC236}">
                    <a16:creationId xmlns:a16="http://schemas.microsoft.com/office/drawing/2014/main" id="{BBA0C8E2-9D45-D02A-46BA-E5618E58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3" name="Line 2998">
                <a:extLst>
                  <a:ext uri="{FF2B5EF4-FFF2-40B4-BE49-F238E27FC236}">
                    <a16:creationId xmlns:a16="http://schemas.microsoft.com/office/drawing/2014/main" id="{FB7DCDBA-896D-E52D-E257-34755D3F1A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4" name="Freeform 2999">
                <a:extLst>
                  <a:ext uri="{FF2B5EF4-FFF2-40B4-BE49-F238E27FC236}">
                    <a16:creationId xmlns:a16="http://schemas.microsoft.com/office/drawing/2014/main" id="{D75FBCAD-F020-317A-3B03-BE18E21DF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087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5" name="Freeform 3000">
                <a:extLst>
                  <a:ext uri="{FF2B5EF4-FFF2-40B4-BE49-F238E27FC236}">
                    <a16:creationId xmlns:a16="http://schemas.microsoft.com/office/drawing/2014/main" id="{8C7E35F3-3865-0AA1-0E76-B1418F0F2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6" name="Freeform 3001">
                <a:extLst>
                  <a:ext uri="{FF2B5EF4-FFF2-40B4-BE49-F238E27FC236}">
                    <a16:creationId xmlns:a16="http://schemas.microsoft.com/office/drawing/2014/main" id="{263EDE51-4664-B204-3C8E-2662A151E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7" name="Freeform 3002">
                <a:extLst>
                  <a:ext uri="{FF2B5EF4-FFF2-40B4-BE49-F238E27FC236}">
                    <a16:creationId xmlns:a16="http://schemas.microsoft.com/office/drawing/2014/main" id="{30525B23-D76C-DE6C-BF02-A01E9FE84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7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8" name="Line 3003">
                <a:extLst>
                  <a:ext uri="{FF2B5EF4-FFF2-40B4-BE49-F238E27FC236}">
                    <a16:creationId xmlns:a16="http://schemas.microsoft.com/office/drawing/2014/main" id="{4C021F88-5B81-60E6-39DF-3D9C0EC53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79" name="Freeform 3004">
                <a:extLst>
                  <a:ext uri="{FF2B5EF4-FFF2-40B4-BE49-F238E27FC236}">
                    <a16:creationId xmlns:a16="http://schemas.microsoft.com/office/drawing/2014/main" id="{39F066FF-4B37-AE77-0A96-11A3B84DC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0" name="Freeform 3005">
                <a:extLst>
                  <a:ext uri="{FF2B5EF4-FFF2-40B4-BE49-F238E27FC236}">
                    <a16:creationId xmlns:a16="http://schemas.microsoft.com/office/drawing/2014/main" id="{96E99E74-F5EA-CB40-DFE1-4353600A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1" name="Freeform 3006">
                <a:extLst>
                  <a:ext uri="{FF2B5EF4-FFF2-40B4-BE49-F238E27FC236}">
                    <a16:creationId xmlns:a16="http://schemas.microsoft.com/office/drawing/2014/main" id="{2E9AC133-D876-47F4-43AA-8B18DD68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2" name="Freeform 3007">
                <a:extLst>
                  <a:ext uri="{FF2B5EF4-FFF2-40B4-BE49-F238E27FC236}">
                    <a16:creationId xmlns:a16="http://schemas.microsoft.com/office/drawing/2014/main" id="{5FC790A6-F363-B53A-FD93-C38F75F9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3" name="Line 3008">
                <a:extLst>
                  <a:ext uri="{FF2B5EF4-FFF2-40B4-BE49-F238E27FC236}">
                    <a16:creationId xmlns:a16="http://schemas.microsoft.com/office/drawing/2014/main" id="{EA574B21-466B-37E6-7286-AA38621D60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4" name="Freeform 3009">
                <a:extLst>
                  <a:ext uri="{FF2B5EF4-FFF2-40B4-BE49-F238E27FC236}">
                    <a16:creationId xmlns:a16="http://schemas.microsoft.com/office/drawing/2014/main" id="{B1A728C1-B27E-9A8A-825B-1BE348C84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5" name="Freeform 3010">
                <a:extLst>
                  <a:ext uri="{FF2B5EF4-FFF2-40B4-BE49-F238E27FC236}">
                    <a16:creationId xmlns:a16="http://schemas.microsoft.com/office/drawing/2014/main" id="{BFE6606F-F44B-6455-1E77-2655BDE0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6" name="Freeform 3011">
                <a:extLst>
                  <a:ext uri="{FF2B5EF4-FFF2-40B4-BE49-F238E27FC236}">
                    <a16:creationId xmlns:a16="http://schemas.microsoft.com/office/drawing/2014/main" id="{2A1794A3-A5FE-0950-13F6-F21C899D9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7" name="Line 3012">
                <a:extLst>
                  <a:ext uri="{FF2B5EF4-FFF2-40B4-BE49-F238E27FC236}">
                    <a16:creationId xmlns:a16="http://schemas.microsoft.com/office/drawing/2014/main" id="{A6A06C58-10EE-ED5B-6A34-9A8DB3A6F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8" name="Freeform 3013">
                <a:extLst>
                  <a:ext uri="{FF2B5EF4-FFF2-40B4-BE49-F238E27FC236}">
                    <a16:creationId xmlns:a16="http://schemas.microsoft.com/office/drawing/2014/main" id="{1DAB9D1F-B8C9-0D1E-969E-9FBEDE554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89" name="Line 3014">
                <a:extLst>
                  <a:ext uri="{FF2B5EF4-FFF2-40B4-BE49-F238E27FC236}">
                    <a16:creationId xmlns:a16="http://schemas.microsoft.com/office/drawing/2014/main" id="{C270DDC4-122D-D3EE-FBF2-A74A084A1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0" name="Freeform 3015">
                <a:extLst>
                  <a:ext uri="{FF2B5EF4-FFF2-40B4-BE49-F238E27FC236}">
                    <a16:creationId xmlns:a16="http://schemas.microsoft.com/office/drawing/2014/main" id="{4FD07977-4C69-670B-8903-A46D5A5F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9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1" name="Line 3016">
                <a:extLst>
                  <a:ext uri="{FF2B5EF4-FFF2-40B4-BE49-F238E27FC236}">
                    <a16:creationId xmlns:a16="http://schemas.microsoft.com/office/drawing/2014/main" id="{0104A2B1-53FE-C3E9-842E-9FA9BD2D5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2" name="Freeform 3017">
                <a:extLst>
                  <a:ext uri="{FF2B5EF4-FFF2-40B4-BE49-F238E27FC236}">
                    <a16:creationId xmlns:a16="http://schemas.microsoft.com/office/drawing/2014/main" id="{D6040192-C519-67C2-9A13-D5F25FD3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9" y="0"/>
                    </a:moveTo>
                    <a:lnTo>
                      <a:pt x="321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2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2" y="46"/>
                    </a:lnTo>
                    <a:lnTo>
                      <a:pt x="223" y="54"/>
                    </a:lnTo>
                    <a:lnTo>
                      <a:pt x="216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6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4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7" y="270"/>
                    </a:lnTo>
                    <a:lnTo>
                      <a:pt x="97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5" y="457"/>
                    </a:lnTo>
                    <a:lnTo>
                      <a:pt x="48" y="500"/>
                    </a:lnTo>
                    <a:lnTo>
                      <a:pt x="40" y="543"/>
                    </a:lnTo>
                    <a:lnTo>
                      <a:pt x="33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3" y="879"/>
                    </a:lnTo>
                    <a:lnTo>
                      <a:pt x="1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1" y="1143"/>
                    </a:lnTo>
                    <a:lnTo>
                      <a:pt x="3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3" y="1488"/>
                    </a:lnTo>
                    <a:lnTo>
                      <a:pt x="40" y="1533"/>
                    </a:lnTo>
                    <a:lnTo>
                      <a:pt x="48" y="1576"/>
                    </a:lnTo>
                    <a:lnTo>
                      <a:pt x="55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7" y="1772"/>
                    </a:lnTo>
                    <a:lnTo>
                      <a:pt x="107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4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6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6" y="2013"/>
                    </a:lnTo>
                    <a:lnTo>
                      <a:pt x="223" y="2021"/>
                    </a:lnTo>
                    <a:lnTo>
                      <a:pt x="232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2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1" y="2075"/>
                    </a:lnTo>
                    <a:lnTo>
                      <a:pt x="329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8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50" y="2004"/>
                    </a:lnTo>
                    <a:lnTo>
                      <a:pt x="457" y="1994"/>
                    </a:lnTo>
                    <a:lnTo>
                      <a:pt x="465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1" y="1772"/>
                    </a:lnTo>
                    <a:lnTo>
                      <a:pt x="573" y="1736"/>
                    </a:lnTo>
                    <a:lnTo>
                      <a:pt x="583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7" y="1533"/>
                    </a:lnTo>
                    <a:lnTo>
                      <a:pt x="625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2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2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5" y="588"/>
                    </a:lnTo>
                    <a:lnTo>
                      <a:pt x="617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3" y="377"/>
                    </a:lnTo>
                    <a:lnTo>
                      <a:pt x="573" y="340"/>
                    </a:lnTo>
                    <a:lnTo>
                      <a:pt x="561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5" y="91"/>
                    </a:lnTo>
                    <a:lnTo>
                      <a:pt x="457" y="81"/>
                    </a:lnTo>
                    <a:lnTo>
                      <a:pt x="450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8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3" name="Line 3018">
                <a:extLst>
                  <a:ext uri="{FF2B5EF4-FFF2-40B4-BE49-F238E27FC236}">
                    <a16:creationId xmlns:a16="http://schemas.microsoft.com/office/drawing/2014/main" id="{E614EB35-B841-550A-C7C3-838299911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2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4" name="Line 3019">
                <a:extLst>
                  <a:ext uri="{FF2B5EF4-FFF2-40B4-BE49-F238E27FC236}">
                    <a16:creationId xmlns:a16="http://schemas.microsoft.com/office/drawing/2014/main" id="{DAE3345F-E098-5C3D-DED4-D82C00A3F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8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5" name="Line 3020">
                <a:extLst>
                  <a:ext uri="{FF2B5EF4-FFF2-40B4-BE49-F238E27FC236}">
                    <a16:creationId xmlns:a16="http://schemas.microsoft.com/office/drawing/2014/main" id="{6F77C055-65AD-2CD0-256A-B482EE29A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3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6" name="Line 3021">
                <a:extLst>
                  <a:ext uri="{FF2B5EF4-FFF2-40B4-BE49-F238E27FC236}">
                    <a16:creationId xmlns:a16="http://schemas.microsoft.com/office/drawing/2014/main" id="{3FE301A0-2092-22D6-D6EA-E3D67D366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7" name="Line 3022">
                <a:extLst>
                  <a:ext uri="{FF2B5EF4-FFF2-40B4-BE49-F238E27FC236}">
                    <a16:creationId xmlns:a16="http://schemas.microsoft.com/office/drawing/2014/main" id="{1E9AF75C-ED4C-BC5A-D805-40CAFC2E8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5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8" name="Line 3023">
                <a:extLst>
                  <a:ext uri="{FF2B5EF4-FFF2-40B4-BE49-F238E27FC236}">
                    <a16:creationId xmlns:a16="http://schemas.microsoft.com/office/drawing/2014/main" id="{395B853B-84C6-2B8C-A22B-D25190B5B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799" name="Line 3024">
                <a:extLst>
                  <a:ext uri="{FF2B5EF4-FFF2-40B4-BE49-F238E27FC236}">
                    <a16:creationId xmlns:a16="http://schemas.microsoft.com/office/drawing/2014/main" id="{D1CED46F-1BFA-A31E-751B-D213FA436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7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0" name="Line 3025">
                <a:extLst>
                  <a:ext uri="{FF2B5EF4-FFF2-40B4-BE49-F238E27FC236}">
                    <a16:creationId xmlns:a16="http://schemas.microsoft.com/office/drawing/2014/main" id="{8BD9AF8F-CF38-8082-820E-9AC5A195DE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3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1" name="Line 3026">
                <a:extLst>
                  <a:ext uri="{FF2B5EF4-FFF2-40B4-BE49-F238E27FC236}">
                    <a16:creationId xmlns:a16="http://schemas.microsoft.com/office/drawing/2014/main" id="{C5E8F7EE-E551-F511-CC67-EB23811A56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2" name="Line 3027">
                <a:extLst>
                  <a:ext uri="{FF2B5EF4-FFF2-40B4-BE49-F238E27FC236}">
                    <a16:creationId xmlns:a16="http://schemas.microsoft.com/office/drawing/2014/main" id="{3B4C2B35-38D9-DF1B-F992-090EE61EF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5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3" name="Line 3028">
                <a:extLst>
                  <a:ext uri="{FF2B5EF4-FFF2-40B4-BE49-F238E27FC236}">
                    <a16:creationId xmlns:a16="http://schemas.microsoft.com/office/drawing/2014/main" id="{95C9E0B6-08FE-8030-605A-05674AED9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4" name="Line 3029">
                <a:extLst>
                  <a:ext uri="{FF2B5EF4-FFF2-40B4-BE49-F238E27FC236}">
                    <a16:creationId xmlns:a16="http://schemas.microsoft.com/office/drawing/2014/main" id="{C525360A-7D01-49E8-AF32-BD7B2077A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7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5" name="Line 3030">
                <a:extLst>
                  <a:ext uri="{FF2B5EF4-FFF2-40B4-BE49-F238E27FC236}">
                    <a16:creationId xmlns:a16="http://schemas.microsoft.com/office/drawing/2014/main" id="{F2A63AEA-86F8-5695-C967-0BE1F02DC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3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6" name="Line 3031">
                <a:extLst>
                  <a:ext uri="{FF2B5EF4-FFF2-40B4-BE49-F238E27FC236}">
                    <a16:creationId xmlns:a16="http://schemas.microsoft.com/office/drawing/2014/main" id="{75ACF4CA-7DCE-B544-EEC8-212665E0D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9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7" name="Line 3032">
                <a:extLst>
                  <a:ext uri="{FF2B5EF4-FFF2-40B4-BE49-F238E27FC236}">
                    <a16:creationId xmlns:a16="http://schemas.microsoft.com/office/drawing/2014/main" id="{2495E530-6828-9ACC-A67B-357132F89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6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8" name="Line 3033">
                <a:extLst>
                  <a:ext uri="{FF2B5EF4-FFF2-40B4-BE49-F238E27FC236}">
                    <a16:creationId xmlns:a16="http://schemas.microsoft.com/office/drawing/2014/main" id="{8FA50878-8800-8A5D-02F9-E9C3B27287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09" name="Line 3034">
                <a:extLst>
                  <a:ext uri="{FF2B5EF4-FFF2-40B4-BE49-F238E27FC236}">
                    <a16:creationId xmlns:a16="http://schemas.microsoft.com/office/drawing/2014/main" id="{1A069668-055D-6E49-6A41-66732A9B25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8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0" name="Line 3035">
                <a:extLst>
                  <a:ext uri="{FF2B5EF4-FFF2-40B4-BE49-F238E27FC236}">
                    <a16:creationId xmlns:a16="http://schemas.microsoft.com/office/drawing/2014/main" id="{F41D6909-BC1D-8510-A176-DEE3A524A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811" name="Line 3036">
                <a:extLst>
                  <a:ext uri="{FF2B5EF4-FFF2-40B4-BE49-F238E27FC236}">
                    <a16:creationId xmlns:a16="http://schemas.microsoft.com/office/drawing/2014/main" id="{CE6ACFCF-29E9-ED45-5447-546F9155F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4" name="Group 3238">
              <a:extLst>
                <a:ext uri="{FF2B5EF4-FFF2-40B4-BE49-F238E27FC236}">
                  <a16:creationId xmlns:a16="http://schemas.microsoft.com/office/drawing/2014/main" id="{4BFB73B8-91A5-424A-A3C8-5C46D2397D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2" y="833"/>
              <a:ext cx="329" cy="771"/>
              <a:chOff x="1442" y="833"/>
              <a:chExt cx="329" cy="771"/>
            </a:xfrm>
          </p:grpSpPr>
          <p:sp>
            <p:nvSpPr>
              <p:cNvPr id="73412" name="Line 3038">
                <a:extLst>
                  <a:ext uri="{FF2B5EF4-FFF2-40B4-BE49-F238E27FC236}">
                    <a16:creationId xmlns:a16="http://schemas.microsoft.com/office/drawing/2014/main" id="{AB4023EF-79CF-FC3D-8E6A-BBA125DE9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8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3" name="Line 3039">
                <a:extLst>
                  <a:ext uri="{FF2B5EF4-FFF2-40B4-BE49-F238E27FC236}">
                    <a16:creationId xmlns:a16="http://schemas.microsoft.com/office/drawing/2014/main" id="{E6B358C2-66F5-DBE8-0F55-C6FD67104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4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4" name="Line 3040">
                <a:extLst>
                  <a:ext uri="{FF2B5EF4-FFF2-40B4-BE49-F238E27FC236}">
                    <a16:creationId xmlns:a16="http://schemas.microsoft.com/office/drawing/2014/main" id="{71B8C541-9F70-1A45-EA81-85A875AD7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1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5" name="Line 3041">
                <a:extLst>
                  <a:ext uri="{FF2B5EF4-FFF2-40B4-BE49-F238E27FC236}">
                    <a16:creationId xmlns:a16="http://schemas.microsoft.com/office/drawing/2014/main" id="{4D2B38B5-9875-F513-C564-E648C5A78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7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6" name="Line 3042">
                <a:extLst>
                  <a:ext uri="{FF2B5EF4-FFF2-40B4-BE49-F238E27FC236}">
                    <a16:creationId xmlns:a16="http://schemas.microsoft.com/office/drawing/2014/main" id="{D591417C-046F-4268-FBC6-3260004A6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7" name="Line 3043">
                <a:extLst>
                  <a:ext uri="{FF2B5EF4-FFF2-40B4-BE49-F238E27FC236}">
                    <a16:creationId xmlns:a16="http://schemas.microsoft.com/office/drawing/2014/main" id="{FE5B9C13-3905-1A78-AE3B-71929D96AD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8" name="Line 3044">
                <a:extLst>
                  <a:ext uri="{FF2B5EF4-FFF2-40B4-BE49-F238E27FC236}">
                    <a16:creationId xmlns:a16="http://schemas.microsoft.com/office/drawing/2014/main" id="{D19B9911-2420-486E-C448-D3F31A5DB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1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9" name="Line 3045">
                <a:extLst>
                  <a:ext uri="{FF2B5EF4-FFF2-40B4-BE49-F238E27FC236}">
                    <a16:creationId xmlns:a16="http://schemas.microsoft.com/office/drawing/2014/main" id="{FEDC59DF-89B7-C28F-EAF2-1C8399C31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0" name="Line 3046">
                <a:extLst>
                  <a:ext uri="{FF2B5EF4-FFF2-40B4-BE49-F238E27FC236}">
                    <a16:creationId xmlns:a16="http://schemas.microsoft.com/office/drawing/2014/main" id="{24347AB1-A35A-5230-BCED-80312FF82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0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1" name="Line 3047">
                <a:extLst>
                  <a:ext uri="{FF2B5EF4-FFF2-40B4-BE49-F238E27FC236}">
                    <a16:creationId xmlns:a16="http://schemas.microsoft.com/office/drawing/2014/main" id="{471CD342-800F-0BF2-80B3-7846BBB02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4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2" name="Line 3048">
                <a:extLst>
                  <a:ext uri="{FF2B5EF4-FFF2-40B4-BE49-F238E27FC236}">
                    <a16:creationId xmlns:a16="http://schemas.microsoft.com/office/drawing/2014/main" id="{AF79AFE0-61B1-7BBD-DCE2-809E34E66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3" name="Line 3049">
                <a:extLst>
                  <a:ext uri="{FF2B5EF4-FFF2-40B4-BE49-F238E27FC236}">
                    <a16:creationId xmlns:a16="http://schemas.microsoft.com/office/drawing/2014/main" id="{52889697-933F-A98F-2AC8-2794CC39C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4" name="Line 3050">
                <a:extLst>
                  <a:ext uri="{FF2B5EF4-FFF2-40B4-BE49-F238E27FC236}">
                    <a16:creationId xmlns:a16="http://schemas.microsoft.com/office/drawing/2014/main" id="{1C11FBB5-78A0-9E45-4021-BFA134F78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9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5" name="Line 3051">
                <a:extLst>
                  <a:ext uri="{FF2B5EF4-FFF2-40B4-BE49-F238E27FC236}">
                    <a16:creationId xmlns:a16="http://schemas.microsoft.com/office/drawing/2014/main" id="{7700098A-9297-C0F5-D53D-D1B9ED3CC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5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6" name="Line 3052">
                <a:extLst>
                  <a:ext uri="{FF2B5EF4-FFF2-40B4-BE49-F238E27FC236}">
                    <a16:creationId xmlns:a16="http://schemas.microsoft.com/office/drawing/2014/main" id="{A57BBFCB-02DC-6F40-ED03-6CA5AADBC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2" y="1209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7" name="Line 3053">
                <a:extLst>
                  <a:ext uri="{FF2B5EF4-FFF2-40B4-BE49-F238E27FC236}">
                    <a16:creationId xmlns:a16="http://schemas.microsoft.com/office/drawing/2014/main" id="{D2EE48C1-4B03-5F14-48D7-D40B61FFDA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8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8" name="Line 3054">
                <a:extLst>
                  <a:ext uri="{FF2B5EF4-FFF2-40B4-BE49-F238E27FC236}">
                    <a16:creationId xmlns:a16="http://schemas.microsoft.com/office/drawing/2014/main" id="{C51C6196-E787-BFA5-8066-7521D7B59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29" name="Line 3055">
                <a:extLst>
                  <a:ext uri="{FF2B5EF4-FFF2-40B4-BE49-F238E27FC236}">
                    <a16:creationId xmlns:a16="http://schemas.microsoft.com/office/drawing/2014/main" id="{5091A560-D9EE-C71F-A4DE-FE358C76D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1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0" name="Line 3056">
                <a:extLst>
                  <a:ext uri="{FF2B5EF4-FFF2-40B4-BE49-F238E27FC236}">
                    <a16:creationId xmlns:a16="http://schemas.microsoft.com/office/drawing/2014/main" id="{F97C65B3-E2C6-EFAC-EA55-0B9E03804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9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1" name="Line 3057">
                <a:extLst>
                  <a:ext uri="{FF2B5EF4-FFF2-40B4-BE49-F238E27FC236}">
                    <a16:creationId xmlns:a16="http://schemas.microsoft.com/office/drawing/2014/main" id="{503BEBDC-21C2-F2BE-90B8-33C646C7E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6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2" name="Line 3058">
                <a:extLst>
                  <a:ext uri="{FF2B5EF4-FFF2-40B4-BE49-F238E27FC236}">
                    <a16:creationId xmlns:a16="http://schemas.microsoft.com/office/drawing/2014/main" id="{8AAF800C-5E0D-C77C-5C43-6145C0669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5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3" name="Line 3059">
                <a:extLst>
                  <a:ext uri="{FF2B5EF4-FFF2-40B4-BE49-F238E27FC236}">
                    <a16:creationId xmlns:a16="http://schemas.microsoft.com/office/drawing/2014/main" id="{AA10B431-CC32-EFF8-0DDE-7E54E6370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3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4" name="Line 3060">
                <a:extLst>
                  <a:ext uri="{FF2B5EF4-FFF2-40B4-BE49-F238E27FC236}">
                    <a16:creationId xmlns:a16="http://schemas.microsoft.com/office/drawing/2014/main" id="{7C179250-735B-9A07-D860-2F8F13C3D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5" name="Line 3061">
                <a:extLst>
                  <a:ext uri="{FF2B5EF4-FFF2-40B4-BE49-F238E27FC236}">
                    <a16:creationId xmlns:a16="http://schemas.microsoft.com/office/drawing/2014/main" id="{A60B5FDA-2F0F-AB15-6717-44185D2B2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6" name="Line 3062">
                <a:extLst>
                  <a:ext uri="{FF2B5EF4-FFF2-40B4-BE49-F238E27FC236}">
                    <a16:creationId xmlns:a16="http://schemas.microsoft.com/office/drawing/2014/main" id="{94935798-161A-FC11-70B9-197DAA8FE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7" name="Line 3063">
                <a:extLst>
                  <a:ext uri="{FF2B5EF4-FFF2-40B4-BE49-F238E27FC236}">
                    <a16:creationId xmlns:a16="http://schemas.microsoft.com/office/drawing/2014/main" id="{4A6AB418-6AB5-B4D1-D66D-EF560CA631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8" name="Line 3064">
                <a:extLst>
                  <a:ext uri="{FF2B5EF4-FFF2-40B4-BE49-F238E27FC236}">
                    <a16:creationId xmlns:a16="http://schemas.microsoft.com/office/drawing/2014/main" id="{EDDB600D-0C9F-2877-7ED8-2197A62A4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39" name="Line 3065">
                <a:extLst>
                  <a:ext uri="{FF2B5EF4-FFF2-40B4-BE49-F238E27FC236}">
                    <a16:creationId xmlns:a16="http://schemas.microsoft.com/office/drawing/2014/main" id="{5E4710C5-5A1A-D71A-0240-0A7758DCF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0" name="Line 3066">
                <a:extLst>
                  <a:ext uri="{FF2B5EF4-FFF2-40B4-BE49-F238E27FC236}">
                    <a16:creationId xmlns:a16="http://schemas.microsoft.com/office/drawing/2014/main" id="{5DE57A9B-4034-4AAB-FCF5-349BC2E82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3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1" name="Line 3067">
                <a:extLst>
                  <a:ext uri="{FF2B5EF4-FFF2-40B4-BE49-F238E27FC236}">
                    <a16:creationId xmlns:a16="http://schemas.microsoft.com/office/drawing/2014/main" id="{98E5D8FB-ED06-B119-740A-9C2B02DBD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5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2" name="Line 3068">
                <a:extLst>
                  <a:ext uri="{FF2B5EF4-FFF2-40B4-BE49-F238E27FC236}">
                    <a16:creationId xmlns:a16="http://schemas.microsoft.com/office/drawing/2014/main" id="{10A56311-ED90-F216-184C-8924F5C853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3" name="Line 3069">
                <a:extLst>
                  <a:ext uri="{FF2B5EF4-FFF2-40B4-BE49-F238E27FC236}">
                    <a16:creationId xmlns:a16="http://schemas.microsoft.com/office/drawing/2014/main" id="{A48805D2-7028-7CB6-836B-3427F2F09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9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4" name="Line 3070">
                <a:extLst>
                  <a:ext uri="{FF2B5EF4-FFF2-40B4-BE49-F238E27FC236}">
                    <a16:creationId xmlns:a16="http://schemas.microsoft.com/office/drawing/2014/main" id="{441C557C-27CC-0F5C-887C-91ECCB968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1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5" name="Line 3071">
                <a:extLst>
                  <a:ext uri="{FF2B5EF4-FFF2-40B4-BE49-F238E27FC236}">
                    <a16:creationId xmlns:a16="http://schemas.microsoft.com/office/drawing/2014/main" id="{2B1B8060-3229-4A1F-98D3-B7FDF94FC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6" name="Line 3072">
                <a:extLst>
                  <a:ext uri="{FF2B5EF4-FFF2-40B4-BE49-F238E27FC236}">
                    <a16:creationId xmlns:a16="http://schemas.microsoft.com/office/drawing/2014/main" id="{02699ECA-C4E6-03FE-35B6-6029E6884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8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7" name="Line 3073">
                <a:extLst>
                  <a:ext uri="{FF2B5EF4-FFF2-40B4-BE49-F238E27FC236}">
                    <a16:creationId xmlns:a16="http://schemas.microsoft.com/office/drawing/2014/main" id="{4AC8F0A4-B0A1-26E3-17F4-B74B903CA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2" y="1467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8" name="Line 3074">
                <a:extLst>
                  <a:ext uri="{FF2B5EF4-FFF2-40B4-BE49-F238E27FC236}">
                    <a16:creationId xmlns:a16="http://schemas.microsoft.com/office/drawing/2014/main" id="{8E053B7A-4FB3-004D-1B0B-4DBA01D38E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49" name="Line 3075">
                <a:extLst>
                  <a:ext uri="{FF2B5EF4-FFF2-40B4-BE49-F238E27FC236}">
                    <a16:creationId xmlns:a16="http://schemas.microsoft.com/office/drawing/2014/main" id="{08BF2A1B-5CD3-ED74-79F6-A29C569A5A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9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0" name="Line 3076">
                <a:extLst>
                  <a:ext uri="{FF2B5EF4-FFF2-40B4-BE49-F238E27FC236}">
                    <a16:creationId xmlns:a16="http://schemas.microsoft.com/office/drawing/2014/main" id="{67EB00D6-C090-CCB7-4BBD-39F834391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1" name="Line 3077">
                <a:extLst>
                  <a:ext uri="{FF2B5EF4-FFF2-40B4-BE49-F238E27FC236}">
                    <a16:creationId xmlns:a16="http://schemas.microsoft.com/office/drawing/2014/main" id="{9AC14E55-F812-B98D-B7E3-EC3236320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2" name="Line 3078">
                <a:extLst>
                  <a:ext uri="{FF2B5EF4-FFF2-40B4-BE49-F238E27FC236}">
                    <a16:creationId xmlns:a16="http://schemas.microsoft.com/office/drawing/2014/main" id="{73FF1FAC-CB84-AAA4-784F-4DBC758E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4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3" name="Line 3079">
                <a:extLst>
                  <a:ext uri="{FF2B5EF4-FFF2-40B4-BE49-F238E27FC236}">
                    <a16:creationId xmlns:a16="http://schemas.microsoft.com/office/drawing/2014/main" id="{36A5EB7B-1BC9-0870-1207-3B6D0E0FD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4" name="Line 3080">
                <a:extLst>
                  <a:ext uri="{FF2B5EF4-FFF2-40B4-BE49-F238E27FC236}">
                    <a16:creationId xmlns:a16="http://schemas.microsoft.com/office/drawing/2014/main" id="{8A1E41F5-3D33-E09D-CA3E-D3AEB9DD9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5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5" name="Line 3081">
                <a:extLst>
                  <a:ext uri="{FF2B5EF4-FFF2-40B4-BE49-F238E27FC236}">
                    <a16:creationId xmlns:a16="http://schemas.microsoft.com/office/drawing/2014/main" id="{C5A60B09-32B5-DF5D-BEFB-F3A352B33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1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6" name="Line 3082">
                <a:extLst>
                  <a:ext uri="{FF2B5EF4-FFF2-40B4-BE49-F238E27FC236}">
                    <a16:creationId xmlns:a16="http://schemas.microsoft.com/office/drawing/2014/main" id="{393EBEEB-2D51-69D9-4DD3-FB1252E80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7" name="Line 3083">
                <a:extLst>
                  <a:ext uri="{FF2B5EF4-FFF2-40B4-BE49-F238E27FC236}">
                    <a16:creationId xmlns:a16="http://schemas.microsoft.com/office/drawing/2014/main" id="{EA5972FD-CF08-9103-CEF9-8C5B45821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8" name="Line 3084">
                <a:extLst>
                  <a:ext uri="{FF2B5EF4-FFF2-40B4-BE49-F238E27FC236}">
                    <a16:creationId xmlns:a16="http://schemas.microsoft.com/office/drawing/2014/main" id="{CFC66F90-45B0-2309-B8C5-FD820C82B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7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59" name="Line 3085">
                <a:extLst>
                  <a:ext uri="{FF2B5EF4-FFF2-40B4-BE49-F238E27FC236}">
                    <a16:creationId xmlns:a16="http://schemas.microsoft.com/office/drawing/2014/main" id="{66F06D6D-7091-4FA0-6A63-8462F3A00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0" name="Line 3086">
                <a:extLst>
                  <a:ext uri="{FF2B5EF4-FFF2-40B4-BE49-F238E27FC236}">
                    <a16:creationId xmlns:a16="http://schemas.microsoft.com/office/drawing/2014/main" id="{DDA97DED-FDB5-7767-4664-6B37CA8B34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4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1" name="Line 3087">
                <a:extLst>
                  <a:ext uri="{FF2B5EF4-FFF2-40B4-BE49-F238E27FC236}">
                    <a16:creationId xmlns:a16="http://schemas.microsoft.com/office/drawing/2014/main" id="{85E67DD1-A250-314A-6EA7-318D41F59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2" name="Line 3088">
                <a:extLst>
                  <a:ext uri="{FF2B5EF4-FFF2-40B4-BE49-F238E27FC236}">
                    <a16:creationId xmlns:a16="http://schemas.microsoft.com/office/drawing/2014/main" id="{A6A68B68-166C-E01A-ABB7-F0E1F222D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3" name="Line 3089">
                <a:extLst>
                  <a:ext uri="{FF2B5EF4-FFF2-40B4-BE49-F238E27FC236}">
                    <a16:creationId xmlns:a16="http://schemas.microsoft.com/office/drawing/2014/main" id="{E4A0DB05-FDE0-06BE-C1DF-6CFC97EB53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4" name="Line 3090">
                <a:extLst>
                  <a:ext uri="{FF2B5EF4-FFF2-40B4-BE49-F238E27FC236}">
                    <a16:creationId xmlns:a16="http://schemas.microsoft.com/office/drawing/2014/main" id="{91438AC2-3554-462B-FDD1-81D63A17D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8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5" name="Line 3091">
                <a:extLst>
                  <a:ext uri="{FF2B5EF4-FFF2-40B4-BE49-F238E27FC236}">
                    <a16:creationId xmlns:a16="http://schemas.microsoft.com/office/drawing/2014/main" id="{0CCEE88D-6FD0-F8E3-A0BB-3FEC40EBA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2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6" name="Line 3092">
                <a:extLst>
                  <a:ext uri="{FF2B5EF4-FFF2-40B4-BE49-F238E27FC236}">
                    <a16:creationId xmlns:a16="http://schemas.microsoft.com/office/drawing/2014/main" id="{7F2A2CDC-93E4-A225-B98A-C83E021260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7" name="Line 3093">
                <a:extLst>
                  <a:ext uri="{FF2B5EF4-FFF2-40B4-BE49-F238E27FC236}">
                    <a16:creationId xmlns:a16="http://schemas.microsoft.com/office/drawing/2014/main" id="{A016ADAF-DD67-0463-2124-15E9852224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9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8" name="Line 3094">
                <a:extLst>
                  <a:ext uri="{FF2B5EF4-FFF2-40B4-BE49-F238E27FC236}">
                    <a16:creationId xmlns:a16="http://schemas.microsoft.com/office/drawing/2014/main" id="{BE3A8C7A-3BCF-6BE4-BBF5-A630E068E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3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69" name="Line 3095">
                <a:extLst>
                  <a:ext uri="{FF2B5EF4-FFF2-40B4-BE49-F238E27FC236}">
                    <a16:creationId xmlns:a16="http://schemas.microsoft.com/office/drawing/2014/main" id="{A9BF6938-F690-7F6D-E2F2-53C504CD9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7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0" name="Line 3096">
                <a:extLst>
                  <a:ext uri="{FF2B5EF4-FFF2-40B4-BE49-F238E27FC236}">
                    <a16:creationId xmlns:a16="http://schemas.microsoft.com/office/drawing/2014/main" id="{588324A5-1C4E-3478-B64E-A33E385FB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1" name="Line 3097">
                <a:extLst>
                  <a:ext uri="{FF2B5EF4-FFF2-40B4-BE49-F238E27FC236}">
                    <a16:creationId xmlns:a16="http://schemas.microsoft.com/office/drawing/2014/main" id="{B2E3A43E-7869-AA14-B914-6E6EDDE36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5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2" name="Line 3098">
                <a:extLst>
                  <a:ext uri="{FF2B5EF4-FFF2-40B4-BE49-F238E27FC236}">
                    <a16:creationId xmlns:a16="http://schemas.microsoft.com/office/drawing/2014/main" id="{25A99607-64E1-8B1E-13BA-2F0AEA447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3" name="Line 3099">
                <a:extLst>
                  <a:ext uri="{FF2B5EF4-FFF2-40B4-BE49-F238E27FC236}">
                    <a16:creationId xmlns:a16="http://schemas.microsoft.com/office/drawing/2014/main" id="{90AA0FD0-737A-6C16-C1D3-1850692DF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3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4" name="Line 3100">
                <a:extLst>
                  <a:ext uri="{FF2B5EF4-FFF2-40B4-BE49-F238E27FC236}">
                    <a16:creationId xmlns:a16="http://schemas.microsoft.com/office/drawing/2014/main" id="{AD9FB2F8-D37D-2B27-D889-FE2E9D098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7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5" name="Line 3101">
                <a:extLst>
                  <a:ext uri="{FF2B5EF4-FFF2-40B4-BE49-F238E27FC236}">
                    <a16:creationId xmlns:a16="http://schemas.microsoft.com/office/drawing/2014/main" id="{7F5D1D2C-37BF-FB09-C1C5-B2F17435F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6" name="Line 3102">
                <a:extLst>
                  <a:ext uri="{FF2B5EF4-FFF2-40B4-BE49-F238E27FC236}">
                    <a16:creationId xmlns:a16="http://schemas.microsoft.com/office/drawing/2014/main" id="{ACCD7034-8180-BCAE-E3BA-DEAB6B0FE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7" name="Line 3103">
                <a:extLst>
                  <a:ext uri="{FF2B5EF4-FFF2-40B4-BE49-F238E27FC236}">
                    <a16:creationId xmlns:a16="http://schemas.microsoft.com/office/drawing/2014/main" id="{09A477F4-E5C0-4E26-33E8-4B6AA8785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8" name="Line 3104">
                <a:extLst>
                  <a:ext uri="{FF2B5EF4-FFF2-40B4-BE49-F238E27FC236}">
                    <a16:creationId xmlns:a16="http://schemas.microsoft.com/office/drawing/2014/main" id="{FE8DA1EA-DDA7-E0B4-56C0-F5AED789F2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3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79" name="Line 3105">
                <a:extLst>
                  <a:ext uri="{FF2B5EF4-FFF2-40B4-BE49-F238E27FC236}">
                    <a16:creationId xmlns:a16="http://schemas.microsoft.com/office/drawing/2014/main" id="{C27FBFAF-D25E-E512-C2BA-82B1F4FBD3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8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0" name="Line 3106">
                <a:extLst>
                  <a:ext uri="{FF2B5EF4-FFF2-40B4-BE49-F238E27FC236}">
                    <a16:creationId xmlns:a16="http://schemas.microsoft.com/office/drawing/2014/main" id="{B4D4F538-B06F-B164-196C-069D0CE83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1" name="Line 3107">
                <a:extLst>
                  <a:ext uri="{FF2B5EF4-FFF2-40B4-BE49-F238E27FC236}">
                    <a16:creationId xmlns:a16="http://schemas.microsoft.com/office/drawing/2014/main" id="{FFEFF83F-96E9-7E34-C5FC-2E56123D10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2" name="Line 3108">
                <a:extLst>
                  <a:ext uri="{FF2B5EF4-FFF2-40B4-BE49-F238E27FC236}">
                    <a16:creationId xmlns:a16="http://schemas.microsoft.com/office/drawing/2014/main" id="{E77E8CE6-A049-C8D1-4597-58AB9D93C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3" name="Line 3109">
                <a:extLst>
                  <a:ext uri="{FF2B5EF4-FFF2-40B4-BE49-F238E27FC236}">
                    <a16:creationId xmlns:a16="http://schemas.microsoft.com/office/drawing/2014/main" id="{EB5121EF-D890-2643-CA29-0B7F2F1FB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4" name="Line 3110">
                <a:extLst>
                  <a:ext uri="{FF2B5EF4-FFF2-40B4-BE49-F238E27FC236}">
                    <a16:creationId xmlns:a16="http://schemas.microsoft.com/office/drawing/2014/main" id="{3272456E-ED1B-D098-7F8D-927CB9CC0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5" name="Line 3111">
                <a:extLst>
                  <a:ext uri="{FF2B5EF4-FFF2-40B4-BE49-F238E27FC236}">
                    <a16:creationId xmlns:a16="http://schemas.microsoft.com/office/drawing/2014/main" id="{F53BF634-4D05-D8A5-9EF6-84DB929C4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3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6" name="Line 3112">
                <a:extLst>
                  <a:ext uri="{FF2B5EF4-FFF2-40B4-BE49-F238E27FC236}">
                    <a16:creationId xmlns:a16="http://schemas.microsoft.com/office/drawing/2014/main" id="{14A11D02-B623-4882-7C91-AA3038D808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7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7" name="Line 3113">
                <a:extLst>
                  <a:ext uri="{FF2B5EF4-FFF2-40B4-BE49-F238E27FC236}">
                    <a16:creationId xmlns:a16="http://schemas.microsoft.com/office/drawing/2014/main" id="{8FD8DF21-7A7D-68C9-47E2-F7B71E337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8" name="Line 3114">
                <a:extLst>
                  <a:ext uri="{FF2B5EF4-FFF2-40B4-BE49-F238E27FC236}">
                    <a16:creationId xmlns:a16="http://schemas.microsoft.com/office/drawing/2014/main" id="{74769877-C5E9-8390-12B3-C093DF0FA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5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89" name="Line 3115">
                <a:extLst>
                  <a:ext uri="{FF2B5EF4-FFF2-40B4-BE49-F238E27FC236}">
                    <a16:creationId xmlns:a16="http://schemas.microsoft.com/office/drawing/2014/main" id="{8086C963-B86A-ABEB-A11C-6E18B17FE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0" name="Line 3116">
                <a:extLst>
                  <a:ext uri="{FF2B5EF4-FFF2-40B4-BE49-F238E27FC236}">
                    <a16:creationId xmlns:a16="http://schemas.microsoft.com/office/drawing/2014/main" id="{726694FE-850B-1F44-849E-1341C4A134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1" name="Line 3117">
                <a:extLst>
                  <a:ext uri="{FF2B5EF4-FFF2-40B4-BE49-F238E27FC236}">
                    <a16:creationId xmlns:a16="http://schemas.microsoft.com/office/drawing/2014/main" id="{A3D659B5-E9B4-A15A-3E99-70F9C414F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7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2" name="Line 3118">
                <a:extLst>
                  <a:ext uri="{FF2B5EF4-FFF2-40B4-BE49-F238E27FC236}">
                    <a16:creationId xmlns:a16="http://schemas.microsoft.com/office/drawing/2014/main" id="{6FF8A738-CCC6-6C21-7DBF-7D60982DD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3" name="Line 3119">
                <a:extLst>
                  <a:ext uri="{FF2B5EF4-FFF2-40B4-BE49-F238E27FC236}">
                    <a16:creationId xmlns:a16="http://schemas.microsoft.com/office/drawing/2014/main" id="{E9A61BE8-5D2A-7AD7-426F-7EA2EE9D4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5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4" name="Line 3120">
                <a:extLst>
                  <a:ext uri="{FF2B5EF4-FFF2-40B4-BE49-F238E27FC236}">
                    <a16:creationId xmlns:a16="http://schemas.microsoft.com/office/drawing/2014/main" id="{CF45993E-B286-29F6-C579-3F58D1BFF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9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5" name="Line 3121">
                <a:extLst>
                  <a:ext uri="{FF2B5EF4-FFF2-40B4-BE49-F238E27FC236}">
                    <a16:creationId xmlns:a16="http://schemas.microsoft.com/office/drawing/2014/main" id="{C7CD3B8B-1381-4800-3889-35BD83F0E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2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6" name="Line 3122">
                <a:extLst>
                  <a:ext uri="{FF2B5EF4-FFF2-40B4-BE49-F238E27FC236}">
                    <a16:creationId xmlns:a16="http://schemas.microsoft.com/office/drawing/2014/main" id="{D91079EC-C3AA-F1C3-B013-06E81546B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6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7" name="Line 3123">
                <a:extLst>
                  <a:ext uri="{FF2B5EF4-FFF2-40B4-BE49-F238E27FC236}">
                    <a16:creationId xmlns:a16="http://schemas.microsoft.com/office/drawing/2014/main" id="{2B646444-E3C6-C951-7E37-FB17E47CA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0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8" name="Line 3124">
                <a:extLst>
                  <a:ext uri="{FF2B5EF4-FFF2-40B4-BE49-F238E27FC236}">
                    <a16:creationId xmlns:a16="http://schemas.microsoft.com/office/drawing/2014/main" id="{7C2A6170-B349-F58E-BF50-EF5413A7D4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99" name="Line 3125">
                <a:extLst>
                  <a:ext uri="{FF2B5EF4-FFF2-40B4-BE49-F238E27FC236}">
                    <a16:creationId xmlns:a16="http://schemas.microsoft.com/office/drawing/2014/main" id="{CD8E839B-6802-2CE3-2099-008125BD4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7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0" name="Line 3126">
                <a:extLst>
                  <a:ext uri="{FF2B5EF4-FFF2-40B4-BE49-F238E27FC236}">
                    <a16:creationId xmlns:a16="http://schemas.microsoft.com/office/drawing/2014/main" id="{9E247EA3-B6C1-54CA-DEAE-4520642AB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1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1" name="Line 3127">
                <a:extLst>
                  <a:ext uri="{FF2B5EF4-FFF2-40B4-BE49-F238E27FC236}">
                    <a16:creationId xmlns:a16="http://schemas.microsoft.com/office/drawing/2014/main" id="{E7E1787D-3FCF-1EB0-B457-B698A1F48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5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2" name="Line 3128">
                <a:extLst>
                  <a:ext uri="{FF2B5EF4-FFF2-40B4-BE49-F238E27FC236}">
                    <a16:creationId xmlns:a16="http://schemas.microsoft.com/office/drawing/2014/main" id="{F52B81BD-7B62-94DC-F5A1-91075A9A9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8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3" name="Line 3129">
                <a:extLst>
                  <a:ext uri="{FF2B5EF4-FFF2-40B4-BE49-F238E27FC236}">
                    <a16:creationId xmlns:a16="http://schemas.microsoft.com/office/drawing/2014/main" id="{C997BB3F-F9F8-63C2-8100-AEC07D6CD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1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4" name="Line 3130">
                <a:extLst>
                  <a:ext uri="{FF2B5EF4-FFF2-40B4-BE49-F238E27FC236}">
                    <a16:creationId xmlns:a16="http://schemas.microsoft.com/office/drawing/2014/main" id="{D6C56F5F-25F3-49AE-2093-032C88162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4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5" name="Line 3131">
                <a:extLst>
                  <a:ext uri="{FF2B5EF4-FFF2-40B4-BE49-F238E27FC236}">
                    <a16:creationId xmlns:a16="http://schemas.microsoft.com/office/drawing/2014/main" id="{FD6B47B9-D853-DEAB-6069-B3FB1BE1F6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6" name="Line 3132">
                <a:extLst>
                  <a:ext uri="{FF2B5EF4-FFF2-40B4-BE49-F238E27FC236}">
                    <a16:creationId xmlns:a16="http://schemas.microsoft.com/office/drawing/2014/main" id="{DB796AD1-1C8E-408A-F35A-0D62A726A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4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7" name="Line 3133">
                <a:extLst>
                  <a:ext uri="{FF2B5EF4-FFF2-40B4-BE49-F238E27FC236}">
                    <a16:creationId xmlns:a16="http://schemas.microsoft.com/office/drawing/2014/main" id="{363C9C07-F4F4-85CA-9B81-E24EE6D96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8" name="Line 3134">
                <a:extLst>
                  <a:ext uri="{FF2B5EF4-FFF2-40B4-BE49-F238E27FC236}">
                    <a16:creationId xmlns:a16="http://schemas.microsoft.com/office/drawing/2014/main" id="{51BCAE2A-4A3D-3F0E-44E6-D77B60406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7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09" name="Line 3135">
                <a:extLst>
                  <a:ext uri="{FF2B5EF4-FFF2-40B4-BE49-F238E27FC236}">
                    <a16:creationId xmlns:a16="http://schemas.microsoft.com/office/drawing/2014/main" id="{FDC8445B-73CC-9427-3CE5-A01A66316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2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0" name="Line 3136">
                <a:extLst>
                  <a:ext uri="{FF2B5EF4-FFF2-40B4-BE49-F238E27FC236}">
                    <a16:creationId xmlns:a16="http://schemas.microsoft.com/office/drawing/2014/main" id="{009F8BD2-88EA-5555-BD96-AD852FF9A7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1" name="Line 3137">
                <a:extLst>
                  <a:ext uri="{FF2B5EF4-FFF2-40B4-BE49-F238E27FC236}">
                    <a16:creationId xmlns:a16="http://schemas.microsoft.com/office/drawing/2014/main" id="{2BF7CEE3-E066-B82A-D63A-F91E8286A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2" name="Line 3138">
                <a:extLst>
                  <a:ext uri="{FF2B5EF4-FFF2-40B4-BE49-F238E27FC236}">
                    <a16:creationId xmlns:a16="http://schemas.microsoft.com/office/drawing/2014/main" id="{FEC13459-F94E-4E2E-A9F4-8C74E51C3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8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3" name="Line 3139">
                <a:extLst>
                  <a:ext uri="{FF2B5EF4-FFF2-40B4-BE49-F238E27FC236}">
                    <a16:creationId xmlns:a16="http://schemas.microsoft.com/office/drawing/2014/main" id="{0AE1618C-D134-8049-9946-89ACC7E1F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3" y="147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4" name="Line 3140">
                <a:extLst>
                  <a:ext uri="{FF2B5EF4-FFF2-40B4-BE49-F238E27FC236}">
                    <a16:creationId xmlns:a16="http://schemas.microsoft.com/office/drawing/2014/main" id="{E7CCEC6E-DB11-4528-71EE-259B2EAD4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5" name="Line 3141">
                <a:extLst>
                  <a:ext uri="{FF2B5EF4-FFF2-40B4-BE49-F238E27FC236}">
                    <a16:creationId xmlns:a16="http://schemas.microsoft.com/office/drawing/2014/main" id="{8CC2E704-B19D-C3EA-FB17-976F3503DE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0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6" name="Line 3142">
                <a:extLst>
                  <a:ext uri="{FF2B5EF4-FFF2-40B4-BE49-F238E27FC236}">
                    <a16:creationId xmlns:a16="http://schemas.microsoft.com/office/drawing/2014/main" id="{7BDA53B7-7B0B-5F52-F778-4D649DCFF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4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7" name="Line 3143">
                <a:extLst>
                  <a:ext uri="{FF2B5EF4-FFF2-40B4-BE49-F238E27FC236}">
                    <a16:creationId xmlns:a16="http://schemas.microsoft.com/office/drawing/2014/main" id="{49DB6777-474B-BE1B-87DA-57A8FF243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7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8" name="Line 3144">
                <a:extLst>
                  <a:ext uri="{FF2B5EF4-FFF2-40B4-BE49-F238E27FC236}">
                    <a16:creationId xmlns:a16="http://schemas.microsoft.com/office/drawing/2014/main" id="{15963FA6-D664-381A-EDF9-1498B98FE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19" name="Line 3145">
                <a:extLst>
                  <a:ext uri="{FF2B5EF4-FFF2-40B4-BE49-F238E27FC236}">
                    <a16:creationId xmlns:a16="http://schemas.microsoft.com/office/drawing/2014/main" id="{ACFEFCE2-7026-AF00-93F6-083F9C16A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3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0" name="Line 3146">
                <a:extLst>
                  <a:ext uri="{FF2B5EF4-FFF2-40B4-BE49-F238E27FC236}">
                    <a16:creationId xmlns:a16="http://schemas.microsoft.com/office/drawing/2014/main" id="{F5A056D7-D9CC-C102-5476-6FA15D850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5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1" name="Line 3147">
                <a:extLst>
                  <a:ext uri="{FF2B5EF4-FFF2-40B4-BE49-F238E27FC236}">
                    <a16:creationId xmlns:a16="http://schemas.microsoft.com/office/drawing/2014/main" id="{62FEE4F0-8CE8-FDEF-4919-83C01366D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7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2" name="Line 3148">
                <a:extLst>
                  <a:ext uri="{FF2B5EF4-FFF2-40B4-BE49-F238E27FC236}">
                    <a16:creationId xmlns:a16="http://schemas.microsoft.com/office/drawing/2014/main" id="{14780489-6367-9FA6-1670-8FD3A2DDE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3" name="Line 3149">
                <a:extLst>
                  <a:ext uri="{FF2B5EF4-FFF2-40B4-BE49-F238E27FC236}">
                    <a16:creationId xmlns:a16="http://schemas.microsoft.com/office/drawing/2014/main" id="{945EDCCF-9F95-3A94-0C9A-C79EF0F8DF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4" name="Line 3150">
                <a:extLst>
                  <a:ext uri="{FF2B5EF4-FFF2-40B4-BE49-F238E27FC236}">
                    <a16:creationId xmlns:a16="http://schemas.microsoft.com/office/drawing/2014/main" id="{78C02DFD-72ED-B7BA-6762-E4A2C8037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5" name="Line 3151">
                <a:extLst>
                  <a:ext uri="{FF2B5EF4-FFF2-40B4-BE49-F238E27FC236}">
                    <a16:creationId xmlns:a16="http://schemas.microsoft.com/office/drawing/2014/main" id="{958372CD-8A7F-B3EE-37CC-8F36C2B96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6" name="Line 3152">
                <a:extLst>
                  <a:ext uri="{FF2B5EF4-FFF2-40B4-BE49-F238E27FC236}">
                    <a16:creationId xmlns:a16="http://schemas.microsoft.com/office/drawing/2014/main" id="{DBB7394B-2CB1-D1AE-0DE4-360F1110C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7" name="Line 3153">
                <a:extLst>
                  <a:ext uri="{FF2B5EF4-FFF2-40B4-BE49-F238E27FC236}">
                    <a16:creationId xmlns:a16="http://schemas.microsoft.com/office/drawing/2014/main" id="{CB83779C-0854-1E1B-8CE4-21BE0A962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8" name="Line 3154">
                <a:extLst>
                  <a:ext uri="{FF2B5EF4-FFF2-40B4-BE49-F238E27FC236}">
                    <a16:creationId xmlns:a16="http://schemas.microsoft.com/office/drawing/2014/main" id="{9F1FF0BA-8FFE-AE6B-EF3E-BEFBB1B32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7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29" name="Line 3155">
                <a:extLst>
                  <a:ext uri="{FF2B5EF4-FFF2-40B4-BE49-F238E27FC236}">
                    <a16:creationId xmlns:a16="http://schemas.microsoft.com/office/drawing/2014/main" id="{BFD14C08-6288-CF66-1305-A45B2CB55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5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0" name="Line 3156">
                <a:extLst>
                  <a:ext uri="{FF2B5EF4-FFF2-40B4-BE49-F238E27FC236}">
                    <a16:creationId xmlns:a16="http://schemas.microsoft.com/office/drawing/2014/main" id="{E721DD55-3B66-5160-31AE-A4F13E3C1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3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1" name="Line 3157">
                <a:extLst>
                  <a:ext uri="{FF2B5EF4-FFF2-40B4-BE49-F238E27FC236}">
                    <a16:creationId xmlns:a16="http://schemas.microsoft.com/office/drawing/2014/main" id="{24FA7F4F-F05D-CA49-0E70-A8C9D4BC3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2" name="Line 3158">
                <a:extLst>
                  <a:ext uri="{FF2B5EF4-FFF2-40B4-BE49-F238E27FC236}">
                    <a16:creationId xmlns:a16="http://schemas.microsoft.com/office/drawing/2014/main" id="{BA45DADF-2D3D-3BA9-C590-1AF52609DA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7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3" name="Line 3159">
                <a:extLst>
                  <a:ext uri="{FF2B5EF4-FFF2-40B4-BE49-F238E27FC236}">
                    <a16:creationId xmlns:a16="http://schemas.microsoft.com/office/drawing/2014/main" id="{74B5F820-DF1A-1A67-7B0B-9E0D24E41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4" name="Line 3160">
                <a:extLst>
                  <a:ext uri="{FF2B5EF4-FFF2-40B4-BE49-F238E27FC236}">
                    <a16:creationId xmlns:a16="http://schemas.microsoft.com/office/drawing/2014/main" id="{3BDE95EC-896D-463E-1FA6-012AC369C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5" name="Line 3161">
                <a:extLst>
                  <a:ext uri="{FF2B5EF4-FFF2-40B4-BE49-F238E27FC236}">
                    <a16:creationId xmlns:a16="http://schemas.microsoft.com/office/drawing/2014/main" id="{46A6E723-1493-0064-5CF8-C62195ECA3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6" name="Line 3162">
                <a:extLst>
                  <a:ext uri="{FF2B5EF4-FFF2-40B4-BE49-F238E27FC236}">
                    <a16:creationId xmlns:a16="http://schemas.microsoft.com/office/drawing/2014/main" id="{FC62053E-CC8D-EC1D-0C18-2DB0479BC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3" y="119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7" name="Line 3163">
                <a:extLst>
                  <a:ext uri="{FF2B5EF4-FFF2-40B4-BE49-F238E27FC236}">
                    <a16:creationId xmlns:a16="http://schemas.microsoft.com/office/drawing/2014/main" id="{A60870FD-D245-9F76-B119-D29B07AAF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8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8" name="Line 3164">
                <a:extLst>
                  <a:ext uri="{FF2B5EF4-FFF2-40B4-BE49-F238E27FC236}">
                    <a16:creationId xmlns:a16="http://schemas.microsoft.com/office/drawing/2014/main" id="{BC4387AE-A17B-5A53-40C5-6F016F63BD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39" name="Line 3165">
                <a:extLst>
                  <a:ext uri="{FF2B5EF4-FFF2-40B4-BE49-F238E27FC236}">
                    <a16:creationId xmlns:a16="http://schemas.microsoft.com/office/drawing/2014/main" id="{6A4D01B6-1898-BFFA-92EF-CD5D970D63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0" name="Line 3166">
                <a:extLst>
                  <a:ext uri="{FF2B5EF4-FFF2-40B4-BE49-F238E27FC236}">
                    <a16:creationId xmlns:a16="http://schemas.microsoft.com/office/drawing/2014/main" id="{10DB61B6-E431-D5A1-E21F-1DAAD8D4B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2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1" name="Line 3167">
                <a:extLst>
                  <a:ext uri="{FF2B5EF4-FFF2-40B4-BE49-F238E27FC236}">
                    <a16:creationId xmlns:a16="http://schemas.microsoft.com/office/drawing/2014/main" id="{38789CBE-55AC-70EC-1516-684995895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7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2" name="Line 3168">
                <a:extLst>
                  <a:ext uri="{FF2B5EF4-FFF2-40B4-BE49-F238E27FC236}">
                    <a16:creationId xmlns:a16="http://schemas.microsoft.com/office/drawing/2014/main" id="{DCB7D1B0-DCDA-9A9D-F8D0-7F41761E5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3" name="Line 3169">
                <a:extLst>
                  <a:ext uri="{FF2B5EF4-FFF2-40B4-BE49-F238E27FC236}">
                    <a16:creationId xmlns:a16="http://schemas.microsoft.com/office/drawing/2014/main" id="{33A5A414-A5F8-DACE-AA79-BC1824DC3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04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4" name="Line 3170">
                <a:extLst>
                  <a:ext uri="{FF2B5EF4-FFF2-40B4-BE49-F238E27FC236}">
                    <a16:creationId xmlns:a16="http://schemas.microsoft.com/office/drawing/2014/main" id="{A5220B6D-EAA0-576C-54AD-29E58D0AE3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5" name="Line 3171">
                <a:extLst>
                  <a:ext uri="{FF2B5EF4-FFF2-40B4-BE49-F238E27FC236}">
                    <a16:creationId xmlns:a16="http://schemas.microsoft.com/office/drawing/2014/main" id="{96499355-AEE5-9F30-238E-92947933D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4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6" name="Line 3172">
                <a:extLst>
                  <a:ext uri="{FF2B5EF4-FFF2-40B4-BE49-F238E27FC236}">
                    <a16:creationId xmlns:a16="http://schemas.microsoft.com/office/drawing/2014/main" id="{2F7FBE77-0D71-6F59-5F11-8820F2235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1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7" name="Line 3173">
                <a:extLst>
                  <a:ext uri="{FF2B5EF4-FFF2-40B4-BE49-F238E27FC236}">
                    <a16:creationId xmlns:a16="http://schemas.microsoft.com/office/drawing/2014/main" id="{DA03E76A-45FD-849B-2B00-7EEB1EFE43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8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8" name="Line 3174">
                <a:extLst>
                  <a:ext uri="{FF2B5EF4-FFF2-40B4-BE49-F238E27FC236}">
                    <a16:creationId xmlns:a16="http://schemas.microsoft.com/office/drawing/2014/main" id="{6A114FD1-958A-F9AC-2735-CD5B6997A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5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49" name="Line 3175">
                <a:extLst>
                  <a:ext uri="{FF2B5EF4-FFF2-40B4-BE49-F238E27FC236}">
                    <a16:creationId xmlns:a16="http://schemas.microsoft.com/office/drawing/2014/main" id="{5706BE7D-3FAA-9119-5AFF-95B020D38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1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0" name="Line 3176">
                <a:extLst>
                  <a:ext uri="{FF2B5EF4-FFF2-40B4-BE49-F238E27FC236}">
                    <a16:creationId xmlns:a16="http://schemas.microsoft.com/office/drawing/2014/main" id="{483F7FB3-3ACA-AFA1-588F-DA8A76582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7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1" name="Line 3177">
                <a:extLst>
                  <a:ext uri="{FF2B5EF4-FFF2-40B4-BE49-F238E27FC236}">
                    <a16:creationId xmlns:a16="http://schemas.microsoft.com/office/drawing/2014/main" id="{C4EE7B6E-7A70-1E10-C8C5-A64E61384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4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2" name="Line 3178">
                <a:extLst>
                  <a:ext uri="{FF2B5EF4-FFF2-40B4-BE49-F238E27FC236}">
                    <a16:creationId xmlns:a16="http://schemas.microsoft.com/office/drawing/2014/main" id="{1F00332B-92CA-DD78-AE38-8A5F8B1CC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0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3" name="Line 3179">
                <a:extLst>
                  <a:ext uri="{FF2B5EF4-FFF2-40B4-BE49-F238E27FC236}">
                    <a16:creationId xmlns:a16="http://schemas.microsoft.com/office/drawing/2014/main" id="{35D93AFF-BC4E-186D-BE25-A83015CD30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6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4" name="Line 3180">
                <a:extLst>
                  <a:ext uri="{FF2B5EF4-FFF2-40B4-BE49-F238E27FC236}">
                    <a16:creationId xmlns:a16="http://schemas.microsoft.com/office/drawing/2014/main" id="{8C79EE1E-DF90-DB7F-9E48-8C0A705F7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5" name="Line 3181">
                <a:extLst>
                  <a:ext uri="{FF2B5EF4-FFF2-40B4-BE49-F238E27FC236}">
                    <a16:creationId xmlns:a16="http://schemas.microsoft.com/office/drawing/2014/main" id="{84A282A6-5E8D-AC72-D0A7-2E6EAA755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9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6" name="Line 3182">
                <a:extLst>
                  <a:ext uri="{FF2B5EF4-FFF2-40B4-BE49-F238E27FC236}">
                    <a16:creationId xmlns:a16="http://schemas.microsoft.com/office/drawing/2014/main" id="{6A7A87F3-EC93-6FD3-DF88-5F07B9B73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5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7" name="Line 3183">
                <a:extLst>
                  <a:ext uri="{FF2B5EF4-FFF2-40B4-BE49-F238E27FC236}">
                    <a16:creationId xmlns:a16="http://schemas.microsoft.com/office/drawing/2014/main" id="{EE797B31-6DF9-36B4-862E-E8F5AC56E3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8" name="Line 3184">
                <a:extLst>
                  <a:ext uri="{FF2B5EF4-FFF2-40B4-BE49-F238E27FC236}">
                    <a16:creationId xmlns:a16="http://schemas.microsoft.com/office/drawing/2014/main" id="{39EC5F0E-EB50-EBE4-2E0A-0DB1D17C2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7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59" name="Line 3185">
                <a:extLst>
                  <a:ext uri="{FF2B5EF4-FFF2-40B4-BE49-F238E27FC236}">
                    <a16:creationId xmlns:a16="http://schemas.microsoft.com/office/drawing/2014/main" id="{AFA2A991-00BE-26E8-7C81-BD52D0371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3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0" name="Line 3186">
                <a:extLst>
                  <a:ext uri="{FF2B5EF4-FFF2-40B4-BE49-F238E27FC236}">
                    <a16:creationId xmlns:a16="http://schemas.microsoft.com/office/drawing/2014/main" id="{753CD3F5-2E83-A4EF-DD1D-89A9FFFC4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1" name="Line 3187">
                <a:extLst>
                  <a:ext uri="{FF2B5EF4-FFF2-40B4-BE49-F238E27FC236}">
                    <a16:creationId xmlns:a16="http://schemas.microsoft.com/office/drawing/2014/main" id="{145F79B6-EE60-DD64-D5AE-C82561109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5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2" name="Line 3188">
                <a:extLst>
                  <a:ext uri="{FF2B5EF4-FFF2-40B4-BE49-F238E27FC236}">
                    <a16:creationId xmlns:a16="http://schemas.microsoft.com/office/drawing/2014/main" id="{5AF79F38-4916-8F08-D0E5-0D91761158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3" name="Line 3189">
                <a:extLst>
                  <a:ext uri="{FF2B5EF4-FFF2-40B4-BE49-F238E27FC236}">
                    <a16:creationId xmlns:a16="http://schemas.microsoft.com/office/drawing/2014/main" id="{293B8D4E-0862-770C-E495-6B3772AFB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7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4" name="Line 3190">
                <a:extLst>
                  <a:ext uri="{FF2B5EF4-FFF2-40B4-BE49-F238E27FC236}">
                    <a16:creationId xmlns:a16="http://schemas.microsoft.com/office/drawing/2014/main" id="{836681ED-80D6-F945-C2AE-6A6B439578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5" name="Line 3191">
                <a:extLst>
                  <a:ext uri="{FF2B5EF4-FFF2-40B4-BE49-F238E27FC236}">
                    <a16:creationId xmlns:a16="http://schemas.microsoft.com/office/drawing/2014/main" id="{927C5C71-DB3D-026B-C157-2ECF4C5F5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6" name="Line 3192">
                <a:extLst>
                  <a:ext uri="{FF2B5EF4-FFF2-40B4-BE49-F238E27FC236}">
                    <a16:creationId xmlns:a16="http://schemas.microsoft.com/office/drawing/2014/main" id="{6895499A-57D0-C9F2-F32B-B7F16E04D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7" name="Line 3193">
                <a:extLst>
                  <a:ext uri="{FF2B5EF4-FFF2-40B4-BE49-F238E27FC236}">
                    <a16:creationId xmlns:a16="http://schemas.microsoft.com/office/drawing/2014/main" id="{AF08990F-29AF-1C46-EA0E-C552C6D84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8" name="Line 3194">
                <a:extLst>
                  <a:ext uri="{FF2B5EF4-FFF2-40B4-BE49-F238E27FC236}">
                    <a16:creationId xmlns:a16="http://schemas.microsoft.com/office/drawing/2014/main" id="{ADA094AC-A00E-7525-7488-9BAD82B25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69" name="Freeform 3195">
                <a:extLst>
                  <a:ext uri="{FF2B5EF4-FFF2-40B4-BE49-F238E27FC236}">
                    <a16:creationId xmlns:a16="http://schemas.microsoft.com/office/drawing/2014/main" id="{EB733240-75E5-360D-CD8B-AE15BF87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0" name="Freeform 3196">
                <a:extLst>
                  <a:ext uri="{FF2B5EF4-FFF2-40B4-BE49-F238E27FC236}">
                    <a16:creationId xmlns:a16="http://schemas.microsoft.com/office/drawing/2014/main" id="{5F0E0720-3476-B879-4A52-4633F9FDE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1" name="Freeform 3197">
                <a:extLst>
                  <a:ext uri="{FF2B5EF4-FFF2-40B4-BE49-F238E27FC236}">
                    <a16:creationId xmlns:a16="http://schemas.microsoft.com/office/drawing/2014/main" id="{55C4B385-3BC9-6113-953D-D48022FAC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2" name="Line 3198">
                <a:extLst>
                  <a:ext uri="{FF2B5EF4-FFF2-40B4-BE49-F238E27FC236}">
                    <a16:creationId xmlns:a16="http://schemas.microsoft.com/office/drawing/2014/main" id="{26A0FFB0-0C05-7DEF-ADFA-E0CCD0EA7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3" name="Freeform 3199">
                <a:extLst>
                  <a:ext uri="{FF2B5EF4-FFF2-40B4-BE49-F238E27FC236}">
                    <a16:creationId xmlns:a16="http://schemas.microsoft.com/office/drawing/2014/main" id="{1E8CEDEE-0CAC-3273-50B8-A5D71D594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4" name="Line 3200">
                <a:extLst>
                  <a:ext uri="{FF2B5EF4-FFF2-40B4-BE49-F238E27FC236}">
                    <a16:creationId xmlns:a16="http://schemas.microsoft.com/office/drawing/2014/main" id="{9ABB120E-BBC0-5306-33C3-A0BFF1A3E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5" name="Freeform 3201">
                <a:extLst>
                  <a:ext uri="{FF2B5EF4-FFF2-40B4-BE49-F238E27FC236}">
                    <a16:creationId xmlns:a16="http://schemas.microsoft.com/office/drawing/2014/main" id="{AF68F4BF-6E26-959A-FFF9-4AFD44A55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6" name="Line 3202">
                <a:extLst>
                  <a:ext uri="{FF2B5EF4-FFF2-40B4-BE49-F238E27FC236}">
                    <a16:creationId xmlns:a16="http://schemas.microsoft.com/office/drawing/2014/main" id="{6FFE598D-8E28-8FE5-8086-B3D541882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7" name="Freeform 3203">
                <a:extLst>
                  <a:ext uri="{FF2B5EF4-FFF2-40B4-BE49-F238E27FC236}">
                    <a16:creationId xmlns:a16="http://schemas.microsoft.com/office/drawing/2014/main" id="{E1C6C9BC-495A-BD8C-CBEC-1E6B94C0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8" name="Line 3204">
                <a:extLst>
                  <a:ext uri="{FF2B5EF4-FFF2-40B4-BE49-F238E27FC236}">
                    <a16:creationId xmlns:a16="http://schemas.microsoft.com/office/drawing/2014/main" id="{731018BA-1D49-060D-2912-F251478BB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79" name="Freeform 3205">
                <a:extLst>
                  <a:ext uri="{FF2B5EF4-FFF2-40B4-BE49-F238E27FC236}">
                    <a16:creationId xmlns:a16="http://schemas.microsoft.com/office/drawing/2014/main" id="{E51D4952-ABDD-F028-3306-7B9063C3D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0" name="Freeform 3206">
                <a:extLst>
                  <a:ext uri="{FF2B5EF4-FFF2-40B4-BE49-F238E27FC236}">
                    <a16:creationId xmlns:a16="http://schemas.microsoft.com/office/drawing/2014/main" id="{10C4844D-569C-DE40-3F4B-1D0256CC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1" name="Freeform 3207">
                <a:extLst>
                  <a:ext uri="{FF2B5EF4-FFF2-40B4-BE49-F238E27FC236}">
                    <a16:creationId xmlns:a16="http://schemas.microsoft.com/office/drawing/2014/main" id="{AB0FF3CD-3633-24DE-95C4-E1B666644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2" name="Line 3208">
                <a:extLst>
                  <a:ext uri="{FF2B5EF4-FFF2-40B4-BE49-F238E27FC236}">
                    <a16:creationId xmlns:a16="http://schemas.microsoft.com/office/drawing/2014/main" id="{37D54C73-EBD5-9C3C-CC9E-22B29BE3F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3" name="Freeform 3209">
                <a:extLst>
                  <a:ext uri="{FF2B5EF4-FFF2-40B4-BE49-F238E27FC236}">
                    <a16:creationId xmlns:a16="http://schemas.microsoft.com/office/drawing/2014/main" id="{26A3D643-0FFB-830A-3527-374A5CC21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4" name="Freeform 3210">
                <a:extLst>
                  <a:ext uri="{FF2B5EF4-FFF2-40B4-BE49-F238E27FC236}">
                    <a16:creationId xmlns:a16="http://schemas.microsoft.com/office/drawing/2014/main" id="{F66203B8-7913-7C0E-281C-37D308016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5" name="Freeform 3211">
                <a:extLst>
                  <a:ext uri="{FF2B5EF4-FFF2-40B4-BE49-F238E27FC236}">
                    <a16:creationId xmlns:a16="http://schemas.microsoft.com/office/drawing/2014/main" id="{E349C33B-E5BD-350D-8441-DD9C511DB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6" name="Line 3212">
                <a:extLst>
                  <a:ext uri="{FF2B5EF4-FFF2-40B4-BE49-F238E27FC236}">
                    <a16:creationId xmlns:a16="http://schemas.microsoft.com/office/drawing/2014/main" id="{9756192D-FEEA-7544-E702-E60465C0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7" name="Freeform 3213">
                <a:extLst>
                  <a:ext uri="{FF2B5EF4-FFF2-40B4-BE49-F238E27FC236}">
                    <a16:creationId xmlns:a16="http://schemas.microsoft.com/office/drawing/2014/main" id="{DF41784C-AFDC-732F-3EEB-015EFE7C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8" name="Freeform 3214">
                <a:extLst>
                  <a:ext uri="{FF2B5EF4-FFF2-40B4-BE49-F238E27FC236}">
                    <a16:creationId xmlns:a16="http://schemas.microsoft.com/office/drawing/2014/main" id="{A9AFA586-6B88-2734-0320-DE1A100F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89" name="Freeform 3215">
                <a:extLst>
                  <a:ext uri="{FF2B5EF4-FFF2-40B4-BE49-F238E27FC236}">
                    <a16:creationId xmlns:a16="http://schemas.microsoft.com/office/drawing/2014/main" id="{95868536-F7DF-A839-B5AF-A12FBD889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0" name="Freeform 3216">
                <a:extLst>
                  <a:ext uri="{FF2B5EF4-FFF2-40B4-BE49-F238E27FC236}">
                    <a16:creationId xmlns:a16="http://schemas.microsoft.com/office/drawing/2014/main" id="{7DA54EC6-BB6A-2E95-522D-6FCB6EDE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1" name="Line 3217">
                <a:extLst>
                  <a:ext uri="{FF2B5EF4-FFF2-40B4-BE49-F238E27FC236}">
                    <a16:creationId xmlns:a16="http://schemas.microsoft.com/office/drawing/2014/main" id="{7FE5FFB1-9455-07DC-2720-499355D7F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2" name="Freeform 3218">
                <a:extLst>
                  <a:ext uri="{FF2B5EF4-FFF2-40B4-BE49-F238E27FC236}">
                    <a16:creationId xmlns:a16="http://schemas.microsoft.com/office/drawing/2014/main" id="{4A4614A4-5C5B-95F3-DA72-BED0634E1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3" name="Freeform 3219">
                <a:extLst>
                  <a:ext uri="{FF2B5EF4-FFF2-40B4-BE49-F238E27FC236}">
                    <a16:creationId xmlns:a16="http://schemas.microsoft.com/office/drawing/2014/main" id="{D640539C-E2D5-0D5A-95AF-850DD23F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4" name="Freeform 3220">
                <a:extLst>
                  <a:ext uri="{FF2B5EF4-FFF2-40B4-BE49-F238E27FC236}">
                    <a16:creationId xmlns:a16="http://schemas.microsoft.com/office/drawing/2014/main" id="{34443F26-4EAB-61B8-3056-937DDE0D4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5" name="Freeform 3221">
                <a:extLst>
                  <a:ext uri="{FF2B5EF4-FFF2-40B4-BE49-F238E27FC236}">
                    <a16:creationId xmlns:a16="http://schemas.microsoft.com/office/drawing/2014/main" id="{8FB7C9E5-2D30-7325-8932-1DC70C570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6" name="Freeform 3222">
                <a:extLst>
                  <a:ext uri="{FF2B5EF4-FFF2-40B4-BE49-F238E27FC236}">
                    <a16:creationId xmlns:a16="http://schemas.microsoft.com/office/drawing/2014/main" id="{5FD0C329-7651-6682-B9E7-BB863A558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7" name="Freeform 3223">
                <a:extLst>
                  <a:ext uri="{FF2B5EF4-FFF2-40B4-BE49-F238E27FC236}">
                    <a16:creationId xmlns:a16="http://schemas.microsoft.com/office/drawing/2014/main" id="{06BEE5A9-9577-7227-8C83-6589C634D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8" name="Freeform 3224">
                <a:extLst>
                  <a:ext uri="{FF2B5EF4-FFF2-40B4-BE49-F238E27FC236}">
                    <a16:creationId xmlns:a16="http://schemas.microsoft.com/office/drawing/2014/main" id="{C1881F05-FA0C-CED5-CD2C-441F614C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599" name="Freeform 3225">
                <a:extLst>
                  <a:ext uri="{FF2B5EF4-FFF2-40B4-BE49-F238E27FC236}">
                    <a16:creationId xmlns:a16="http://schemas.microsoft.com/office/drawing/2014/main" id="{DD3F8481-CF85-A886-F993-B913B40E2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0" name="Freeform 3226">
                <a:extLst>
                  <a:ext uri="{FF2B5EF4-FFF2-40B4-BE49-F238E27FC236}">
                    <a16:creationId xmlns:a16="http://schemas.microsoft.com/office/drawing/2014/main" id="{9902422C-2769-902E-1901-F600C3828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1" name="Line 3227">
                <a:extLst>
                  <a:ext uri="{FF2B5EF4-FFF2-40B4-BE49-F238E27FC236}">
                    <a16:creationId xmlns:a16="http://schemas.microsoft.com/office/drawing/2014/main" id="{0D56D85F-5117-9F84-965B-377C89D5E6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2" name="Freeform 3228">
                <a:extLst>
                  <a:ext uri="{FF2B5EF4-FFF2-40B4-BE49-F238E27FC236}">
                    <a16:creationId xmlns:a16="http://schemas.microsoft.com/office/drawing/2014/main" id="{08F875F0-6E7E-841B-D8D6-44C2E240B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3" name="Rectangle 3229">
                <a:extLst>
                  <a:ext uri="{FF2B5EF4-FFF2-40B4-BE49-F238E27FC236}">
                    <a16:creationId xmlns:a16="http://schemas.microsoft.com/office/drawing/2014/main" id="{1D6309C0-BB1A-4111-1A4A-D6526D3A6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604" name="Rectangle 3230">
                <a:extLst>
                  <a:ext uri="{FF2B5EF4-FFF2-40B4-BE49-F238E27FC236}">
                    <a16:creationId xmlns:a16="http://schemas.microsoft.com/office/drawing/2014/main" id="{B0843A6C-993D-E5FC-6019-0441F4422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605" name="Freeform 3231">
                <a:extLst>
                  <a:ext uri="{FF2B5EF4-FFF2-40B4-BE49-F238E27FC236}">
                    <a16:creationId xmlns:a16="http://schemas.microsoft.com/office/drawing/2014/main" id="{0CC42536-7817-CA5B-A29F-BE28B46AE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6" name="Freeform 3232">
                <a:extLst>
                  <a:ext uri="{FF2B5EF4-FFF2-40B4-BE49-F238E27FC236}">
                    <a16:creationId xmlns:a16="http://schemas.microsoft.com/office/drawing/2014/main" id="{87F4FA6F-8F02-0FAF-15D4-73B6EEF9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7" name="Freeform 3233">
                <a:extLst>
                  <a:ext uri="{FF2B5EF4-FFF2-40B4-BE49-F238E27FC236}">
                    <a16:creationId xmlns:a16="http://schemas.microsoft.com/office/drawing/2014/main" id="{6DA4EB21-E764-F762-286C-A188A18F6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08" name="Rectangle 3234">
                <a:extLst>
                  <a:ext uri="{FF2B5EF4-FFF2-40B4-BE49-F238E27FC236}">
                    <a16:creationId xmlns:a16="http://schemas.microsoft.com/office/drawing/2014/main" id="{618D5E99-6E08-4C3B-C48D-ECB8CCDF6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609" name="Rectangle 3235">
                <a:extLst>
                  <a:ext uri="{FF2B5EF4-FFF2-40B4-BE49-F238E27FC236}">
                    <a16:creationId xmlns:a16="http://schemas.microsoft.com/office/drawing/2014/main" id="{3EC603A7-6B77-246B-C418-20470332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610" name="Freeform 3236">
                <a:extLst>
                  <a:ext uri="{FF2B5EF4-FFF2-40B4-BE49-F238E27FC236}">
                    <a16:creationId xmlns:a16="http://schemas.microsoft.com/office/drawing/2014/main" id="{93991FE0-BB17-D9B3-EF2D-CF065555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840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611" name="Freeform 3237">
                <a:extLst>
                  <a:ext uri="{FF2B5EF4-FFF2-40B4-BE49-F238E27FC236}">
                    <a16:creationId xmlns:a16="http://schemas.microsoft.com/office/drawing/2014/main" id="{B24EABE8-8BAC-DB97-EFE7-8E39A44E3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5" name="Group 3439">
              <a:extLst>
                <a:ext uri="{FF2B5EF4-FFF2-40B4-BE49-F238E27FC236}">
                  <a16:creationId xmlns:a16="http://schemas.microsoft.com/office/drawing/2014/main" id="{C3049321-274F-156D-2798-CDBE557A8C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6" y="825"/>
              <a:ext cx="341" cy="779"/>
              <a:chOff x="1606" y="825"/>
              <a:chExt cx="341" cy="779"/>
            </a:xfrm>
          </p:grpSpPr>
          <p:sp>
            <p:nvSpPr>
              <p:cNvPr id="73212" name="Freeform 3239">
                <a:extLst>
                  <a:ext uri="{FF2B5EF4-FFF2-40B4-BE49-F238E27FC236}">
                    <a16:creationId xmlns:a16="http://schemas.microsoft.com/office/drawing/2014/main" id="{1B6A58BB-D420-3D75-B015-329E43F7D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7" cy="252"/>
              </a:xfrm>
              <a:custGeom>
                <a:avLst/>
                <a:gdLst>
                  <a:gd name="T0" fmla="*/ 0 w 13"/>
                  <a:gd name="T1" fmla="*/ 0 h 1008"/>
                  <a:gd name="T2" fmla="*/ 1 w 13"/>
                  <a:gd name="T3" fmla="*/ 0 h 1008"/>
                  <a:gd name="T4" fmla="*/ 1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3" name="Line 3240">
                <a:extLst>
                  <a:ext uri="{FF2B5EF4-FFF2-40B4-BE49-F238E27FC236}">
                    <a16:creationId xmlns:a16="http://schemas.microsoft.com/office/drawing/2014/main" id="{2FB39420-1789-8310-98C3-5BC4A8F9E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4" name="Rectangle 3241">
                <a:extLst>
                  <a:ext uri="{FF2B5EF4-FFF2-40B4-BE49-F238E27FC236}">
                    <a16:creationId xmlns:a16="http://schemas.microsoft.com/office/drawing/2014/main" id="{A521B0B0-481F-4543-B898-618DF0F90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5" name="Freeform 3242">
                <a:extLst>
                  <a:ext uri="{FF2B5EF4-FFF2-40B4-BE49-F238E27FC236}">
                    <a16:creationId xmlns:a16="http://schemas.microsoft.com/office/drawing/2014/main" id="{4F930298-1491-3FD9-9B80-29376BF5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6" name="Freeform 3243">
                <a:extLst>
                  <a:ext uri="{FF2B5EF4-FFF2-40B4-BE49-F238E27FC236}">
                    <a16:creationId xmlns:a16="http://schemas.microsoft.com/office/drawing/2014/main" id="{D195B791-5E95-CB76-5957-11186B900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7" name="Rectangle 3244">
                <a:extLst>
                  <a:ext uri="{FF2B5EF4-FFF2-40B4-BE49-F238E27FC236}">
                    <a16:creationId xmlns:a16="http://schemas.microsoft.com/office/drawing/2014/main" id="{4C1BE7E4-7FD1-653F-D42E-F4EEEA024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18" name="Freeform 3245">
                <a:extLst>
                  <a:ext uri="{FF2B5EF4-FFF2-40B4-BE49-F238E27FC236}">
                    <a16:creationId xmlns:a16="http://schemas.microsoft.com/office/drawing/2014/main" id="{C54690E4-6ADF-129E-CB8A-AF81EB6B8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9" name="Rectangle 3246">
                <a:extLst>
                  <a:ext uri="{FF2B5EF4-FFF2-40B4-BE49-F238E27FC236}">
                    <a16:creationId xmlns:a16="http://schemas.microsoft.com/office/drawing/2014/main" id="{190C85B9-D26D-425E-858D-28A64B2F7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0" name="Freeform 3247">
                <a:extLst>
                  <a:ext uri="{FF2B5EF4-FFF2-40B4-BE49-F238E27FC236}">
                    <a16:creationId xmlns:a16="http://schemas.microsoft.com/office/drawing/2014/main" id="{BAEA73BA-57A7-6955-0EA8-62E40639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1" name="Freeform 3248">
                <a:extLst>
                  <a:ext uri="{FF2B5EF4-FFF2-40B4-BE49-F238E27FC236}">
                    <a16:creationId xmlns:a16="http://schemas.microsoft.com/office/drawing/2014/main" id="{6439652E-2487-4247-C3F5-4592B643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2" name="Freeform 3249">
                <a:extLst>
                  <a:ext uri="{FF2B5EF4-FFF2-40B4-BE49-F238E27FC236}">
                    <a16:creationId xmlns:a16="http://schemas.microsoft.com/office/drawing/2014/main" id="{332FE83F-B156-073F-6DF5-7519AC12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3" name="Line 3250">
                <a:extLst>
                  <a:ext uri="{FF2B5EF4-FFF2-40B4-BE49-F238E27FC236}">
                    <a16:creationId xmlns:a16="http://schemas.microsoft.com/office/drawing/2014/main" id="{CFA5F565-23F0-0DFD-E582-A45C68614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4" name="Rectangle 3251">
                <a:extLst>
                  <a:ext uri="{FF2B5EF4-FFF2-40B4-BE49-F238E27FC236}">
                    <a16:creationId xmlns:a16="http://schemas.microsoft.com/office/drawing/2014/main" id="{18FD17A7-7896-15C6-CE9B-359DFD13E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5" name="Freeform 3252">
                <a:extLst>
                  <a:ext uri="{FF2B5EF4-FFF2-40B4-BE49-F238E27FC236}">
                    <a16:creationId xmlns:a16="http://schemas.microsoft.com/office/drawing/2014/main" id="{3AE027AD-2541-215D-E08A-7204F7A86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6" name="Freeform 3253">
                <a:extLst>
                  <a:ext uri="{FF2B5EF4-FFF2-40B4-BE49-F238E27FC236}">
                    <a16:creationId xmlns:a16="http://schemas.microsoft.com/office/drawing/2014/main" id="{4A3BA11E-BD8D-7264-D2B0-FFB2282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27" name="Rectangle 3254">
                <a:extLst>
                  <a:ext uri="{FF2B5EF4-FFF2-40B4-BE49-F238E27FC236}">
                    <a16:creationId xmlns:a16="http://schemas.microsoft.com/office/drawing/2014/main" id="{656AD3E8-20AB-316D-2EF2-9FEB60599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8" name="Rectangle 3255">
                <a:extLst>
                  <a:ext uri="{FF2B5EF4-FFF2-40B4-BE49-F238E27FC236}">
                    <a16:creationId xmlns:a16="http://schemas.microsoft.com/office/drawing/2014/main" id="{F2BD3E9B-94F8-C2B3-7565-0A7322EC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29" name="Freeform 3256">
                <a:extLst>
                  <a:ext uri="{FF2B5EF4-FFF2-40B4-BE49-F238E27FC236}">
                    <a16:creationId xmlns:a16="http://schemas.microsoft.com/office/drawing/2014/main" id="{63A7CA9D-A3DB-A614-312E-2D6F0ABD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30" name="Freeform 3257">
                <a:extLst>
                  <a:ext uri="{FF2B5EF4-FFF2-40B4-BE49-F238E27FC236}">
                    <a16:creationId xmlns:a16="http://schemas.microsoft.com/office/drawing/2014/main" id="{4C1E7A38-07FD-8DB2-0DD2-62783D88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31" name="Freeform 3258">
                <a:extLst>
                  <a:ext uri="{FF2B5EF4-FFF2-40B4-BE49-F238E27FC236}">
                    <a16:creationId xmlns:a16="http://schemas.microsoft.com/office/drawing/2014/main" id="{4696F5C3-9EA9-238D-3537-F4F9D1ECD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32" name="Line 3259">
                <a:extLst>
                  <a:ext uri="{FF2B5EF4-FFF2-40B4-BE49-F238E27FC236}">
                    <a16:creationId xmlns:a16="http://schemas.microsoft.com/office/drawing/2014/main" id="{C162C57A-949B-5644-5D17-378EFD899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33" name="Rectangle 3260">
                <a:extLst>
                  <a:ext uri="{FF2B5EF4-FFF2-40B4-BE49-F238E27FC236}">
                    <a16:creationId xmlns:a16="http://schemas.microsoft.com/office/drawing/2014/main" id="{1FF0E6F6-E59D-E5B0-D97A-CB9FF11AE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4" name="Rectangle 3261">
                <a:extLst>
                  <a:ext uri="{FF2B5EF4-FFF2-40B4-BE49-F238E27FC236}">
                    <a16:creationId xmlns:a16="http://schemas.microsoft.com/office/drawing/2014/main" id="{D0E1C3F7-0093-DA68-88B0-DE201643D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5" name="Rectangle 3262">
                <a:extLst>
                  <a:ext uri="{FF2B5EF4-FFF2-40B4-BE49-F238E27FC236}">
                    <a16:creationId xmlns:a16="http://schemas.microsoft.com/office/drawing/2014/main" id="{89BBD94B-6A08-5CD7-43A9-122A0670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6" name="Rectangle 3263">
                <a:extLst>
                  <a:ext uri="{FF2B5EF4-FFF2-40B4-BE49-F238E27FC236}">
                    <a16:creationId xmlns:a16="http://schemas.microsoft.com/office/drawing/2014/main" id="{05F13024-0145-CC01-E271-DB5E4616B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7" name="Rectangle 3264">
                <a:extLst>
                  <a:ext uri="{FF2B5EF4-FFF2-40B4-BE49-F238E27FC236}">
                    <a16:creationId xmlns:a16="http://schemas.microsoft.com/office/drawing/2014/main" id="{968FA200-A8C9-1869-3F77-911FCE17F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8" name="Rectangle 3265">
                <a:extLst>
                  <a:ext uri="{FF2B5EF4-FFF2-40B4-BE49-F238E27FC236}">
                    <a16:creationId xmlns:a16="http://schemas.microsoft.com/office/drawing/2014/main" id="{C046E758-D651-661D-8966-EE03CF5E2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39" name="Freeform 3266">
                <a:extLst>
                  <a:ext uri="{FF2B5EF4-FFF2-40B4-BE49-F238E27FC236}">
                    <a16:creationId xmlns:a16="http://schemas.microsoft.com/office/drawing/2014/main" id="{CE59532C-C32F-CAE2-D9A5-C3468928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40" name="Freeform 3267">
                <a:extLst>
                  <a:ext uri="{FF2B5EF4-FFF2-40B4-BE49-F238E27FC236}">
                    <a16:creationId xmlns:a16="http://schemas.microsoft.com/office/drawing/2014/main" id="{0CAEEFF7-3D9B-D09B-C9A9-064B72442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41" name="Line 3268">
                <a:extLst>
                  <a:ext uri="{FF2B5EF4-FFF2-40B4-BE49-F238E27FC236}">
                    <a16:creationId xmlns:a16="http://schemas.microsoft.com/office/drawing/2014/main" id="{F37A2D67-B17B-ABD1-2924-1019F2C20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42" name="Freeform 3269">
                <a:extLst>
                  <a:ext uri="{FF2B5EF4-FFF2-40B4-BE49-F238E27FC236}">
                    <a16:creationId xmlns:a16="http://schemas.microsoft.com/office/drawing/2014/main" id="{F8115810-0A19-1D53-6410-2854516F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43" name="Rectangle 3270">
                <a:extLst>
                  <a:ext uri="{FF2B5EF4-FFF2-40B4-BE49-F238E27FC236}">
                    <a16:creationId xmlns:a16="http://schemas.microsoft.com/office/drawing/2014/main" id="{8F2402A6-624E-CF67-E7A5-C53CF6061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4" name="Rectangle 3271">
                <a:extLst>
                  <a:ext uri="{FF2B5EF4-FFF2-40B4-BE49-F238E27FC236}">
                    <a16:creationId xmlns:a16="http://schemas.microsoft.com/office/drawing/2014/main" id="{CCC702F7-5E3C-EBB0-199C-BD295BA7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5" name="Rectangle 3272">
                <a:extLst>
                  <a:ext uri="{FF2B5EF4-FFF2-40B4-BE49-F238E27FC236}">
                    <a16:creationId xmlns:a16="http://schemas.microsoft.com/office/drawing/2014/main" id="{754A23B0-CC63-FFCA-949B-6FF46F816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6" name="Rectangle 3273">
                <a:extLst>
                  <a:ext uri="{FF2B5EF4-FFF2-40B4-BE49-F238E27FC236}">
                    <a16:creationId xmlns:a16="http://schemas.microsoft.com/office/drawing/2014/main" id="{CD53E99C-5A3F-EDD7-1940-C5F45065B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7" name="Rectangle 3274">
                <a:extLst>
                  <a:ext uri="{FF2B5EF4-FFF2-40B4-BE49-F238E27FC236}">
                    <a16:creationId xmlns:a16="http://schemas.microsoft.com/office/drawing/2014/main" id="{8BD2659F-5788-2774-AB4A-F27BF6008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8" name="Rectangle 3275">
                <a:extLst>
                  <a:ext uri="{FF2B5EF4-FFF2-40B4-BE49-F238E27FC236}">
                    <a16:creationId xmlns:a16="http://schemas.microsoft.com/office/drawing/2014/main" id="{2AE172E2-4E2B-1194-C800-A40E591F6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49" name="Freeform 3276">
                <a:extLst>
                  <a:ext uri="{FF2B5EF4-FFF2-40B4-BE49-F238E27FC236}">
                    <a16:creationId xmlns:a16="http://schemas.microsoft.com/office/drawing/2014/main" id="{52343FD7-5D3A-C1B7-2F6E-57FAE73B1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2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0" name="Line 3277">
                <a:extLst>
                  <a:ext uri="{FF2B5EF4-FFF2-40B4-BE49-F238E27FC236}">
                    <a16:creationId xmlns:a16="http://schemas.microsoft.com/office/drawing/2014/main" id="{0AADBB67-3129-5F74-FD57-6520A9C30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1" name="Freeform 3278">
                <a:extLst>
                  <a:ext uri="{FF2B5EF4-FFF2-40B4-BE49-F238E27FC236}">
                    <a16:creationId xmlns:a16="http://schemas.microsoft.com/office/drawing/2014/main" id="{755C3A12-579A-CF80-07F4-95FD90C36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2" name="Freeform 3279">
                <a:extLst>
                  <a:ext uri="{FF2B5EF4-FFF2-40B4-BE49-F238E27FC236}">
                    <a16:creationId xmlns:a16="http://schemas.microsoft.com/office/drawing/2014/main" id="{9ED5DD7A-9EDE-3274-3266-A42480412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3" name="Rectangle 3280">
                <a:extLst>
                  <a:ext uri="{FF2B5EF4-FFF2-40B4-BE49-F238E27FC236}">
                    <a16:creationId xmlns:a16="http://schemas.microsoft.com/office/drawing/2014/main" id="{E44CCD8A-3D9B-8697-8176-21BBFC67D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4" name="Rectangle 3281">
                <a:extLst>
                  <a:ext uri="{FF2B5EF4-FFF2-40B4-BE49-F238E27FC236}">
                    <a16:creationId xmlns:a16="http://schemas.microsoft.com/office/drawing/2014/main" id="{2FEBBE6E-1766-9214-AB16-3057512D7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5" name="Freeform 3282">
                <a:extLst>
                  <a:ext uri="{FF2B5EF4-FFF2-40B4-BE49-F238E27FC236}">
                    <a16:creationId xmlns:a16="http://schemas.microsoft.com/office/drawing/2014/main" id="{917A3F77-F01F-657C-385E-A05F6BAE5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6" name="Freeform 3283">
                <a:extLst>
                  <a:ext uri="{FF2B5EF4-FFF2-40B4-BE49-F238E27FC236}">
                    <a16:creationId xmlns:a16="http://schemas.microsoft.com/office/drawing/2014/main" id="{E6B6FD75-E637-A3C1-8D6E-BA703FD7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7" name="Rectangle 3284">
                <a:extLst>
                  <a:ext uri="{FF2B5EF4-FFF2-40B4-BE49-F238E27FC236}">
                    <a16:creationId xmlns:a16="http://schemas.microsoft.com/office/drawing/2014/main" id="{88E70442-2457-30BB-43A8-B0DB95D21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58" name="Freeform 3285">
                <a:extLst>
                  <a:ext uri="{FF2B5EF4-FFF2-40B4-BE49-F238E27FC236}">
                    <a16:creationId xmlns:a16="http://schemas.microsoft.com/office/drawing/2014/main" id="{1692CC42-5F16-C03D-C2FF-AC81A4FD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59" name="Line 3286">
                <a:extLst>
                  <a:ext uri="{FF2B5EF4-FFF2-40B4-BE49-F238E27FC236}">
                    <a16:creationId xmlns:a16="http://schemas.microsoft.com/office/drawing/2014/main" id="{812555E9-9455-5F4A-809A-789A68F0B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3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0" name="Freeform 3287">
                <a:extLst>
                  <a:ext uri="{FF2B5EF4-FFF2-40B4-BE49-F238E27FC236}">
                    <a16:creationId xmlns:a16="http://schemas.microsoft.com/office/drawing/2014/main" id="{1C7D84B5-664C-CE0C-A0D7-722315E3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1" name="Freeform 3288">
                <a:extLst>
                  <a:ext uri="{FF2B5EF4-FFF2-40B4-BE49-F238E27FC236}">
                    <a16:creationId xmlns:a16="http://schemas.microsoft.com/office/drawing/2014/main" id="{F326B4B9-2842-6F51-ACF8-D560B45F4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2" name="Rectangle 3289">
                <a:extLst>
                  <a:ext uri="{FF2B5EF4-FFF2-40B4-BE49-F238E27FC236}">
                    <a16:creationId xmlns:a16="http://schemas.microsoft.com/office/drawing/2014/main" id="{7C7BE780-B8EB-12ED-8B66-1C6C45127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3" name="Freeform 3290">
                <a:extLst>
                  <a:ext uri="{FF2B5EF4-FFF2-40B4-BE49-F238E27FC236}">
                    <a16:creationId xmlns:a16="http://schemas.microsoft.com/office/drawing/2014/main" id="{A7ED4761-9FD2-66C6-B6E5-2AE1448C9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4" name="Rectangle 3291">
                <a:extLst>
                  <a:ext uri="{FF2B5EF4-FFF2-40B4-BE49-F238E27FC236}">
                    <a16:creationId xmlns:a16="http://schemas.microsoft.com/office/drawing/2014/main" id="{DD93FE2F-97C6-2F6C-562E-8BDCFCA57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5" name="Freeform 3292">
                <a:extLst>
                  <a:ext uri="{FF2B5EF4-FFF2-40B4-BE49-F238E27FC236}">
                    <a16:creationId xmlns:a16="http://schemas.microsoft.com/office/drawing/2014/main" id="{4D389FCB-2670-FEAD-2122-63F44CA4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6" name="Freeform 3293">
                <a:extLst>
                  <a:ext uri="{FF2B5EF4-FFF2-40B4-BE49-F238E27FC236}">
                    <a16:creationId xmlns:a16="http://schemas.microsoft.com/office/drawing/2014/main" id="{A81522FF-3666-F2F7-05C8-2F9426BD2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7" name="Rectangle 3294">
                <a:extLst>
                  <a:ext uri="{FF2B5EF4-FFF2-40B4-BE49-F238E27FC236}">
                    <a16:creationId xmlns:a16="http://schemas.microsoft.com/office/drawing/2014/main" id="{0B626382-935E-A9C0-A7C9-2A04C9F19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68" name="Freeform 3295">
                <a:extLst>
                  <a:ext uri="{FF2B5EF4-FFF2-40B4-BE49-F238E27FC236}">
                    <a16:creationId xmlns:a16="http://schemas.microsoft.com/office/drawing/2014/main" id="{82DB644A-01B4-1F4E-96B8-C96D68691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39"/>
                <a:ext cx="5" cy="252"/>
              </a:xfrm>
              <a:custGeom>
                <a:avLst/>
                <a:gdLst>
                  <a:gd name="T0" fmla="*/ 0 w 9"/>
                  <a:gd name="T1" fmla="*/ 0 h 1010"/>
                  <a:gd name="T2" fmla="*/ 1 w 9"/>
                  <a:gd name="T3" fmla="*/ 0 h 1010"/>
                  <a:gd name="T4" fmla="*/ 1 w 9"/>
                  <a:gd name="T5" fmla="*/ 0 h 1010"/>
                  <a:gd name="T6" fmla="*/ 0 w 9"/>
                  <a:gd name="T7" fmla="*/ 0 h 1010"/>
                  <a:gd name="T8" fmla="*/ 0 w 9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10"/>
                  <a:gd name="T17" fmla="*/ 9 w 9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10">
                    <a:moveTo>
                      <a:pt x="0" y="5"/>
                    </a:moveTo>
                    <a:lnTo>
                      <a:pt x="9" y="0"/>
                    </a:lnTo>
                    <a:lnTo>
                      <a:pt x="9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69" name="Line 3296">
                <a:extLst>
                  <a:ext uri="{FF2B5EF4-FFF2-40B4-BE49-F238E27FC236}">
                    <a16:creationId xmlns:a16="http://schemas.microsoft.com/office/drawing/2014/main" id="{4FB39286-7C79-6F62-83F8-0078BF154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0" name="Freeform 3297">
                <a:extLst>
                  <a:ext uri="{FF2B5EF4-FFF2-40B4-BE49-F238E27FC236}">
                    <a16:creationId xmlns:a16="http://schemas.microsoft.com/office/drawing/2014/main" id="{744A773D-4748-A92E-4674-0302E2408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1" name="Freeform 3298">
                <a:extLst>
                  <a:ext uri="{FF2B5EF4-FFF2-40B4-BE49-F238E27FC236}">
                    <a16:creationId xmlns:a16="http://schemas.microsoft.com/office/drawing/2014/main" id="{331C5967-FC4D-7A6B-B480-BCC06BBC7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2" name="Rectangle 3299">
                <a:extLst>
                  <a:ext uri="{FF2B5EF4-FFF2-40B4-BE49-F238E27FC236}">
                    <a16:creationId xmlns:a16="http://schemas.microsoft.com/office/drawing/2014/main" id="{9FE9576F-7EEC-D3F0-C9BC-9DD014781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3" name="Rectangle 3300">
                <a:extLst>
                  <a:ext uri="{FF2B5EF4-FFF2-40B4-BE49-F238E27FC236}">
                    <a16:creationId xmlns:a16="http://schemas.microsoft.com/office/drawing/2014/main" id="{FD6580DA-5FF0-B7F0-F1C0-3C6C92AEB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4" name="Freeform 3301">
                <a:extLst>
                  <a:ext uri="{FF2B5EF4-FFF2-40B4-BE49-F238E27FC236}">
                    <a16:creationId xmlns:a16="http://schemas.microsoft.com/office/drawing/2014/main" id="{64B8A19E-7F88-AC61-EF57-4618CA4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5" name="Freeform 3302">
                <a:extLst>
                  <a:ext uri="{FF2B5EF4-FFF2-40B4-BE49-F238E27FC236}">
                    <a16:creationId xmlns:a16="http://schemas.microsoft.com/office/drawing/2014/main" id="{60B02E30-C00D-41AD-6970-3398CA386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6" name="Freeform 3303">
                <a:extLst>
                  <a:ext uri="{FF2B5EF4-FFF2-40B4-BE49-F238E27FC236}">
                    <a16:creationId xmlns:a16="http://schemas.microsoft.com/office/drawing/2014/main" id="{0702D81A-AD1F-EA26-04B2-E707922D4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77" name="Rectangle 3304">
                <a:extLst>
                  <a:ext uri="{FF2B5EF4-FFF2-40B4-BE49-F238E27FC236}">
                    <a16:creationId xmlns:a16="http://schemas.microsoft.com/office/drawing/2014/main" id="{776737EA-019B-89A8-C415-A713FB202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8" name="Rectangle 3305">
                <a:extLst>
                  <a:ext uri="{FF2B5EF4-FFF2-40B4-BE49-F238E27FC236}">
                    <a16:creationId xmlns:a16="http://schemas.microsoft.com/office/drawing/2014/main" id="{F9343C7F-9E0F-79CE-C0C1-413DD8FCC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79" name="Freeform 3306">
                <a:extLst>
                  <a:ext uri="{FF2B5EF4-FFF2-40B4-BE49-F238E27FC236}">
                    <a16:creationId xmlns:a16="http://schemas.microsoft.com/office/drawing/2014/main" id="{CCA27DF7-ED47-7E47-BC62-4F433B2B7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0" name="Freeform 3307">
                <a:extLst>
                  <a:ext uri="{FF2B5EF4-FFF2-40B4-BE49-F238E27FC236}">
                    <a16:creationId xmlns:a16="http://schemas.microsoft.com/office/drawing/2014/main" id="{308868E5-833D-D7C2-5456-6D94C73D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8"/>
                <a:ext cx="5" cy="252"/>
              </a:xfrm>
              <a:custGeom>
                <a:avLst/>
                <a:gdLst>
                  <a:gd name="T0" fmla="*/ 0 w 10"/>
                  <a:gd name="T1" fmla="*/ 0 h 1009"/>
                  <a:gd name="T2" fmla="*/ 1 w 10"/>
                  <a:gd name="T3" fmla="*/ 0 h 1009"/>
                  <a:gd name="T4" fmla="*/ 1 w 10"/>
                  <a:gd name="T5" fmla="*/ 0 h 1009"/>
                  <a:gd name="T6" fmla="*/ 0 w 10"/>
                  <a:gd name="T7" fmla="*/ 0 h 1009"/>
                  <a:gd name="T8" fmla="*/ 0 w 10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09"/>
                  <a:gd name="T17" fmla="*/ 10 w 10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09">
                    <a:moveTo>
                      <a:pt x="0" y="4"/>
                    </a:moveTo>
                    <a:lnTo>
                      <a:pt x="10" y="0"/>
                    </a:lnTo>
                    <a:lnTo>
                      <a:pt x="10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1" name="Line 3308">
                <a:extLst>
                  <a:ext uri="{FF2B5EF4-FFF2-40B4-BE49-F238E27FC236}">
                    <a16:creationId xmlns:a16="http://schemas.microsoft.com/office/drawing/2014/main" id="{CDD7DCC6-2711-B4CA-6CCE-1F39ACF00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2" name="Freeform 3309">
                <a:extLst>
                  <a:ext uri="{FF2B5EF4-FFF2-40B4-BE49-F238E27FC236}">
                    <a16:creationId xmlns:a16="http://schemas.microsoft.com/office/drawing/2014/main" id="{620ACC54-5841-A483-61AB-661C214DC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3" name="Freeform 3310">
                <a:extLst>
                  <a:ext uri="{FF2B5EF4-FFF2-40B4-BE49-F238E27FC236}">
                    <a16:creationId xmlns:a16="http://schemas.microsoft.com/office/drawing/2014/main" id="{14AAD4B8-BC05-A31D-7FEF-F1B275BD5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4" name="Freeform 3311">
                <a:extLst>
                  <a:ext uri="{FF2B5EF4-FFF2-40B4-BE49-F238E27FC236}">
                    <a16:creationId xmlns:a16="http://schemas.microsoft.com/office/drawing/2014/main" id="{187CCACE-66E1-5E99-5A8B-1BE8010E3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5" name="Freeform 3312">
                <a:extLst>
                  <a:ext uri="{FF2B5EF4-FFF2-40B4-BE49-F238E27FC236}">
                    <a16:creationId xmlns:a16="http://schemas.microsoft.com/office/drawing/2014/main" id="{A13089E6-F59C-F29F-D93B-0376DAF4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6" name="Freeform 3313">
                <a:extLst>
                  <a:ext uri="{FF2B5EF4-FFF2-40B4-BE49-F238E27FC236}">
                    <a16:creationId xmlns:a16="http://schemas.microsoft.com/office/drawing/2014/main" id="{6E5D8B61-29DC-CEFC-DCAA-DCF8652B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7" name="Freeform 3314">
                <a:extLst>
                  <a:ext uri="{FF2B5EF4-FFF2-40B4-BE49-F238E27FC236}">
                    <a16:creationId xmlns:a16="http://schemas.microsoft.com/office/drawing/2014/main" id="{645082EC-FC35-5735-83ED-FB5411F4C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8" name="Freeform 3315">
                <a:extLst>
                  <a:ext uri="{FF2B5EF4-FFF2-40B4-BE49-F238E27FC236}">
                    <a16:creationId xmlns:a16="http://schemas.microsoft.com/office/drawing/2014/main" id="{D3969DA2-E954-14EC-CC19-38AD58C3C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89" name="Freeform 3316">
                <a:extLst>
                  <a:ext uri="{FF2B5EF4-FFF2-40B4-BE49-F238E27FC236}">
                    <a16:creationId xmlns:a16="http://schemas.microsoft.com/office/drawing/2014/main" id="{4C8F0115-06DC-D019-88C7-F8CEAA91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0" name="Freeform 3317">
                <a:extLst>
                  <a:ext uri="{FF2B5EF4-FFF2-40B4-BE49-F238E27FC236}">
                    <a16:creationId xmlns:a16="http://schemas.microsoft.com/office/drawing/2014/main" id="{96316F8B-92EB-3C31-F95F-B5F657AD5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1" name="Line 3318">
                <a:extLst>
                  <a:ext uri="{FF2B5EF4-FFF2-40B4-BE49-F238E27FC236}">
                    <a16:creationId xmlns:a16="http://schemas.microsoft.com/office/drawing/2014/main" id="{085D4C22-276F-9714-F70D-AAACDEC38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2" name="Freeform 3319">
                <a:extLst>
                  <a:ext uri="{FF2B5EF4-FFF2-40B4-BE49-F238E27FC236}">
                    <a16:creationId xmlns:a16="http://schemas.microsoft.com/office/drawing/2014/main" id="{F496057D-DF65-2344-2E08-69CCDFAC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3" name="Freeform 3320">
                <a:extLst>
                  <a:ext uri="{FF2B5EF4-FFF2-40B4-BE49-F238E27FC236}">
                    <a16:creationId xmlns:a16="http://schemas.microsoft.com/office/drawing/2014/main" id="{3EA0FF94-9BD7-D736-A2E2-4F982C3BE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4" name="Freeform 3321">
                <a:extLst>
                  <a:ext uri="{FF2B5EF4-FFF2-40B4-BE49-F238E27FC236}">
                    <a16:creationId xmlns:a16="http://schemas.microsoft.com/office/drawing/2014/main" id="{89335D93-31DD-52CF-EB5C-FF121E6CC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5" name="Freeform 3322">
                <a:extLst>
                  <a:ext uri="{FF2B5EF4-FFF2-40B4-BE49-F238E27FC236}">
                    <a16:creationId xmlns:a16="http://schemas.microsoft.com/office/drawing/2014/main" id="{B4234465-FC62-7F6F-0B6E-97BE97932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6" name="Line 3323">
                <a:extLst>
                  <a:ext uri="{FF2B5EF4-FFF2-40B4-BE49-F238E27FC236}">
                    <a16:creationId xmlns:a16="http://schemas.microsoft.com/office/drawing/2014/main" id="{E1E8A0DF-3D0F-593E-DC08-A33E86DC0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7" name="Freeform 3324">
                <a:extLst>
                  <a:ext uri="{FF2B5EF4-FFF2-40B4-BE49-F238E27FC236}">
                    <a16:creationId xmlns:a16="http://schemas.microsoft.com/office/drawing/2014/main" id="{87C31E0B-2568-0077-D547-BB4D0D5F3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8" name="Freeform 3325">
                <a:extLst>
                  <a:ext uri="{FF2B5EF4-FFF2-40B4-BE49-F238E27FC236}">
                    <a16:creationId xmlns:a16="http://schemas.microsoft.com/office/drawing/2014/main" id="{1B1D1A97-BCCD-BDCB-3D7D-55B01CA9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99" name="Freeform 3326">
                <a:extLst>
                  <a:ext uri="{FF2B5EF4-FFF2-40B4-BE49-F238E27FC236}">
                    <a16:creationId xmlns:a16="http://schemas.microsoft.com/office/drawing/2014/main" id="{AA2EA11A-4C80-5A47-6F83-D9EBD7C55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0" name="Line 3327">
                <a:extLst>
                  <a:ext uri="{FF2B5EF4-FFF2-40B4-BE49-F238E27FC236}">
                    <a16:creationId xmlns:a16="http://schemas.microsoft.com/office/drawing/2014/main" id="{9CAFC33A-244B-F1AD-076A-AB357B1BA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1" name="Freeform 3328">
                <a:extLst>
                  <a:ext uri="{FF2B5EF4-FFF2-40B4-BE49-F238E27FC236}">
                    <a16:creationId xmlns:a16="http://schemas.microsoft.com/office/drawing/2014/main" id="{D94D02BB-7D6A-666C-C59B-6C57BD5F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2" name="Freeform 3329">
                <a:extLst>
                  <a:ext uri="{FF2B5EF4-FFF2-40B4-BE49-F238E27FC236}">
                    <a16:creationId xmlns:a16="http://schemas.microsoft.com/office/drawing/2014/main" id="{51FF598B-058D-4C4F-AF7D-E9C70DD9E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0 w 1"/>
                  <a:gd name="T3" fmla="*/ 0 h 1007"/>
                  <a:gd name="T4" fmla="*/ 0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3" name="Freeform 3330">
                <a:extLst>
                  <a:ext uri="{FF2B5EF4-FFF2-40B4-BE49-F238E27FC236}">
                    <a16:creationId xmlns:a16="http://schemas.microsoft.com/office/drawing/2014/main" id="{AF6CA209-5F22-43BA-C9F1-E157D01B7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4" name="Line 3331">
                <a:extLst>
                  <a:ext uri="{FF2B5EF4-FFF2-40B4-BE49-F238E27FC236}">
                    <a16:creationId xmlns:a16="http://schemas.microsoft.com/office/drawing/2014/main" id="{6F542128-083C-9E78-AA1F-01623E04D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2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5" name="Freeform 3332">
                <a:extLst>
                  <a:ext uri="{FF2B5EF4-FFF2-40B4-BE49-F238E27FC236}">
                    <a16:creationId xmlns:a16="http://schemas.microsoft.com/office/drawing/2014/main" id="{A4403C6B-A72A-8770-C734-199C71C23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6" name="Line 3333">
                <a:extLst>
                  <a:ext uri="{FF2B5EF4-FFF2-40B4-BE49-F238E27FC236}">
                    <a16:creationId xmlns:a16="http://schemas.microsoft.com/office/drawing/2014/main" id="{BCC70411-1E5F-09CC-58DF-B7F8918D8B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7" name="Freeform 3334">
                <a:extLst>
                  <a:ext uri="{FF2B5EF4-FFF2-40B4-BE49-F238E27FC236}">
                    <a16:creationId xmlns:a16="http://schemas.microsoft.com/office/drawing/2014/main" id="{5067C43D-B6AB-6A56-72E3-9BC490C53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8" name="Line 3335">
                <a:extLst>
                  <a:ext uri="{FF2B5EF4-FFF2-40B4-BE49-F238E27FC236}">
                    <a16:creationId xmlns:a16="http://schemas.microsoft.com/office/drawing/2014/main" id="{4BF342EF-C87B-D732-AEA2-14BC7F2ED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09" name="Freeform 3336">
                <a:extLst>
                  <a:ext uri="{FF2B5EF4-FFF2-40B4-BE49-F238E27FC236}">
                    <a16:creationId xmlns:a16="http://schemas.microsoft.com/office/drawing/2014/main" id="{278D1580-0503-1F4C-21F2-513A4268E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25"/>
                <a:ext cx="71" cy="16"/>
              </a:xfrm>
              <a:custGeom>
                <a:avLst/>
                <a:gdLst>
                  <a:gd name="T0" fmla="*/ 1 w 141"/>
                  <a:gd name="T1" fmla="*/ 0 h 67"/>
                  <a:gd name="T2" fmla="*/ 1 w 141"/>
                  <a:gd name="T3" fmla="*/ 0 h 67"/>
                  <a:gd name="T4" fmla="*/ 1 w 141"/>
                  <a:gd name="T5" fmla="*/ 0 h 67"/>
                  <a:gd name="T6" fmla="*/ 1 w 141"/>
                  <a:gd name="T7" fmla="*/ 0 h 67"/>
                  <a:gd name="T8" fmla="*/ 1 w 141"/>
                  <a:gd name="T9" fmla="*/ 0 h 67"/>
                  <a:gd name="T10" fmla="*/ 1 w 141"/>
                  <a:gd name="T11" fmla="*/ 0 h 67"/>
                  <a:gd name="T12" fmla="*/ 1 w 141"/>
                  <a:gd name="T13" fmla="*/ 0 h 67"/>
                  <a:gd name="T14" fmla="*/ 1 w 141"/>
                  <a:gd name="T15" fmla="*/ 0 h 67"/>
                  <a:gd name="T16" fmla="*/ 1 w 141"/>
                  <a:gd name="T17" fmla="*/ 0 h 67"/>
                  <a:gd name="T18" fmla="*/ 1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1 w 141"/>
                  <a:gd name="T27" fmla="*/ 0 h 67"/>
                  <a:gd name="T28" fmla="*/ 1 w 141"/>
                  <a:gd name="T29" fmla="*/ 0 h 67"/>
                  <a:gd name="T30" fmla="*/ 1 w 141"/>
                  <a:gd name="T31" fmla="*/ 0 h 67"/>
                  <a:gd name="T32" fmla="*/ 1 w 141"/>
                  <a:gd name="T33" fmla="*/ 0 h 67"/>
                  <a:gd name="T34" fmla="*/ 1 w 141"/>
                  <a:gd name="T35" fmla="*/ 0 h 67"/>
                  <a:gd name="T36" fmla="*/ 1 w 141"/>
                  <a:gd name="T37" fmla="*/ 0 h 67"/>
                  <a:gd name="T38" fmla="*/ 1 w 141"/>
                  <a:gd name="T39" fmla="*/ 0 h 67"/>
                  <a:gd name="T40" fmla="*/ 1 w 141"/>
                  <a:gd name="T41" fmla="*/ 0 h 67"/>
                  <a:gd name="T42" fmla="*/ 1 w 141"/>
                  <a:gd name="T43" fmla="*/ 0 h 67"/>
                  <a:gd name="T44" fmla="*/ 1 w 141"/>
                  <a:gd name="T45" fmla="*/ 0 h 67"/>
                  <a:gd name="T46" fmla="*/ 1 w 141"/>
                  <a:gd name="T47" fmla="*/ 0 h 67"/>
                  <a:gd name="T48" fmla="*/ 1 w 141"/>
                  <a:gd name="T49" fmla="*/ 0 h 67"/>
                  <a:gd name="T50" fmla="*/ 1 w 141"/>
                  <a:gd name="T51" fmla="*/ 0 h 67"/>
                  <a:gd name="T52" fmla="*/ 1 w 141"/>
                  <a:gd name="T53" fmla="*/ 0 h 67"/>
                  <a:gd name="T54" fmla="*/ 1 w 141"/>
                  <a:gd name="T55" fmla="*/ 0 h 67"/>
                  <a:gd name="T56" fmla="*/ 1 w 141"/>
                  <a:gd name="T57" fmla="*/ 0 h 67"/>
                  <a:gd name="T58" fmla="*/ 1 w 141"/>
                  <a:gd name="T59" fmla="*/ 0 h 67"/>
                  <a:gd name="T60" fmla="*/ 1 w 141"/>
                  <a:gd name="T61" fmla="*/ 0 h 67"/>
                  <a:gd name="T62" fmla="*/ 1 w 141"/>
                  <a:gd name="T63" fmla="*/ 0 h 67"/>
                  <a:gd name="T64" fmla="*/ 1 w 141"/>
                  <a:gd name="T65" fmla="*/ 0 h 67"/>
                  <a:gd name="T66" fmla="*/ 1 w 141"/>
                  <a:gd name="T67" fmla="*/ 0 h 67"/>
                  <a:gd name="T68" fmla="*/ 1 w 141"/>
                  <a:gd name="T69" fmla="*/ 0 h 67"/>
                  <a:gd name="T70" fmla="*/ 1 w 141"/>
                  <a:gd name="T71" fmla="*/ 0 h 67"/>
                  <a:gd name="T72" fmla="*/ 1 w 141"/>
                  <a:gd name="T73" fmla="*/ 0 h 67"/>
                  <a:gd name="T74" fmla="*/ 1 w 141"/>
                  <a:gd name="T75" fmla="*/ 0 h 67"/>
                  <a:gd name="T76" fmla="*/ 1 w 141"/>
                  <a:gd name="T77" fmla="*/ 0 h 67"/>
                  <a:gd name="T78" fmla="*/ 1 w 141"/>
                  <a:gd name="T79" fmla="*/ 0 h 67"/>
                  <a:gd name="T80" fmla="*/ 1 w 141"/>
                  <a:gd name="T81" fmla="*/ 0 h 67"/>
                  <a:gd name="T82" fmla="*/ 1 w 141"/>
                  <a:gd name="T83" fmla="*/ 0 h 67"/>
                  <a:gd name="T84" fmla="*/ 1 w 141"/>
                  <a:gd name="T85" fmla="*/ 0 h 67"/>
                  <a:gd name="T86" fmla="*/ 1 w 141"/>
                  <a:gd name="T87" fmla="*/ 0 h 67"/>
                  <a:gd name="T88" fmla="*/ 1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1" y="0"/>
                    </a:moveTo>
                    <a:lnTo>
                      <a:pt x="57" y="2"/>
                    </a:lnTo>
                    <a:lnTo>
                      <a:pt x="44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4" y="65"/>
                    </a:lnTo>
                    <a:lnTo>
                      <a:pt x="57" y="67"/>
                    </a:lnTo>
                    <a:lnTo>
                      <a:pt x="71" y="67"/>
                    </a:lnTo>
                    <a:lnTo>
                      <a:pt x="85" y="67"/>
                    </a:lnTo>
                    <a:lnTo>
                      <a:pt x="98" y="65"/>
                    </a:lnTo>
                    <a:lnTo>
                      <a:pt x="110" y="62"/>
                    </a:lnTo>
                    <a:lnTo>
                      <a:pt x="119" y="57"/>
                    </a:lnTo>
                    <a:lnTo>
                      <a:pt x="129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7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7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9" y="15"/>
                    </a:lnTo>
                    <a:lnTo>
                      <a:pt x="119" y="11"/>
                    </a:lnTo>
                    <a:lnTo>
                      <a:pt x="110" y="7"/>
                    </a:lnTo>
                    <a:lnTo>
                      <a:pt x="98" y="4"/>
                    </a:lnTo>
                    <a:lnTo>
                      <a:pt x="85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0" name="Line 3337">
                <a:extLst>
                  <a:ext uri="{FF2B5EF4-FFF2-40B4-BE49-F238E27FC236}">
                    <a16:creationId xmlns:a16="http://schemas.microsoft.com/office/drawing/2014/main" id="{7ECD37CE-773E-E513-0D4F-298718969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2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1" name="Line 3338">
                <a:extLst>
                  <a:ext uri="{FF2B5EF4-FFF2-40B4-BE49-F238E27FC236}">
                    <a16:creationId xmlns:a16="http://schemas.microsoft.com/office/drawing/2014/main" id="{0BE5A22C-A982-F309-0E5A-9601F2D61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6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2" name="Line 3339">
                <a:extLst>
                  <a:ext uri="{FF2B5EF4-FFF2-40B4-BE49-F238E27FC236}">
                    <a16:creationId xmlns:a16="http://schemas.microsoft.com/office/drawing/2014/main" id="{9FFBC6D4-48C1-71ED-5B55-0DDCD45E8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3" name="Line 3340">
                <a:extLst>
                  <a:ext uri="{FF2B5EF4-FFF2-40B4-BE49-F238E27FC236}">
                    <a16:creationId xmlns:a16="http://schemas.microsoft.com/office/drawing/2014/main" id="{26564498-583B-770A-95F4-F38CE75623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4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4" name="Line 3341">
                <a:extLst>
                  <a:ext uri="{FF2B5EF4-FFF2-40B4-BE49-F238E27FC236}">
                    <a16:creationId xmlns:a16="http://schemas.microsoft.com/office/drawing/2014/main" id="{C2B431D8-68B4-0344-A995-4389CCEA1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0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5" name="Line 3342">
                <a:extLst>
                  <a:ext uri="{FF2B5EF4-FFF2-40B4-BE49-F238E27FC236}">
                    <a16:creationId xmlns:a16="http://schemas.microsoft.com/office/drawing/2014/main" id="{B7152E4D-1E3C-D202-D6C2-2A0969A4B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8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6" name="Line 3343">
                <a:extLst>
                  <a:ext uri="{FF2B5EF4-FFF2-40B4-BE49-F238E27FC236}">
                    <a16:creationId xmlns:a16="http://schemas.microsoft.com/office/drawing/2014/main" id="{9BE83967-C0A1-908D-41BA-87867E063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7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7" name="Line 3344">
                <a:extLst>
                  <a:ext uri="{FF2B5EF4-FFF2-40B4-BE49-F238E27FC236}">
                    <a16:creationId xmlns:a16="http://schemas.microsoft.com/office/drawing/2014/main" id="{5B59C450-64F8-BA40-C9AF-A76344586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8" name="Line 3345">
                <a:extLst>
                  <a:ext uri="{FF2B5EF4-FFF2-40B4-BE49-F238E27FC236}">
                    <a16:creationId xmlns:a16="http://schemas.microsoft.com/office/drawing/2014/main" id="{30E6C0E7-3024-42AF-CE2C-1AD4ED37B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19" name="Line 3346">
                <a:extLst>
                  <a:ext uri="{FF2B5EF4-FFF2-40B4-BE49-F238E27FC236}">
                    <a16:creationId xmlns:a16="http://schemas.microsoft.com/office/drawing/2014/main" id="{FBDEEFAC-6882-6369-E4D3-E63560F22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0" name="Line 3347">
                <a:extLst>
                  <a:ext uri="{FF2B5EF4-FFF2-40B4-BE49-F238E27FC236}">
                    <a16:creationId xmlns:a16="http://schemas.microsoft.com/office/drawing/2014/main" id="{F5CFE69E-7C42-308B-28CC-39B1F160C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1" name="Line 3348">
                <a:extLst>
                  <a:ext uri="{FF2B5EF4-FFF2-40B4-BE49-F238E27FC236}">
                    <a16:creationId xmlns:a16="http://schemas.microsoft.com/office/drawing/2014/main" id="{2A9C5057-5425-6D1F-4BB7-02771CA06F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2" name="Line 3349">
                <a:extLst>
                  <a:ext uri="{FF2B5EF4-FFF2-40B4-BE49-F238E27FC236}">
                    <a16:creationId xmlns:a16="http://schemas.microsoft.com/office/drawing/2014/main" id="{07CF0E1C-5E11-CAF2-BA3B-3BC5CE929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3" name="Line 3350">
                <a:extLst>
                  <a:ext uri="{FF2B5EF4-FFF2-40B4-BE49-F238E27FC236}">
                    <a16:creationId xmlns:a16="http://schemas.microsoft.com/office/drawing/2014/main" id="{56956BB9-E8C9-2F10-3365-F10AD44C71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4" name="Line 3351">
                <a:extLst>
                  <a:ext uri="{FF2B5EF4-FFF2-40B4-BE49-F238E27FC236}">
                    <a16:creationId xmlns:a16="http://schemas.microsoft.com/office/drawing/2014/main" id="{9573DAEB-DA5A-A916-2E44-7BB220A61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5" name="Line 3352">
                <a:extLst>
                  <a:ext uri="{FF2B5EF4-FFF2-40B4-BE49-F238E27FC236}">
                    <a16:creationId xmlns:a16="http://schemas.microsoft.com/office/drawing/2014/main" id="{189AF242-668F-6A9B-4205-5C699BE6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6" name="Line 3353">
                <a:extLst>
                  <a:ext uri="{FF2B5EF4-FFF2-40B4-BE49-F238E27FC236}">
                    <a16:creationId xmlns:a16="http://schemas.microsoft.com/office/drawing/2014/main" id="{7C091DA6-D9BA-BDE4-8CC5-90C526F99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7" name="Line 3354">
                <a:extLst>
                  <a:ext uri="{FF2B5EF4-FFF2-40B4-BE49-F238E27FC236}">
                    <a16:creationId xmlns:a16="http://schemas.microsoft.com/office/drawing/2014/main" id="{C51B327E-87E4-20AA-C869-BC7569305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8" name="Line 3355">
                <a:extLst>
                  <a:ext uri="{FF2B5EF4-FFF2-40B4-BE49-F238E27FC236}">
                    <a16:creationId xmlns:a16="http://schemas.microsoft.com/office/drawing/2014/main" id="{8FD1BA67-2A9B-960A-A408-5DF5C0327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29" name="Line 3356">
                <a:extLst>
                  <a:ext uri="{FF2B5EF4-FFF2-40B4-BE49-F238E27FC236}">
                    <a16:creationId xmlns:a16="http://schemas.microsoft.com/office/drawing/2014/main" id="{190A6E42-0EF8-1EAC-A57C-3DB7342A5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0" name="Line 3357">
                <a:extLst>
                  <a:ext uri="{FF2B5EF4-FFF2-40B4-BE49-F238E27FC236}">
                    <a16:creationId xmlns:a16="http://schemas.microsoft.com/office/drawing/2014/main" id="{6553B18D-525C-60F6-3C8D-9361E0296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1" name="Line 3358">
                <a:extLst>
                  <a:ext uri="{FF2B5EF4-FFF2-40B4-BE49-F238E27FC236}">
                    <a16:creationId xmlns:a16="http://schemas.microsoft.com/office/drawing/2014/main" id="{3A9B0861-E29E-C433-526D-033E055363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2" name="Line 3359">
                <a:extLst>
                  <a:ext uri="{FF2B5EF4-FFF2-40B4-BE49-F238E27FC236}">
                    <a16:creationId xmlns:a16="http://schemas.microsoft.com/office/drawing/2014/main" id="{B8C7A68F-9841-54B5-D49C-5DBBC1F584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3" name="Line 3360">
                <a:extLst>
                  <a:ext uri="{FF2B5EF4-FFF2-40B4-BE49-F238E27FC236}">
                    <a16:creationId xmlns:a16="http://schemas.microsoft.com/office/drawing/2014/main" id="{8F323BCC-F953-B2F5-4CB4-BE331773EF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4" name="Line 3361">
                <a:extLst>
                  <a:ext uri="{FF2B5EF4-FFF2-40B4-BE49-F238E27FC236}">
                    <a16:creationId xmlns:a16="http://schemas.microsoft.com/office/drawing/2014/main" id="{F21D2553-CE06-6F3A-540A-9A2426EBF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3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5" name="Line 3362">
                <a:extLst>
                  <a:ext uri="{FF2B5EF4-FFF2-40B4-BE49-F238E27FC236}">
                    <a16:creationId xmlns:a16="http://schemas.microsoft.com/office/drawing/2014/main" id="{3236040C-6E51-E143-9CAF-AC572F980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9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6" name="Line 3363">
                <a:extLst>
                  <a:ext uri="{FF2B5EF4-FFF2-40B4-BE49-F238E27FC236}">
                    <a16:creationId xmlns:a16="http://schemas.microsoft.com/office/drawing/2014/main" id="{F80F1D3A-6895-E4B6-02FB-8B1DDE43B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7" name="Line 3364">
                <a:extLst>
                  <a:ext uri="{FF2B5EF4-FFF2-40B4-BE49-F238E27FC236}">
                    <a16:creationId xmlns:a16="http://schemas.microsoft.com/office/drawing/2014/main" id="{F13146CF-14FC-C6CC-C541-A79B58FE8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8" name="Line 3365">
                <a:extLst>
                  <a:ext uri="{FF2B5EF4-FFF2-40B4-BE49-F238E27FC236}">
                    <a16:creationId xmlns:a16="http://schemas.microsoft.com/office/drawing/2014/main" id="{607B7F2F-76CC-7820-3AAC-0D2019731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39" name="Line 3366">
                <a:extLst>
                  <a:ext uri="{FF2B5EF4-FFF2-40B4-BE49-F238E27FC236}">
                    <a16:creationId xmlns:a16="http://schemas.microsoft.com/office/drawing/2014/main" id="{97651499-28D1-892D-5D20-3233E46CB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1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0" name="Line 3367">
                <a:extLst>
                  <a:ext uri="{FF2B5EF4-FFF2-40B4-BE49-F238E27FC236}">
                    <a16:creationId xmlns:a16="http://schemas.microsoft.com/office/drawing/2014/main" id="{BEA2E14F-06F4-FF82-B046-CFFF7A4C39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2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1" name="Line 3368">
                <a:extLst>
                  <a:ext uri="{FF2B5EF4-FFF2-40B4-BE49-F238E27FC236}">
                    <a16:creationId xmlns:a16="http://schemas.microsoft.com/office/drawing/2014/main" id="{40D85936-6C5D-9AAF-C09C-19230470F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3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2" name="Line 3369">
                <a:extLst>
                  <a:ext uri="{FF2B5EF4-FFF2-40B4-BE49-F238E27FC236}">
                    <a16:creationId xmlns:a16="http://schemas.microsoft.com/office/drawing/2014/main" id="{762ACF73-71DD-9F67-4A88-FBED3C438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3" name="Line 3370">
                <a:extLst>
                  <a:ext uri="{FF2B5EF4-FFF2-40B4-BE49-F238E27FC236}">
                    <a16:creationId xmlns:a16="http://schemas.microsoft.com/office/drawing/2014/main" id="{386D326F-8819-3D66-CE9E-29C6AD936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4" name="Line 3371">
                <a:extLst>
                  <a:ext uri="{FF2B5EF4-FFF2-40B4-BE49-F238E27FC236}">
                    <a16:creationId xmlns:a16="http://schemas.microsoft.com/office/drawing/2014/main" id="{6764CC2B-E58A-F999-6C21-E962393F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3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5" name="Line 3372">
                <a:extLst>
                  <a:ext uri="{FF2B5EF4-FFF2-40B4-BE49-F238E27FC236}">
                    <a16:creationId xmlns:a16="http://schemas.microsoft.com/office/drawing/2014/main" id="{F7255129-FF6D-EE38-A12F-0363FA4F6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6" name="Line 3373">
                <a:extLst>
                  <a:ext uri="{FF2B5EF4-FFF2-40B4-BE49-F238E27FC236}">
                    <a16:creationId xmlns:a16="http://schemas.microsoft.com/office/drawing/2014/main" id="{D9125EB3-5DA6-6CA6-DC5F-E27C08D72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1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7" name="Line 3374">
                <a:extLst>
                  <a:ext uri="{FF2B5EF4-FFF2-40B4-BE49-F238E27FC236}">
                    <a16:creationId xmlns:a16="http://schemas.microsoft.com/office/drawing/2014/main" id="{2CF4C0A3-5FB6-B37B-B7BE-5C15F8B25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8" name="Line 3375">
                <a:extLst>
                  <a:ext uri="{FF2B5EF4-FFF2-40B4-BE49-F238E27FC236}">
                    <a16:creationId xmlns:a16="http://schemas.microsoft.com/office/drawing/2014/main" id="{35BDD8D3-6A79-EB28-6BF2-AF9BE05A4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49" name="Line 3376">
                <a:extLst>
                  <a:ext uri="{FF2B5EF4-FFF2-40B4-BE49-F238E27FC236}">
                    <a16:creationId xmlns:a16="http://schemas.microsoft.com/office/drawing/2014/main" id="{6CBABE2D-3C74-35FA-508B-BB396698F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4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0" name="Line 3377">
                <a:extLst>
                  <a:ext uri="{FF2B5EF4-FFF2-40B4-BE49-F238E27FC236}">
                    <a16:creationId xmlns:a16="http://schemas.microsoft.com/office/drawing/2014/main" id="{794395E0-6696-1FE8-02EC-E463B53FC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9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1" name="Line 3378">
                <a:extLst>
                  <a:ext uri="{FF2B5EF4-FFF2-40B4-BE49-F238E27FC236}">
                    <a16:creationId xmlns:a16="http://schemas.microsoft.com/office/drawing/2014/main" id="{1C4178EF-2942-B395-E948-53A5F8E98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2" name="Line 3379">
                <a:extLst>
                  <a:ext uri="{FF2B5EF4-FFF2-40B4-BE49-F238E27FC236}">
                    <a16:creationId xmlns:a16="http://schemas.microsoft.com/office/drawing/2014/main" id="{7E2EDCC8-BF50-2CCD-295F-46F909BFC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3" name="Line 3380">
                <a:extLst>
                  <a:ext uri="{FF2B5EF4-FFF2-40B4-BE49-F238E27FC236}">
                    <a16:creationId xmlns:a16="http://schemas.microsoft.com/office/drawing/2014/main" id="{6B336FE7-20B3-581B-6196-3B659FD478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4" name="Freeform 3381">
                <a:extLst>
                  <a:ext uri="{FF2B5EF4-FFF2-40B4-BE49-F238E27FC236}">
                    <a16:creationId xmlns:a16="http://schemas.microsoft.com/office/drawing/2014/main" id="{791E66D0-2BA7-31A8-CC37-325CB7642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5" name="Line 3382">
                <a:extLst>
                  <a:ext uri="{FF2B5EF4-FFF2-40B4-BE49-F238E27FC236}">
                    <a16:creationId xmlns:a16="http://schemas.microsoft.com/office/drawing/2014/main" id="{7F76AB13-51CB-4D31-BB46-03815BF5F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6" name="Freeform 3383">
                <a:extLst>
                  <a:ext uri="{FF2B5EF4-FFF2-40B4-BE49-F238E27FC236}">
                    <a16:creationId xmlns:a16="http://schemas.microsoft.com/office/drawing/2014/main" id="{A0DCAD25-FAB6-34CC-50E9-5ACCB718D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7" name="Line 3384">
                <a:extLst>
                  <a:ext uri="{FF2B5EF4-FFF2-40B4-BE49-F238E27FC236}">
                    <a16:creationId xmlns:a16="http://schemas.microsoft.com/office/drawing/2014/main" id="{1DE733F8-DB57-B863-8409-1CD84459C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8" name="Freeform 3385">
                <a:extLst>
                  <a:ext uri="{FF2B5EF4-FFF2-40B4-BE49-F238E27FC236}">
                    <a16:creationId xmlns:a16="http://schemas.microsoft.com/office/drawing/2014/main" id="{B544D4D5-2879-4514-1AFC-0ECE1678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59" name="Line 3386">
                <a:extLst>
                  <a:ext uri="{FF2B5EF4-FFF2-40B4-BE49-F238E27FC236}">
                    <a16:creationId xmlns:a16="http://schemas.microsoft.com/office/drawing/2014/main" id="{ADA1E20B-DA91-B14B-29E2-E682CEC50F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0" name="Freeform 3387">
                <a:extLst>
                  <a:ext uri="{FF2B5EF4-FFF2-40B4-BE49-F238E27FC236}">
                    <a16:creationId xmlns:a16="http://schemas.microsoft.com/office/drawing/2014/main" id="{5906FC8E-FDC9-FA25-D6F9-CEA6C661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1" name="Line 3388">
                <a:extLst>
                  <a:ext uri="{FF2B5EF4-FFF2-40B4-BE49-F238E27FC236}">
                    <a16:creationId xmlns:a16="http://schemas.microsoft.com/office/drawing/2014/main" id="{A4B815F9-7E0B-428E-8E14-726893A84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2" name="Freeform 3389">
                <a:extLst>
                  <a:ext uri="{FF2B5EF4-FFF2-40B4-BE49-F238E27FC236}">
                    <a16:creationId xmlns:a16="http://schemas.microsoft.com/office/drawing/2014/main" id="{49DCC0DC-156B-4728-1F52-08D4F32F0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3" name="Freeform 3390">
                <a:extLst>
                  <a:ext uri="{FF2B5EF4-FFF2-40B4-BE49-F238E27FC236}">
                    <a16:creationId xmlns:a16="http://schemas.microsoft.com/office/drawing/2014/main" id="{AC7F87F2-D97F-BDE1-1580-6F3848194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02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4" name="Freeform 3391">
                <a:extLst>
                  <a:ext uri="{FF2B5EF4-FFF2-40B4-BE49-F238E27FC236}">
                    <a16:creationId xmlns:a16="http://schemas.microsoft.com/office/drawing/2014/main" id="{84926978-F150-1B73-60BB-EA25ADEE2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5" name="Line 3392">
                <a:extLst>
                  <a:ext uri="{FF2B5EF4-FFF2-40B4-BE49-F238E27FC236}">
                    <a16:creationId xmlns:a16="http://schemas.microsoft.com/office/drawing/2014/main" id="{E7870C33-4F4B-A6FF-D0FF-E27D62C2D9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6" name="Freeform 3393">
                <a:extLst>
                  <a:ext uri="{FF2B5EF4-FFF2-40B4-BE49-F238E27FC236}">
                    <a16:creationId xmlns:a16="http://schemas.microsoft.com/office/drawing/2014/main" id="{76C763A9-1A00-F306-71CD-63A12EDC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7" name="Freeform 3394">
                <a:extLst>
                  <a:ext uri="{FF2B5EF4-FFF2-40B4-BE49-F238E27FC236}">
                    <a16:creationId xmlns:a16="http://schemas.microsoft.com/office/drawing/2014/main" id="{5569F15E-4852-6552-899A-51B342FAD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6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8" name="Freeform 3395">
                <a:extLst>
                  <a:ext uri="{FF2B5EF4-FFF2-40B4-BE49-F238E27FC236}">
                    <a16:creationId xmlns:a16="http://schemas.microsoft.com/office/drawing/2014/main" id="{8CCE7E4E-3713-34F0-89D0-98C1BFEC2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69" name="Freeform 3396">
                <a:extLst>
                  <a:ext uri="{FF2B5EF4-FFF2-40B4-BE49-F238E27FC236}">
                    <a16:creationId xmlns:a16="http://schemas.microsoft.com/office/drawing/2014/main" id="{0AE2086C-05C6-0D9E-937E-A721DEC43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0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0" name="Line 3397">
                <a:extLst>
                  <a:ext uri="{FF2B5EF4-FFF2-40B4-BE49-F238E27FC236}">
                    <a16:creationId xmlns:a16="http://schemas.microsoft.com/office/drawing/2014/main" id="{5352CFFE-E981-FDD7-8604-E6E48B264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1" name="Freeform 3398">
                <a:extLst>
                  <a:ext uri="{FF2B5EF4-FFF2-40B4-BE49-F238E27FC236}">
                    <a16:creationId xmlns:a16="http://schemas.microsoft.com/office/drawing/2014/main" id="{F7728023-6B52-DCD1-96F0-36C928AFB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2" name="Freeform 3399">
                <a:extLst>
                  <a:ext uri="{FF2B5EF4-FFF2-40B4-BE49-F238E27FC236}">
                    <a16:creationId xmlns:a16="http://schemas.microsoft.com/office/drawing/2014/main" id="{959C7EB4-7775-F889-9A60-96E65BADE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3" name="Freeform 3400">
                <a:extLst>
                  <a:ext uri="{FF2B5EF4-FFF2-40B4-BE49-F238E27FC236}">
                    <a16:creationId xmlns:a16="http://schemas.microsoft.com/office/drawing/2014/main" id="{86D6FB8A-2887-6773-2795-2EC0BC1D2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00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4" name="Freeform 3401">
                <a:extLst>
                  <a:ext uri="{FF2B5EF4-FFF2-40B4-BE49-F238E27FC236}">
                    <a16:creationId xmlns:a16="http://schemas.microsoft.com/office/drawing/2014/main" id="{651CD217-8C4E-88DA-731A-1A068A450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5" name="Line 3402">
                <a:extLst>
                  <a:ext uri="{FF2B5EF4-FFF2-40B4-BE49-F238E27FC236}">
                    <a16:creationId xmlns:a16="http://schemas.microsoft.com/office/drawing/2014/main" id="{936F6A6C-AC1B-897F-DF2F-ECCBD7318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6" name="Freeform 3403">
                <a:extLst>
                  <a:ext uri="{FF2B5EF4-FFF2-40B4-BE49-F238E27FC236}">
                    <a16:creationId xmlns:a16="http://schemas.microsoft.com/office/drawing/2014/main" id="{5458670C-736D-3E74-8C9C-A73D20EEF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7" name="Freeform 3404">
                <a:extLst>
                  <a:ext uri="{FF2B5EF4-FFF2-40B4-BE49-F238E27FC236}">
                    <a16:creationId xmlns:a16="http://schemas.microsoft.com/office/drawing/2014/main" id="{035D819B-A546-093B-6BCD-A156DEB95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8" name="Freeform 3405">
                <a:extLst>
                  <a:ext uri="{FF2B5EF4-FFF2-40B4-BE49-F238E27FC236}">
                    <a16:creationId xmlns:a16="http://schemas.microsoft.com/office/drawing/2014/main" id="{C5065C58-E597-B3AA-84C7-BEBC5C878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599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79" name="Freeform 3406">
                <a:extLst>
                  <a:ext uri="{FF2B5EF4-FFF2-40B4-BE49-F238E27FC236}">
                    <a16:creationId xmlns:a16="http://schemas.microsoft.com/office/drawing/2014/main" id="{A727568D-3D73-5049-CEDC-60485DE40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0" name="Line 3407">
                <a:extLst>
                  <a:ext uri="{FF2B5EF4-FFF2-40B4-BE49-F238E27FC236}">
                    <a16:creationId xmlns:a16="http://schemas.microsoft.com/office/drawing/2014/main" id="{A854EE32-E930-FC49-BE3B-95ED1DB04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1" name="Freeform 3408">
                <a:extLst>
                  <a:ext uri="{FF2B5EF4-FFF2-40B4-BE49-F238E27FC236}">
                    <a16:creationId xmlns:a16="http://schemas.microsoft.com/office/drawing/2014/main" id="{7603C919-A830-731C-5D52-9D708334A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2" name="Freeform 3409">
                <a:extLst>
                  <a:ext uri="{FF2B5EF4-FFF2-40B4-BE49-F238E27FC236}">
                    <a16:creationId xmlns:a16="http://schemas.microsoft.com/office/drawing/2014/main" id="{C2857DC2-39D8-1B19-039D-52086C8F0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3" name="Freeform 3410">
                <a:extLst>
                  <a:ext uri="{FF2B5EF4-FFF2-40B4-BE49-F238E27FC236}">
                    <a16:creationId xmlns:a16="http://schemas.microsoft.com/office/drawing/2014/main" id="{E7A09A17-0BDA-4138-602A-D99A26A2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59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4" name="Freeform 3411">
                <a:extLst>
                  <a:ext uri="{FF2B5EF4-FFF2-40B4-BE49-F238E27FC236}">
                    <a16:creationId xmlns:a16="http://schemas.microsoft.com/office/drawing/2014/main" id="{163B05C9-7DF4-5B94-927A-F02C9ADC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5" name="Freeform 3412">
                <a:extLst>
                  <a:ext uri="{FF2B5EF4-FFF2-40B4-BE49-F238E27FC236}">
                    <a16:creationId xmlns:a16="http://schemas.microsoft.com/office/drawing/2014/main" id="{D163B35C-53B2-9EB7-7EB8-8B5100D2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6" name="Line 3413">
                <a:extLst>
                  <a:ext uri="{FF2B5EF4-FFF2-40B4-BE49-F238E27FC236}">
                    <a16:creationId xmlns:a16="http://schemas.microsoft.com/office/drawing/2014/main" id="{E6EA0DF7-874A-115D-3910-14AAF3EB6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7" name="Freeform 3414">
                <a:extLst>
                  <a:ext uri="{FF2B5EF4-FFF2-40B4-BE49-F238E27FC236}">
                    <a16:creationId xmlns:a16="http://schemas.microsoft.com/office/drawing/2014/main" id="{68E89A80-3D5C-707E-6E6E-9D0B16B31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8" name="Freeform 3415">
                <a:extLst>
                  <a:ext uri="{FF2B5EF4-FFF2-40B4-BE49-F238E27FC236}">
                    <a16:creationId xmlns:a16="http://schemas.microsoft.com/office/drawing/2014/main" id="{7DE8B8CB-EFC4-8E8A-45B2-A2F97E24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597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89" name="Freeform 3416">
                <a:extLst>
                  <a:ext uri="{FF2B5EF4-FFF2-40B4-BE49-F238E27FC236}">
                    <a16:creationId xmlns:a16="http://schemas.microsoft.com/office/drawing/2014/main" id="{DB8CCE29-BC00-2459-AE1D-1F815C307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0" name="Freeform 3417">
                <a:extLst>
                  <a:ext uri="{FF2B5EF4-FFF2-40B4-BE49-F238E27FC236}">
                    <a16:creationId xmlns:a16="http://schemas.microsoft.com/office/drawing/2014/main" id="{4021CF95-EFD8-5DA9-79A6-8F0ADF5F9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1" name="Line 3418">
                <a:extLst>
                  <a:ext uri="{FF2B5EF4-FFF2-40B4-BE49-F238E27FC236}">
                    <a16:creationId xmlns:a16="http://schemas.microsoft.com/office/drawing/2014/main" id="{36A0C736-7C8D-8FEB-59BD-7B6A3AD68B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2" name="Freeform 3419">
                <a:extLst>
                  <a:ext uri="{FF2B5EF4-FFF2-40B4-BE49-F238E27FC236}">
                    <a16:creationId xmlns:a16="http://schemas.microsoft.com/office/drawing/2014/main" id="{3FC931F0-A3A9-27C6-0BE5-CFDC001D1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3" name="Freeform 3420">
                <a:extLst>
                  <a:ext uri="{FF2B5EF4-FFF2-40B4-BE49-F238E27FC236}">
                    <a16:creationId xmlns:a16="http://schemas.microsoft.com/office/drawing/2014/main" id="{941DEC8E-526D-6A75-F80B-455CE3A1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595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4" name="Freeform 3421">
                <a:extLst>
                  <a:ext uri="{FF2B5EF4-FFF2-40B4-BE49-F238E27FC236}">
                    <a16:creationId xmlns:a16="http://schemas.microsoft.com/office/drawing/2014/main" id="{1B530F50-4581-3455-185C-B54183D4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5" name="Freeform 3422">
                <a:extLst>
                  <a:ext uri="{FF2B5EF4-FFF2-40B4-BE49-F238E27FC236}">
                    <a16:creationId xmlns:a16="http://schemas.microsoft.com/office/drawing/2014/main" id="{026695FA-C54D-524F-5837-311AD8C90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6" name="Line 3423">
                <a:extLst>
                  <a:ext uri="{FF2B5EF4-FFF2-40B4-BE49-F238E27FC236}">
                    <a16:creationId xmlns:a16="http://schemas.microsoft.com/office/drawing/2014/main" id="{9EA1572E-1289-A4F3-F5DF-DC7C9F8E5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7" name="Freeform 3424">
                <a:extLst>
                  <a:ext uri="{FF2B5EF4-FFF2-40B4-BE49-F238E27FC236}">
                    <a16:creationId xmlns:a16="http://schemas.microsoft.com/office/drawing/2014/main" id="{0C0A36D2-2D72-FBE2-44AF-671D2C599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8" name="Freeform 3425">
                <a:extLst>
                  <a:ext uri="{FF2B5EF4-FFF2-40B4-BE49-F238E27FC236}">
                    <a16:creationId xmlns:a16="http://schemas.microsoft.com/office/drawing/2014/main" id="{D4199A5F-0A49-EB06-3BB0-2C00B64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399" name="Freeform 3426">
                <a:extLst>
                  <a:ext uri="{FF2B5EF4-FFF2-40B4-BE49-F238E27FC236}">
                    <a16:creationId xmlns:a16="http://schemas.microsoft.com/office/drawing/2014/main" id="{A21E7A40-C7CA-9E81-1435-2C5015152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0" name="Line 3427">
                <a:extLst>
                  <a:ext uri="{FF2B5EF4-FFF2-40B4-BE49-F238E27FC236}">
                    <a16:creationId xmlns:a16="http://schemas.microsoft.com/office/drawing/2014/main" id="{A50C86FD-45AE-78C6-221D-7A9C3280C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1" name="Freeform 3428">
                <a:extLst>
                  <a:ext uri="{FF2B5EF4-FFF2-40B4-BE49-F238E27FC236}">
                    <a16:creationId xmlns:a16="http://schemas.microsoft.com/office/drawing/2014/main" id="{D1F5B6AA-B5E5-3F84-5F65-15E6DB79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2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0" y="3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2" name="Freeform 3429">
                <a:extLst>
                  <a:ext uri="{FF2B5EF4-FFF2-40B4-BE49-F238E27FC236}">
                    <a16:creationId xmlns:a16="http://schemas.microsoft.com/office/drawing/2014/main" id="{7A285ABD-CF0A-EA92-D592-5E9225DEC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3" name="Freeform 3430">
                <a:extLst>
                  <a:ext uri="{FF2B5EF4-FFF2-40B4-BE49-F238E27FC236}">
                    <a16:creationId xmlns:a16="http://schemas.microsoft.com/office/drawing/2014/main" id="{DA21D84C-769E-6296-DBDA-70A81C857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591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4" name="Freeform 3431">
                <a:extLst>
                  <a:ext uri="{FF2B5EF4-FFF2-40B4-BE49-F238E27FC236}">
                    <a16:creationId xmlns:a16="http://schemas.microsoft.com/office/drawing/2014/main" id="{D3D08750-AE2E-F93F-6262-5273041E7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5" name="Line 3432">
                <a:extLst>
                  <a:ext uri="{FF2B5EF4-FFF2-40B4-BE49-F238E27FC236}">
                    <a16:creationId xmlns:a16="http://schemas.microsoft.com/office/drawing/2014/main" id="{B2BCF02C-7C89-AD46-E968-E5590733A2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6" name="Freeform 3433">
                <a:extLst>
                  <a:ext uri="{FF2B5EF4-FFF2-40B4-BE49-F238E27FC236}">
                    <a16:creationId xmlns:a16="http://schemas.microsoft.com/office/drawing/2014/main" id="{8F8ACDF4-A6F3-0409-6EA8-AF94F3A8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7" name="Freeform 3434">
                <a:extLst>
                  <a:ext uri="{FF2B5EF4-FFF2-40B4-BE49-F238E27FC236}">
                    <a16:creationId xmlns:a16="http://schemas.microsoft.com/office/drawing/2014/main" id="{D1053FEC-CA3B-BBA8-4CEC-B9BC2A0A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8" name="Freeform 3435">
                <a:extLst>
                  <a:ext uri="{FF2B5EF4-FFF2-40B4-BE49-F238E27FC236}">
                    <a16:creationId xmlns:a16="http://schemas.microsoft.com/office/drawing/2014/main" id="{C346BE4B-E0EA-A20C-6E0A-C3C78AFB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5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09" name="Freeform 3436">
                <a:extLst>
                  <a:ext uri="{FF2B5EF4-FFF2-40B4-BE49-F238E27FC236}">
                    <a16:creationId xmlns:a16="http://schemas.microsoft.com/office/drawing/2014/main" id="{895AEA03-078C-A2BF-ACF4-5DBA5B3A7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0" name="Line 3437">
                <a:extLst>
                  <a:ext uri="{FF2B5EF4-FFF2-40B4-BE49-F238E27FC236}">
                    <a16:creationId xmlns:a16="http://schemas.microsoft.com/office/drawing/2014/main" id="{0125165F-15A5-2853-489F-26E868CFFC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411" name="Freeform 3438">
                <a:extLst>
                  <a:ext uri="{FF2B5EF4-FFF2-40B4-BE49-F238E27FC236}">
                    <a16:creationId xmlns:a16="http://schemas.microsoft.com/office/drawing/2014/main" id="{E884A768-81FD-D381-6EEC-313643A89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6" name="Group 3640">
              <a:extLst>
                <a:ext uri="{FF2B5EF4-FFF2-40B4-BE49-F238E27FC236}">
                  <a16:creationId xmlns:a16="http://schemas.microsoft.com/office/drawing/2014/main" id="{54FD62C0-9C3D-B735-EBBF-97FF549FB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47" y="1092"/>
              <a:ext cx="407" cy="496"/>
              <a:chOff x="1647" y="1092"/>
              <a:chExt cx="407" cy="496"/>
            </a:xfrm>
          </p:grpSpPr>
          <p:sp>
            <p:nvSpPr>
              <p:cNvPr id="73012" name="Freeform 3440">
                <a:extLst>
                  <a:ext uri="{FF2B5EF4-FFF2-40B4-BE49-F238E27FC236}">
                    <a16:creationId xmlns:a16="http://schemas.microsoft.com/office/drawing/2014/main" id="{8A92F083-9BD2-89F1-2F6C-5B4CD4CA2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87"/>
                <a:ext cx="287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3" name="Freeform 3441">
                <a:extLst>
                  <a:ext uri="{FF2B5EF4-FFF2-40B4-BE49-F238E27FC236}">
                    <a16:creationId xmlns:a16="http://schemas.microsoft.com/office/drawing/2014/main" id="{654EC70B-872E-9133-E652-707550EA3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4" name="Line 3442">
                <a:extLst>
                  <a:ext uri="{FF2B5EF4-FFF2-40B4-BE49-F238E27FC236}">
                    <a16:creationId xmlns:a16="http://schemas.microsoft.com/office/drawing/2014/main" id="{084165EE-85EB-90FC-EF58-DF8625F0B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5" name="Freeform 3443">
                <a:extLst>
                  <a:ext uri="{FF2B5EF4-FFF2-40B4-BE49-F238E27FC236}">
                    <a16:creationId xmlns:a16="http://schemas.microsoft.com/office/drawing/2014/main" id="{246767B2-D9AF-E86C-518A-C24620FBA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6" name="Freeform 3444">
                <a:extLst>
                  <a:ext uri="{FF2B5EF4-FFF2-40B4-BE49-F238E27FC236}">
                    <a16:creationId xmlns:a16="http://schemas.microsoft.com/office/drawing/2014/main" id="{F9EF186A-652A-1ED1-FCA9-6683782DA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58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7" name="Freeform 3445">
                <a:extLst>
                  <a:ext uri="{FF2B5EF4-FFF2-40B4-BE49-F238E27FC236}">
                    <a16:creationId xmlns:a16="http://schemas.microsoft.com/office/drawing/2014/main" id="{6FB9D996-8222-B94E-5C02-3ECAB058A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8" name="Freeform 3446">
                <a:extLst>
                  <a:ext uri="{FF2B5EF4-FFF2-40B4-BE49-F238E27FC236}">
                    <a16:creationId xmlns:a16="http://schemas.microsoft.com/office/drawing/2014/main" id="{EE7569E0-D824-3CEA-7804-823033426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3"/>
                <a:ext cx="288" cy="2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9" name="Line 3447">
                <a:extLst>
                  <a:ext uri="{FF2B5EF4-FFF2-40B4-BE49-F238E27FC236}">
                    <a16:creationId xmlns:a16="http://schemas.microsoft.com/office/drawing/2014/main" id="{0CC80E4E-612E-930C-42F0-B27FF72D9E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0" name="Freeform 3448">
                <a:extLst>
                  <a:ext uri="{FF2B5EF4-FFF2-40B4-BE49-F238E27FC236}">
                    <a16:creationId xmlns:a16="http://schemas.microsoft.com/office/drawing/2014/main" id="{FDA4BA54-3868-DCAD-E352-57748412D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4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1" name="Freeform 3449">
                <a:extLst>
                  <a:ext uri="{FF2B5EF4-FFF2-40B4-BE49-F238E27FC236}">
                    <a16:creationId xmlns:a16="http://schemas.microsoft.com/office/drawing/2014/main" id="{C6C53884-131F-D8C5-06BF-4671E27C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2" name="Freeform 3450">
                <a:extLst>
                  <a:ext uri="{FF2B5EF4-FFF2-40B4-BE49-F238E27FC236}">
                    <a16:creationId xmlns:a16="http://schemas.microsoft.com/office/drawing/2014/main" id="{92A8A786-EEBA-4198-C840-2E6E02B8E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0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3" name="Line 3451">
                <a:extLst>
                  <a:ext uri="{FF2B5EF4-FFF2-40B4-BE49-F238E27FC236}">
                    <a16:creationId xmlns:a16="http://schemas.microsoft.com/office/drawing/2014/main" id="{853D6148-0DB0-08B5-240D-63CC79C60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4" name="Freeform 3452">
                <a:extLst>
                  <a:ext uri="{FF2B5EF4-FFF2-40B4-BE49-F238E27FC236}">
                    <a16:creationId xmlns:a16="http://schemas.microsoft.com/office/drawing/2014/main" id="{4A917E8B-DB10-3032-BD49-9007B540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1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5" name="Freeform 3453">
                <a:extLst>
                  <a:ext uri="{FF2B5EF4-FFF2-40B4-BE49-F238E27FC236}">
                    <a16:creationId xmlns:a16="http://schemas.microsoft.com/office/drawing/2014/main" id="{80915DA6-CFB7-9978-976C-5879DED0B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80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6" name="Freeform 3454">
                <a:extLst>
                  <a:ext uri="{FF2B5EF4-FFF2-40B4-BE49-F238E27FC236}">
                    <a16:creationId xmlns:a16="http://schemas.microsoft.com/office/drawing/2014/main" id="{47D30797-9569-F1B4-ED21-59BA6704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7"/>
                <a:ext cx="287" cy="3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7" name="Line 3455">
                <a:extLst>
                  <a:ext uri="{FF2B5EF4-FFF2-40B4-BE49-F238E27FC236}">
                    <a16:creationId xmlns:a16="http://schemas.microsoft.com/office/drawing/2014/main" id="{BA045D56-E889-DEB1-53E8-1E6EF9ACB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8" name="Freeform 3456">
                <a:extLst>
                  <a:ext uri="{FF2B5EF4-FFF2-40B4-BE49-F238E27FC236}">
                    <a16:creationId xmlns:a16="http://schemas.microsoft.com/office/drawing/2014/main" id="{53C46AF9-BBF2-46DA-F59C-940FFCFB1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9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29" name="Freeform 3457">
                <a:extLst>
                  <a:ext uri="{FF2B5EF4-FFF2-40B4-BE49-F238E27FC236}">
                    <a16:creationId xmlns:a16="http://schemas.microsoft.com/office/drawing/2014/main" id="{CC809653-8F98-8A54-7111-66C6D6CD7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0" name="Freeform 3458">
                <a:extLst>
                  <a:ext uri="{FF2B5EF4-FFF2-40B4-BE49-F238E27FC236}">
                    <a16:creationId xmlns:a16="http://schemas.microsoft.com/office/drawing/2014/main" id="{1107D2F4-632D-D588-6D52-319A12E0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1" name="Line 3459">
                <a:extLst>
                  <a:ext uri="{FF2B5EF4-FFF2-40B4-BE49-F238E27FC236}">
                    <a16:creationId xmlns:a16="http://schemas.microsoft.com/office/drawing/2014/main" id="{0F284B33-DD64-A426-659D-463530220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2" name="Freeform 3460">
                <a:extLst>
                  <a:ext uri="{FF2B5EF4-FFF2-40B4-BE49-F238E27FC236}">
                    <a16:creationId xmlns:a16="http://schemas.microsoft.com/office/drawing/2014/main" id="{6A153CB2-D603-A421-C92D-E95A28DA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6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3" name="Freeform 3461">
                <a:extLst>
                  <a:ext uri="{FF2B5EF4-FFF2-40B4-BE49-F238E27FC236}">
                    <a16:creationId xmlns:a16="http://schemas.microsoft.com/office/drawing/2014/main" id="{9DAAACD7-A98C-15E8-3640-32B602F81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4" name="Freeform 3462">
                <a:extLst>
                  <a:ext uri="{FF2B5EF4-FFF2-40B4-BE49-F238E27FC236}">
                    <a16:creationId xmlns:a16="http://schemas.microsoft.com/office/drawing/2014/main" id="{406C2DC3-AF2B-A39D-6527-5C1A42F0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5" name="Line 3463">
                <a:extLst>
                  <a:ext uri="{FF2B5EF4-FFF2-40B4-BE49-F238E27FC236}">
                    <a16:creationId xmlns:a16="http://schemas.microsoft.com/office/drawing/2014/main" id="{D5146772-9708-20A0-311E-79601F6F5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6" name="Freeform 3464">
                <a:extLst>
                  <a:ext uri="{FF2B5EF4-FFF2-40B4-BE49-F238E27FC236}">
                    <a16:creationId xmlns:a16="http://schemas.microsoft.com/office/drawing/2014/main" id="{ECECB1F9-A7E6-FB7C-EE44-07B65E400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7" name="Freeform 3465">
                <a:extLst>
                  <a:ext uri="{FF2B5EF4-FFF2-40B4-BE49-F238E27FC236}">
                    <a16:creationId xmlns:a16="http://schemas.microsoft.com/office/drawing/2014/main" id="{473A7A0C-1AE4-A3FB-945E-6855C8B66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8" name="Freeform 3466">
                <a:extLst>
                  <a:ext uri="{FF2B5EF4-FFF2-40B4-BE49-F238E27FC236}">
                    <a16:creationId xmlns:a16="http://schemas.microsoft.com/office/drawing/2014/main" id="{936B2B2C-16D0-ECB5-1CD2-8E7E97AD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69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39" name="Line 3467">
                <a:extLst>
                  <a:ext uri="{FF2B5EF4-FFF2-40B4-BE49-F238E27FC236}">
                    <a16:creationId xmlns:a16="http://schemas.microsoft.com/office/drawing/2014/main" id="{3FABF945-0ABB-EE9F-0A34-8AC8288D1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57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0" name="Freeform 3468">
                <a:extLst>
                  <a:ext uri="{FF2B5EF4-FFF2-40B4-BE49-F238E27FC236}">
                    <a16:creationId xmlns:a16="http://schemas.microsoft.com/office/drawing/2014/main" id="{9B58490F-F8AF-8AE1-846E-A797BB0B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70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1" name="Freeform 3469">
                <a:extLst>
                  <a:ext uri="{FF2B5EF4-FFF2-40B4-BE49-F238E27FC236}">
                    <a16:creationId xmlns:a16="http://schemas.microsoft.com/office/drawing/2014/main" id="{4AFF152C-3D85-AB28-5666-FC58FABBE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569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2" name="Freeform 3470">
                <a:extLst>
                  <a:ext uri="{FF2B5EF4-FFF2-40B4-BE49-F238E27FC236}">
                    <a16:creationId xmlns:a16="http://schemas.microsoft.com/office/drawing/2014/main" id="{667706F3-8F50-69C4-BC0D-D624D4B0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3" name="Line 3471">
                <a:extLst>
                  <a:ext uri="{FF2B5EF4-FFF2-40B4-BE49-F238E27FC236}">
                    <a16:creationId xmlns:a16="http://schemas.microsoft.com/office/drawing/2014/main" id="{5A3CFA72-A68D-6074-E11A-1412F262DE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4" name="Freeform 3472">
                <a:extLst>
                  <a:ext uri="{FF2B5EF4-FFF2-40B4-BE49-F238E27FC236}">
                    <a16:creationId xmlns:a16="http://schemas.microsoft.com/office/drawing/2014/main" id="{C68257DC-023B-5B64-9B56-4684BE9AF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5" name="Freeform 3473">
                <a:extLst>
                  <a:ext uri="{FF2B5EF4-FFF2-40B4-BE49-F238E27FC236}">
                    <a16:creationId xmlns:a16="http://schemas.microsoft.com/office/drawing/2014/main" id="{7F7BAB0E-8841-74A3-4943-BAB1FBB05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566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6" name="Freeform 3474">
                <a:extLst>
                  <a:ext uri="{FF2B5EF4-FFF2-40B4-BE49-F238E27FC236}">
                    <a16:creationId xmlns:a16="http://schemas.microsoft.com/office/drawing/2014/main" id="{ADD2A188-F8E8-29F6-A7D1-F6C8C1FB0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7" name="Line 3475">
                <a:extLst>
                  <a:ext uri="{FF2B5EF4-FFF2-40B4-BE49-F238E27FC236}">
                    <a16:creationId xmlns:a16="http://schemas.microsoft.com/office/drawing/2014/main" id="{74E64570-6849-B4B4-E31E-9BC94D4EE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8" name="Freeform 3476">
                <a:extLst>
                  <a:ext uri="{FF2B5EF4-FFF2-40B4-BE49-F238E27FC236}">
                    <a16:creationId xmlns:a16="http://schemas.microsoft.com/office/drawing/2014/main" id="{BFE3722A-9F38-11CA-C15F-740D61C09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59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49" name="Line 3477">
                <a:extLst>
                  <a:ext uri="{FF2B5EF4-FFF2-40B4-BE49-F238E27FC236}">
                    <a16:creationId xmlns:a16="http://schemas.microsoft.com/office/drawing/2014/main" id="{781B2271-2CAC-A3C0-00A6-DAFD0CF02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56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0" name="Freeform 3478">
                <a:extLst>
                  <a:ext uri="{FF2B5EF4-FFF2-40B4-BE49-F238E27FC236}">
                    <a16:creationId xmlns:a16="http://schemas.microsoft.com/office/drawing/2014/main" id="{A52BC254-E06B-EF01-D096-EB26CF086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1" name="Freeform 3479">
                <a:extLst>
                  <a:ext uri="{FF2B5EF4-FFF2-40B4-BE49-F238E27FC236}">
                    <a16:creationId xmlns:a16="http://schemas.microsoft.com/office/drawing/2014/main" id="{AC7E5C48-DB76-6CFF-2EF8-95E91080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559"/>
                <a:ext cx="286" cy="1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2" name="Freeform 3480">
                <a:extLst>
                  <a:ext uri="{FF2B5EF4-FFF2-40B4-BE49-F238E27FC236}">
                    <a16:creationId xmlns:a16="http://schemas.microsoft.com/office/drawing/2014/main" id="{6859FE24-DB42-2B9D-BC00-FAF1BACFA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3" name="Line 3481">
                <a:extLst>
                  <a:ext uri="{FF2B5EF4-FFF2-40B4-BE49-F238E27FC236}">
                    <a16:creationId xmlns:a16="http://schemas.microsoft.com/office/drawing/2014/main" id="{1A72F6EE-FC03-6C6E-7BA5-1831A2209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4" name="Freeform 3482">
                <a:extLst>
                  <a:ext uri="{FF2B5EF4-FFF2-40B4-BE49-F238E27FC236}">
                    <a16:creationId xmlns:a16="http://schemas.microsoft.com/office/drawing/2014/main" id="{BD87954A-E0F8-7ADD-B1DF-5995DFCA3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5"/>
                <a:ext cx="287" cy="4"/>
              </a:xfrm>
              <a:custGeom>
                <a:avLst/>
                <a:gdLst>
                  <a:gd name="T0" fmla="*/ 0 w 574"/>
                  <a:gd name="T1" fmla="*/ 0 h 15"/>
                  <a:gd name="T2" fmla="*/ 1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0" y="15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5" name="Freeform 3483">
                <a:extLst>
                  <a:ext uri="{FF2B5EF4-FFF2-40B4-BE49-F238E27FC236}">
                    <a16:creationId xmlns:a16="http://schemas.microsoft.com/office/drawing/2014/main" id="{AFB99B31-F874-46BB-D7BA-A4C3DCCD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6" name="Freeform 3484">
                <a:extLst>
                  <a:ext uri="{FF2B5EF4-FFF2-40B4-BE49-F238E27FC236}">
                    <a16:creationId xmlns:a16="http://schemas.microsoft.com/office/drawing/2014/main" id="{25B754D2-DDAA-583A-39AE-3F09E3DB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4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9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7" name="Line 3485">
                <a:extLst>
                  <a:ext uri="{FF2B5EF4-FFF2-40B4-BE49-F238E27FC236}">
                    <a16:creationId xmlns:a16="http://schemas.microsoft.com/office/drawing/2014/main" id="{FD835153-449C-9532-0201-AFB1F769B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8" name="Freeform 3486">
                <a:extLst>
                  <a:ext uri="{FF2B5EF4-FFF2-40B4-BE49-F238E27FC236}">
                    <a16:creationId xmlns:a16="http://schemas.microsoft.com/office/drawing/2014/main" id="{87E3FA4C-A236-E0B8-B337-5F14335C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59" name="Freeform 3487">
                <a:extLst>
                  <a:ext uri="{FF2B5EF4-FFF2-40B4-BE49-F238E27FC236}">
                    <a16:creationId xmlns:a16="http://schemas.microsoft.com/office/drawing/2014/main" id="{4EC9DE1B-335C-C0AC-0E57-3EA6D9FF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6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0" name="Freeform 3488">
                <a:extLst>
                  <a:ext uri="{FF2B5EF4-FFF2-40B4-BE49-F238E27FC236}">
                    <a16:creationId xmlns:a16="http://schemas.microsoft.com/office/drawing/2014/main" id="{5607D96C-902B-6416-A330-0D9257F10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1" name="Freeform 3489">
                <a:extLst>
                  <a:ext uri="{FF2B5EF4-FFF2-40B4-BE49-F238E27FC236}">
                    <a16:creationId xmlns:a16="http://schemas.microsoft.com/office/drawing/2014/main" id="{FF8753C9-D46F-5F1C-5736-FA477DEBC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36"/>
                <a:ext cx="290" cy="8"/>
              </a:xfrm>
              <a:custGeom>
                <a:avLst/>
                <a:gdLst>
                  <a:gd name="T0" fmla="*/ 0 w 581"/>
                  <a:gd name="T1" fmla="*/ 0 h 32"/>
                  <a:gd name="T2" fmla="*/ 0 w 581"/>
                  <a:gd name="T3" fmla="*/ 0 h 32"/>
                  <a:gd name="T4" fmla="*/ 0 w 581"/>
                  <a:gd name="T5" fmla="*/ 0 h 32"/>
                  <a:gd name="T6" fmla="*/ 0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2" name="Line 3490">
                <a:extLst>
                  <a:ext uri="{FF2B5EF4-FFF2-40B4-BE49-F238E27FC236}">
                    <a16:creationId xmlns:a16="http://schemas.microsoft.com/office/drawing/2014/main" id="{28BD8F06-B54F-6789-4E5D-53AFEB741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5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3" name="Freeform 3491">
                <a:extLst>
                  <a:ext uri="{FF2B5EF4-FFF2-40B4-BE49-F238E27FC236}">
                    <a16:creationId xmlns:a16="http://schemas.microsoft.com/office/drawing/2014/main" id="{4BAAA1AE-2E51-CC6D-9899-921CB159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40"/>
                <a:ext cx="287" cy="4"/>
              </a:xfrm>
              <a:custGeom>
                <a:avLst/>
                <a:gdLst>
                  <a:gd name="T0" fmla="*/ 0 w 574"/>
                  <a:gd name="T1" fmla="*/ 0 h 16"/>
                  <a:gd name="T2" fmla="*/ 1 w 574"/>
                  <a:gd name="T3" fmla="*/ 0 h 16"/>
                  <a:gd name="T4" fmla="*/ 1 w 574"/>
                  <a:gd name="T5" fmla="*/ 0 h 16"/>
                  <a:gd name="T6" fmla="*/ 1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4" name="Freeform 3492">
                <a:extLst>
                  <a:ext uri="{FF2B5EF4-FFF2-40B4-BE49-F238E27FC236}">
                    <a16:creationId xmlns:a16="http://schemas.microsoft.com/office/drawing/2014/main" id="{1E1BED35-DAF8-7143-A741-028D1613D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536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5" name="Freeform 3493">
                <a:extLst>
                  <a:ext uri="{FF2B5EF4-FFF2-40B4-BE49-F238E27FC236}">
                    <a16:creationId xmlns:a16="http://schemas.microsoft.com/office/drawing/2014/main" id="{B23986D9-5E61-0F78-8D21-4AEFD57A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27"/>
                <a:ext cx="289" cy="9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6" name="Line 3494">
                <a:extLst>
                  <a:ext uri="{FF2B5EF4-FFF2-40B4-BE49-F238E27FC236}">
                    <a16:creationId xmlns:a16="http://schemas.microsoft.com/office/drawing/2014/main" id="{08C77DC3-43EC-D647-7C5D-C98406B2FA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7" name="Freeform 3495">
                <a:extLst>
                  <a:ext uri="{FF2B5EF4-FFF2-40B4-BE49-F238E27FC236}">
                    <a16:creationId xmlns:a16="http://schemas.microsoft.com/office/drawing/2014/main" id="{0C5AF0EE-5ADF-37D8-6223-857AFD5D3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31"/>
                <a:ext cx="286" cy="5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8" name="Freeform 3496">
                <a:extLst>
                  <a:ext uri="{FF2B5EF4-FFF2-40B4-BE49-F238E27FC236}">
                    <a16:creationId xmlns:a16="http://schemas.microsoft.com/office/drawing/2014/main" id="{CD4C2D69-A457-B5E7-EA67-64C63C0B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527"/>
                <a:ext cx="287" cy="4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69" name="Freeform 3497">
                <a:extLst>
                  <a:ext uri="{FF2B5EF4-FFF2-40B4-BE49-F238E27FC236}">
                    <a16:creationId xmlns:a16="http://schemas.microsoft.com/office/drawing/2014/main" id="{712C31B1-A3C2-FD6A-D2B4-AE4DB49EE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0" name="Line 3498">
                <a:extLst>
                  <a:ext uri="{FF2B5EF4-FFF2-40B4-BE49-F238E27FC236}">
                    <a16:creationId xmlns:a16="http://schemas.microsoft.com/office/drawing/2014/main" id="{B4B0B11F-1FBC-4CB6-030B-351B4071C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1" name="Freeform 3499">
                <a:extLst>
                  <a:ext uri="{FF2B5EF4-FFF2-40B4-BE49-F238E27FC236}">
                    <a16:creationId xmlns:a16="http://schemas.microsoft.com/office/drawing/2014/main" id="{4241616B-A1C1-A627-5959-667DD7EFC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2" name="Line 3500">
                <a:extLst>
                  <a:ext uri="{FF2B5EF4-FFF2-40B4-BE49-F238E27FC236}">
                    <a16:creationId xmlns:a16="http://schemas.microsoft.com/office/drawing/2014/main" id="{04F3E27B-72E5-1D5E-9A32-DC4149E72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3" name="Freeform 3501">
                <a:extLst>
                  <a:ext uri="{FF2B5EF4-FFF2-40B4-BE49-F238E27FC236}">
                    <a16:creationId xmlns:a16="http://schemas.microsoft.com/office/drawing/2014/main" id="{AA954EF7-449F-9E0A-D9F8-CB3D6858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4" name="Freeform 3502">
                <a:extLst>
                  <a:ext uri="{FF2B5EF4-FFF2-40B4-BE49-F238E27FC236}">
                    <a16:creationId xmlns:a16="http://schemas.microsoft.com/office/drawing/2014/main" id="{2F1653F0-8B79-ECD8-6723-5085369A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5" name="Freeform 3503">
                <a:extLst>
                  <a:ext uri="{FF2B5EF4-FFF2-40B4-BE49-F238E27FC236}">
                    <a16:creationId xmlns:a16="http://schemas.microsoft.com/office/drawing/2014/main" id="{D53998D6-D8FA-936C-FEA9-F9B5B698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9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6" name="Line 3504">
                <a:extLst>
                  <a:ext uri="{FF2B5EF4-FFF2-40B4-BE49-F238E27FC236}">
                    <a16:creationId xmlns:a16="http://schemas.microsoft.com/office/drawing/2014/main" id="{EC2B345A-7B30-41E2-AC92-6B5448C39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7" name="Freeform 3505">
                <a:extLst>
                  <a:ext uri="{FF2B5EF4-FFF2-40B4-BE49-F238E27FC236}">
                    <a16:creationId xmlns:a16="http://schemas.microsoft.com/office/drawing/2014/main" id="{A43ADC6C-3A2C-FD45-9C66-8032206E2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8" name="Line 3506">
                <a:extLst>
                  <a:ext uri="{FF2B5EF4-FFF2-40B4-BE49-F238E27FC236}">
                    <a16:creationId xmlns:a16="http://schemas.microsoft.com/office/drawing/2014/main" id="{B2A5D852-243F-E8D9-A100-E7A89594B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79" name="Freeform 3507">
                <a:extLst>
                  <a:ext uri="{FF2B5EF4-FFF2-40B4-BE49-F238E27FC236}">
                    <a16:creationId xmlns:a16="http://schemas.microsoft.com/office/drawing/2014/main" id="{677E4960-99FE-52AB-EE20-25DCD250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78"/>
                <a:ext cx="288" cy="11"/>
              </a:xfrm>
              <a:custGeom>
                <a:avLst/>
                <a:gdLst>
                  <a:gd name="T0" fmla="*/ 0 w 576"/>
                  <a:gd name="T1" fmla="*/ 0 h 42"/>
                  <a:gd name="T2" fmla="*/ 1 w 576"/>
                  <a:gd name="T3" fmla="*/ 0 h 42"/>
                  <a:gd name="T4" fmla="*/ 1 w 576"/>
                  <a:gd name="T5" fmla="*/ 0 h 42"/>
                  <a:gd name="T6" fmla="*/ 1 w 576"/>
                  <a:gd name="T7" fmla="*/ 0 h 42"/>
                  <a:gd name="T8" fmla="*/ 0 w 57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2"/>
                  <a:gd name="T17" fmla="*/ 576 w 57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2">
                    <a:moveTo>
                      <a:pt x="0" y="4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0" name="Line 3508">
                <a:extLst>
                  <a:ext uri="{FF2B5EF4-FFF2-40B4-BE49-F238E27FC236}">
                    <a16:creationId xmlns:a16="http://schemas.microsoft.com/office/drawing/2014/main" id="{99DC926C-1768-59F6-84EA-6D0452843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4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1" name="Freeform 3509">
                <a:extLst>
                  <a:ext uri="{FF2B5EF4-FFF2-40B4-BE49-F238E27FC236}">
                    <a16:creationId xmlns:a16="http://schemas.microsoft.com/office/drawing/2014/main" id="{D82E4E34-EED7-D84D-0674-26336D4C9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83"/>
                <a:ext cx="285" cy="6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2" name="Freeform 3510">
                <a:extLst>
                  <a:ext uri="{FF2B5EF4-FFF2-40B4-BE49-F238E27FC236}">
                    <a16:creationId xmlns:a16="http://schemas.microsoft.com/office/drawing/2014/main" id="{7584EA35-2C3D-1C9E-D85C-4BC6A41E4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478"/>
                <a:ext cx="287" cy="5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3" name="Freeform 3511">
                <a:extLst>
                  <a:ext uri="{FF2B5EF4-FFF2-40B4-BE49-F238E27FC236}">
                    <a16:creationId xmlns:a16="http://schemas.microsoft.com/office/drawing/2014/main" id="{2FDD2F73-5903-E08C-1198-CF7256836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4" name="Line 3512">
                <a:extLst>
                  <a:ext uri="{FF2B5EF4-FFF2-40B4-BE49-F238E27FC236}">
                    <a16:creationId xmlns:a16="http://schemas.microsoft.com/office/drawing/2014/main" id="{5DCB27E5-3D2C-0C5F-D089-7B47B2CA0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5" name="Freeform 3513">
                <a:extLst>
                  <a:ext uri="{FF2B5EF4-FFF2-40B4-BE49-F238E27FC236}">
                    <a16:creationId xmlns:a16="http://schemas.microsoft.com/office/drawing/2014/main" id="{35274C3F-C4EB-BD07-3195-5DD4D485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6" name="Line 3514">
                <a:extLst>
                  <a:ext uri="{FF2B5EF4-FFF2-40B4-BE49-F238E27FC236}">
                    <a16:creationId xmlns:a16="http://schemas.microsoft.com/office/drawing/2014/main" id="{C135D8EB-B30B-A64C-63A6-DBDE82C7B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7" name="Freeform 3515">
                <a:extLst>
                  <a:ext uri="{FF2B5EF4-FFF2-40B4-BE49-F238E27FC236}">
                    <a16:creationId xmlns:a16="http://schemas.microsoft.com/office/drawing/2014/main" id="{B5F5A02B-8D05-0C04-3596-B5AA7593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8" name="Line 3516">
                <a:extLst>
                  <a:ext uri="{FF2B5EF4-FFF2-40B4-BE49-F238E27FC236}">
                    <a16:creationId xmlns:a16="http://schemas.microsoft.com/office/drawing/2014/main" id="{7D268426-5C1B-8CCA-420C-17B20F1FC4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89" name="Freeform 3517">
                <a:extLst>
                  <a:ext uri="{FF2B5EF4-FFF2-40B4-BE49-F238E27FC236}">
                    <a16:creationId xmlns:a16="http://schemas.microsoft.com/office/drawing/2014/main" id="{5534B871-494F-0764-A8E9-18395A96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433"/>
                <a:ext cx="288" cy="12"/>
              </a:xfrm>
              <a:custGeom>
                <a:avLst/>
                <a:gdLst>
                  <a:gd name="T0" fmla="*/ 0 w 575"/>
                  <a:gd name="T1" fmla="*/ 0 h 47"/>
                  <a:gd name="T2" fmla="*/ 1 w 575"/>
                  <a:gd name="T3" fmla="*/ 0 h 47"/>
                  <a:gd name="T4" fmla="*/ 1 w 575"/>
                  <a:gd name="T5" fmla="*/ 0 h 47"/>
                  <a:gd name="T6" fmla="*/ 1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0" name="Line 3518">
                <a:extLst>
                  <a:ext uri="{FF2B5EF4-FFF2-40B4-BE49-F238E27FC236}">
                    <a16:creationId xmlns:a16="http://schemas.microsoft.com/office/drawing/2014/main" id="{065CD89C-7515-48D5-7921-D70B52F50A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1" name="Freeform 3519">
                <a:extLst>
                  <a:ext uri="{FF2B5EF4-FFF2-40B4-BE49-F238E27FC236}">
                    <a16:creationId xmlns:a16="http://schemas.microsoft.com/office/drawing/2014/main" id="{6D2B751C-6EC9-BE7D-8709-B887D3A5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2" name="Line 3520">
                <a:extLst>
                  <a:ext uri="{FF2B5EF4-FFF2-40B4-BE49-F238E27FC236}">
                    <a16:creationId xmlns:a16="http://schemas.microsoft.com/office/drawing/2014/main" id="{F32C34CB-47D9-C0CF-5879-DA0980C2B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43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3" name="Freeform 3521">
                <a:extLst>
                  <a:ext uri="{FF2B5EF4-FFF2-40B4-BE49-F238E27FC236}">
                    <a16:creationId xmlns:a16="http://schemas.microsoft.com/office/drawing/2014/main" id="{54FCBBBA-1E01-B7AD-1681-82F5F9F7F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6" y="0"/>
                    </a:lnTo>
                    <a:lnTo>
                      <a:pt x="573" y="0"/>
                    </a:lnTo>
                    <a:lnTo>
                      <a:pt x="57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4" name="Line 3522">
                <a:extLst>
                  <a:ext uri="{FF2B5EF4-FFF2-40B4-BE49-F238E27FC236}">
                    <a16:creationId xmlns:a16="http://schemas.microsoft.com/office/drawing/2014/main" id="{20D68407-A567-D7FF-57AA-B27A6506B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5" name="Freeform 3523">
                <a:extLst>
                  <a:ext uri="{FF2B5EF4-FFF2-40B4-BE49-F238E27FC236}">
                    <a16:creationId xmlns:a16="http://schemas.microsoft.com/office/drawing/2014/main" id="{42F6E1AC-2BBE-4784-6326-541D6365A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396"/>
                <a:ext cx="286" cy="13"/>
              </a:xfrm>
              <a:custGeom>
                <a:avLst/>
                <a:gdLst>
                  <a:gd name="T0" fmla="*/ 0 w 571"/>
                  <a:gd name="T1" fmla="*/ 0 h 50"/>
                  <a:gd name="T2" fmla="*/ 1 w 571"/>
                  <a:gd name="T3" fmla="*/ 0 h 50"/>
                  <a:gd name="T4" fmla="*/ 1 w 571"/>
                  <a:gd name="T5" fmla="*/ 0 h 50"/>
                  <a:gd name="T6" fmla="*/ 1 w 571"/>
                  <a:gd name="T7" fmla="*/ 0 h 50"/>
                  <a:gd name="T8" fmla="*/ 0 w 57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0"/>
                  <a:gd name="T17" fmla="*/ 571 w 571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0">
                    <a:moveTo>
                      <a:pt x="0" y="5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6" name="Line 3524">
                <a:extLst>
                  <a:ext uri="{FF2B5EF4-FFF2-40B4-BE49-F238E27FC236}">
                    <a16:creationId xmlns:a16="http://schemas.microsoft.com/office/drawing/2014/main" id="{CCDE3221-E414-A524-6B18-53B8A1833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7" name="Freeform 3525">
                <a:extLst>
                  <a:ext uri="{FF2B5EF4-FFF2-40B4-BE49-F238E27FC236}">
                    <a16:creationId xmlns:a16="http://schemas.microsoft.com/office/drawing/2014/main" id="{BC5F3BD6-9706-17C1-8470-4FBB65DAA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383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8" name="Line 3526">
                <a:extLst>
                  <a:ext uri="{FF2B5EF4-FFF2-40B4-BE49-F238E27FC236}">
                    <a16:creationId xmlns:a16="http://schemas.microsoft.com/office/drawing/2014/main" id="{6B0B5DA2-ED8B-D239-C712-E46B489291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99" name="Freeform 3527">
                <a:extLst>
                  <a:ext uri="{FF2B5EF4-FFF2-40B4-BE49-F238E27FC236}">
                    <a16:creationId xmlns:a16="http://schemas.microsoft.com/office/drawing/2014/main" id="{10DAE0BF-AED7-B318-FCC8-BA4BC027C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70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0" name="Line 3528">
                <a:extLst>
                  <a:ext uri="{FF2B5EF4-FFF2-40B4-BE49-F238E27FC236}">
                    <a16:creationId xmlns:a16="http://schemas.microsoft.com/office/drawing/2014/main" id="{13AB42C7-6CA9-B1C6-533C-459D9C021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1" name="Freeform 3529">
                <a:extLst>
                  <a:ext uri="{FF2B5EF4-FFF2-40B4-BE49-F238E27FC236}">
                    <a16:creationId xmlns:a16="http://schemas.microsoft.com/office/drawing/2014/main" id="{1674AB3E-56C6-1519-0C96-73A6CC944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2" name="Line 3530">
                <a:extLst>
                  <a:ext uri="{FF2B5EF4-FFF2-40B4-BE49-F238E27FC236}">
                    <a16:creationId xmlns:a16="http://schemas.microsoft.com/office/drawing/2014/main" id="{F1998280-C2E9-1CA2-B661-9E92AE14C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7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3" name="Freeform 3531">
                <a:extLst>
                  <a:ext uri="{FF2B5EF4-FFF2-40B4-BE49-F238E27FC236}">
                    <a16:creationId xmlns:a16="http://schemas.microsoft.com/office/drawing/2014/main" id="{4A28E7B6-E2D6-BCEE-69B6-96B222F99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44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0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4" name="Line 3532">
                <a:extLst>
                  <a:ext uri="{FF2B5EF4-FFF2-40B4-BE49-F238E27FC236}">
                    <a16:creationId xmlns:a16="http://schemas.microsoft.com/office/drawing/2014/main" id="{DEE9A814-CE2F-391F-74C4-2576DCEFD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5" name="Freeform 3533">
                <a:extLst>
                  <a:ext uri="{FF2B5EF4-FFF2-40B4-BE49-F238E27FC236}">
                    <a16:creationId xmlns:a16="http://schemas.microsoft.com/office/drawing/2014/main" id="{389321C8-E126-C14A-3F7B-13F4B329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30"/>
                <a:ext cx="284" cy="14"/>
              </a:xfrm>
              <a:custGeom>
                <a:avLst/>
                <a:gdLst>
                  <a:gd name="T0" fmla="*/ 0 w 569"/>
                  <a:gd name="T1" fmla="*/ 0 h 54"/>
                  <a:gd name="T2" fmla="*/ 0 w 569"/>
                  <a:gd name="T3" fmla="*/ 0 h 54"/>
                  <a:gd name="T4" fmla="*/ 0 w 569"/>
                  <a:gd name="T5" fmla="*/ 0 h 54"/>
                  <a:gd name="T6" fmla="*/ 0 w 569"/>
                  <a:gd name="T7" fmla="*/ 0 h 54"/>
                  <a:gd name="T8" fmla="*/ 0 w 569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4"/>
                  <a:gd name="T17" fmla="*/ 569 w 56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4">
                    <a:moveTo>
                      <a:pt x="0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6" name="Line 3534">
                <a:extLst>
                  <a:ext uri="{FF2B5EF4-FFF2-40B4-BE49-F238E27FC236}">
                    <a16:creationId xmlns:a16="http://schemas.microsoft.com/office/drawing/2014/main" id="{61933D6F-2E0C-DA00-DD98-08498C7721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7" name="Freeform 3535">
                <a:extLst>
                  <a:ext uri="{FF2B5EF4-FFF2-40B4-BE49-F238E27FC236}">
                    <a16:creationId xmlns:a16="http://schemas.microsoft.com/office/drawing/2014/main" id="{BCF2EFCE-AD6A-0BF7-F889-70225282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8" name="Line 3536">
                <a:extLst>
                  <a:ext uri="{FF2B5EF4-FFF2-40B4-BE49-F238E27FC236}">
                    <a16:creationId xmlns:a16="http://schemas.microsoft.com/office/drawing/2014/main" id="{42177AE4-06A9-DA0D-C1BD-0C7FE3E9D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09" name="Freeform 3537">
                <a:extLst>
                  <a:ext uri="{FF2B5EF4-FFF2-40B4-BE49-F238E27FC236}">
                    <a16:creationId xmlns:a16="http://schemas.microsoft.com/office/drawing/2014/main" id="{18018A3F-E2A1-DB46-AF04-5F0010BB6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04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0" name="Line 3538">
                <a:extLst>
                  <a:ext uri="{FF2B5EF4-FFF2-40B4-BE49-F238E27FC236}">
                    <a16:creationId xmlns:a16="http://schemas.microsoft.com/office/drawing/2014/main" id="{82559F71-393E-4E29-FFD4-A5D57F24E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1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1" name="Freeform 3539">
                <a:extLst>
                  <a:ext uri="{FF2B5EF4-FFF2-40B4-BE49-F238E27FC236}">
                    <a16:creationId xmlns:a16="http://schemas.microsoft.com/office/drawing/2014/main" id="{3C44D967-7DA2-D32F-F42A-628F99719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291"/>
                <a:ext cx="286" cy="13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2" name="Line 3540">
                <a:extLst>
                  <a:ext uri="{FF2B5EF4-FFF2-40B4-BE49-F238E27FC236}">
                    <a16:creationId xmlns:a16="http://schemas.microsoft.com/office/drawing/2014/main" id="{10E8AC61-CB8F-91F3-DDD2-B91CC0760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3" name="Freeform 3541">
                <a:extLst>
                  <a:ext uri="{FF2B5EF4-FFF2-40B4-BE49-F238E27FC236}">
                    <a16:creationId xmlns:a16="http://schemas.microsoft.com/office/drawing/2014/main" id="{F09FC104-D381-C64E-92BB-15116187F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279"/>
                <a:ext cx="286" cy="12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4" name="Line 3542">
                <a:extLst>
                  <a:ext uri="{FF2B5EF4-FFF2-40B4-BE49-F238E27FC236}">
                    <a16:creationId xmlns:a16="http://schemas.microsoft.com/office/drawing/2014/main" id="{E7514ACC-5CFC-20EF-B947-D8BB3EAA3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5" name="Freeform 3543">
                <a:extLst>
                  <a:ext uri="{FF2B5EF4-FFF2-40B4-BE49-F238E27FC236}">
                    <a16:creationId xmlns:a16="http://schemas.microsoft.com/office/drawing/2014/main" id="{16D5390B-74D9-E565-D9F9-9242B48D8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6" y="48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6" name="Line 3544">
                <a:extLst>
                  <a:ext uri="{FF2B5EF4-FFF2-40B4-BE49-F238E27FC236}">
                    <a16:creationId xmlns:a16="http://schemas.microsoft.com/office/drawing/2014/main" id="{1B7F28DE-4D5C-9B1E-8B56-FC4610BD5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7" name="Freeform 3545">
                <a:extLst>
                  <a:ext uri="{FF2B5EF4-FFF2-40B4-BE49-F238E27FC236}">
                    <a16:creationId xmlns:a16="http://schemas.microsoft.com/office/drawing/2014/main" id="{C30D8280-4ED5-10C7-CE58-18D207C4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8" name="Line 3546">
                <a:extLst>
                  <a:ext uri="{FF2B5EF4-FFF2-40B4-BE49-F238E27FC236}">
                    <a16:creationId xmlns:a16="http://schemas.microsoft.com/office/drawing/2014/main" id="{D038A8C6-6A07-E6DD-1807-3B771530D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19" name="Freeform 3547">
                <a:extLst>
                  <a:ext uri="{FF2B5EF4-FFF2-40B4-BE49-F238E27FC236}">
                    <a16:creationId xmlns:a16="http://schemas.microsoft.com/office/drawing/2014/main" id="{31F16B53-A9E1-6C5A-694D-C14D16657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243"/>
                <a:ext cx="288" cy="11"/>
              </a:xfrm>
              <a:custGeom>
                <a:avLst/>
                <a:gdLst>
                  <a:gd name="T0" fmla="*/ 1 w 575"/>
                  <a:gd name="T1" fmla="*/ 0 h 48"/>
                  <a:gd name="T2" fmla="*/ 0 w 575"/>
                  <a:gd name="T3" fmla="*/ 0 h 48"/>
                  <a:gd name="T4" fmla="*/ 1 w 575"/>
                  <a:gd name="T5" fmla="*/ 0 h 48"/>
                  <a:gd name="T6" fmla="*/ 1 w 575"/>
                  <a:gd name="T7" fmla="*/ 0 h 48"/>
                  <a:gd name="T8" fmla="*/ 1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0" name="Line 3548">
                <a:extLst>
                  <a:ext uri="{FF2B5EF4-FFF2-40B4-BE49-F238E27FC236}">
                    <a16:creationId xmlns:a16="http://schemas.microsoft.com/office/drawing/2014/main" id="{23E23184-4D6E-7F93-442C-75234E7F4D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25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1" name="Freeform 3549">
                <a:extLst>
                  <a:ext uri="{FF2B5EF4-FFF2-40B4-BE49-F238E27FC236}">
                    <a16:creationId xmlns:a16="http://schemas.microsoft.com/office/drawing/2014/main" id="{2AA37520-7621-1061-DB01-F87199BB4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2" name="Line 3550">
                <a:extLst>
                  <a:ext uri="{FF2B5EF4-FFF2-40B4-BE49-F238E27FC236}">
                    <a16:creationId xmlns:a16="http://schemas.microsoft.com/office/drawing/2014/main" id="{16F2AA1A-C715-E236-0F3A-0F8501086B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3" name="Freeform 3551">
                <a:extLst>
                  <a:ext uri="{FF2B5EF4-FFF2-40B4-BE49-F238E27FC236}">
                    <a16:creationId xmlns:a16="http://schemas.microsoft.com/office/drawing/2014/main" id="{7B1EF038-457E-1A89-816B-8D2DA065F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4" name="Line 3552">
                <a:extLst>
                  <a:ext uri="{FF2B5EF4-FFF2-40B4-BE49-F238E27FC236}">
                    <a16:creationId xmlns:a16="http://schemas.microsoft.com/office/drawing/2014/main" id="{1F7E529D-A60C-F108-4E13-AE12243E1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5" name="Freeform 3553">
                <a:extLst>
                  <a:ext uri="{FF2B5EF4-FFF2-40B4-BE49-F238E27FC236}">
                    <a16:creationId xmlns:a16="http://schemas.microsoft.com/office/drawing/2014/main" id="{12940AC7-2B66-63FB-434A-C358A87F8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6" name="Line 3554">
                <a:extLst>
                  <a:ext uri="{FF2B5EF4-FFF2-40B4-BE49-F238E27FC236}">
                    <a16:creationId xmlns:a16="http://schemas.microsoft.com/office/drawing/2014/main" id="{26D56BA3-A0DA-C1E8-8B13-A6DC806186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7" name="Freeform 3555">
                <a:extLst>
                  <a:ext uri="{FF2B5EF4-FFF2-40B4-BE49-F238E27FC236}">
                    <a16:creationId xmlns:a16="http://schemas.microsoft.com/office/drawing/2014/main" id="{6773450C-946B-FE16-BDD0-04D8437E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8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8" name="Line 3556">
                <a:extLst>
                  <a:ext uri="{FF2B5EF4-FFF2-40B4-BE49-F238E27FC236}">
                    <a16:creationId xmlns:a16="http://schemas.microsoft.com/office/drawing/2014/main" id="{33EDC42A-00A6-96B0-605E-B4D7509F7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29" name="Freeform 3557">
                <a:extLst>
                  <a:ext uri="{FF2B5EF4-FFF2-40B4-BE49-F238E27FC236}">
                    <a16:creationId xmlns:a16="http://schemas.microsoft.com/office/drawing/2014/main" id="{7EEF6157-987C-2DA1-D3DD-639667828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204"/>
                <a:ext cx="287" cy="5"/>
              </a:xfrm>
              <a:custGeom>
                <a:avLst/>
                <a:gdLst>
                  <a:gd name="T0" fmla="*/ 1 w 573"/>
                  <a:gd name="T1" fmla="*/ 0 h 22"/>
                  <a:gd name="T2" fmla="*/ 0 w 573"/>
                  <a:gd name="T3" fmla="*/ 0 h 22"/>
                  <a:gd name="T4" fmla="*/ 1 w 573"/>
                  <a:gd name="T5" fmla="*/ 0 h 22"/>
                  <a:gd name="T6" fmla="*/ 1 w 573"/>
                  <a:gd name="T7" fmla="*/ 0 h 22"/>
                  <a:gd name="T8" fmla="*/ 1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5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0" name="Freeform 3558">
                <a:extLst>
                  <a:ext uri="{FF2B5EF4-FFF2-40B4-BE49-F238E27FC236}">
                    <a16:creationId xmlns:a16="http://schemas.microsoft.com/office/drawing/2014/main" id="{2EC0F05F-58C5-B447-67EB-79C1C9994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5" cy="6"/>
              </a:xfrm>
              <a:custGeom>
                <a:avLst/>
                <a:gdLst>
                  <a:gd name="T0" fmla="*/ 0 w 572"/>
                  <a:gd name="T1" fmla="*/ 0 h 21"/>
                  <a:gd name="T2" fmla="*/ 0 w 572"/>
                  <a:gd name="T3" fmla="*/ 0 h 21"/>
                  <a:gd name="T4" fmla="*/ 0 w 572"/>
                  <a:gd name="T5" fmla="*/ 0 h 21"/>
                  <a:gd name="T6" fmla="*/ 0 w 572"/>
                  <a:gd name="T7" fmla="*/ 0 h 21"/>
                  <a:gd name="T8" fmla="*/ 0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1" name="Freeform 3559">
                <a:extLst>
                  <a:ext uri="{FF2B5EF4-FFF2-40B4-BE49-F238E27FC236}">
                    <a16:creationId xmlns:a16="http://schemas.microsoft.com/office/drawing/2014/main" id="{7EADF262-F239-6D61-B140-59DBB648E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2" name="Line 3560">
                <a:extLst>
                  <a:ext uri="{FF2B5EF4-FFF2-40B4-BE49-F238E27FC236}">
                    <a16:creationId xmlns:a16="http://schemas.microsoft.com/office/drawing/2014/main" id="{DDCEA1E7-7AF0-68F0-DB7F-986C0B223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1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3" name="Freeform 3561">
                <a:extLst>
                  <a:ext uri="{FF2B5EF4-FFF2-40B4-BE49-F238E27FC236}">
                    <a16:creationId xmlns:a16="http://schemas.microsoft.com/office/drawing/2014/main" id="{7072CBA2-B68E-06DA-A06B-0742D3399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4" name="Line 3562">
                <a:extLst>
                  <a:ext uri="{FF2B5EF4-FFF2-40B4-BE49-F238E27FC236}">
                    <a16:creationId xmlns:a16="http://schemas.microsoft.com/office/drawing/2014/main" id="{7C8C5F23-AA7B-DBBA-A931-CB872DEAC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5" name="Freeform 3563">
                <a:extLst>
                  <a:ext uri="{FF2B5EF4-FFF2-40B4-BE49-F238E27FC236}">
                    <a16:creationId xmlns:a16="http://schemas.microsoft.com/office/drawing/2014/main" id="{5E371A61-3BEA-2019-AFDB-9813CA18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6" name="Line 3564">
                <a:extLst>
                  <a:ext uri="{FF2B5EF4-FFF2-40B4-BE49-F238E27FC236}">
                    <a16:creationId xmlns:a16="http://schemas.microsoft.com/office/drawing/2014/main" id="{3EE94459-C22A-1B1C-E88F-531A842C9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7" name="Freeform 3565">
                <a:extLst>
                  <a:ext uri="{FF2B5EF4-FFF2-40B4-BE49-F238E27FC236}">
                    <a16:creationId xmlns:a16="http://schemas.microsoft.com/office/drawing/2014/main" id="{0B896DB8-2092-52E1-78D4-2621B58BE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6" y="1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8" name="Freeform 3566">
                <a:extLst>
                  <a:ext uri="{FF2B5EF4-FFF2-40B4-BE49-F238E27FC236}">
                    <a16:creationId xmlns:a16="http://schemas.microsoft.com/office/drawing/2014/main" id="{EFB4D587-8E69-A5B1-3E31-294545713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39" name="Freeform 3567">
                <a:extLst>
                  <a:ext uri="{FF2B5EF4-FFF2-40B4-BE49-F238E27FC236}">
                    <a16:creationId xmlns:a16="http://schemas.microsoft.com/office/drawing/2014/main" id="{48F13D10-F764-109C-59B1-A1F43508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0" name="Line 3568">
                <a:extLst>
                  <a:ext uri="{FF2B5EF4-FFF2-40B4-BE49-F238E27FC236}">
                    <a16:creationId xmlns:a16="http://schemas.microsoft.com/office/drawing/2014/main" id="{8A344561-A952-C523-79C3-64481D7EBB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1" name="Freeform 3569">
                <a:extLst>
                  <a:ext uri="{FF2B5EF4-FFF2-40B4-BE49-F238E27FC236}">
                    <a16:creationId xmlns:a16="http://schemas.microsoft.com/office/drawing/2014/main" id="{9C8D1167-5EE6-6382-4099-49F0C9865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9" cy="8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1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4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2" name="Line 3570">
                <a:extLst>
                  <a:ext uri="{FF2B5EF4-FFF2-40B4-BE49-F238E27FC236}">
                    <a16:creationId xmlns:a16="http://schemas.microsoft.com/office/drawing/2014/main" id="{3F1C8424-277E-D29B-47B4-FBFEAABC4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3" name="Freeform 3571">
                <a:extLst>
                  <a:ext uri="{FF2B5EF4-FFF2-40B4-BE49-F238E27FC236}">
                    <a16:creationId xmlns:a16="http://schemas.microsoft.com/office/drawing/2014/main" id="{31CE388B-1428-705E-2108-6F8936DF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156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4" name="Freeform 3572">
                <a:extLst>
                  <a:ext uri="{FF2B5EF4-FFF2-40B4-BE49-F238E27FC236}">
                    <a16:creationId xmlns:a16="http://schemas.microsoft.com/office/drawing/2014/main" id="{26662A90-C360-38FB-12BE-0DB13592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5" name="Freeform 3573">
                <a:extLst>
                  <a:ext uri="{FF2B5EF4-FFF2-40B4-BE49-F238E27FC236}">
                    <a16:creationId xmlns:a16="http://schemas.microsoft.com/office/drawing/2014/main" id="{496E293B-BA80-E3C4-2291-4AC82B136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90" cy="8"/>
              </a:xfrm>
              <a:custGeom>
                <a:avLst/>
                <a:gdLst>
                  <a:gd name="T0" fmla="*/ 0 w 581"/>
                  <a:gd name="T1" fmla="*/ 0 h 33"/>
                  <a:gd name="T2" fmla="*/ 0 w 581"/>
                  <a:gd name="T3" fmla="*/ 0 h 33"/>
                  <a:gd name="T4" fmla="*/ 0 w 581"/>
                  <a:gd name="T5" fmla="*/ 0 h 33"/>
                  <a:gd name="T6" fmla="*/ 0 w 581"/>
                  <a:gd name="T7" fmla="*/ 0 h 33"/>
                  <a:gd name="T8" fmla="*/ 0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6" name="Line 3574">
                <a:extLst>
                  <a:ext uri="{FF2B5EF4-FFF2-40B4-BE49-F238E27FC236}">
                    <a16:creationId xmlns:a16="http://schemas.microsoft.com/office/drawing/2014/main" id="{55B69CAC-2D00-721A-DBE3-3F00B480D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7" name="Freeform 3575">
                <a:extLst>
                  <a:ext uri="{FF2B5EF4-FFF2-40B4-BE49-F238E27FC236}">
                    <a16:creationId xmlns:a16="http://schemas.microsoft.com/office/drawing/2014/main" id="{8C94D328-6EF3-7385-04F8-D926143F7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147"/>
                <a:ext cx="288" cy="5"/>
              </a:xfrm>
              <a:custGeom>
                <a:avLst/>
                <a:gdLst>
                  <a:gd name="T0" fmla="*/ 1 w 575"/>
                  <a:gd name="T1" fmla="*/ 0 h 18"/>
                  <a:gd name="T2" fmla="*/ 0 w 575"/>
                  <a:gd name="T3" fmla="*/ 0 h 18"/>
                  <a:gd name="T4" fmla="*/ 1 w 575"/>
                  <a:gd name="T5" fmla="*/ 0 h 18"/>
                  <a:gd name="T6" fmla="*/ 1 w 575"/>
                  <a:gd name="T7" fmla="*/ 0 h 18"/>
                  <a:gd name="T8" fmla="*/ 1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8" name="Freeform 3576">
                <a:extLst>
                  <a:ext uri="{FF2B5EF4-FFF2-40B4-BE49-F238E27FC236}">
                    <a16:creationId xmlns:a16="http://schemas.microsoft.com/office/drawing/2014/main" id="{0CBF6F92-D386-5480-CFD1-6DB16C41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87" cy="3"/>
              </a:xfrm>
              <a:custGeom>
                <a:avLst/>
                <a:gdLst>
                  <a:gd name="T0" fmla="*/ 1 w 574"/>
                  <a:gd name="T1" fmla="*/ 0 h 15"/>
                  <a:gd name="T2" fmla="*/ 0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1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49" name="Freeform 3577">
                <a:extLst>
                  <a:ext uri="{FF2B5EF4-FFF2-40B4-BE49-F238E27FC236}">
                    <a16:creationId xmlns:a16="http://schemas.microsoft.com/office/drawing/2014/main" id="{EC5CECFC-7449-49A0-1119-625706D4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0" name="Line 3578">
                <a:extLst>
                  <a:ext uri="{FF2B5EF4-FFF2-40B4-BE49-F238E27FC236}">
                    <a16:creationId xmlns:a16="http://schemas.microsoft.com/office/drawing/2014/main" id="{5D0E5755-C5A5-6439-D070-C292DB428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1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1" name="Freeform 3579">
                <a:extLst>
                  <a:ext uri="{FF2B5EF4-FFF2-40B4-BE49-F238E27FC236}">
                    <a16:creationId xmlns:a16="http://schemas.microsoft.com/office/drawing/2014/main" id="{0F53C0CB-B493-9AA7-8682-A081771A2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2" name="Freeform 3580">
                <a:extLst>
                  <a:ext uri="{FF2B5EF4-FFF2-40B4-BE49-F238E27FC236}">
                    <a16:creationId xmlns:a16="http://schemas.microsoft.com/office/drawing/2014/main" id="{972FEA8A-CA2E-9DEE-F229-F6563957A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138"/>
                <a:ext cx="286" cy="3"/>
              </a:xfrm>
              <a:custGeom>
                <a:avLst/>
                <a:gdLst>
                  <a:gd name="T0" fmla="*/ 1 w 571"/>
                  <a:gd name="T1" fmla="*/ 0 h 11"/>
                  <a:gd name="T2" fmla="*/ 0 w 571"/>
                  <a:gd name="T3" fmla="*/ 0 h 11"/>
                  <a:gd name="T4" fmla="*/ 1 w 571"/>
                  <a:gd name="T5" fmla="*/ 0 h 11"/>
                  <a:gd name="T6" fmla="*/ 1 w 571"/>
                  <a:gd name="T7" fmla="*/ 0 h 11"/>
                  <a:gd name="T8" fmla="*/ 1 w 57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1"/>
                  <a:gd name="T17" fmla="*/ 571 w 57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1">
                    <a:moveTo>
                      <a:pt x="4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3" name="Freeform 3581">
                <a:extLst>
                  <a:ext uri="{FF2B5EF4-FFF2-40B4-BE49-F238E27FC236}">
                    <a16:creationId xmlns:a16="http://schemas.microsoft.com/office/drawing/2014/main" id="{FCE358A3-23EB-FBAA-F05F-3D2E0B03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4" name="Freeform 3582">
                <a:extLst>
                  <a:ext uri="{FF2B5EF4-FFF2-40B4-BE49-F238E27FC236}">
                    <a16:creationId xmlns:a16="http://schemas.microsoft.com/office/drawing/2014/main" id="{23161ED1-0C49-C077-2BB6-59C790E8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2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2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5" name="Line 3583">
                <a:extLst>
                  <a:ext uri="{FF2B5EF4-FFF2-40B4-BE49-F238E27FC236}">
                    <a16:creationId xmlns:a16="http://schemas.microsoft.com/office/drawing/2014/main" id="{81E06040-0C6A-F433-79EE-108176644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6" name="Freeform 3584">
                <a:extLst>
                  <a:ext uri="{FF2B5EF4-FFF2-40B4-BE49-F238E27FC236}">
                    <a16:creationId xmlns:a16="http://schemas.microsoft.com/office/drawing/2014/main" id="{C654A4AF-5071-D00C-FA64-E0C605E6B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7" name="Freeform 3585">
                <a:extLst>
                  <a:ext uri="{FF2B5EF4-FFF2-40B4-BE49-F238E27FC236}">
                    <a16:creationId xmlns:a16="http://schemas.microsoft.com/office/drawing/2014/main" id="{C43D29F6-F0ED-C733-B29C-E325A70CB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87" cy="3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8" name="Freeform 3586">
                <a:extLst>
                  <a:ext uri="{FF2B5EF4-FFF2-40B4-BE49-F238E27FC236}">
                    <a16:creationId xmlns:a16="http://schemas.microsoft.com/office/drawing/2014/main" id="{B28FBC94-7799-95D1-4127-3BD4E561A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8" cy="4"/>
              </a:xfrm>
              <a:custGeom>
                <a:avLst/>
                <a:gdLst>
                  <a:gd name="T0" fmla="*/ 1 w 575"/>
                  <a:gd name="T1" fmla="*/ 0 h 14"/>
                  <a:gd name="T2" fmla="*/ 0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1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59" name="Line 3587">
                <a:extLst>
                  <a:ext uri="{FF2B5EF4-FFF2-40B4-BE49-F238E27FC236}">
                    <a16:creationId xmlns:a16="http://schemas.microsoft.com/office/drawing/2014/main" id="{155FFC91-66AB-E910-4CF5-AAFA1161F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0" name="Freeform 3588">
                <a:extLst>
                  <a:ext uri="{FF2B5EF4-FFF2-40B4-BE49-F238E27FC236}">
                    <a16:creationId xmlns:a16="http://schemas.microsoft.com/office/drawing/2014/main" id="{D4D9A819-7C7F-6184-F6EC-CB6F3F392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127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1" name="Freeform 3589">
                <a:extLst>
                  <a:ext uri="{FF2B5EF4-FFF2-40B4-BE49-F238E27FC236}">
                    <a16:creationId xmlns:a16="http://schemas.microsoft.com/office/drawing/2014/main" id="{5B84B9E5-7B75-E9C6-9772-363AB40D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2" name="Freeform 3590">
                <a:extLst>
                  <a:ext uri="{FF2B5EF4-FFF2-40B4-BE49-F238E27FC236}">
                    <a16:creationId xmlns:a16="http://schemas.microsoft.com/office/drawing/2014/main" id="{64D07D38-0264-EA81-0459-3D5DBE68E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3" name="Line 3591">
                <a:extLst>
                  <a:ext uri="{FF2B5EF4-FFF2-40B4-BE49-F238E27FC236}">
                    <a16:creationId xmlns:a16="http://schemas.microsoft.com/office/drawing/2014/main" id="{9217E99D-A9EB-83A5-FB4C-E2C4EDE0E1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12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4" name="Freeform 3592">
                <a:extLst>
                  <a:ext uri="{FF2B5EF4-FFF2-40B4-BE49-F238E27FC236}">
                    <a16:creationId xmlns:a16="http://schemas.microsoft.com/office/drawing/2014/main" id="{95CD7B2A-B7E0-14B1-450E-4CA929AC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5" name="Line 3593">
                <a:extLst>
                  <a:ext uri="{FF2B5EF4-FFF2-40B4-BE49-F238E27FC236}">
                    <a16:creationId xmlns:a16="http://schemas.microsoft.com/office/drawing/2014/main" id="{730136F7-4677-E7C8-5A3D-4CB178D7DF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6" name="Freeform 3594">
                <a:extLst>
                  <a:ext uri="{FF2B5EF4-FFF2-40B4-BE49-F238E27FC236}">
                    <a16:creationId xmlns:a16="http://schemas.microsoft.com/office/drawing/2014/main" id="{E4D1EB6C-5C9A-371A-2DAB-AEA0D05FE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120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7" name="Freeform 3595">
                <a:extLst>
                  <a:ext uri="{FF2B5EF4-FFF2-40B4-BE49-F238E27FC236}">
                    <a16:creationId xmlns:a16="http://schemas.microsoft.com/office/drawing/2014/main" id="{40237C85-0122-25D2-8A38-9C6030DBB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8" name="Freeform 3596">
                <a:extLst>
                  <a:ext uri="{FF2B5EF4-FFF2-40B4-BE49-F238E27FC236}">
                    <a16:creationId xmlns:a16="http://schemas.microsoft.com/office/drawing/2014/main" id="{A741B0F8-8AB9-6CAF-616C-3DAEBCC05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7" cy="4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69" name="Line 3597">
                <a:extLst>
                  <a:ext uri="{FF2B5EF4-FFF2-40B4-BE49-F238E27FC236}">
                    <a16:creationId xmlns:a16="http://schemas.microsoft.com/office/drawing/2014/main" id="{702E96D9-56E3-AA25-494B-F6B20134C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0" name="Freeform 3598">
                <a:extLst>
                  <a:ext uri="{FF2B5EF4-FFF2-40B4-BE49-F238E27FC236}">
                    <a16:creationId xmlns:a16="http://schemas.microsoft.com/office/drawing/2014/main" id="{7FDFD580-B66F-2E80-32BD-3F6CFE7B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117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1" name="Freeform 3599">
                <a:extLst>
                  <a:ext uri="{FF2B5EF4-FFF2-40B4-BE49-F238E27FC236}">
                    <a16:creationId xmlns:a16="http://schemas.microsoft.com/office/drawing/2014/main" id="{BFFAC1A2-AA8F-9E79-A3EF-C32CB46D9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5" cy="2"/>
              </a:xfrm>
              <a:custGeom>
                <a:avLst/>
                <a:gdLst>
                  <a:gd name="T0" fmla="*/ 0 w 571"/>
                  <a:gd name="T1" fmla="*/ 0 h 7"/>
                  <a:gd name="T2" fmla="*/ 0 w 571"/>
                  <a:gd name="T3" fmla="*/ 0 h 7"/>
                  <a:gd name="T4" fmla="*/ 0 w 571"/>
                  <a:gd name="T5" fmla="*/ 0 h 7"/>
                  <a:gd name="T6" fmla="*/ 0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2" name="Freeform 3600">
                <a:extLst>
                  <a:ext uri="{FF2B5EF4-FFF2-40B4-BE49-F238E27FC236}">
                    <a16:creationId xmlns:a16="http://schemas.microsoft.com/office/drawing/2014/main" id="{2016CCF0-E562-21F1-5197-7D86519EE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3" name="Line 3601">
                <a:extLst>
                  <a:ext uri="{FF2B5EF4-FFF2-40B4-BE49-F238E27FC236}">
                    <a16:creationId xmlns:a16="http://schemas.microsoft.com/office/drawing/2014/main" id="{7F0D3F39-A45D-44FE-252E-2977CE97E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11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4" name="Freeform 3602">
                <a:extLst>
                  <a:ext uri="{FF2B5EF4-FFF2-40B4-BE49-F238E27FC236}">
                    <a16:creationId xmlns:a16="http://schemas.microsoft.com/office/drawing/2014/main" id="{22F486F6-3EFF-59D9-049A-74F2A01D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5" name="Freeform 3603">
                <a:extLst>
                  <a:ext uri="{FF2B5EF4-FFF2-40B4-BE49-F238E27FC236}">
                    <a16:creationId xmlns:a16="http://schemas.microsoft.com/office/drawing/2014/main" id="{C91D71F0-C205-6A7E-52B1-8F129AFBA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6" name="Freeform 3604">
                <a:extLst>
                  <a:ext uri="{FF2B5EF4-FFF2-40B4-BE49-F238E27FC236}">
                    <a16:creationId xmlns:a16="http://schemas.microsoft.com/office/drawing/2014/main" id="{C8B1FB63-5A5F-340F-1AE7-E3AEDF652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7" name="Line 3605">
                <a:extLst>
                  <a:ext uri="{FF2B5EF4-FFF2-40B4-BE49-F238E27FC236}">
                    <a16:creationId xmlns:a16="http://schemas.microsoft.com/office/drawing/2014/main" id="{25423E5E-F00C-2746-1307-B1EAB4FFE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8" name="Freeform 3606">
                <a:extLst>
                  <a:ext uri="{FF2B5EF4-FFF2-40B4-BE49-F238E27FC236}">
                    <a16:creationId xmlns:a16="http://schemas.microsoft.com/office/drawing/2014/main" id="{E8B82B28-49F0-2297-C2C6-9422DBC6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79" name="Freeform 3607">
                <a:extLst>
                  <a:ext uri="{FF2B5EF4-FFF2-40B4-BE49-F238E27FC236}">
                    <a16:creationId xmlns:a16="http://schemas.microsoft.com/office/drawing/2014/main" id="{67E0EC67-BD54-0097-E975-96CA2D1AC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0" name="Freeform 3608">
                <a:extLst>
                  <a:ext uri="{FF2B5EF4-FFF2-40B4-BE49-F238E27FC236}">
                    <a16:creationId xmlns:a16="http://schemas.microsoft.com/office/drawing/2014/main" id="{6488DD2D-1B3C-C155-CFE6-7C408B9BF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1" name="Line 3609">
                <a:extLst>
                  <a:ext uri="{FF2B5EF4-FFF2-40B4-BE49-F238E27FC236}">
                    <a16:creationId xmlns:a16="http://schemas.microsoft.com/office/drawing/2014/main" id="{482D7B03-1A52-EF5A-022A-48E0C77F2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2" name="Freeform 3610">
                <a:extLst>
                  <a:ext uri="{FF2B5EF4-FFF2-40B4-BE49-F238E27FC236}">
                    <a16:creationId xmlns:a16="http://schemas.microsoft.com/office/drawing/2014/main" id="{9FC0C7F9-D42F-236F-642D-0A0CF2A1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3" name="Freeform 3611">
                <a:extLst>
                  <a:ext uri="{FF2B5EF4-FFF2-40B4-BE49-F238E27FC236}">
                    <a16:creationId xmlns:a16="http://schemas.microsoft.com/office/drawing/2014/main" id="{455BF5C3-BE79-DDD0-EE62-B569FEED7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4" name="Freeform 3612">
                <a:extLst>
                  <a:ext uri="{FF2B5EF4-FFF2-40B4-BE49-F238E27FC236}">
                    <a16:creationId xmlns:a16="http://schemas.microsoft.com/office/drawing/2014/main" id="{3AAB64D6-B99F-8591-6BA4-46BC1EB2D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7" cy="2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8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5" name="Line 3613">
                <a:extLst>
                  <a:ext uri="{FF2B5EF4-FFF2-40B4-BE49-F238E27FC236}">
                    <a16:creationId xmlns:a16="http://schemas.microsoft.com/office/drawing/2014/main" id="{4AC7EAC2-5927-9A68-49DC-F5EA1E686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6" name="Freeform 3614">
                <a:extLst>
                  <a:ext uri="{FF2B5EF4-FFF2-40B4-BE49-F238E27FC236}">
                    <a16:creationId xmlns:a16="http://schemas.microsoft.com/office/drawing/2014/main" id="{DBC9847E-6611-CCF3-051C-5DF4F335F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106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7" name="Freeform 3615">
                <a:extLst>
                  <a:ext uri="{FF2B5EF4-FFF2-40B4-BE49-F238E27FC236}">
                    <a16:creationId xmlns:a16="http://schemas.microsoft.com/office/drawing/2014/main" id="{4E80E432-8920-18FF-04D0-4F7D031DF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8" name="Freeform 3616">
                <a:extLst>
                  <a:ext uri="{FF2B5EF4-FFF2-40B4-BE49-F238E27FC236}">
                    <a16:creationId xmlns:a16="http://schemas.microsoft.com/office/drawing/2014/main" id="{52A4CB4A-E97B-C758-362B-56A7DBB31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8" cy="3"/>
              </a:xfrm>
              <a:custGeom>
                <a:avLst/>
                <a:gdLst>
                  <a:gd name="T0" fmla="*/ 1 w 574"/>
                  <a:gd name="T1" fmla="*/ 0 h 9"/>
                  <a:gd name="T2" fmla="*/ 0 w 574"/>
                  <a:gd name="T3" fmla="*/ 0 h 9"/>
                  <a:gd name="T4" fmla="*/ 1 w 574"/>
                  <a:gd name="T5" fmla="*/ 0 h 9"/>
                  <a:gd name="T6" fmla="*/ 1 w 574"/>
                  <a:gd name="T7" fmla="*/ 0 h 9"/>
                  <a:gd name="T8" fmla="*/ 1 w 57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9"/>
                  <a:gd name="T17" fmla="*/ 574 w 574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9">
                    <a:moveTo>
                      <a:pt x="7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89" name="Line 3617">
                <a:extLst>
                  <a:ext uri="{FF2B5EF4-FFF2-40B4-BE49-F238E27FC236}">
                    <a16:creationId xmlns:a16="http://schemas.microsoft.com/office/drawing/2014/main" id="{D18B5648-060F-ABB0-CB99-319F8515F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0" name="Freeform 3618">
                <a:extLst>
                  <a:ext uri="{FF2B5EF4-FFF2-40B4-BE49-F238E27FC236}">
                    <a16:creationId xmlns:a16="http://schemas.microsoft.com/office/drawing/2014/main" id="{5617BE7E-CEDD-9B26-743F-AC51F00CB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1" name="Freeform 3619">
                <a:extLst>
                  <a:ext uri="{FF2B5EF4-FFF2-40B4-BE49-F238E27FC236}">
                    <a16:creationId xmlns:a16="http://schemas.microsoft.com/office/drawing/2014/main" id="{ED00C706-10A9-D28E-DC48-C5A020B7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6" cy="1"/>
              </a:xfrm>
              <a:custGeom>
                <a:avLst/>
                <a:gdLst>
                  <a:gd name="T0" fmla="*/ 1 w 571"/>
                  <a:gd name="T1" fmla="*/ 0 h 4"/>
                  <a:gd name="T2" fmla="*/ 0 w 571"/>
                  <a:gd name="T3" fmla="*/ 0 h 4"/>
                  <a:gd name="T4" fmla="*/ 1 w 571"/>
                  <a:gd name="T5" fmla="*/ 0 h 4"/>
                  <a:gd name="T6" fmla="*/ 1 w 571"/>
                  <a:gd name="T7" fmla="*/ 0 h 4"/>
                  <a:gd name="T8" fmla="*/ 1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2" name="Freeform 3620">
                <a:extLst>
                  <a:ext uri="{FF2B5EF4-FFF2-40B4-BE49-F238E27FC236}">
                    <a16:creationId xmlns:a16="http://schemas.microsoft.com/office/drawing/2014/main" id="{82B80574-86F2-F69F-D855-03DD5B283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3" name="Line 3621">
                <a:extLst>
                  <a:ext uri="{FF2B5EF4-FFF2-40B4-BE49-F238E27FC236}">
                    <a16:creationId xmlns:a16="http://schemas.microsoft.com/office/drawing/2014/main" id="{154917F7-0525-3405-0442-2A4C1293E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4" name="Freeform 3622">
                <a:extLst>
                  <a:ext uri="{FF2B5EF4-FFF2-40B4-BE49-F238E27FC236}">
                    <a16:creationId xmlns:a16="http://schemas.microsoft.com/office/drawing/2014/main" id="{35B575FE-72DF-D556-CB74-03CFF9A0F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5" name="Freeform 3623">
                <a:extLst>
                  <a:ext uri="{FF2B5EF4-FFF2-40B4-BE49-F238E27FC236}">
                    <a16:creationId xmlns:a16="http://schemas.microsoft.com/office/drawing/2014/main" id="{72C1DF86-05F1-1DEA-59E8-4E6161E0E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1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6" name="Freeform 3624">
                <a:extLst>
                  <a:ext uri="{FF2B5EF4-FFF2-40B4-BE49-F238E27FC236}">
                    <a16:creationId xmlns:a16="http://schemas.microsoft.com/office/drawing/2014/main" id="{21D6626D-EC76-97BA-B1FD-8C7519EC1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7" name="Freeform 3625">
                <a:extLst>
                  <a:ext uri="{FF2B5EF4-FFF2-40B4-BE49-F238E27FC236}">
                    <a16:creationId xmlns:a16="http://schemas.microsoft.com/office/drawing/2014/main" id="{74BA1217-6F42-AB55-6B57-5E8454989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8" name="Line 3626">
                <a:extLst>
                  <a:ext uri="{FF2B5EF4-FFF2-40B4-BE49-F238E27FC236}">
                    <a16:creationId xmlns:a16="http://schemas.microsoft.com/office/drawing/2014/main" id="{158CB041-9305-D618-870B-60BD82E1E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199" name="Freeform 3627">
                <a:extLst>
                  <a:ext uri="{FF2B5EF4-FFF2-40B4-BE49-F238E27FC236}">
                    <a16:creationId xmlns:a16="http://schemas.microsoft.com/office/drawing/2014/main" id="{BD99BD0D-AD3A-5843-7C9D-414BE9230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099"/>
                <a:ext cx="287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0" name="Freeform 3628">
                <a:extLst>
                  <a:ext uri="{FF2B5EF4-FFF2-40B4-BE49-F238E27FC236}">
                    <a16:creationId xmlns:a16="http://schemas.microsoft.com/office/drawing/2014/main" id="{7ED96D3B-CB0C-62B6-A327-F7C9D7BF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1" name="Freeform 3629">
                <a:extLst>
                  <a:ext uri="{FF2B5EF4-FFF2-40B4-BE49-F238E27FC236}">
                    <a16:creationId xmlns:a16="http://schemas.microsoft.com/office/drawing/2014/main" id="{2E06A643-FBA0-1B53-0E00-9CA535CF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2" name="Line 3630">
                <a:extLst>
                  <a:ext uri="{FF2B5EF4-FFF2-40B4-BE49-F238E27FC236}">
                    <a16:creationId xmlns:a16="http://schemas.microsoft.com/office/drawing/2014/main" id="{FADB0577-D500-6742-ADAC-054F6DFEF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3" name="Freeform 3631">
                <a:extLst>
                  <a:ext uri="{FF2B5EF4-FFF2-40B4-BE49-F238E27FC236}">
                    <a16:creationId xmlns:a16="http://schemas.microsoft.com/office/drawing/2014/main" id="{D2A18883-12EB-DA9D-12A7-E59EB4A8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097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4" name="Freeform 3632">
                <a:extLst>
                  <a:ext uri="{FF2B5EF4-FFF2-40B4-BE49-F238E27FC236}">
                    <a16:creationId xmlns:a16="http://schemas.microsoft.com/office/drawing/2014/main" id="{2BAE135F-2502-0CAC-4B88-81FB9EE35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5" name="Freeform 3633">
                <a:extLst>
                  <a:ext uri="{FF2B5EF4-FFF2-40B4-BE49-F238E27FC236}">
                    <a16:creationId xmlns:a16="http://schemas.microsoft.com/office/drawing/2014/main" id="{C104C30F-F345-AAFF-C11C-B98F448A4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6" name="Freeform 3634">
                <a:extLst>
                  <a:ext uri="{FF2B5EF4-FFF2-40B4-BE49-F238E27FC236}">
                    <a16:creationId xmlns:a16="http://schemas.microsoft.com/office/drawing/2014/main" id="{E330ED0C-2F9D-AA57-5E67-58465D99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7" name="Line 3635">
                <a:extLst>
                  <a:ext uri="{FF2B5EF4-FFF2-40B4-BE49-F238E27FC236}">
                    <a16:creationId xmlns:a16="http://schemas.microsoft.com/office/drawing/2014/main" id="{016B1241-D0EF-6590-FFAD-800C350B0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8" name="Freeform 3636">
                <a:extLst>
                  <a:ext uri="{FF2B5EF4-FFF2-40B4-BE49-F238E27FC236}">
                    <a16:creationId xmlns:a16="http://schemas.microsoft.com/office/drawing/2014/main" id="{27FDEFD3-6F66-FEAA-8704-C869CA9A2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95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09" name="Freeform 3637">
                <a:extLst>
                  <a:ext uri="{FF2B5EF4-FFF2-40B4-BE49-F238E27FC236}">
                    <a16:creationId xmlns:a16="http://schemas.microsoft.com/office/drawing/2014/main" id="{98E94C25-371F-C1BB-A198-BF044818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0" name="Freeform 3638">
                <a:extLst>
                  <a:ext uri="{FF2B5EF4-FFF2-40B4-BE49-F238E27FC236}">
                    <a16:creationId xmlns:a16="http://schemas.microsoft.com/office/drawing/2014/main" id="{A01DA76E-57AB-D906-0B35-081603EA1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3" y="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211" name="Freeform 3639">
                <a:extLst>
                  <a:ext uri="{FF2B5EF4-FFF2-40B4-BE49-F238E27FC236}">
                    <a16:creationId xmlns:a16="http://schemas.microsoft.com/office/drawing/2014/main" id="{5A62133A-4E41-8538-21D0-7BD83CE3A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7" name="Group 3841">
              <a:extLst>
                <a:ext uri="{FF2B5EF4-FFF2-40B4-BE49-F238E27FC236}">
                  <a16:creationId xmlns:a16="http://schemas.microsoft.com/office/drawing/2014/main" id="{3815CB7D-B8C1-79AF-88B5-32B7B760A1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2" y="1084"/>
              <a:ext cx="493" cy="520"/>
              <a:chOff x="1442" y="1084"/>
              <a:chExt cx="493" cy="520"/>
            </a:xfrm>
          </p:grpSpPr>
          <p:sp>
            <p:nvSpPr>
              <p:cNvPr id="72812" name="Line 3641">
                <a:extLst>
                  <a:ext uri="{FF2B5EF4-FFF2-40B4-BE49-F238E27FC236}">
                    <a16:creationId xmlns:a16="http://schemas.microsoft.com/office/drawing/2014/main" id="{558782B4-309C-F7AD-2C60-0057C3B2F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3" name="Freeform 3642">
                <a:extLst>
                  <a:ext uri="{FF2B5EF4-FFF2-40B4-BE49-F238E27FC236}">
                    <a16:creationId xmlns:a16="http://schemas.microsoft.com/office/drawing/2014/main" id="{54313E44-7E5D-3CF8-B2E1-0D1915E6E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4" name="Freeform 3643">
                <a:extLst>
                  <a:ext uri="{FF2B5EF4-FFF2-40B4-BE49-F238E27FC236}">
                    <a16:creationId xmlns:a16="http://schemas.microsoft.com/office/drawing/2014/main" id="{3DEDB140-8CB0-AE02-8C99-9094B01A7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5" name="Freeform 3644">
                <a:extLst>
                  <a:ext uri="{FF2B5EF4-FFF2-40B4-BE49-F238E27FC236}">
                    <a16:creationId xmlns:a16="http://schemas.microsoft.com/office/drawing/2014/main" id="{EE494ED1-9511-BCBE-A41F-1C520675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6" name="Line 3645">
                <a:extLst>
                  <a:ext uri="{FF2B5EF4-FFF2-40B4-BE49-F238E27FC236}">
                    <a16:creationId xmlns:a16="http://schemas.microsoft.com/office/drawing/2014/main" id="{CB7D8C4F-9EB6-5DF4-7B59-F9AB295E7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7" name="Freeform 3646">
                <a:extLst>
                  <a:ext uri="{FF2B5EF4-FFF2-40B4-BE49-F238E27FC236}">
                    <a16:creationId xmlns:a16="http://schemas.microsoft.com/office/drawing/2014/main" id="{0BABB604-3617-BC13-03C0-EDBE5333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8" name="Freeform 3647">
                <a:extLst>
                  <a:ext uri="{FF2B5EF4-FFF2-40B4-BE49-F238E27FC236}">
                    <a16:creationId xmlns:a16="http://schemas.microsoft.com/office/drawing/2014/main" id="{34535585-988E-E8E2-10B3-C09451B15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091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9" name="Freeform 3648">
                <a:extLst>
                  <a:ext uri="{FF2B5EF4-FFF2-40B4-BE49-F238E27FC236}">
                    <a16:creationId xmlns:a16="http://schemas.microsoft.com/office/drawing/2014/main" id="{41263AC3-1BDF-B13F-381A-FE00D449A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0" name="Freeform 3649">
                <a:extLst>
                  <a:ext uri="{FF2B5EF4-FFF2-40B4-BE49-F238E27FC236}">
                    <a16:creationId xmlns:a16="http://schemas.microsoft.com/office/drawing/2014/main" id="{F217E69B-5600-60F9-DA76-44433F3A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1" name="Line 3650">
                <a:extLst>
                  <a:ext uri="{FF2B5EF4-FFF2-40B4-BE49-F238E27FC236}">
                    <a16:creationId xmlns:a16="http://schemas.microsoft.com/office/drawing/2014/main" id="{A054F2BE-5891-CAE3-BD7E-8EE9645F3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2" name="Freeform 3651">
                <a:extLst>
                  <a:ext uri="{FF2B5EF4-FFF2-40B4-BE49-F238E27FC236}">
                    <a16:creationId xmlns:a16="http://schemas.microsoft.com/office/drawing/2014/main" id="{512B9F00-3AF8-AD3E-50AA-65A9D102C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3" name="Freeform 3652">
                <a:extLst>
                  <a:ext uri="{FF2B5EF4-FFF2-40B4-BE49-F238E27FC236}">
                    <a16:creationId xmlns:a16="http://schemas.microsoft.com/office/drawing/2014/main" id="{1781E5AF-E61E-5A70-DE02-B3555E670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90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4" name="Freeform 3653">
                <a:extLst>
                  <a:ext uri="{FF2B5EF4-FFF2-40B4-BE49-F238E27FC236}">
                    <a16:creationId xmlns:a16="http://schemas.microsoft.com/office/drawing/2014/main" id="{1E6FB632-E27E-6F2C-1AE1-F1441DEA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5" name="Freeform 3654">
                <a:extLst>
                  <a:ext uri="{FF2B5EF4-FFF2-40B4-BE49-F238E27FC236}">
                    <a16:creationId xmlns:a16="http://schemas.microsoft.com/office/drawing/2014/main" id="{6007559D-BFDF-A4CF-B331-5900C5044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6" name="Line 3655">
                <a:extLst>
                  <a:ext uri="{FF2B5EF4-FFF2-40B4-BE49-F238E27FC236}">
                    <a16:creationId xmlns:a16="http://schemas.microsoft.com/office/drawing/2014/main" id="{19A24D68-7854-7300-CA1D-52CC9819D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7" name="Freeform 3656">
                <a:extLst>
                  <a:ext uri="{FF2B5EF4-FFF2-40B4-BE49-F238E27FC236}">
                    <a16:creationId xmlns:a16="http://schemas.microsoft.com/office/drawing/2014/main" id="{813FF3D6-BAD5-1D95-FFF1-E61227D77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8" name="Freeform 3657">
                <a:extLst>
                  <a:ext uri="{FF2B5EF4-FFF2-40B4-BE49-F238E27FC236}">
                    <a16:creationId xmlns:a16="http://schemas.microsoft.com/office/drawing/2014/main" id="{1CD2EEC4-12D8-7128-F9FC-94E3D41D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08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29" name="Freeform 3658">
                <a:extLst>
                  <a:ext uri="{FF2B5EF4-FFF2-40B4-BE49-F238E27FC236}">
                    <a16:creationId xmlns:a16="http://schemas.microsoft.com/office/drawing/2014/main" id="{AA6B13F3-76DD-391C-8518-E97DE3C30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0" name="Freeform 3659">
                <a:extLst>
                  <a:ext uri="{FF2B5EF4-FFF2-40B4-BE49-F238E27FC236}">
                    <a16:creationId xmlns:a16="http://schemas.microsoft.com/office/drawing/2014/main" id="{29BECED3-569F-7642-C988-5F179718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1" name="Freeform 3660">
                <a:extLst>
                  <a:ext uri="{FF2B5EF4-FFF2-40B4-BE49-F238E27FC236}">
                    <a16:creationId xmlns:a16="http://schemas.microsoft.com/office/drawing/2014/main" id="{D5418B87-D2EF-C187-6E46-4F3DBC9A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2" name="Line 3661">
                <a:extLst>
                  <a:ext uri="{FF2B5EF4-FFF2-40B4-BE49-F238E27FC236}">
                    <a16:creationId xmlns:a16="http://schemas.microsoft.com/office/drawing/2014/main" id="{51CB7130-9256-0FEE-E1F1-511D3BC40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3" name="Freeform 3662">
                <a:extLst>
                  <a:ext uri="{FF2B5EF4-FFF2-40B4-BE49-F238E27FC236}">
                    <a16:creationId xmlns:a16="http://schemas.microsoft.com/office/drawing/2014/main" id="{FD5BF946-07F4-6B78-3538-27AAB0C49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4" name="Freeform 3663">
                <a:extLst>
                  <a:ext uri="{FF2B5EF4-FFF2-40B4-BE49-F238E27FC236}">
                    <a16:creationId xmlns:a16="http://schemas.microsoft.com/office/drawing/2014/main" id="{9C3A0CB0-1476-3747-106F-2F50A9B6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5" name="Freeform 3664">
                <a:extLst>
                  <a:ext uri="{FF2B5EF4-FFF2-40B4-BE49-F238E27FC236}">
                    <a16:creationId xmlns:a16="http://schemas.microsoft.com/office/drawing/2014/main" id="{70DD4962-4AB5-6724-1B0D-BEDA23D51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6" name="Freeform 3665">
                <a:extLst>
                  <a:ext uri="{FF2B5EF4-FFF2-40B4-BE49-F238E27FC236}">
                    <a16:creationId xmlns:a16="http://schemas.microsoft.com/office/drawing/2014/main" id="{087D94D5-4387-A7EA-51EB-473B4AFB3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7" name="Line 3666">
                <a:extLst>
                  <a:ext uri="{FF2B5EF4-FFF2-40B4-BE49-F238E27FC236}">
                    <a16:creationId xmlns:a16="http://schemas.microsoft.com/office/drawing/2014/main" id="{223318C0-378A-D4FF-14C9-55DA7329D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8" name="Freeform 3667">
                <a:extLst>
                  <a:ext uri="{FF2B5EF4-FFF2-40B4-BE49-F238E27FC236}">
                    <a16:creationId xmlns:a16="http://schemas.microsoft.com/office/drawing/2014/main" id="{AB6F09A7-3B72-4A1A-0888-737A3F62C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087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39" name="Freeform 3668">
                <a:extLst>
                  <a:ext uri="{FF2B5EF4-FFF2-40B4-BE49-F238E27FC236}">
                    <a16:creationId xmlns:a16="http://schemas.microsoft.com/office/drawing/2014/main" id="{6A608322-276F-9D4D-4F42-12757E7D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0" name="Freeform 3669">
                <a:extLst>
                  <a:ext uri="{FF2B5EF4-FFF2-40B4-BE49-F238E27FC236}">
                    <a16:creationId xmlns:a16="http://schemas.microsoft.com/office/drawing/2014/main" id="{EA0304EE-B72C-54AB-F9BF-36FF2325A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1" name="Freeform 3670">
                <a:extLst>
                  <a:ext uri="{FF2B5EF4-FFF2-40B4-BE49-F238E27FC236}">
                    <a16:creationId xmlns:a16="http://schemas.microsoft.com/office/drawing/2014/main" id="{0C3E0B34-365C-A1DC-59D9-61F06F87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7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2" name="Line 3671">
                <a:extLst>
                  <a:ext uri="{FF2B5EF4-FFF2-40B4-BE49-F238E27FC236}">
                    <a16:creationId xmlns:a16="http://schemas.microsoft.com/office/drawing/2014/main" id="{8466F099-B92E-5B4E-7A4D-CE77C2201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3" name="Freeform 3672">
                <a:extLst>
                  <a:ext uri="{FF2B5EF4-FFF2-40B4-BE49-F238E27FC236}">
                    <a16:creationId xmlns:a16="http://schemas.microsoft.com/office/drawing/2014/main" id="{6C3773E0-54AF-8D97-E890-3EFD00739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4" name="Freeform 3673">
                <a:extLst>
                  <a:ext uri="{FF2B5EF4-FFF2-40B4-BE49-F238E27FC236}">
                    <a16:creationId xmlns:a16="http://schemas.microsoft.com/office/drawing/2014/main" id="{B59DE2B3-EAF2-2EA6-6A2E-2B363265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5" name="Freeform 3674">
                <a:extLst>
                  <a:ext uri="{FF2B5EF4-FFF2-40B4-BE49-F238E27FC236}">
                    <a16:creationId xmlns:a16="http://schemas.microsoft.com/office/drawing/2014/main" id="{4F06530D-ADD9-88BE-C945-F38DFEBC2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6" name="Freeform 3675">
                <a:extLst>
                  <a:ext uri="{FF2B5EF4-FFF2-40B4-BE49-F238E27FC236}">
                    <a16:creationId xmlns:a16="http://schemas.microsoft.com/office/drawing/2014/main" id="{F4E4B600-C67C-8E23-95B6-8026CE189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7" name="Line 3676">
                <a:extLst>
                  <a:ext uri="{FF2B5EF4-FFF2-40B4-BE49-F238E27FC236}">
                    <a16:creationId xmlns:a16="http://schemas.microsoft.com/office/drawing/2014/main" id="{37B36439-21C3-05BE-E911-D2C280295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8" name="Freeform 3677">
                <a:extLst>
                  <a:ext uri="{FF2B5EF4-FFF2-40B4-BE49-F238E27FC236}">
                    <a16:creationId xmlns:a16="http://schemas.microsoft.com/office/drawing/2014/main" id="{E449AC79-5B99-372A-A709-BFC644E6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49" name="Freeform 3678">
                <a:extLst>
                  <a:ext uri="{FF2B5EF4-FFF2-40B4-BE49-F238E27FC236}">
                    <a16:creationId xmlns:a16="http://schemas.microsoft.com/office/drawing/2014/main" id="{B14C0DA3-88A3-0B52-45E5-6DE45B626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0" name="Freeform 3679">
                <a:extLst>
                  <a:ext uri="{FF2B5EF4-FFF2-40B4-BE49-F238E27FC236}">
                    <a16:creationId xmlns:a16="http://schemas.microsoft.com/office/drawing/2014/main" id="{F8300857-C860-ED02-38C7-6D431B879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1" name="Line 3680">
                <a:extLst>
                  <a:ext uri="{FF2B5EF4-FFF2-40B4-BE49-F238E27FC236}">
                    <a16:creationId xmlns:a16="http://schemas.microsoft.com/office/drawing/2014/main" id="{2C0F0EB1-E8E5-CFAD-79BD-BB15335E9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2" name="Freeform 3681">
                <a:extLst>
                  <a:ext uri="{FF2B5EF4-FFF2-40B4-BE49-F238E27FC236}">
                    <a16:creationId xmlns:a16="http://schemas.microsoft.com/office/drawing/2014/main" id="{D4E0A485-68E8-4514-1397-9B1AB3C25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3" name="Line 3682">
                <a:extLst>
                  <a:ext uri="{FF2B5EF4-FFF2-40B4-BE49-F238E27FC236}">
                    <a16:creationId xmlns:a16="http://schemas.microsoft.com/office/drawing/2014/main" id="{B064FB67-32B1-82D0-495D-983A51466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4" name="Freeform 3683">
                <a:extLst>
                  <a:ext uri="{FF2B5EF4-FFF2-40B4-BE49-F238E27FC236}">
                    <a16:creationId xmlns:a16="http://schemas.microsoft.com/office/drawing/2014/main" id="{2F2EECA8-FBFA-A934-71F5-DF6176BB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9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5" name="Line 3684">
                <a:extLst>
                  <a:ext uri="{FF2B5EF4-FFF2-40B4-BE49-F238E27FC236}">
                    <a16:creationId xmlns:a16="http://schemas.microsoft.com/office/drawing/2014/main" id="{64609339-21F7-846C-F463-D95F1E29C1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6" name="Freeform 3685">
                <a:extLst>
                  <a:ext uri="{FF2B5EF4-FFF2-40B4-BE49-F238E27FC236}">
                    <a16:creationId xmlns:a16="http://schemas.microsoft.com/office/drawing/2014/main" id="{2139C9D0-CC08-D262-71EC-BCBC444F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9" y="0"/>
                    </a:moveTo>
                    <a:lnTo>
                      <a:pt x="321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2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2" y="46"/>
                    </a:lnTo>
                    <a:lnTo>
                      <a:pt x="223" y="54"/>
                    </a:lnTo>
                    <a:lnTo>
                      <a:pt x="216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6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4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7" y="270"/>
                    </a:lnTo>
                    <a:lnTo>
                      <a:pt x="97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5" y="457"/>
                    </a:lnTo>
                    <a:lnTo>
                      <a:pt x="48" y="500"/>
                    </a:lnTo>
                    <a:lnTo>
                      <a:pt x="40" y="543"/>
                    </a:lnTo>
                    <a:lnTo>
                      <a:pt x="33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3" y="879"/>
                    </a:lnTo>
                    <a:lnTo>
                      <a:pt x="1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1" y="1143"/>
                    </a:lnTo>
                    <a:lnTo>
                      <a:pt x="3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3" y="1488"/>
                    </a:lnTo>
                    <a:lnTo>
                      <a:pt x="40" y="1533"/>
                    </a:lnTo>
                    <a:lnTo>
                      <a:pt x="48" y="1576"/>
                    </a:lnTo>
                    <a:lnTo>
                      <a:pt x="55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7" y="1772"/>
                    </a:lnTo>
                    <a:lnTo>
                      <a:pt x="107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4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6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6" y="2013"/>
                    </a:lnTo>
                    <a:lnTo>
                      <a:pt x="223" y="2021"/>
                    </a:lnTo>
                    <a:lnTo>
                      <a:pt x="232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2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1" y="2075"/>
                    </a:lnTo>
                    <a:lnTo>
                      <a:pt x="329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8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50" y="2004"/>
                    </a:lnTo>
                    <a:lnTo>
                      <a:pt x="457" y="1994"/>
                    </a:lnTo>
                    <a:lnTo>
                      <a:pt x="465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1" y="1772"/>
                    </a:lnTo>
                    <a:lnTo>
                      <a:pt x="573" y="1736"/>
                    </a:lnTo>
                    <a:lnTo>
                      <a:pt x="583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7" y="1533"/>
                    </a:lnTo>
                    <a:lnTo>
                      <a:pt x="625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2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2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5" y="588"/>
                    </a:lnTo>
                    <a:lnTo>
                      <a:pt x="617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3" y="377"/>
                    </a:lnTo>
                    <a:lnTo>
                      <a:pt x="573" y="340"/>
                    </a:lnTo>
                    <a:lnTo>
                      <a:pt x="561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5" y="91"/>
                    </a:lnTo>
                    <a:lnTo>
                      <a:pt x="457" y="81"/>
                    </a:lnTo>
                    <a:lnTo>
                      <a:pt x="450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8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7" name="Line 3686">
                <a:extLst>
                  <a:ext uri="{FF2B5EF4-FFF2-40B4-BE49-F238E27FC236}">
                    <a16:creationId xmlns:a16="http://schemas.microsoft.com/office/drawing/2014/main" id="{698DA9C5-B443-2B27-07DF-903C49760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2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8" name="Line 3687">
                <a:extLst>
                  <a:ext uri="{FF2B5EF4-FFF2-40B4-BE49-F238E27FC236}">
                    <a16:creationId xmlns:a16="http://schemas.microsoft.com/office/drawing/2014/main" id="{F42A6204-6C50-B170-6BB3-7AB495810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8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59" name="Line 3688">
                <a:extLst>
                  <a:ext uri="{FF2B5EF4-FFF2-40B4-BE49-F238E27FC236}">
                    <a16:creationId xmlns:a16="http://schemas.microsoft.com/office/drawing/2014/main" id="{188C07AB-3A27-5BE4-FDA4-C310CF6407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3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0" name="Line 3689">
                <a:extLst>
                  <a:ext uri="{FF2B5EF4-FFF2-40B4-BE49-F238E27FC236}">
                    <a16:creationId xmlns:a16="http://schemas.microsoft.com/office/drawing/2014/main" id="{C222857A-963F-9AE9-BD1C-53E5B1456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1" name="Line 3690">
                <a:extLst>
                  <a:ext uri="{FF2B5EF4-FFF2-40B4-BE49-F238E27FC236}">
                    <a16:creationId xmlns:a16="http://schemas.microsoft.com/office/drawing/2014/main" id="{97839AB0-E9CA-37D0-F2B5-86DC98523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5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2" name="Line 3691">
                <a:extLst>
                  <a:ext uri="{FF2B5EF4-FFF2-40B4-BE49-F238E27FC236}">
                    <a16:creationId xmlns:a16="http://schemas.microsoft.com/office/drawing/2014/main" id="{D78D4D84-4C67-1AD9-6F14-5B32D383C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3" name="Line 3692">
                <a:extLst>
                  <a:ext uri="{FF2B5EF4-FFF2-40B4-BE49-F238E27FC236}">
                    <a16:creationId xmlns:a16="http://schemas.microsoft.com/office/drawing/2014/main" id="{B4299729-3170-1741-75BB-C856843CC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7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4" name="Line 3693">
                <a:extLst>
                  <a:ext uri="{FF2B5EF4-FFF2-40B4-BE49-F238E27FC236}">
                    <a16:creationId xmlns:a16="http://schemas.microsoft.com/office/drawing/2014/main" id="{B5553340-74A0-D667-D2EC-42524C90F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3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5" name="Line 3694">
                <a:extLst>
                  <a:ext uri="{FF2B5EF4-FFF2-40B4-BE49-F238E27FC236}">
                    <a16:creationId xmlns:a16="http://schemas.microsoft.com/office/drawing/2014/main" id="{73553B6D-CE6D-20C9-83B7-F0DE0C3348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6" name="Line 3695">
                <a:extLst>
                  <a:ext uri="{FF2B5EF4-FFF2-40B4-BE49-F238E27FC236}">
                    <a16:creationId xmlns:a16="http://schemas.microsoft.com/office/drawing/2014/main" id="{6A108773-AA2E-EC02-8138-DF2329202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5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7" name="Line 3696">
                <a:extLst>
                  <a:ext uri="{FF2B5EF4-FFF2-40B4-BE49-F238E27FC236}">
                    <a16:creationId xmlns:a16="http://schemas.microsoft.com/office/drawing/2014/main" id="{834D4453-C46F-E40A-C1D2-7AF2FECC8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8" name="Line 3697">
                <a:extLst>
                  <a:ext uri="{FF2B5EF4-FFF2-40B4-BE49-F238E27FC236}">
                    <a16:creationId xmlns:a16="http://schemas.microsoft.com/office/drawing/2014/main" id="{D5172899-0CF6-1A69-5759-A13FA90C2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7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69" name="Line 3698">
                <a:extLst>
                  <a:ext uri="{FF2B5EF4-FFF2-40B4-BE49-F238E27FC236}">
                    <a16:creationId xmlns:a16="http://schemas.microsoft.com/office/drawing/2014/main" id="{30970ED7-42B1-BEF7-4A60-EAB850304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3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0" name="Line 3699">
                <a:extLst>
                  <a:ext uri="{FF2B5EF4-FFF2-40B4-BE49-F238E27FC236}">
                    <a16:creationId xmlns:a16="http://schemas.microsoft.com/office/drawing/2014/main" id="{FDB9EF4F-4C08-A6CD-782B-66946C6AA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9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1" name="Line 3700">
                <a:extLst>
                  <a:ext uri="{FF2B5EF4-FFF2-40B4-BE49-F238E27FC236}">
                    <a16:creationId xmlns:a16="http://schemas.microsoft.com/office/drawing/2014/main" id="{FE3450E0-8FAD-1C84-67A7-66055E8820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6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2" name="Line 3701">
                <a:extLst>
                  <a:ext uri="{FF2B5EF4-FFF2-40B4-BE49-F238E27FC236}">
                    <a16:creationId xmlns:a16="http://schemas.microsoft.com/office/drawing/2014/main" id="{90AA9ACB-1DAC-2E42-DC43-C565A23D7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3" name="Line 3702">
                <a:extLst>
                  <a:ext uri="{FF2B5EF4-FFF2-40B4-BE49-F238E27FC236}">
                    <a16:creationId xmlns:a16="http://schemas.microsoft.com/office/drawing/2014/main" id="{E255E5A1-0B81-809F-B64F-1ADAE27635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8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4" name="Line 3703">
                <a:extLst>
                  <a:ext uri="{FF2B5EF4-FFF2-40B4-BE49-F238E27FC236}">
                    <a16:creationId xmlns:a16="http://schemas.microsoft.com/office/drawing/2014/main" id="{3770BF91-6E2C-82F6-CC5D-E95611DA12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5" name="Line 3704">
                <a:extLst>
                  <a:ext uri="{FF2B5EF4-FFF2-40B4-BE49-F238E27FC236}">
                    <a16:creationId xmlns:a16="http://schemas.microsoft.com/office/drawing/2014/main" id="{D1B0313C-DD5F-F29C-6626-269DCDCBE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6" name="Line 3705">
                <a:extLst>
                  <a:ext uri="{FF2B5EF4-FFF2-40B4-BE49-F238E27FC236}">
                    <a16:creationId xmlns:a16="http://schemas.microsoft.com/office/drawing/2014/main" id="{A1C984FA-AEDA-B04E-AAAA-FFB833F8DA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8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7" name="Line 3706">
                <a:extLst>
                  <a:ext uri="{FF2B5EF4-FFF2-40B4-BE49-F238E27FC236}">
                    <a16:creationId xmlns:a16="http://schemas.microsoft.com/office/drawing/2014/main" id="{8580FC2C-80BA-2421-5D32-374EA825A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4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8" name="Line 3707">
                <a:extLst>
                  <a:ext uri="{FF2B5EF4-FFF2-40B4-BE49-F238E27FC236}">
                    <a16:creationId xmlns:a16="http://schemas.microsoft.com/office/drawing/2014/main" id="{F50BE0D3-A5FC-8DDB-7B93-412AD64A5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1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79" name="Line 3708">
                <a:extLst>
                  <a:ext uri="{FF2B5EF4-FFF2-40B4-BE49-F238E27FC236}">
                    <a16:creationId xmlns:a16="http://schemas.microsoft.com/office/drawing/2014/main" id="{179B79F4-610F-58E6-BD19-E3EB161BD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7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0" name="Line 3709">
                <a:extLst>
                  <a:ext uri="{FF2B5EF4-FFF2-40B4-BE49-F238E27FC236}">
                    <a16:creationId xmlns:a16="http://schemas.microsoft.com/office/drawing/2014/main" id="{3CF30A97-8FB2-B546-597B-6A9FC8AFB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1" name="Line 3710">
                <a:extLst>
                  <a:ext uri="{FF2B5EF4-FFF2-40B4-BE49-F238E27FC236}">
                    <a16:creationId xmlns:a16="http://schemas.microsoft.com/office/drawing/2014/main" id="{44153C72-89D9-D204-306D-C3141FEBAC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2" name="Line 3711">
                <a:extLst>
                  <a:ext uri="{FF2B5EF4-FFF2-40B4-BE49-F238E27FC236}">
                    <a16:creationId xmlns:a16="http://schemas.microsoft.com/office/drawing/2014/main" id="{D920E4D3-0EE1-0641-BAC3-2F88B7B9B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1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3" name="Line 3712">
                <a:extLst>
                  <a:ext uri="{FF2B5EF4-FFF2-40B4-BE49-F238E27FC236}">
                    <a16:creationId xmlns:a16="http://schemas.microsoft.com/office/drawing/2014/main" id="{9DD85434-0A2D-3ABA-CBB3-CA80B225F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4" name="Line 3713">
                <a:extLst>
                  <a:ext uri="{FF2B5EF4-FFF2-40B4-BE49-F238E27FC236}">
                    <a16:creationId xmlns:a16="http://schemas.microsoft.com/office/drawing/2014/main" id="{931EE396-9007-E96B-B17F-138F0D336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0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5" name="Line 3714">
                <a:extLst>
                  <a:ext uri="{FF2B5EF4-FFF2-40B4-BE49-F238E27FC236}">
                    <a16:creationId xmlns:a16="http://schemas.microsoft.com/office/drawing/2014/main" id="{E7CE293E-FFD7-AE98-6B88-19E602CDD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4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6" name="Line 3715">
                <a:extLst>
                  <a:ext uri="{FF2B5EF4-FFF2-40B4-BE49-F238E27FC236}">
                    <a16:creationId xmlns:a16="http://schemas.microsoft.com/office/drawing/2014/main" id="{2C4EB8A6-39C3-1DD3-8F34-BD275592E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7" name="Line 3716">
                <a:extLst>
                  <a:ext uri="{FF2B5EF4-FFF2-40B4-BE49-F238E27FC236}">
                    <a16:creationId xmlns:a16="http://schemas.microsoft.com/office/drawing/2014/main" id="{3439ECD9-88A7-57B0-5423-0FA696872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8" name="Line 3717">
                <a:extLst>
                  <a:ext uri="{FF2B5EF4-FFF2-40B4-BE49-F238E27FC236}">
                    <a16:creationId xmlns:a16="http://schemas.microsoft.com/office/drawing/2014/main" id="{FB908346-8BAC-4FBB-9BEE-71C74C8B21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9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89" name="Line 3718">
                <a:extLst>
                  <a:ext uri="{FF2B5EF4-FFF2-40B4-BE49-F238E27FC236}">
                    <a16:creationId xmlns:a16="http://schemas.microsoft.com/office/drawing/2014/main" id="{4CA899F1-18F5-6749-6104-164ECAC35E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5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0" name="Line 3719">
                <a:extLst>
                  <a:ext uri="{FF2B5EF4-FFF2-40B4-BE49-F238E27FC236}">
                    <a16:creationId xmlns:a16="http://schemas.microsoft.com/office/drawing/2014/main" id="{C5862B03-A89E-73CF-8F06-1EF91A753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2" y="1209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1" name="Line 3720">
                <a:extLst>
                  <a:ext uri="{FF2B5EF4-FFF2-40B4-BE49-F238E27FC236}">
                    <a16:creationId xmlns:a16="http://schemas.microsoft.com/office/drawing/2014/main" id="{8ABDD9D4-F8D2-9D89-25F6-BA739F616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8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2" name="Line 3721">
                <a:extLst>
                  <a:ext uri="{FF2B5EF4-FFF2-40B4-BE49-F238E27FC236}">
                    <a16:creationId xmlns:a16="http://schemas.microsoft.com/office/drawing/2014/main" id="{382396CF-B5D6-3F68-7D7D-5EE022979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3" name="Line 3722">
                <a:extLst>
                  <a:ext uri="{FF2B5EF4-FFF2-40B4-BE49-F238E27FC236}">
                    <a16:creationId xmlns:a16="http://schemas.microsoft.com/office/drawing/2014/main" id="{CA8D364B-32B6-AF9E-6E17-D62948FE5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1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4" name="Line 3723">
                <a:extLst>
                  <a:ext uri="{FF2B5EF4-FFF2-40B4-BE49-F238E27FC236}">
                    <a16:creationId xmlns:a16="http://schemas.microsoft.com/office/drawing/2014/main" id="{F6FCB856-E449-EBAE-42CB-A3340E047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9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5" name="Line 3724">
                <a:extLst>
                  <a:ext uri="{FF2B5EF4-FFF2-40B4-BE49-F238E27FC236}">
                    <a16:creationId xmlns:a16="http://schemas.microsoft.com/office/drawing/2014/main" id="{A67A2E58-4B87-69D9-B14F-EDFBF8248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6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6" name="Line 3725">
                <a:extLst>
                  <a:ext uri="{FF2B5EF4-FFF2-40B4-BE49-F238E27FC236}">
                    <a16:creationId xmlns:a16="http://schemas.microsoft.com/office/drawing/2014/main" id="{BE7F05FC-818D-FFAA-5651-BEAF7A566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5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7" name="Line 3726">
                <a:extLst>
                  <a:ext uri="{FF2B5EF4-FFF2-40B4-BE49-F238E27FC236}">
                    <a16:creationId xmlns:a16="http://schemas.microsoft.com/office/drawing/2014/main" id="{E5EA1FB5-DA39-E92A-499A-2525E09A1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3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8" name="Line 3727">
                <a:extLst>
                  <a:ext uri="{FF2B5EF4-FFF2-40B4-BE49-F238E27FC236}">
                    <a16:creationId xmlns:a16="http://schemas.microsoft.com/office/drawing/2014/main" id="{7CE526FF-FFE8-4D08-41B4-7981FE6D1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99" name="Line 3728">
                <a:extLst>
                  <a:ext uri="{FF2B5EF4-FFF2-40B4-BE49-F238E27FC236}">
                    <a16:creationId xmlns:a16="http://schemas.microsoft.com/office/drawing/2014/main" id="{6198CE7D-8CBE-7896-ECBC-5695F2A87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0" name="Line 3729">
                <a:extLst>
                  <a:ext uri="{FF2B5EF4-FFF2-40B4-BE49-F238E27FC236}">
                    <a16:creationId xmlns:a16="http://schemas.microsoft.com/office/drawing/2014/main" id="{84026C6F-70EE-C99D-CD98-6CF2C261F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1" name="Line 3730">
                <a:extLst>
                  <a:ext uri="{FF2B5EF4-FFF2-40B4-BE49-F238E27FC236}">
                    <a16:creationId xmlns:a16="http://schemas.microsoft.com/office/drawing/2014/main" id="{5180D41E-02AC-B460-ACDA-EFC51EB3C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2" name="Line 3731">
                <a:extLst>
                  <a:ext uri="{FF2B5EF4-FFF2-40B4-BE49-F238E27FC236}">
                    <a16:creationId xmlns:a16="http://schemas.microsoft.com/office/drawing/2014/main" id="{CAEB72E5-02B9-C7C7-F5B3-FBC8B57EB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3" name="Line 3732">
                <a:extLst>
                  <a:ext uri="{FF2B5EF4-FFF2-40B4-BE49-F238E27FC236}">
                    <a16:creationId xmlns:a16="http://schemas.microsoft.com/office/drawing/2014/main" id="{91D0E8D4-23B4-48DD-89B3-B408D193F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4" name="Line 3733">
                <a:extLst>
                  <a:ext uri="{FF2B5EF4-FFF2-40B4-BE49-F238E27FC236}">
                    <a16:creationId xmlns:a16="http://schemas.microsoft.com/office/drawing/2014/main" id="{1A84C3F3-1873-3681-38A8-8F510AAE9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3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5" name="Line 3734">
                <a:extLst>
                  <a:ext uri="{FF2B5EF4-FFF2-40B4-BE49-F238E27FC236}">
                    <a16:creationId xmlns:a16="http://schemas.microsoft.com/office/drawing/2014/main" id="{EF8EF18A-45A0-DDF2-5386-D6F14F3BD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5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6" name="Line 3735">
                <a:extLst>
                  <a:ext uri="{FF2B5EF4-FFF2-40B4-BE49-F238E27FC236}">
                    <a16:creationId xmlns:a16="http://schemas.microsoft.com/office/drawing/2014/main" id="{F391B662-ECAB-F352-AB1F-D6D0508713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7" name="Line 3736">
                <a:extLst>
                  <a:ext uri="{FF2B5EF4-FFF2-40B4-BE49-F238E27FC236}">
                    <a16:creationId xmlns:a16="http://schemas.microsoft.com/office/drawing/2014/main" id="{F8BEFE33-FAD8-E82B-A775-77E1EB90B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9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8" name="Line 3737">
                <a:extLst>
                  <a:ext uri="{FF2B5EF4-FFF2-40B4-BE49-F238E27FC236}">
                    <a16:creationId xmlns:a16="http://schemas.microsoft.com/office/drawing/2014/main" id="{F78E1792-18DE-F3A1-D118-783BC6D2D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1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09" name="Line 3738">
                <a:extLst>
                  <a:ext uri="{FF2B5EF4-FFF2-40B4-BE49-F238E27FC236}">
                    <a16:creationId xmlns:a16="http://schemas.microsoft.com/office/drawing/2014/main" id="{9BE1B793-D561-FF91-454E-2C7488E12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0" name="Line 3739">
                <a:extLst>
                  <a:ext uri="{FF2B5EF4-FFF2-40B4-BE49-F238E27FC236}">
                    <a16:creationId xmlns:a16="http://schemas.microsoft.com/office/drawing/2014/main" id="{AEA0B7D7-238F-6511-5709-818A30B5A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8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1" name="Line 3740">
                <a:extLst>
                  <a:ext uri="{FF2B5EF4-FFF2-40B4-BE49-F238E27FC236}">
                    <a16:creationId xmlns:a16="http://schemas.microsoft.com/office/drawing/2014/main" id="{F51599B7-21CA-8D94-1FDD-BC7FDBFCD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2" y="1467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2" name="Line 3741">
                <a:extLst>
                  <a:ext uri="{FF2B5EF4-FFF2-40B4-BE49-F238E27FC236}">
                    <a16:creationId xmlns:a16="http://schemas.microsoft.com/office/drawing/2014/main" id="{FDD04FBD-55A1-7EE7-26A6-1FAAE89D07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3" name="Line 3742">
                <a:extLst>
                  <a:ext uri="{FF2B5EF4-FFF2-40B4-BE49-F238E27FC236}">
                    <a16:creationId xmlns:a16="http://schemas.microsoft.com/office/drawing/2014/main" id="{57E9A949-F51F-DBAA-6798-BE7D6164D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9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4" name="Line 3743">
                <a:extLst>
                  <a:ext uri="{FF2B5EF4-FFF2-40B4-BE49-F238E27FC236}">
                    <a16:creationId xmlns:a16="http://schemas.microsoft.com/office/drawing/2014/main" id="{B553B5A1-D0CC-5117-81B0-DE1F08DB0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5" name="Line 3744">
                <a:extLst>
                  <a:ext uri="{FF2B5EF4-FFF2-40B4-BE49-F238E27FC236}">
                    <a16:creationId xmlns:a16="http://schemas.microsoft.com/office/drawing/2014/main" id="{CCB74B3A-757D-FC71-7FEA-82BFE5820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6" name="Line 3745">
                <a:extLst>
                  <a:ext uri="{FF2B5EF4-FFF2-40B4-BE49-F238E27FC236}">
                    <a16:creationId xmlns:a16="http://schemas.microsoft.com/office/drawing/2014/main" id="{6879DFD0-4A60-745E-7073-4F364BD721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4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7" name="Line 3746">
                <a:extLst>
                  <a:ext uri="{FF2B5EF4-FFF2-40B4-BE49-F238E27FC236}">
                    <a16:creationId xmlns:a16="http://schemas.microsoft.com/office/drawing/2014/main" id="{85C0519B-85DE-0D06-E8A6-6B2CAB833B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8" name="Line 3747">
                <a:extLst>
                  <a:ext uri="{FF2B5EF4-FFF2-40B4-BE49-F238E27FC236}">
                    <a16:creationId xmlns:a16="http://schemas.microsoft.com/office/drawing/2014/main" id="{AE389DAF-783C-822B-D605-846F57D83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5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19" name="Line 3748">
                <a:extLst>
                  <a:ext uri="{FF2B5EF4-FFF2-40B4-BE49-F238E27FC236}">
                    <a16:creationId xmlns:a16="http://schemas.microsoft.com/office/drawing/2014/main" id="{31C24A77-112B-2E95-A41D-7ABBA97CB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1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0" name="Line 3749">
                <a:extLst>
                  <a:ext uri="{FF2B5EF4-FFF2-40B4-BE49-F238E27FC236}">
                    <a16:creationId xmlns:a16="http://schemas.microsoft.com/office/drawing/2014/main" id="{126C797D-ABA7-53D1-11D7-B743B0E37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1" name="Line 3750">
                <a:extLst>
                  <a:ext uri="{FF2B5EF4-FFF2-40B4-BE49-F238E27FC236}">
                    <a16:creationId xmlns:a16="http://schemas.microsoft.com/office/drawing/2014/main" id="{EC5178FD-4B80-1B28-157B-47E39C49D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2" name="Line 3751">
                <a:extLst>
                  <a:ext uri="{FF2B5EF4-FFF2-40B4-BE49-F238E27FC236}">
                    <a16:creationId xmlns:a16="http://schemas.microsoft.com/office/drawing/2014/main" id="{97923B5E-6297-367D-FAC6-A1D77D09C8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7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3" name="Line 3752">
                <a:extLst>
                  <a:ext uri="{FF2B5EF4-FFF2-40B4-BE49-F238E27FC236}">
                    <a16:creationId xmlns:a16="http://schemas.microsoft.com/office/drawing/2014/main" id="{87EEFFF6-8E3A-53E6-319B-3EFF39766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4" name="Line 3753">
                <a:extLst>
                  <a:ext uri="{FF2B5EF4-FFF2-40B4-BE49-F238E27FC236}">
                    <a16:creationId xmlns:a16="http://schemas.microsoft.com/office/drawing/2014/main" id="{91C49C8F-2786-B2A5-D44A-E947571BE9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4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5" name="Line 3754">
                <a:extLst>
                  <a:ext uri="{FF2B5EF4-FFF2-40B4-BE49-F238E27FC236}">
                    <a16:creationId xmlns:a16="http://schemas.microsoft.com/office/drawing/2014/main" id="{40A8231E-AFA4-3F98-1FAA-E5343A0E6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6" name="Line 3755">
                <a:extLst>
                  <a:ext uri="{FF2B5EF4-FFF2-40B4-BE49-F238E27FC236}">
                    <a16:creationId xmlns:a16="http://schemas.microsoft.com/office/drawing/2014/main" id="{B4740210-C02D-F151-6977-C62B6B405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7" name="Line 3756">
                <a:extLst>
                  <a:ext uri="{FF2B5EF4-FFF2-40B4-BE49-F238E27FC236}">
                    <a16:creationId xmlns:a16="http://schemas.microsoft.com/office/drawing/2014/main" id="{7CD2A0B6-E574-AD7E-186E-1AF2094FC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8" name="Line 3757">
                <a:extLst>
                  <a:ext uri="{FF2B5EF4-FFF2-40B4-BE49-F238E27FC236}">
                    <a16:creationId xmlns:a16="http://schemas.microsoft.com/office/drawing/2014/main" id="{3BB7846E-1218-7ABA-486B-6BB2231EA4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8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29" name="Line 3758">
                <a:extLst>
                  <a:ext uri="{FF2B5EF4-FFF2-40B4-BE49-F238E27FC236}">
                    <a16:creationId xmlns:a16="http://schemas.microsoft.com/office/drawing/2014/main" id="{4C0F6565-8008-DEFF-7698-58A89E190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2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0" name="Line 3759">
                <a:extLst>
                  <a:ext uri="{FF2B5EF4-FFF2-40B4-BE49-F238E27FC236}">
                    <a16:creationId xmlns:a16="http://schemas.microsoft.com/office/drawing/2014/main" id="{4C20B2A8-F040-016B-A073-AB119BDB4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1" name="Line 3760">
                <a:extLst>
                  <a:ext uri="{FF2B5EF4-FFF2-40B4-BE49-F238E27FC236}">
                    <a16:creationId xmlns:a16="http://schemas.microsoft.com/office/drawing/2014/main" id="{718420B6-D739-732B-72C2-54467D1C9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9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2" name="Line 3761">
                <a:extLst>
                  <a:ext uri="{FF2B5EF4-FFF2-40B4-BE49-F238E27FC236}">
                    <a16:creationId xmlns:a16="http://schemas.microsoft.com/office/drawing/2014/main" id="{465B1C0C-27A9-265C-5B09-1442E48D8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3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3" name="Line 3762">
                <a:extLst>
                  <a:ext uri="{FF2B5EF4-FFF2-40B4-BE49-F238E27FC236}">
                    <a16:creationId xmlns:a16="http://schemas.microsoft.com/office/drawing/2014/main" id="{7EB97725-C77E-6403-A229-F927E8BD3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7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4" name="Line 3763">
                <a:extLst>
                  <a:ext uri="{FF2B5EF4-FFF2-40B4-BE49-F238E27FC236}">
                    <a16:creationId xmlns:a16="http://schemas.microsoft.com/office/drawing/2014/main" id="{9367FF9F-1313-8E54-C861-F58B8474C7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5" name="Line 3764">
                <a:extLst>
                  <a:ext uri="{FF2B5EF4-FFF2-40B4-BE49-F238E27FC236}">
                    <a16:creationId xmlns:a16="http://schemas.microsoft.com/office/drawing/2014/main" id="{A1A576F4-A18D-F91D-3AE2-26E388D5B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5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6" name="Line 3765">
                <a:extLst>
                  <a:ext uri="{FF2B5EF4-FFF2-40B4-BE49-F238E27FC236}">
                    <a16:creationId xmlns:a16="http://schemas.microsoft.com/office/drawing/2014/main" id="{42CD61A5-7C75-E1CC-D80A-354187B7F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7" name="Line 3766">
                <a:extLst>
                  <a:ext uri="{FF2B5EF4-FFF2-40B4-BE49-F238E27FC236}">
                    <a16:creationId xmlns:a16="http://schemas.microsoft.com/office/drawing/2014/main" id="{507365B4-766F-2B15-B3B3-CDC8C4904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3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8" name="Line 3767">
                <a:extLst>
                  <a:ext uri="{FF2B5EF4-FFF2-40B4-BE49-F238E27FC236}">
                    <a16:creationId xmlns:a16="http://schemas.microsoft.com/office/drawing/2014/main" id="{A85350FE-B433-48A3-2AE7-CD0B55A90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7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39" name="Line 3768">
                <a:extLst>
                  <a:ext uri="{FF2B5EF4-FFF2-40B4-BE49-F238E27FC236}">
                    <a16:creationId xmlns:a16="http://schemas.microsoft.com/office/drawing/2014/main" id="{384EED94-45F6-F0DF-6A3B-4D044A926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0" name="Line 3769">
                <a:extLst>
                  <a:ext uri="{FF2B5EF4-FFF2-40B4-BE49-F238E27FC236}">
                    <a16:creationId xmlns:a16="http://schemas.microsoft.com/office/drawing/2014/main" id="{B37EA002-949E-E70E-3FC7-3CADD3531C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1" name="Line 3770">
                <a:extLst>
                  <a:ext uri="{FF2B5EF4-FFF2-40B4-BE49-F238E27FC236}">
                    <a16:creationId xmlns:a16="http://schemas.microsoft.com/office/drawing/2014/main" id="{9A2AE569-4178-B97E-877F-2C0CAF279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2" name="Line 3771">
                <a:extLst>
                  <a:ext uri="{FF2B5EF4-FFF2-40B4-BE49-F238E27FC236}">
                    <a16:creationId xmlns:a16="http://schemas.microsoft.com/office/drawing/2014/main" id="{34F0D452-5F0D-3BC8-E743-B2A3EC1C7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3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3" name="Line 3772">
                <a:extLst>
                  <a:ext uri="{FF2B5EF4-FFF2-40B4-BE49-F238E27FC236}">
                    <a16:creationId xmlns:a16="http://schemas.microsoft.com/office/drawing/2014/main" id="{6375D472-72C0-2957-CE50-B3AA2DE9EA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8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4" name="Line 3773">
                <a:extLst>
                  <a:ext uri="{FF2B5EF4-FFF2-40B4-BE49-F238E27FC236}">
                    <a16:creationId xmlns:a16="http://schemas.microsoft.com/office/drawing/2014/main" id="{B8C1B8B8-A2A8-BB6C-F5B3-41ABDB675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5" name="Line 3774">
                <a:extLst>
                  <a:ext uri="{FF2B5EF4-FFF2-40B4-BE49-F238E27FC236}">
                    <a16:creationId xmlns:a16="http://schemas.microsoft.com/office/drawing/2014/main" id="{A6198207-93C2-2689-5980-6B09C2D50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6" name="Line 3775">
                <a:extLst>
                  <a:ext uri="{FF2B5EF4-FFF2-40B4-BE49-F238E27FC236}">
                    <a16:creationId xmlns:a16="http://schemas.microsoft.com/office/drawing/2014/main" id="{FF56E9FB-C959-D8CF-6FFC-0D077828E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7" name="Line 3776">
                <a:extLst>
                  <a:ext uri="{FF2B5EF4-FFF2-40B4-BE49-F238E27FC236}">
                    <a16:creationId xmlns:a16="http://schemas.microsoft.com/office/drawing/2014/main" id="{ED69A78A-EE7A-DF23-0C1C-6AC3DEB54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8" name="Line 3777">
                <a:extLst>
                  <a:ext uri="{FF2B5EF4-FFF2-40B4-BE49-F238E27FC236}">
                    <a16:creationId xmlns:a16="http://schemas.microsoft.com/office/drawing/2014/main" id="{7514F926-78EA-1035-34D5-B51EDD77C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49" name="Line 3778">
                <a:extLst>
                  <a:ext uri="{FF2B5EF4-FFF2-40B4-BE49-F238E27FC236}">
                    <a16:creationId xmlns:a16="http://schemas.microsoft.com/office/drawing/2014/main" id="{A150CF1E-4071-F410-806E-E48B61A95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3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0" name="Line 3779">
                <a:extLst>
                  <a:ext uri="{FF2B5EF4-FFF2-40B4-BE49-F238E27FC236}">
                    <a16:creationId xmlns:a16="http://schemas.microsoft.com/office/drawing/2014/main" id="{7835D19E-F635-D67A-A522-BAB20F09E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7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1" name="Line 3780">
                <a:extLst>
                  <a:ext uri="{FF2B5EF4-FFF2-40B4-BE49-F238E27FC236}">
                    <a16:creationId xmlns:a16="http://schemas.microsoft.com/office/drawing/2014/main" id="{0E5BF6E3-83A5-0CAF-7885-130C505019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2" name="Line 3781">
                <a:extLst>
                  <a:ext uri="{FF2B5EF4-FFF2-40B4-BE49-F238E27FC236}">
                    <a16:creationId xmlns:a16="http://schemas.microsoft.com/office/drawing/2014/main" id="{65105FD5-FFAD-1FDD-A212-997B0B009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5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3" name="Line 3782">
                <a:extLst>
                  <a:ext uri="{FF2B5EF4-FFF2-40B4-BE49-F238E27FC236}">
                    <a16:creationId xmlns:a16="http://schemas.microsoft.com/office/drawing/2014/main" id="{29084F2B-9101-0102-C212-3C735FCF9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4" name="Line 3783">
                <a:extLst>
                  <a:ext uri="{FF2B5EF4-FFF2-40B4-BE49-F238E27FC236}">
                    <a16:creationId xmlns:a16="http://schemas.microsoft.com/office/drawing/2014/main" id="{EC5E9FA8-146D-398B-4635-F1D3674E4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5" name="Line 3784">
                <a:extLst>
                  <a:ext uri="{FF2B5EF4-FFF2-40B4-BE49-F238E27FC236}">
                    <a16:creationId xmlns:a16="http://schemas.microsoft.com/office/drawing/2014/main" id="{89386EA2-56A5-84F4-0961-04F153D01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7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6" name="Line 3785">
                <a:extLst>
                  <a:ext uri="{FF2B5EF4-FFF2-40B4-BE49-F238E27FC236}">
                    <a16:creationId xmlns:a16="http://schemas.microsoft.com/office/drawing/2014/main" id="{3F88F107-EE4C-23B6-FE34-234E3E90C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7" name="Line 3786">
                <a:extLst>
                  <a:ext uri="{FF2B5EF4-FFF2-40B4-BE49-F238E27FC236}">
                    <a16:creationId xmlns:a16="http://schemas.microsoft.com/office/drawing/2014/main" id="{91559DB1-B15B-4C25-13EF-E2223DEA9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5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8" name="Line 3787">
                <a:extLst>
                  <a:ext uri="{FF2B5EF4-FFF2-40B4-BE49-F238E27FC236}">
                    <a16:creationId xmlns:a16="http://schemas.microsoft.com/office/drawing/2014/main" id="{F929700F-87A4-5B9E-AEB6-11EDE6676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9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59" name="Line 3788">
                <a:extLst>
                  <a:ext uri="{FF2B5EF4-FFF2-40B4-BE49-F238E27FC236}">
                    <a16:creationId xmlns:a16="http://schemas.microsoft.com/office/drawing/2014/main" id="{24537195-2E34-B21C-8514-3361BC399C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2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0" name="Line 3789">
                <a:extLst>
                  <a:ext uri="{FF2B5EF4-FFF2-40B4-BE49-F238E27FC236}">
                    <a16:creationId xmlns:a16="http://schemas.microsoft.com/office/drawing/2014/main" id="{765709D1-DA65-885C-F32A-76E5E493B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6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1" name="Line 3790">
                <a:extLst>
                  <a:ext uri="{FF2B5EF4-FFF2-40B4-BE49-F238E27FC236}">
                    <a16:creationId xmlns:a16="http://schemas.microsoft.com/office/drawing/2014/main" id="{70B61066-E66E-629A-BC4B-A56F0873E5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0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2" name="Line 3791">
                <a:extLst>
                  <a:ext uri="{FF2B5EF4-FFF2-40B4-BE49-F238E27FC236}">
                    <a16:creationId xmlns:a16="http://schemas.microsoft.com/office/drawing/2014/main" id="{7D7F4272-D95A-5F9F-BDC9-CCDB8529A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3" name="Line 3792">
                <a:extLst>
                  <a:ext uri="{FF2B5EF4-FFF2-40B4-BE49-F238E27FC236}">
                    <a16:creationId xmlns:a16="http://schemas.microsoft.com/office/drawing/2014/main" id="{0FD3A3E3-9F44-AD44-C3EC-DD32FBF1E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7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4" name="Line 3793">
                <a:extLst>
                  <a:ext uri="{FF2B5EF4-FFF2-40B4-BE49-F238E27FC236}">
                    <a16:creationId xmlns:a16="http://schemas.microsoft.com/office/drawing/2014/main" id="{F9CD6887-EDD9-5335-F7C5-9D7DC3B720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1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5" name="Line 3794">
                <a:extLst>
                  <a:ext uri="{FF2B5EF4-FFF2-40B4-BE49-F238E27FC236}">
                    <a16:creationId xmlns:a16="http://schemas.microsoft.com/office/drawing/2014/main" id="{BBB223FB-1C45-B269-3644-A44F5D55A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5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6" name="Line 3795">
                <a:extLst>
                  <a:ext uri="{FF2B5EF4-FFF2-40B4-BE49-F238E27FC236}">
                    <a16:creationId xmlns:a16="http://schemas.microsoft.com/office/drawing/2014/main" id="{0F19D10D-5DA7-9619-D6D7-42A796D3F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8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7" name="Line 3796">
                <a:extLst>
                  <a:ext uri="{FF2B5EF4-FFF2-40B4-BE49-F238E27FC236}">
                    <a16:creationId xmlns:a16="http://schemas.microsoft.com/office/drawing/2014/main" id="{1D9106B0-6201-224D-7CF4-1847C8D067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1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8" name="Line 3797">
                <a:extLst>
                  <a:ext uri="{FF2B5EF4-FFF2-40B4-BE49-F238E27FC236}">
                    <a16:creationId xmlns:a16="http://schemas.microsoft.com/office/drawing/2014/main" id="{6ECF0477-075F-1560-1797-24904A715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4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69" name="Line 3798">
                <a:extLst>
                  <a:ext uri="{FF2B5EF4-FFF2-40B4-BE49-F238E27FC236}">
                    <a16:creationId xmlns:a16="http://schemas.microsoft.com/office/drawing/2014/main" id="{26876744-98B1-A362-6EF6-106AE73A6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0" name="Line 3799">
                <a:extLst>
                  <a:ext uri="{FF2B5EF4-FFF2-40B4-BE49-F238E27FC236}">
                    <a16:creationId xmlns:a16="http://schemas.microsoft.com/office/drawing/2014/main" id="{2F67D3ED-A162-3559-99AE-17607BB55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4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1" name="Line 3800">
                <a:extLst>
                  <a:ext uri="{FF2B5EF4-FFF2-40B4-BE49-F238E27FC236}">
                    <a16:creationId xmlns:a16="http://schemas.microsoft.com/office/drawing/2014/main" id="{993349E6-CC62-9349-1DD5-CF9A3E4F2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2" name="Line 3801">
                <a:extLst>
                  <a:ext uri="{FF2B5EF4-FFF2-40B4-BE49-F238E27FC236}">
                    <a16:creationId xmlns:a16="http://schemas.microsoft.com/office/drawing/2014/main" id="{4FAB072F-8B31-6FB1-A487-CC8CB4452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7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3" name="Line 3802">
                <a:extLst>
                  <a:ext uri="{FF2B5EF4-FFF2-40B4-BE49-F238E27FC236}">
                    <a16:creationId xmlns:a16="http://schemas.microsoft.com/office/drawing/2014/main" id="{2673305E-4648-8961-0DE6-CB8E146F4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2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4" name="Line 3803">
                <a:extLst>
                  <a:ext uri="{FF2B5EF4-FFF2-40B4-BE49-F238E27FC236}">
                    <a16:creationId xmlns:a16="http://schemas.microsoft.com/office/drawing/2014/main" id="{20F38A1E-CFA4-BC3D-4755-001A525E1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5" name="Line 3804">
                <a:extLst>
                  <a:ext uri="{FF2B5EF4-FFF2-40B4-BE49-F238E27FC236}">
                    <a16:creationId xmlns:a16="http://schemas.microsoft.com/office/drawing/2014/main" id="{BC3668DF-3EB4-CFD4-9CEC-ACAC86F55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6" name="Line 3805">
                <a:extLst>
                  <a:ext uri="{FF2B5EF4-FFF2-40B4-BE49-F238E27FC236}">
                    <a16:creationId xmlns:a16="http://schemas.microsoft.com/office/drawing/2014/main" id="{5F4C5DF6-3F08-6CFA-C168-03960C389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8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7" name="Line 3806">
                <a:extLst>
                  <a:ext uri="{FF2B5EF4-FFF2-40B4-BE49-F238E27FC236}">
                    <a16:creationId xmlns:a16="http://schemas.microsoft.com/office/drawing/2014/main" id="{F4735551-D781-8DCD-B4BF-E60373C6C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3" y="147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8" name="Line 3807">
                <a:extLst>
                  <a:ext uri="{FF2B5EF4-FFF2-40B4-BE49-F238E27FC236}">
                    <a16:creationId xmlns:a16="http://schemas.microsoft.com/office/drawing/2014/main" id="{5A49456C-2E5F-2BCC-A2CC-71835EB3A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79" name="Line 3808">
                <a:extLst>
                  <a:ext uri="{FF2B5EF4-FFF2-40B4-BE49-F238E27FC236}">
                    <a16:creationId xmlns:a16="http://schemas.microsoft.com/office/drawing/2014/main" id="{CBFF32E7-B8CE-A991-8BA1-A5254A0E6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0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0" name="Line 3809">
                <a:extLst>
                  <a:ext uri="{FF2B5EF4-FFF2-40B4-BE49-F238E27FC236}">
                    <a16:creationId xmlns:a16="http://schemas.microsoft.com/office/drawing/2014/main" id="{6FDB8765-3BF6-A468-C62C-6433BD9308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4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1" name="Line 3810">
                <a:extLst>
                  <a:ext uri="{FF2B5EF4-FFF2-40B4-BE49-F238E27FC236}">
                    <a16:creationId xmlns:a16="http://schemas.microsoft.com/office/drawing/2014/main" id="{92FD7299-2CED-7662-1A39-7B909D132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7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2" name="Line 3811">
                <a:extLst>
                  <a:ext uri="{FF2B5EF4-FFF2-40B4-BE49-F238E27FC236}">
                    <a16:creationId xmlns:a16="http://schemas.microsoft.com/office/drawing/2014/main" id="{D6816A94-972F-9E25-E7CE-00375B52B9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3" name="Line 3812">
                <a:extLst>
                  <a:ext uri="{FF2B5EF4-FFF2-40B4-BE49-F238E27FC236}">
                    <a16:creationId xmlns:a16="http://schemas.microsoft.com/office/drawing/2014/main" id="{870DE6AF-89D8-E7C2-1722-61E489C16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3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4" name="Line 3813">
                <a:extLst>
                  <a:ext uri="{FF2B5EF4-FFF2-40B4-BE49-F238E27FC236}">
                    <a16:creationId xmlns:a16="http://schemas.microsoft.com/office/drawing/2014/main" id="{870798A1-C1FA-DD98-9C65-8F23F07D6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5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5" name="Line 3814">
                <a:extLst>
                  <a:ext uri="{FF2B5EF4-FFF2-40B4-BE49-F238E27FC236}">
                    <a16:creationId xmlns:a16="http://schemas.microsoft.com/office/drawing/2014/main" id="{CF0E6E0D-7BF9-CB98-61CE-35389CDD0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7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6" name="Line 3815">
                <a:extLst>
                  <a:ext uri="{FF2B5EF4-FFF2-40B4-BE49-F238E27FC236}">
                    <a16:creationId xmlns:a16="http://schemas.microsoft.com/office/drawing/2014/main" id="{EFD0B96E-8A9D-3D16-8B0F-5324868AF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7" name="Line 3816">
                <a:extLst>
                  <a:ext uri="{FF2B5EF4-FFF2-40B4-BE49-F238E27FC236}">
                    <a16:creationId xmlns:a16="http://schemas.microsoft.com/office/drawing/2014/main" id="{EAF1A221-989E-9F72-0556-422D236D2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8" name="Line 3817">
                <a:extLst>
                  <a:ext uri="{FF2B5EF4-FFF2-40B4-BE49-F238E27FC236}">
                    <a16:creationId xmlns:a16="http://schemas.microsoft.com/office/drawing/2014/main" id="{739147AC-D732-ACC1-E708-D6354A026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89" name="Line 3818">
                <a:extLst>
                  <a:ext uri="{FF2B5EF4-FFF2-40B4-BE49-F238E27FC236}">
                    <a16:creationId xmlns:a16="http://schemas.microsoft.com/office/drawing/2014/main" id="{E823A61A-C50A-6191-B4C5-2FABBD123D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0" name="Line 3819">
                <a:extLst>
                  <a:ext uri="{FF2B5EF4-FFF2-40B4-BE49-F238E27FC236}">
                    <a16:creationId xmlns:a16="http://schemas.microsoft.com/office/drawing/2014/main" id="{2FC14FB0-7A21-28F4-EDF1-7B95EBFE1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1" name="Line 3820">
                <a:extLst>
                  <a:ext uri="{FF2B5EF4-FFF2-40B4-BE49-F238E27FC236}">
                    <a16:creationId xmlns:a16="http://schemas.microsoft.com/office/drawing/2014/main" id="{3463AB1B-ADD5-1542-5836-D9AC686C8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2" name="Line 3821">
                <a:extLst>
                  <a:ext uri="{FF2B5EF4-FFF2-40B4-BE49-F238E27FC236}">
                    <a16:creationId xmlns:a16="http://schemas.microsoft.com/office/drawing/2014/main" id="{A5499D9E-5F04-027C-0A6C-368CC51E2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7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3" name="Line 3822">
                <a:extLst>
                  <a:ext uri="{FF2B5EF4-FFF2-40B4-BE49-F238E27FC236}">
                    <a16:creationId xmlns:a16="http://schemas.microsoft.com/office/drawing/2014/main" id="{EA927888-858C-8A08-99DA-1E78273BF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5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4" name="Line 3823">
                <a:extLst>
                  <a:ext uri="{FF2B5EF4-FFF2-40B4-BE49-F238E27FC236}">
                    <a16:creationId xmlns:a16="http://schemas.microsoft.com/office/drawing/2014/main" id="{A2A8AF39-C7E9-5F2B-0B9A-5B4DCB47AD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3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5" name="Line 3824">
                <a:extLst>
                  <a:ext uri="{FF2B5EF4-FFF2-40B4-BE49-F238E27FC236}">
                    <a16:creationId xmlns:a16="http://schemas.microsoft.com/office/drawing/2014/main" id="{D85EBD0A-1424-080B-3BA7-A48F422EB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6" name="Line 3825">
                <a:extLst>
                  <a:ext uri="{FF2B5EF4-FFF2-40B4-BE49-F238E27FC236}">
                    <a16:creationId xmlns:a16="http://schemas.microsoft.com/office/drawing/2014/main" id="{69B51C5D-2A80-D7F4-FE66-89B3D78BF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7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7" name="Line 3826">
                <a:extLst>
                  <a:ext uri="{FF2B5EF4-FFF2-40B4-BE49-F238E27FC236}">
                    <a16:creationId xmlns:a16="http://schemas.microsoft.com/office/drawing/2014/main" id="{131425DA-E5DA-A9B7-C98A-68F77C32F9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8" name="Line 3827">
                <a:extLst>
                  <a:ext uri="{FF2B5EF4-FFF2-40B4-BE49-F238E27FC236}">
                    <a16:creationId xmlns:a16="http://schemas.microsoft.com/office/drawing/2014/main" id="{1EF957DC-99B4-6FAA-B30D-5E21231EE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999" name="Line 3828">
                <a:extLst>
                  <a:ext uri="{FF2B5EF4-FFF2-40B4-BE49-F238E27FC236}">
                    <a16:creationId xmlns:a16="http://schemas.microsoft.com/office/drawing/2014/main" id="{1A080B82-D263-AFB8-575D-242AFFD11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0" name="Line 3829">
                <a:extLst>
                  <a:ext uri="{FF2B5EF4-FFF2-40B4-BE49-F238E27FC236}">
                    <a16:creationId xmlns:a16="http://schemas.microsoft.com/office/drawing/2014/main" id="{836D2ACB-0A25-5FA3-ADD3-D7CD7E1A4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3" y="119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1" name="Line 3830">
                <a:extLst>
                  <a:ext uri="{FF2B5EF4-FFF2-40B4-BE49-F238E27FC236}">
                    <a16:creationId xmlns:a16="http://schemas.microsoft.com/office/drawing/2014/main" id="{418BA64E-0BDD-27C3-4B4C-DED4CB314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8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2" name="Line 3831">
                <a:extLst>
                  <a:ext uri="{FF2B5EF4-FFF2-40B4-BE49-F238E27FC236}">
                    <a16:creationId xmlns:a16="http://schemas.microsoft.com/office/drawing/2014/main" id="{655D4F1F-78AA-282E-7F71-73B726057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3" name="Line 3832">
                <a:extLst>
                  <a:ext uri="{FF2B5EF4-FFF2-40B4-BE49-F238E27FC236}">
                    <a16:creationId xmlns:a16="http://schemas.microsoft.com/office/drawing/2014/main" id="{3DB919E0-C98F-E26E-0E82-359CA7791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4" name="Line 3833">
                <a:extLst>
                  <a:ext uri="{FF2B5EF4-FFF2-40B4-BE49-F238E27FC236}">
                    <a16:creationId xmlns:a16="http://schemas.microsoft.com/office/drawing/2014/main" id="{A5C306AE-4E38-C531-BD84-E944C3F57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2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5" name="Line 3834">
                <a:extLst>
                  <a:ext uri="{FF2B5EF4-FFF2-40B4-BE49-F238E27FC236}">
                    <a16:creationId xmlns:a16="http://schemas.microsoft.com/office/drawing/2014/main" id="{CDAB2F10-DF33-EFFA-B3E6-620E19250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7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6" name="Line 3835">
                <a:extLst>
                  <a:ext uri="{FF2B5EF4-FFF2-40B4-BE49-F238E27FC236}">
                    <a16:creationId xmlns:a16="http://schemas.microsoft.com/office/drawing/2014/main" id="{26621F4D-3DA0-19E7-06FC-A5FAA29E1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7" name="Line 3836">
                <a:extLst>
                  <a:ext uri="{FF2B5EF4-FFF2-40B4-BE49-F238E27FC236}">
                    <a16:creationId xmlns:a16="http://schemas.microsoft.com/office/drawing/2014/main" id="{2D2BA8AD-E585-D507-1D58-0FE6B42C6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04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8" name="Line 3837">
                <a:extLst>
                  <a:ext uri="{FF2B5EF4-FFF2-40B4-BE49-F238E27FC236}">
                    <a16:creationId xmlns:a16="http://schemas.microsoft.com/office/drawing/2014/main" id="{9EEEF48F-47B1-5311-0CD0-628A18EE7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09" name="Line 3838">
                <a:extLst>
                  <a:ext uri="{FF2B5EF4-FFF2-40B4-BE49-F238E27FC236}">
                    <a16:creationId xmlns:a16="http://schemas.microsoft.com/office/drawing/2014/main" id="{8C7E4BF9-39D9-A1CF-DC20-9E7792978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4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0" name="Line 3839">
                <a:extLst>
                  <a:ext uri="{FF2B5EF4-FFF2-40B4-BE49-F238E27FC236}">
                    <a16:creationId xmlns:a16="http://schemas.microsoft.com/office/drawing/2014/main" id="{EDC66EF5-EE0D-2520-59E7-E59704548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1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3011" name="Line 3840">
                <a:extLst>
                  <a:ext uri="{FF2B5EF4-FFF2-40B4-BE49-F238E27FC236}">
                    <a16:creationId xmlns:a16="http://schemas.microsoft.com/office/drawing/2014/main" id="{184913E6-DA92-EA35-127E-FEF12310B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8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8" name="Group 4042">
              <a:extLst>
                <a:ext uri="{FF2B5EF4-FFF2-40B4-BE49-F238E27FC236}">
                  <a16:creationId xmlns:a16="http://schemas.microsoft.com/office/drawing/2014/main" id="{15362605-E014-A95B-817C-1DB60DE4AE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4" y="1084"/>
              <a:ext cx="490" cy="520"/>
              <a:chOff x="1564" y="1084"/>
              <a:chExt cx="490" cy="520"/>
            </a:xfrm>
          </p:grpSpPr>
          <p:sp>
            <p:nvSpPr>
              <p:cNvPr id="72612" name="Line 3842">
                <a:extLst>
                  <a:ext uri="{FF2B5EF4-FFF2-40B4-BE49-F238E27FC236}">
                    <a16:creationId xmlns:a16="http://schemas.microsoft.com/office/drawing/2014/main" id="{F75F68FA-0A3C-4B09-7BD5-02BAED868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5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3" name="Line 3843">
                <a:extLst>
                  <a:ext uri="{FF2B5EF4-FFF2-40B4-BE49-F238E27FC236}">
                    <a16:creationId xmlns:a16="http://schemas.microsoft.com/office/drawing/2014/main" id="{7C965DBA-C929-1327-DD31-CDCBABFD4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1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4" name="Line 3844">
                <a:extLst>
                  <a:ext uri="{FF2B5EF4-FFF2-40B4-BE49-F238E27FC236}">
                    <a16:creationId xmlns:a16="http://schemas.microsoft.com/office/drawing/2014/main" id="{B09ED2CD-994F-517E-137E-9C6760789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7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5" name="Line 3845">
                <a:extLst>
                  <a:ext uri="{FF2B5EF4-FFF2-40B4-BE49-F238E27FC236}">
                    <a16:creationId xmlns:a16="http://schemas.microsoft.com/office/drawing/2014/main" id="{8F5A7FF6-14B8-497F-484A-6876E3D808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4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6" name="Line 3846">
                <a:extLst>
                  <a:ext uri="{FF2B5EF4-FFF2-40B4-BE49-F238E27FC236}">
                    <a16:creationId xmlns:a16="http://schemas.microsoft.com/office/drawing/2014/main" id="{4731DD8D-3F28-2230-60E9-29D3EEC05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0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7" name="Line 3847">
                <a:extLst>
                  <a:ext uri="{FF2B5EF4-FFF2-40B4-BE49-F238E27FC236}">
                    <a16:creationId xmlns:a16="http://schemas.microsoft.com/office/drawing/2014/main" id="{A91265C2-720D-B96D-4C3C-8C4B21683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6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8" name="Line 3848">
                <a:extLst>
                  <a:ext uri="{FF2B5EF4-FFF2-40B4-BE49-F238E27FC236}">
                    <a16:creationId xmlns:a16="http://schemas.microsoft.com/office/drawing/2014/main" id="{C7F2B288-6654-49C1-BEC9-9081558CA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9" name="Line 3849">
                <a:extLst>
                  <a:ext uri="{FF2B5EF4-FFF2-40B4-BE49-F238E27FC236}">
                    <a16:creationId xmlns:a16="http://schemas.microsoft.com/office/drawing/2014/main" id="{083AEDBB-8504-AB25-0886-642D467AC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9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0" name="Line 3850">
                <a:extLst>
                  <a:ext uri="{FF2B5EF4-FFF2-40B4-BE49-F238E27FC236}">
                    <a16:creationId xmlns:a16="http://schemas.microsoft.com/office/drawing/2014/main" id="{C2AFAEA0-DEFF-0D0E-1515-4AF817D52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5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1" name="Line 3851">
                <a:extLst>
                  <a:ext uri="{FF2B5EF4-FFF2-40B4-BE49-F238E27FC236}">
                    <a16:creationId xmlns:a16="http://schemas.microsoft.com/office/drawing/2014/main" id="{36D51514-CB26-6DA4-D4B7-CE2F6D634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2" name="Line 3852">
                <a:extLst>
                  <a:ext uri="{FF2B5EF4-FFF2-40B4-BE49-F238E27FC236}">
                    <a16:creationId xmlns:a16="http://schemas.microsoft.com/office/drawing/2014/main" id="{91AB8E5D-745B-6C88-BD04-77F726007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7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3" name="Line 3853">
                <a:extLst>
                  <a:ext uri="{FF2B5EF4-FFF2-40B4-BE49-F238E27FC236}">
                    <a16:creationId xmlns:a16="http://schemas.microsoft.com/office/drawing/2014/main" id="{B8FE649A-56BB-5316-5999-800B8ABDB7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3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4" name="Line 3854">
                <a:extLst>
                  <a:ext uri="{FF2B5EF4-FFF2-40B4-BE49-F238E27FC236}">
                    <a16:creationId xmlns:a16="http://schemas.microsoft.com/office/drawing/2014/main" id="{9F652D69-980E-268B-A40C-CD4E88C03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5" name="Line 3855">
                <a:extLst>
                  <a:ext uri="{FF2B5EF4-FFF2-40B4-BE49-F238E27FC236}">
                    <a16:creationId xmlns:a16="http://schemas.microsoft.com/office/drawing/2014/main" id="{081B7FB7-E339-A639-BCFC-EF18640F00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5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6" name="Line 3856">
                <a:extLst>
                  <a:ext uri="{FF2B5EF4-FFF2-40B4-BE49-F238E27FC236}">
                    <a16:creationId xmlns:a16="http://schemas.microsoft.com/office/drawing/2014/main" id="{350E7A76-9EF8-AE08-45DD-0A132E156C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7" name="Line 3857">
                <a:extLst>
                  <a:ext uri="{FF2B5EF4-FFF2-40B4-BE49-F238E27FC236}">
                    <a16:creationId xmlns:a16="http://schemas.microsoft.com/office/drawing/2014/main" id="{2187273E-89AA-883B-577B-1C1A1551B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7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8" name="Line 3858">
                <a:extLst>
                  <a:ext uri="{FF2B5EF4-FFF2-40B4-BE49-F238E27FC236}">
                    <a16:creationId xmlns:a16="http://schemas.microsoft.com/office/drawing/2014/main" id="{A9D41751-9586-9C08-E75C-F3FCB2471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29" name="Line 3859">
                <a:extLst>
                  <a:ext uri="{FF2B5EF4-FFF2-40B4-BE49-F238E27FC236}">
                    <a16:creationId xmlns:a16="http://schemas.microsoft.com/office/drawing/2014/main" id="{4CD2DA43-625C-7B21-5578-8E9FBD096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0" name="Line 3860">
                <a:extLst>
                  <a:ext uri="{FF2B5EF4-FFF2-40B4-BE49-F238E27FC236}">
                    <a16:creationId xmlns:a16="http://schemas.microsoft.com/office/drawing/2014/main" id="{CD2DBD77-18DF-84DB-5253-5519D60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1" name="Line 3861">
                <a:extLst>
                  <a:ext uri="{FF2B5EF4-FFF2-40B4-BE49-F238E27FC236}">
                    <a16:creationId xmlns:a16="http://schemas.microsoft.com/office/drawing/2014/main" id="{5499F090-F517-5A7C-CE8C-CF38428D3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2" name="Line 3862">
                <a:extLst>
                  <a:ext uri="{FF2B5EF4-FFF2-40B4-BE49-F238E27FC236}">
                    <a16:creationId xmlns:a16="http://schemas.microsoft.com/office/drawing/2014/main" id="{B65FC3D2-56F5-0199-8070-741468BDA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3" name="Freeform 3863">
                <a:extLst>
                  <a:ext uri="{FF2B5EF4-FFF2-40B4-BE49-F238E27FC236}">
                    <a16:creationId xmlns:a16="http://schemas.microsoft.com/office/drawing/2014/main" id="{27E70329-648E-5240-2C90-12ABDEDD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4" name="Freeform 3864">
                <a:extLst>
                  <a:ext uri="{FF2B5EF4-FFF2-40B4-BE49-F238E27FC236}">
                    <a16:creationId xmlns:a16="http://schemas.microsoft.com/office/drawing/2014/main" id="{0F81D2A3-67A0-F2E3-D5FD-224370DAC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5" name="Freeform 3865">
                <a:extLst>
                  <a:ext uri="{FF2B5EF4-FFF2-40B4-BE49-F238E27FC236}">
                    <a16:creationId xmlns:a16="http://schemas.microsoft.com/office/drawing/2014/main" id="{D1AEB610-5291-A2F7-5C93-6798D64F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6" name="Line 3866">
                <a:extLst>
                  <a:ext uri="{FF2B5EF4-FFF2-40B4-BE49-F238E27FC236}">
                    <a16:creationId xmlns:a16="http://schemas.microsoft.com/office/drawing/2014/main" id="{143D90BF-A81F-617E-A8C1-7164A81EB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7" name="Freeform 3867">
                <a:extLst>
                  <a:ext uri="{FF2B5EF4-FFF2-40B4-BE49-F238E27FC236}">
                    <a16:creationId xmlns:a16="http://schemas.microsoft.com/office/drawing/2014/main" id="{CBCAECD7-A2DE-24FA-2B57-7C503671A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8" name="Line 3868">
                <a:extLst>
                  <a:ext uri="{FF2B5EF4-FFF2-40B4-BE49-F238E27FC236}">
                    <a16:creationId xmlns:a16="http://schemas.microsoft.com/office/drawing/2014/main" id="{D0755AB0-AB80-5581-21D7-50CFC0921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39" name="Freeform 3869">
                <a:extLst>
                  <a:ext uri="{FF2B5EF4-FFF2-40B4-BE49-F238E27FC236}">
                    <a16:creationId xmlns:a16="http://schemas.microsoft.com/office/drawing/2014/main" id="{CBD4D8D5-8357-BCF8-D118-DF7D1611E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0" name="Line 3870">
                <a:extLst>
                  <a:ext uri="{FF2B5EF4-FFF2-40B4-BE49-F238E27FC236}">
                    <a16:creationId xmlns:a16="http://schemas.microsoft.com/office/drawing/2014/main" id="{DE5B53CE-23F5-7018-7231-E338D9A1C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1" name="Freeform 3871">
                <a:extLst>
                  <a:ext uri="{FF2B5EF4-FFF2-40B4-BE49-F238E27FC236}">
                    <a16:creationId xmlns:a16="http://schemas.microsoft.com/office/drawing/2014/main" id="{46D71E0D-4895-4DB6-0974-5C1086079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2" name="Line 3872">
                <a:extLst>
                  <a:ext uri="{FF2B5EF4-FFF2-40B4-BE49-F238E27FC236}">
                    <a16:creationId xmlns:a16="http://schemas.microsoft.com/office/drawing/2014/main" id="{7D6D4273-9C9D-70AB-5D28-193E4ACC4E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3" name="Freeform 3873">
                <a:extLst>
                  <a:ext uri="{FF2B5EF4-FFF2-40B4-BE49-F238E27FC236}">
                    <a16:creationId xmlns:a16="http://schemas.microsoft.com/office/drawing/2014/main" id="{B3ACD5F4-C8D9-3D8A-FCA5-BC4B1A615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02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4" name="Freeform 3874">
                <a:extLst>
                  <a:ext uri="{FF2B5EF4-FFF2-40B4-BE49-F238E27FC236}">
                    <a16:creationId xmlns:a16="http://schemas.microsoft.com/office/drawing/2014/main" id="{E5EAA64B-9190-9BB1-2A89-084B6780D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602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5" name="Freeform 3875">
                <a:extLst>
                  <a:ext uri="{FF2B5EF4-FFF2-40B4-BE49-F238E27FC236}">
                    <a16:creationId xmlns:a16="http://schemas.microsoft.com/office/drawing/2014/main" id="{96B4BFC7-24A5-0A23-3560-9AE574341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6" name="Line 3876">
                <a:extLst>
                  <a:ext uri="{FF2B5EF4-FFF2-40B4-BE49-F238E27FC236}">
                    <a16:creationId xmlns:a16="http://schemas.microsoft.com/office/drawing/2014/main" id="{514B4395-A025-BE41-5BEF-B2C3936EE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7" name="Freeform 3877">
                <a:extLst>
                  <a:ext uri="{FF2B5EF4-FFF2-40B4-BE49-F238E27FC236}">
                    <a16:creationId xmlns:a16="http://schemas.microsoft.com/office/drawing/2014/main" id="{87BD3527-75AC-E006-3E99-5F1D5F02E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8" name="Freeform 3878">
                <a:extLst>
                  <a:ext uri="{FF2B5EF4-FFF2-40B4-BE49-F238E27FC236}">
                    <a16:creationId xmlns:a16="http://schemas.microsoft.com/office/drawing/2014/main" id="{FA265817-B1E7-00AA-CEEC-B533CB41F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6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49" name="Freeform 3879">
                <a:extLst>
                  <a:ext uri="{FF2B5EF4-FFF2-40B4-BE49-F238E27FC236}">
                    <a16:creationId xmlns:a16="http://schemas.microsoft.com/office/drawing/2014/main" id="{71FB6BFA-1541-D8A2-5C55-A05918AAA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0" name="Freeform 3880">
                <a:extLst>
                  <a:ext uri="{FF2B5EF4-FFF2-40B4-BE49-F238E27FC236}">
                    <a16:creationId xmlns:a16="http://schemas.microsoft.com/office/drawing/2014/main" id="{147A39E5-8E12-7DFF-AD2A-2CF880D44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0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1" name="Line 3881">
                <a:extLst>
                  <a:ext uri="{FF2B5EF4-FFF2-40B4-BE49-F238E27FC236}">
                    <a16:creationId xmlns:a16="http://schemas.microsoft.com/office/drawing/2014/main" id="{0B18E432-74A4-FFEC-94D8-9F2656188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2" name="Freeform 3882">
                <a:extLst>
                  <a:ext uri="{FF2B5EF4-FFF2-40B4-BE49-F238E27FC236}">
                    <a16:creationId xmlns:a16="http://schemas.microsoft.com/office/drawing/2014/main" id="{1DBBCF94-3EED-6918-F965-58BB4772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3" name="Freeform 3883">
                <a:extLst>
                  <a:ext uri="{FF2B5EF4-FFF2-40B4-BE49-F238E27FC236}">
                    <a16:creationId xmlns:a16="http://schemas.microsoft.com/office/drawing/2014/main" id="{852E1564-41CD-D75F-3D4C-C304799F0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4" name="Freeform 3884">
                <a:extLst>
                  <a:ext uri="{FF2B5EF4-FFF2-40B4-BE49-F238E27FC236}">
                    <a16:creationId xmlns:a16="http://schemas.microsoft.com/office/drawing/2014/main" id="{9EDBE648-F16C-3AD8-3563-CDE8C841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00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5" name="Freeform 3885">
                <a:extLst>
                  <a:ext uri="{FF2B5EF4-FFF2-40B4-BE49-F238E27FC236}">
                    <a16:creationId xmlns:a16="http://schemas.microsoft.com/office/drawing/2014/main" id="{1A2DFA1B-E220-B0F6-E6D0-FB2C47C37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6" name="Line 3886">
                <a:extLst>
                  <a:ext uri="{FF2B5EF4-FFF2-40B4-BE49-F238E27FC236}">
                    <a16:creationId xmlns:a16="http://schemas.microsoft.com/office/drawing/2014/main" id="{B04A322F-616B-5B8E-D397-6F52E2D547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7" name="Freeform 3887">
                <a:extLst>
                  <a:ext uri="{FF2B5EF4-FFF2-40B4-BE49-F238E27FC236}">
                    <a16:creationId xmlns:a16="http://schemas.microsoft.com/office/drawing/2014/main" id="{12B9A371-BC37-819C-7857-DECDD144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8" name="Freeform 3888">
                <a:extLst>
                  <a:ext uri="{FF2B5EF4-FFF2-40B4-BE49-F238E27FC236}">
                    <a16:creationId xmlns:a16="http://schemas.microsoft.com/office/drawing/2014/main" id="{BE32D111-0AA7-A5BF-E4C4-F10236B5F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59" name="Freeform 3889">
                <a:extLst>
                  <a:ext uri="{FF2B5EF4-FFF2-40B4-BE49-F238E27FC236}">
                    <a16:creationId xmlns:a16="http://schemas.microsoft.com/office/drawing/2014/main" id="{908F4826-1D9D-EA7B-F8EC-1B9AC0FDD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599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0" name="Freeform 3890">
                <a:extLst>
                  <a:ext uri="{FF2B5EF4-FFF2-40B4-BE49-F238E27FC236}">
                    <a16:creationId xmlns:a16="http://schemas.microsoft.com/office/drawing/2014/main" id="{FB1E2F15-AAAB-5E99-BB02-E158120F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1" name="Line 3891">
                <a:extLst>
                  <a:ext uri="{FF2B5EF4-FFF2-40B4-BE49-F238E27FC236}">
                    <a16:creationId xmlns:a16="http://schemas.microsoft.com/office/drawing/2014/main" id="{E88D51F5-88AC-3C1D-9CED-A982041CA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2" name="Freeform 3892">
                <a:extLst>
                  <a:ext uri="{FF2B5EF4-FFF2-40B4-BE49-F238E27FC236}">
                    <a16:creationId xmlns:a16="http://schemas.microsoft.com/office/drawing/2014/main" id="{9C52450C-2A68-95A6-382B-74D1F271E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3" name="Freeform 3893">
                <a:extLst>
                  <a:ext uri="{FF2B5EF4-FFF2-40B4-BE49-F238E27FC236}">
                    <a16:creationId xmlns:a16="http://schemas.microsoft.com/office/drawing/2014/main" id="{34C1D16C-F859-7AAD-A62C-895DBF28D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4" name="Freeform 3894">
                <a:extLst>
                  <a:ext uri="{FF2B5EF4-FFF2-40B4-BE49-F238E27FC236}">
                    <a16:creationId xmlns:a16="http://schemas.microsoft.com/office/drawing/2014/main" id="{064CF995-D360-D160-81AB-645C251DF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59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5" name="Freeform 3895">
                <a:extLst>
                  <a:ext uri="{FF2B5EF4-FFF2-40B4-BE49-F238E27FC236}">
                    <a16:creationId xmlns:a16="http://schemas.microsoft.com/office/drawing/2014/main" id="{60AD8515-1316-B095-1370-B386CD4E4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6" name="Freeform 3896">
                <a:extLst>
                  <a:ext uri="{FF2B5EF4-FFF2-40B4-BE49-F238E27FC236}">
                    <a16:creationId xmlns:a16="http://schemas.microsoft.com/office/drawing/2014/main" id="{36627E15-EB2C-1D29-2F9A-5C296C7DC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7" name="Line 3897">
                <a:extLst>
                  <a:ext uri="{FF2B5EF4-FFF2-40B4-BE49-F238E27FC236}">
                    <a16:creationId xmlns:a16="http://schemas.microsoft.com/office/drawing/2014/main" id="{21017A6B-3051-B7EA-C73D-93B720E87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8" name="Freeform 3898">
                <a:extLst>
                  <a:ext uri="{FF2B5EF4-FFF2-40B4-BE49-F238E27FC236}">
                    <a16:creationId xmlns:a16="http://schemas.microsoft.com/office/drawing/2014/main" id="{6158802A-41A2-2A45-6D18-E406725BB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69" name="Freeform 3899">
                <a:extLst>
                  <a:ext uri="{FF2B5EF4-FFF2-40B4-BE49-F238E27FC236}">
                    <a16:creationId xmlns:a16="http://schemas.microsoft.com/office/drawing/2014/main" id="{E16874FF-2D02-7BB0-69E8-1C9964D91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597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0" name="Freeform 3900">
                <a:extLst>
                  <a:ext uri="{FF2B5EF4-FFF2-40B4-BE49-F238E27FC236}">
                    <a16:creationId xmlns:a16="http://schemas.microsoft.com/office/drawing/2014/main" id="{3ADE6C7D-3BD3-2BBF-C527-8914C95AB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1" name="Freeform 3901">
                <a:extLst>
                  <a:ext uri="{FF2B5EF4-FFF2-40B4-BE49-F238E27FC236}">
                    <a16:creationId xmlns:a16="http://schemas.microsoft.com/office/drawing/2014/main" id="{CAD43439-D5A4-993A-DBBC-FB098F356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2" name="Line 3902">
                <a:extLst>
                  <a:ext uri="{FF2B5EF4-FFF2-40B4-BE49-F238E27FC236}">
                    <a16:creationId xmlns:a16="http://schemas.microsoft.com/office/drawing/2014/main" id="{71148379-1271-A7D6-B001-B6E316288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3" name="Freeform 3903">
                <a:extLst>
                  <a:ext uri="{FF2B5EF4-FFF2-40B4-BE49-F238E27FC236}">
                    <a16:creationId xmlns:a16="http://schemas.microsoft.com/office/drawing/2014/main" id="{C15EA71C-43FA-008E-0FB4-01A287035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4" name="Freeform 3904">
                <a:extLst>
                  <a:ext uri="{FF2B5EF4-FFF2-40B4-BE49-F238E27FC236}">
                    <a16:creationId xmlns:a16="http://schemas.microsoft.com/office/drawing/2014/main" id="{7C116451-AB1E-3D87-24DF-A8CB39F6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595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5" name="Freeform 3905">
                <a:extLst>
                  <a:ext uri="{FF2B5EF4-FFF2-40B4-BE49-F238E27FC236}">
                    <a16:creationId xmlns:a16="http://schemas.microsoft.com/office/drawing/2014/main" id="{ED587C11-A853-8986-6C0B-AB02B5488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6" name="Freeform 3906">
                <a:extLst>
                  <a:ext uri="{FF2B5EF4-FFF2-40B4-BE49-F238E27FC236}">
                    <a16:creationId xmlns:a16="http://schemas.microsoft.com/office/drawing/2014/main" id="{001F772E-77F5-6C76-6598-19D95C48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7" name="Line 3907">
                <a:extLst>
                  <a:ext uri="{FF2B5EF4-FFF2-40B4-BE49-F238E27FC236}">
                    <a16:creationId xmlns:a16="http://schemas.microsoft.com/office/drawing/2014/main" id="{B8B37519-2439-0E85-57D2-64B2D0CD3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8" name="Freeform 3908">
                <a:extLst>
                  <a:ext uri="{FF2B5EF4-FFF2-40B4-BE49-F238E27FC236}">
                    <a16:creationId xmlns:a16="http://schemas.microsoft.com/office/drawing/2014/main" id="{8774213D-669A-9738-99D1-3BD6BD71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79" name="Freeform 3909">
                <a:extLst>
                  <a:ext uri="{FF2B5EF4-FFF2-40B4-BE49-F238E27FC236}">
                    <a16:creationId xmlns:a16="http://schemas.microsoft.com/office/drawing/2014/main" id="{EB3EE946-E14E-1310-FF48-B9A0C86B0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0" name="Freeform 3910">
                <a:extLst>
                  <a:ext uri="{FF2B5EF4-FFF2-40B4-BE49-F238E27FC236}">
                    <a16:creationId xmlns:a16="http://schemas.microsoft.com/office/drawing/2014/main" id="{C90D6DF0-BDB4-793E-97E6-6046E2368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1" name="Line 3911">
                <a:extLst>
                  <a:ext uri="{FF2B5EF4-FFF2-40B4-BE49-F238E27FC236}">
                    <a16:creationId xmlns:a16="http://schemas.microsoft.com/office/drawing/2014/main" id="{9BA85A4F-19FB-1490-5102-403B31272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2" name="Freeform 3912">
                <a:extLst>
                  <a:ext uri="{FF2B5EF4-FFF2-40B4-BE49-F238E27FC236}">
                    <a16:creationId xmlns:a16="http://schemas.microsoft.com/office/drawing/2014/main" id="{0B5A82D8-DC3A-088F-FCE6-B5DB1AEC9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92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0" y="3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7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3" name="Freeform 3913">
                <a:extLst>
                  <a:ext uri="{FF2B5EF4-FFF2-40B4-BE49-F238E27FC236}">
                    <a16:creationId xmlns:a16="http://schemas.microsoft.com/office/drawing/2014/main" id="{C2E31B65-C7F7-6FFC-21FF-E6FD045C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4" name="Freeform 3914">
                <a:extLst>
                  <a:ext uri="{FF2B5EF4-FFF2-40B4-BE49-F238E27FC236}">
                    <a16:creationId xmlns:a16="http://schemas.microsoft.com/office/drawing/2014/main" id="{D8DBB6ED-B7AB-4913-942E-886E8E58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591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5" name="Freeform 3915">
                <a:extLst>
                  <a:ext uri="{FF2B5EF4-FFF2-40B4-BE49-F238E27FC236}">
                    <a16:creationId xmlns:a16="http://schemas.microsoft.com/office/drawing/2014/main" id="{1CAC9F0E-2C96-A714-3BE1-38C0FE4B4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6" name="Line 3916">
                <a:extLst>
                  <a:ext uri="{FF2B5EF4-FFF2-40B4-BE49-F238E27FC236}">
                    <a16:creationId xmlns:a16="http://schemas.microsoft.com/office/drawing/2014/main" id="{F7CD9583-E86A-774E-0F45-2CDEF0E6F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7" name="Freeform 3917">
                <a:extLst>
                  <a:ext uri="{FF2B5EF4-FFF2-40B4-BE49-F238E27FC236}">
                    <a16:creationId xmlns:a16="http://schemas.microsoft.com/office/drawing/2014/main" id="{3EC6E896-F581-3CD0-AD9B-44C623EA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8" name="Freeform 3918">
                <a:extLst>
                  <a:ext uri="{FF2B5EF4-FFF2-40B4-BE49-F238E27FC236}">
                    <a16:creationId xmlns:a16="http://schemas.microsoft.com/office/drawing/2014/main" id="{4D863623-9B55-C1F6-CFEA-62AA9F040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89" name="Freeform 3919">
                <a:extLst>
                  <a:ext uri="{FF2B5EF4-FFF2-40B4-BE49-F238E27FC236}">
                    <a16:creationId xmlns:a16="http://schemas.microsoft.com/office/drawing/2014/main" id="{ED0709B4-DAE8-9B15-6BDC-FDBF7A26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5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0" name="Freeform 3920">
                <a:extLst>
                  <a:ext uri="{FF2B5EF4-FFF2-40B4-BE49-F238E27FC236}">
                    <a16:creationId xmlns:a16="http://schemas.microsoft.com/office/drawing/2014/main" id="{9573B8C9-A0F2-52B8-180F-98EA0F80A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1" name="Line 3921">
                <a:extLst>
                  <a:ext uri="{FF2B5EF4-FFF2-40B4-BE49-F238E27FC236}">
                    <a16:creationId xmlns:a16="http://schemas.microsoft.com/office/drawing/2014/main" id="{B45B2295-A180-EFEA-52B4-5D215FF43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2" name="Freeform 3922">
                <a:extLst>
                  <a:ext uri="{FF2B5EF4-FFF2-40B4-BE49-F238E27FC236}">
                    <a16:creationId xmlns:a16="http://schemas.microsoft.com/office/drawing/2014/main" id="{F4AA04CC-0B87-75D3-DF0B-0270D0DA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3" name="Freeform 3923">
                <a:extLst>
                  <a:ext uri="{FF2B5EF4-FFF2-40B4-BE49-F238E27FC236}">
                    <a16:creationId xmlns:a16="http://schemas.microsoft.com/office/drawing/2014/main" id="{AC999C6B-3F83-9885-46EF-300D6DC74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87"/>
                <a:ext cx="287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4" name="Freeform 3924">
                <a:extLst>
                  <a:ext uri="{FF2B5EF4-FFF2-40B4-BE49-F238E27FC236}">
                    <a16:creationId xmlns:a16="http://schemas.microsoft.com/office/drawing/2014/main" id="{517E372E-9188-990A-9087-218C1F71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5" name="Line 3925">
                <a:extLst>
                  <a:ext uri="{FF2B5EF4-FFF2-40B4-BE49-F238E27FC236}">
                    <a16:creationId xmlns:a16="http://schemas.microsoft.com/office/drawing/2014/main" id="{35A95385-BACF-B568-A5B9-8F6B7DCF1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6" name="Freeform 3926">
                <a:extLst>
                  <a:ext uri="{FF2B5EF4-FFF2-40B4-BE49-F238E27FC236}">
                    <a16:creationId xmlns:a16="http://schemas.microsoft.com/office/drawing/2014/main" id="{7897226B-9776-ADD7-D05F-9194734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7" name="Freeform 3927">
                <a:extLst>
                  <a:ext uri="{FF2B5EF4-FFF2-40B4-BE49-F238E27FC236}">
                    <a16:creationId xmlns:a16="http://schemas.microsoft.com/office/drawing/2014/main" id="{BF6C2632-19A4-EC6A-F909-C4272274C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58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8" name="Freeform 3928">
                <a:extLst>
                  <a:ext uri="{FF2B5EF4-FFF2-40B4-BE49-F238E27FC236}">
                    <a16:creationId xmlns:a16="http://schemas.microsoft.com/office/drawing/2014/main" id="{A06B0F1E-D421-1E1E-1738-D16BADE7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99" name="Freeform 3929">
                <a:extLst>
                  <a:ext uri="{FF2B5EF4-FFF2-40B4-BE49-F238E27FC236}">
                    <a16:creationId xmlns:a16="http://schemas.microsoft.com/office/drawing/2014/main" id="{66601581-38EA-FA0D-E91A-3ED34F00E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3"/>
                <a:ext cx="288" cy="2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0" name="Line 3930">
                <a:extLst>
                  <a:ext uri="{FF2B5EF4-FFF2-40B4-BE49-F238E27FC236}">
                    <a16:creationId xmlns:a16="http://schemas.microsoft.com/office/drawing/2014/main" id="{E7A16C55-67C0-303F-29D0-E7BE19546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1" name="Freeform 3931">
                <a:extLst>
                  <a:ext uri="{FF2B5EF4-FFF2-40B4-BE49-F238E27FC236}">
                    <a16:creationId xmlns:a16="http://schemas.microsoft.com/office/drawing/2014/main" id="{E914BC98-E8FF-3D0B-A0A6-617A30EC4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84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2" name="Freeform 3932">
                <a:extLst>
                  <a:ext uri="{FF2B5EF4-FFF2-40B4-BE49-F238E27FC236}">
                    <a16:creationId xmlns:a16="http://schemas.microsoft.com/office/drawing/2014/main" id="{834CA230-B1F8-3FAD-204A-990903893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3" name="Freeform 3933">
                <a:extLst>
                  <a:ext uri="{FF2B5EF4-FFF2-40B4-BE49-F238E27FC236}">
                    <a16:creationId xmlns:a16="http://schemas.microsoft.com/office/drawing/2014/main" id="{000A4AB1-248B-98F6-83EF-70F47217B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0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4" name="Line 3934">
                <a:extLst>
                  <a:ext uri="{FF2B5EF4-FFF2-40B4-BE49-F238E27FC236}">
                    <a16:creationId xmlns:a16="http://schemas.microsoft.com/office/drawing/2014/main" id="{94C899A9-5408-ABAD-8BFA-8BFA77579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5" name="Freeform 3935">
                <a:extLst>
                  <a:ext uri="{FF2B5EF4-FFF2-40B4-BE49-F238E27FC236}">
                    <a16:creationId xmlns:a16="http://schemas.microsoft.com/office/drawing/2014/main" id="{400B6D48-FD69-6612-99FA-59227F2D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581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6" name="Freeform 3936">
                <a:extLst>
                  <a:ext uri="{FF2B5EF4-FFF2-40B4-BE49-F238E27FC236}">
                    <a16:creationId xmlns:a16="http://schemas.microsoft.com/office/drawing/2014/main" id="{744BA700-B1AB-68C3-12B8-BE8E171F4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80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7" name="Freeform 3937">
                <a:extLst>
                  <a:ext uri="{FF2B5EF4-FFF2-40B4-BE49-F238E27FC236}">
                    <a16:creationId xmlns:a16="http://schemas.microsoft.com/office/drawing/2014/main" id="{9572533B-E778-4320-E7FE-20F2FDD38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7"/>
                <a:ext cx="287" cy="3"/>
              </a:xfrm>
              <a:custGeom>
                <a:avLst/>
                <a:gdLst>
                  <a:gd name="T0" fmla="*/ 0 w 574"/>
                  <a:gd name="T1" fmla="*/ 0 h 10"/>
                  <a:gd name="T2" fmla="*/ 1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0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0" y="1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8" name="Line 3938">
                <a:extLst>
                  <a:ext uri="{FF2B5EF4-FFF2-40B4-BE49-F238E27FC236}">
                    <a16:creationId xmlns:a16="http://schemas.microsoft.com/office/drawing/2014/main" id="{EBC1808E-D508-23F3-3461-96CDB8F433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09" name="Freeform 3939">
                <a:extLst>
                  <a:ext uri="{FF2B5EF4-FFF2-40B4-BE49-F238E27FC236}">
                    <a16:creationId xmlns:a16="http://schemas.microsoft.com/office/drawing/2014/main" id="{5AF5459E-0BB2-80C2-429C-BC3866FD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79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0" name="Freeform 3940">
                <a:extLst>
                  <a:ext uri="{FF2B5EF4-FFF2-40B4-BE49-F238E27FC236}">
                    <a16:creationId xmlns:a16="http://schemas.microsoft.com/office/drawing/2014/main" id="{BD7686DB-6F12-1076-E1F4-D8509AF8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1" name="Freeform 3941">
                <a:extLst>
                  <a:ext uri="{FF2B5EF4-FFF2-40B4-BE49-F238E27FC236}">
                    <a16:creationId xmlns:a16="http://schemas.microsoft.com/office/drawing/2014/main" id="{58D82A9C-128D-E0E9-EB0B-5B4E23AC0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2" name="Line 3942">
                <a:extLst>
                  <a:ext uri="{FF2B5EF4-FFF2-40B4-BE49-F238E27FC236}">
                    <a16:creationId xmlns:a16="http://schemas.microsoft.com/office/drawing/2014/main" id="{FBF7B595-7AE0-5082-462B-EB9DBE6E5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3" name="Freeform 3943">
                <a:extLst>
                  <a:ext uri="{FF2B5EF4-FFF2-40B4-BE49-F238E27FC236}">
                    <a16:creationId xmlns:a16="http://schemas.microsoft.com/office/drawing/2014/main" id="{F2293DEE-077C-1555-D4D3-D119BD527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576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4" name="Freeform 3944">
                <a:extLst>
                  <a:ext uri="{FF2B5EF4-FFF2-40B4-BE49-F238E27FC236}">
                    <a16:creationId xmlns:a16="http://schemas.microsoft.com/office/drawing/2014/main" id="{0BAF0EFD-87C0-D95C-D676-0F65FE9D5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5" name="Freeform 3945">
                <a:extLst>
                  <a:ext uri="{FF2B5EF4-FFF2-40B4-BE49-F238E27FC236}">
                    <a16:creationId xmlns:a16="http://schemas.microsoft.com/office/drawing/2014/main" id="{9926AF2B-1186-D516-904B-E5D771875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6" name="Line 3946">
                <a:extLst>
                  <a:ext uri="{FF2B5EF4-FFF2-40B4-BE49-F238E27FC236}">
                    <a16:creationId xmlns:a16="http://schemas.microsoft.com/office/drawing/2014/main" id="{19691252-AD87-F576-0171-70945B38B3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7" name="Freeform 3947">
                <a:extLst>
                  <a:ext uri="{FF2B5EF4-FFF2-40B4-BE49-F238E27FC236}">
                    <a16:creationId xmlns:a16="http://schemas.microsoft.com/office/drawing/2014/main" id="{78392DB5-995E-289B-840A-E704317A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8" name="Freeform 3948">
                <a:extLst>
                  <a:ext uri="{FF2B5EF4-FFF2-40B4-BE49-F238E27FC236}">
                    <a16:creationId xmlns:a16="http://schemas.microsoft.com/office/drawing/2014/main" id="{0EB78D38-6DFF-744A-04C6-D65C4514F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19" name="Freeform 3949">
                <a:extLst>
                  <a:ext uri="{FF2B5EF4-FFF2-40B4-BE49-F238E27FC236}">
                    <a16:creationId xmlns:a16="http://schemas.microsoft.com/office/drawing/2014/main" id="{93E915E4-A097-7F00-65F8-4F545204E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69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0" name="Line 3950">
                <a:extLst>
                  <a:ext uri="{FF2B5EF4-FFF2-40B4-BE49-F238E27FC236}">
                    <a16:creationId xmlns:a16="http://schemas.microsoft.com/office/drawing/2014/main" id="{346F45D9-47D8-3FD9-2E2D-75FED4750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57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1" name="Freeform 3951">
                <a:extLst>
                  <a:ext uri="{FF2B5EF4-FFF2-40B4-BE49-F238E27FC236}">
                    <a16:creationId xmlns:a16="http://schemas.microsoft.com/office/drawing/2014/main" id="{89483449-B8ED-BFEE-75A9-F3797DC9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570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2" name="Freeform 3952">
                <a:extLst>
                  <a:ext uri="{FF2B5EF4-FFF2-40B4-BE49-F238E27FC236}">
                    <a16:creationId xmlns:a16="http://schemas.microsoft.com/office/drawing/2014/main" id="{92DB03D5-EA3D-0757-D734-9F2A3B6A3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569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3" name="Freeform 3953">
                <a:extLst>
                  <a:ext uri="{FF2B5EF4-FFF2-40B4-BE49-F238E27FC236}">
                    <a16:creationId xmlns:a16="http://schemas.microsoft.com/office/drawing/2014/main" id="{A92AD068-597A-839E-AAB0-D1F118D6D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4" name="Line 3954">
                <a:extLst>
                  <a:ext uri="{FF2B5EF4-FFF2-40B4-BE49-F238E27FC236}">
                    <a16:creationId xmlns:a16="http://schemas.microsoft.com/office/drawing/2014/main" id="{09B35B54-3A93-57A6-7E9D-AD88D833E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5" name="Freeform 3955">
                <a:extLst>
                  <a:ext uri="{FF2B5EF4-FFF2-40B4-BE49-F238E27FC236}">
                    <a16:creationId xmlns:a16="http://schemas.microsoft.com/office/drawing/2014/main" id="{FC8063A9-482A-979A-C2C2-EBB0C7DED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6" name="Freeform 3956">
                <a:extLst>
                  <a:ext uri="{FF2B5EF4-FFF2-40B4-BE49-F238E27FC236}">
                    <a16:creationId xmlns:a16="http://schemas.microsoft.com/office/drawing/2014/main" id="{13F1A5FD-86CD-8ECD-48E0-A3774469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566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7" name="Freeform 3957">
                <a:extLst>
                  <a:ext uri="{FF2B5EF4-FFF2-40B4-BE49-F238E27FC236}">
                    <a16:creationId xmlns:a16="http://schemas.microsoft.com/office/drawing/2014/main" id="{D524175C-1694-CBEE-369F-D04CA56BD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8" name="Line 3958">
                <a:extLst>
                  <a:ext uri="{FF2B5EF4-FFF2-40B4-BE49-F238E27FC236}">
                    <a16:creationId xmlns:a16="http://schemas.microsoft.com/office/drawing/2014/main" id="{FAB20F1A-7EEA-3B01-090D-843EB4588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29" name="Freeform 3959">
                <a:extLst>
                  <a:ext uri="{FF2B5EF4-FFF2-40B4-BE49-F238E27FC236}">
                    <a16:creationId xmlns:a16="http://schemas.microsoft.com/office/drawing/2014/main" id="{B07034D8-AD47-9958-DB89-65AF1A863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59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0" name="Line 3960">
                <a:extLst>
                  <a:ext uri="{FF2B5EF4-FFF2-40B4-BE49-F238E27FC236}">
                    <a16:creationId xmlns:a16="http://schemas.microsoft.com/office/drawing/2014/main" id="{0FECEED5-979C-A6F6-FE89-11AC928A7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56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1" name="Freeform 3961">
                <a:extLst>
                  <a:ext uri="{FF2B5EF4-FFF2-40B4-BE49-F238E27FC236}">
                    <a16:creationId xmlns:a16="http://schemas.microsoft.com/office/drawing/2014/main" id="{5D4EF8B5-1752-604F-2320-535F28B83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2" name="Freeform 3962">
                <a:extLst>
                  <a:ext uri="{FF2B5EF4-FFF2-40B4-BE49-F238E27FC236}">
                    <a16:creationId xmlns:a16="http://schemas.microsoft.com/office/drawing/2014/main" id="{534CEB1B-17E7-1CBF-1DB4-649004FD4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559"/>
                <a:ext cx="286" cy="1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3" name="Freeform 3963">
                <a:extLst>
                  <a:ext uri="{FF2B5EF4-FFF2-40B4-BE49-F238E27FC236}">
                    <a16:creationId xmlns:a16="http://schemas.microsoft.com/office/drawing/2014/main" id="{BB92B571-F6F6-6C37-AC7F-F16A6F70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4" name="Line 3964">
                <a:extLst>
                  <a:ext uri="{FF2B5EF4-FFF2-40B4-BE49-F238E27FC236}">
                    <a16:creationId xmlns:a16="http://schemas.microsoft.com/office/drawing/2014/main" id="{5D385321-809C-1C4B-2BE5-FC00CF6FA7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5" name="Freeform 3965">
                <a:extLst>
                  <a:ext uri="{FF2B5EF4-FFF2-40B4-BE49-F238E27FC236}">
                    <a16:creationId xmlns:a16="http://schemas.microsoft.com/office/drawing/2014/main" id="{280BAACE-9694-30FE-BA15-0E0FD238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555"/>
                <a:ext cx="287" cy="4"/>
              </a:xfrm>
              <a:custGeom>
                <a:avLst/>
                <a:gdLst>
                  <a:gd name="T0" fmla="*/ 0 w 574"/>
                  <a:gd name="T1" fmla="*/ 0 h 15"/>
                  <a:gd name="T2" fmla="*/ 1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0" y="15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6" name="Freeform 3966">
                <a:extLst>
                  <a:ext uri="{FF2B5EF4-FFF2-40B4-BE49-F238E27FC236}">
                    <a16:creationId xmlns:a16="http://schemas.microsoft.com/office/drawing/2014/main" id="{18BCBAD6-ACB7-F0BC-9068-F668B402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7" name="Freeform 3967">
                <a:extLst>
                  <a:ext uri="{FF2B5EF4-FFF2-40B4-BE49-F238E27FC236}">
                    <a16:creationId xmlns:a16="http://schemas.microsoft.com/office/drawing/2014/main" id="{CF77FD81-02DA-DA7D-922E-B5AFFFBEF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4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9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8" name="Line 3968">
                <a:extLst>
                  <a:ext uri="{FF2B5EF4-FFF2-40B4-BE49-F238E27FC236}">
                    <a16:creationId xmlns:a16="http://schemas.microsoft.com/office/drawing/2014/main" id="{F92D2B61-2652-E3B1-61D7-126295C7B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39" name="Freeform 3969">
                <a:extLst>
                  <a:ext uri="{FF2B5EF4-FFF2-40B4-BE49-F238E27FC236}">
                    <a16:creationId xmlns:a16="http://schemas.microsoft.com/office/drawing/2014/main" id="{F797BA9A-7904-B78B-73F4-C32053E68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0" name="Freeform 3970">
                <a:extLst>
                  <a:ext uri="{FF2B5EF4-FFF2-40B4-BE49-F238E27FC236}">
                    <a16:creationId xmlns:a16="http://schemas.microsoft.com/office/drawing/2014/main" id="{0ADDD145-5A4F-3608-B539-87971FE01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546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1" name="Freeform 3971">
                <a:extLst>
                  <a:ext uri="{FF2B5EF4-FFF2-40B4-BE49-F238E27FC236}">
                    <a16:creationId xmlns:a16="http://schemas.microsoft.com/office/drawing/2014/main" id="{EBF33C52-6BAD-5769-97CC-023BCC84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2" name="Freeform 3972">
                <a:extLst>
                  <a:ext uri="{FF2B5EF4-FFF2-40B4-BE49-F238E27FC236}">
                    <a16:creationId xmlns:a16="http://schemas.microsoft.com/office/drawing/2014/main" id="{2F19778B-4DA1-8E74-09BE-E7D3C9E84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36"/>
                <a:ext cx="290" cy="8"/>
              </a:xfrm>
              <a:custGeom>
                <a:avLst/>
                <a:gdLst>
                  <a:gd name="T0" fmla="*/ 0 w 581"/>
                  <a:gd name="T1" fmla="*/ 0 h 32"/>
                  <a:gd name="T2" fmla="*/ 0 w 581"/>
                  <a:gd name="T3" fmla="*/ 0 h 32"/>
                  <a:gd name="T4" fmla="*/ 0 w 581"/>
                  <a:gd name="T5" fmla="*/ 0 h 32"/>
                  <a:gd name="T6" fmla="*/ 0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3" name="Line 3973">
                <a:extLst>
                  <a:ext uri="{FF2B5EF4-FFF2-40B4-BE49-F238E27FC236}">
                    <a16:creationId xmlns:a16="http://schemas.microsoft.com/office/drawing/2014/main" id="{311A073A-45E4-2CD0-59DB-B75286C2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5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4" name="Freeform 3974">
                <a:extLst>
                  <a:ext uri="{FF2B5EF4-FFF2-40B4-BE49-F238E27FC236}">
                    <a16:creationId xmlns:a16="http://schemas.microsoft.com/office/drawing/2014/main" id="{35FFA008-BE14-4047-0521-E7540FF7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540"/>
                <a:ext cx="287" cy="4"/>
              </a:xfrm>
              <a:custGeom>
                <a:avLst/>
                <a:gdLst>
                  <a:gd name="T0" fmla="*/ 0 w 574"/>
                  <a:gd name="T1" fmla="*/ 0 h 16"/>
                  <a:gd name="T2" fmla="*/ 1 w 574"/>
                  <a:gd name="T3" fmla="*/ 0 h 16"/>
                  <a:gd name="T4" fmla="*/ 1 w 574"/>
                  <a:gd name="T5" fmla="*/ 0 h 16"/>
                  <a:gd name="T6" fmla="*/ 1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5" name="Freeform 3975">
                <a:extLst>
                  <a:ext uri="{FF2B5EF4-FFF2-40B4-BE49-F238E27FC236}">
                    <a16:creationId xmlns:a16="http://schemas.microsoft.com/office/drawing/2014/main" id="{6F3F6159-F0D5-DE66-6C66-ECF45026E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536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6" name="Freeform 3976">
                <a:extLst>
                  <a:ext uri="{FF2B5EF4-FFF2-40B4-BE49-F238E27FC236}">
                    <a16:creationId xmlns:a16="http://schemas.microsoft.com/office/drawing/2014/main" id="{E0BB36FE-A5BB-9109-BE00-B8DE84D2B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27"/>
                <a:ext cx="289" cy="9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7" name="Line 3977">
                <a:extLst>
                  <a:ext uri="{FF2B5EF4-FFF2-40B4-BE49-F238E27FC236}">
                    <a16:creationId xmlns:a16="http://schemas.microsoft.com/office/drawing/2014/main" id="{C65FE7CD-D129-FC18-4DE5-5AEA4E0E4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8" name="Freeform 3978">
                <a:extLst>
                  <a:ext uri="{FF2B5EF4-FFF2-40B4-BE49-F238E27FC236}">
                    <a16:creationId xmlns:a16="http://schemas.microsoft.com/office/drawing/2014/main" id="{E6B38D00-8577-BA91-6A4C-4C38BC432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531"/>
                <a:ext cx="286" cy="5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49" name="Freeform 3979">
                <a:extLst>
                  <a:ext uri="{FF2B5EF4-FFF2-40B4-BE49-F238E27FC236}">
                    <a16:creationId xmlns:a16="http://schemas.microsoft.com/office/drawing/2014/main" id="{46AC4A55-FDAE-CAE7-9313-DE8283FC8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527"/>
                <a:ext cx="287" cy="4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0" name="Freeform 3980">
                <a:extLst>
                  <a:ext uri="{FF2B5EF4-FFF2-40B4-BE49-F238E27FC236}">
                    <a16:creationId xmlns:a16="http://schemas.microsoft.com/office/drawing/2014/main" id="{33719745-3C5E-E928-949D-E252C4AA0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1" name="Line 3981">
                <a:extLst>
                  <a:ext uri="{FF2B5EF4-FFF2-40B4-BE49-F238E27FC236}">
                    <a16:creationId xmlns:a16="http://schemas.microsoft.com/office/drawing/2014/main" id="{3165D410-B51F-EAB9-E963-6544DF5D0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2" name="Freeform 3982">
                <a:extLst>
                  <a:ext uri="{FF2B5EF4-FFF2-40B4-BE49-F238E27FC236}">
                    <a16:creationId xmlns:a16="http://schemas.microsoft.com/office/drawing/2014/main" id="{F04A4FC9-CBD1-F247-570D-3D2422EF6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3" name="Line 3983">
                <a:extLst>
                  <a:ext uri="{FF2B5EF4-FFF2-40B4-BE49-F238E27FC236}">
                    <a16:creationId xmlns:a16="http://schemas.microsoft.com/office/drawing/2014/main" id="{B21D61C5-5940-0A6D-4CE5-04B4CBFC65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4" name="Freeform 3984">
                <a:extLst>
                  <a:ext uri="{FF2B5EF4-FFF2-40B4-BE49-F238E27FC236}">
                    <a16:creationId xmlns:a16="http://schemas.microsoft.com/office/drawing/2014/main" id="{CAB121BC-658D-9205-3FEF-BBC220069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5" name="Freeform 3985">
                <a:extLst>
                  <a:ext uri="{FF2B5EF4-FFF2-40B4-BE49-F238E27FC236}">
                    <a16:creationId xmlns:a16="http://schemas.microsoft.com/office/drawing/2014/main" id="{A17E543E-E957-3438-72AB-41B34D575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6" name="Freeform 3986">
                <a:extLst>
                  <a:ext uri="{FF2B5EF4-FFF2-40B4-BE49-F238E27FC236}">
                    <a16:creationId xmlns:a16="http://schemas.microsoft.com/office/drawing/2014/main" id="{03F439F5-790B-F56D-9C5A-772FEFD3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9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7" name="Line 3987">
                <a:extLst>
                  <a:ext uri="{FF2B5EF4-FFF2-40B4-BE49-F238E27FC236}">
                    <a16:creationId xmlns:a16="http://schemas.microsoft.com/office/drawing/2014/main" id="{93A2AFB5-E69B-A6B9-544E-1632BCEDB3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8" name="Freeform 3988">
                <a:extLst>
                  <a:ext uri="{FF2B5EF4-FFF2-40B4-BE49-F238E27FC236}">
                    <a16:creationId xmlns:a16="http://schemas.microsoft.com/office/drawing/2014/main" id="{B2A09AD5-4C3F-3E0E-1AD9-88CE229CC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59" name="Line 3989">
                <a:extLst>
                  <a:ext uri="{FF2B5EF4-FFF2-40B4-BE49-F238E27FC236}">
                    <a16:creationId xmlns:a16="http://schemas.microsoft.com/office/drawing/2014/main" id="{69C09779-E23A-7480-27B6-B7049F5AF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0" name="Freeform 3990">
                <a:extLst>
                  <a:ext uri="{FF2B5EF4-FFF2-40B4-BE49-F238E27FC236}">
                    <a16:creationId xmlns:a16="http://schemas.microsoft.com/office/drawing/2014/main" id="{7970C188-B8E9-7CB1-BBB8-3C45E619D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78"/>
                <a:ext cx="288" cy="11"/>
              </a:xfrm>
              <a:custGeom>
                <a:avLst/>
                <a:gdLst>
                  <a:gd name="T0" fmla="*/ 0 w 576"/>
                  <a:gd name="T1" fmla="*/ 0 h 42"/>
                  <a:gd name="T2" fmla="*/ 1 w 576"/>
                  <a:gd name="T3" fmla="*/ 0 h 42"/>
                  <a:gd name="T4" fmla="*/ 1 w 576"/>
                  <a:gd name="T5" fmla="*/ 0 h 42"/>
                  <a:gd name="T6" fmla="*/ 1 w 576"/>
                  <a:gd name="T7" fmla="*/ 0 h 42"/>
                  <a:gd name="T8" fmla="*/ 0 w 57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2"/>
                  <a:gd name="T17" fmla="*/ 576 w 57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2">
                    <a:moveTo>
                      <a:pt x="0" y="4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1" name="Line 3991">
                <a:extLst>
                  <a:ext uri="{FF2B5EF4-FFF2-40B4-BE49-F238E27FC236}">
                    <a16:creationId xmlns:a16="http://schemas.microsoft.com/office/drawing/2014/main" id="{509ED1B0-32AB-0A1E-D089-6C6A6CBD7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4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2" name="Freeform 3992">
                <a:extLst>
                  <a:ext uri="{FF2B5EF4-FFF2-40B4-BE49-F238E27FC236}">
                    <a16:creationId xmlns:a16="http://schemas.microsoft.com/office/drawing/2014/main" id="{066A2E06-E15A-2654-5A31-F0A929F7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483"/>
                <a:ext cx="285" cy="6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3" name="Freeform 3993">
                <a:extLst>
                  <a:ext uri="{FF2B5EF4-FFF2-40B4-BE49-F238E27FC236}">
                    <a16:creationId xmlns:a16="http://schemas.microsoft.com/office/drawing/2014/main" id="{BBD71A13-F849-2E9C-33DF-7E505B9D8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478"/>
                <a:ext cx="287" cy="5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4" name="Freeform 3994">
                <a:extLst>
                  <a:ext uri="{FF2B5EF4-FFF2-40B4-BE49-F238E27FC236}">
                    <a16:creationId xmlns:a16="http://schemas.microsoft.com/office/drawing/2014/main" id="{DF93EC43-CA8E-36EA-11EC-5B5EBDB61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5" name="Line 3995">
                <a:extLst>
                  <a:ext uri="{FF2B5EF4-FFF2-40B4-BE49-F238E27FC236}">
                    <a16:creationId xmlns:a16="http://schemas.microsoft.com/office/drawing/2014/main" id="{0901E26A-803B-641F-07B1-69C0024A4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6" name="Freeform 3996">
                <a:extLst>
                  <a:ext uri="{FF2B5EF4-FFF2-40B4-BE49-F238E27FC236}">
                    <a16:creationId xmlns:a16="http://schemas.microsoft.com/office/drawing/2014/main" id="{0F254B7A-DC55-33B4-5B5E-0EC1883DC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7" name="Line 3997">
                <a:extLst>
                  <a:ext uri="{FF2B5EF4-FFF2-40B4-BE49-F238E27FC236}">
                    <a16:creationId xmlns:a16="http://schemas.microsoft.com/office/drawing/2014/main" id="{40DCD59C-0BAA-2B09-6163-150B7DFBC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8" name="Freeform 3998">
                <a:extLst>
                  <a:ext uri="{FF2B5EF4-FFF2-40B4-BE49-F238E27FC236}">
                    <a16:creationId xmlns:a16="http://schemas.microsoft.com/office/drawing/2014/main" id="{D8B65BDF-F777-2CF2-8B36-6E418F98A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69" name="Line 3999">
                <a:extLst>
                  <a:ext uri="{FF2B5EF4-FFF2-40B4-BE49-F238E27FC236}">
                    <a16:creationId xmlns:a16="http://schemas.microsoft.com/office/drawing/2014/main" id="{CC0E7786-BB2A-C1EC-4C4B-DF8A7718B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0" name="Freeform 4000">
                <a:extLst>
                  <a:ext uri="{FF2B5EF4-FFF2-40B4-BE49-F238E27FC236}">
                    <a16:creationId xmlns:a16="http://schemas.microsoft.com/office/drawing/2014/main" id="{52F1643C-084B-DAAE-6940-3ACD48C5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433"/>
                <a:ext cx="288" cy="12"/>
              </a:xfrm>
              <a:custGeom>
                <a:avLst/>
                <a:gdLst>
                  <a:gd name="T0" fmla="*/ 0 w 575"/>
                  <a:gd name="T1" fmla="*/ 0 h 47"/>
                  <a:gd name="T2" fmla="*/ 1 w 575"/>
                  <a:gd name="T3" fmla="*/ 0 h 47"/>
                  <a:gd name="T4" fmla="*/ 1 w 575"/>
                  <a:gd name="T5" fmla="*/ 0 h 47"/>
                  <a:gd name="T6" fmla="*/ 1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1" name="Line 4001">
                <a:extLst>
                  <a:ext uri="{FF2B5EF4-FFF2-40B4-BE49-F238E27FC236}">
                    <a16:creationId xmlns:a16="http://schemas.microsoft.com/office/drawing/2014/main" id="{BF4EB39A-326B-7758-D255-906C6B54D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2" name="Freeform 4002">
                <a:extLst>
                  <a:ext uri="{FF2B5EF4-FFF2-40B4-BE49-F238E27FC236}">
                    <a16:creationId xmlns:a16="http://schemas.microsoft.com/office/drawing/2014/main" id="{FD4A2DE5-4B2D-27BF-C8C2-D95746E4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3" name="Line 4003">
                <a:extLst>
                  <a:ext uri="{FF2B5EF4-FFF2-40B4-BE49-F238E27FC236}">
                    <a16:creationId xmlns:a16="http://schemas.microsoft.com/office/drawing/2014/main" id="{A07E6B7B-FB35-6E87-B529-31515E5A9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43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4" name="Freeform 4004">
                <a:extLst>
                  <a:ext uri="{FF2B5EF4-FFF2-40B4-BE49-F238E27FC236}">
                    <a16:creationId xmlns:a16="http://schemas.microsoft.com/office/drawing/2014/main" id="{EBB18073-1544-0CE7-BD39-345A2DA70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6" y="0"/>
                    </a:lnTo>
                    <a:lnTo>
                      <a:pt x="573" y="0"/>
                    </a:lnTo>
                    <a:lnTo>
                      <a:pt x="570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5" name="Line 4005">
                <a:extLst>
                  <a:ext uri="{FF2B5EF4-FFF2-40B4-BE49-F238E27FC236}">
                    <a16:creationId xmlns:a16="http://schemas.microsoft.com/office/drawing/2014/main" id="{CE03F685-892B-EE07-8A42-5146BB454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6" name="Freeform 4006">
                <a:extLst>
                  <a:ext uri="{FF2B5EF4-FFF2-40B4-BE49-F238E27FC236}">
                    <a16:creationId xmlns:a16="http://schemas.microsoft.com/office/drawing/2014/main" id="{8FA78DBE-BF0B-9DB1-F672-D96B90282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396"/>
                <a:ext cx="286" cy="13"/>
              </a:xfrm>
              <a:custGeom>
                <a:avLst/>
                <a:gdLst>
                  <a:gd name="T0" fmla="*/ 0 w 571"/>
                  <a:gd name="T1" fmla="*/ 0 h 50"/>
                  <a:gd name="T2" fmla="*/ 1 w 571"/>
                  <a:gd name="T3" fmla="*/ 0 h 50"/>
                  <a:gd name="T4" fmla="*/ 1 w 571"/>
                  <a:gd name="T5" fmla="*/ 0 h 50"/>
                  <a:gd name="T6" fmla="*/ 1 w 571"/>
                  <a:gd name="T7" fmla="*/ 0 h 50"/>
                  <a:gd name="T8" fmla="*/ 0 w 57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0"/>
                  <a:gd name="T17" fmla="*/ 571 w 571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0">
                    <a:moveTo>
                      <a:pt x="0" y="5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7" name="Line 4007">
                <a:extLst>
                  <a:ext uri="{FF2B5EF4-FFF2-40B4-BE49-F238E27FC236}">
                    <a16:creationId xmlns:a16="http://schemas.microsoft.com/office/drawing/2014/main" id="{1BE97FD3-7696-8F08-2C34-96DB858F1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8" name="Freeform 4008">
                <a:extLst>
                  <a:ext uri="{FF2B5EF4-FFF2-40B4-BE49-F238E27FC236}">
                    <a16:creationId xmlns:a16="http://schemas.microsoft.com/office/drawing/2014/main" id="{D602C3A4-D1F3-3322-52F6-72D5C9ECE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383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79" name="Line 4009">
                <a:extLst>
                  <a:ext uri="{FF2B5EF4-FFF2-40B4-BE49-F238E27FC236}">
                    <a16:creationId xmlns:a16="http://schemas.microsoft.com/office/drawing/2014/main" id="{78732F9C-C231-C04A-6E84-C0EA98F31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0" name="Freeform 4010">
                <a:extLst>
                  <a:ext uri="{FF2B5EF4-FFF2-40B4-BE49-F238E27FC236}">
                    <a16:creationId xmlns:a16="http://schemas.microsoft.com/office/drawing/2014/main" id="{DF962AA7-A0EF-3CDC-698A-428F7B7B7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70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1" name="Line 4011">
                <a:extLst>
                  <a:ext uri="{FF2B5EF4-FFF2-40B4-BE49-F238E27FC236}">
                    <a16:creationId xmlns:a16="http://schemas.microsoft.com/office/drawing/2014/main" id="{9CB067A2-2B24-46B8-26CF-22117867B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2" name="Freeform 4012">
                <a:extLst>
                  <a:ext uri="{FF2B5EF4-FFF2-40B4-BE49-F238E27FC236}">
                    <a16:creationId xmlns:a16="http://schemas.microsoft.com/office/drawing/2014/main" id="{1B78D80D-CFB1-1D91-1422-5E1C48C2E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3" name="Line 4013">
                <a:extLst>
                  <a:ext uri="{FF2B5EF4-FFF2-40B4-BE49-F238E27FC236}">
                    <a16:creationId xmlns:a16="http://schemas.microsoft.com/office/drawing/2014/main" id="{58DBB4A9-7472-8499-566A-06BF9D92C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7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4" name="Freeform 4014">
                <a:extLst>
                  <a:ext uri="{FF2B5EF4-FFF2-40B4-BE49-F238E27FC236}">
                    <a16:creationId xmlns:a16="http://schemas.microsoft.com/office/drawing/2014/main" id="{1C0767F3-99A8-43DB-1679-D9C60461D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44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0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5" name="Line 4015">
                <a:extLst>
                  <a:ext uri="{FF2B5EF4-FFF2-40B4-BE49-F238E27FC236}">
                    <a16:creationId xmlns:a16="http://schemas.microsoft.com/office/drawing/2014/main" id="{9CD792F2-7067-1B91-9F05-51AEBCB28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6" name="Freeform 4016">
                <a:extLst>
                  <a:ext uri="{FF2B5EF4-FFF2-40B4-BE49-F238E27FC236}">
                    <a16:creationId xmlns:a16="http://schemas.microsoft.com/office/drawing/2014/main" id="{F86F18C7-5F02-6305-D7B0-B9347914F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30"/>
                <a:ext cx="284" cy="14"/>
              </a:xfrm>
              <a:custGeom>
                <a:avLst/>
                <a:gdLst>
                  <a:gd name="T0" fmla="*/ 0 w 569"/>
                  <a:gd name="T1" fmla="*/ 0 h 54"/>
                  <a:gd name="T2" fmla="*/ 0 w 569"/>
                  <a:gd name="T3" fmla="*/ 0 h 54"/>
                  <a:gd name="T4" fmla="*/ 0 w 569"/>
                  <a:gd name="T5" fmla="*/ 0 h 54"/>
                  <a:gd name="T6" fmla="*/ 0 w 569"/>
                  <a:gd name="T7" fmla="*/ 0 h 54"/>
                  <a:gd name="T8" fmla="*/ 0 w 569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4"/>
                  <a:gd name="T17" fmla="*/ 569 w 569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4">
                    <a:moveTo>
                      <a:pt x="0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7" name="Line 4017">
                <a:extLst>
                  <a:ext uri="{FF2B5EF4-FFF2-40B4-BE49-F238E27FC236}">
                    <a16:creationId xmlns:a16="http://schemas.microsoft.com/office/drawing/2014/main" id="{DD2AE05B-5AEF-2453-74E5-774119DDF0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8" name="Freeform 4018">
                <a:extLst>
                  <a:ext uri="{FF2B5EF4-FFF2-40B4-BE49-F238E27FC236}">
                    <a16:creationId xmlns:a16="http://schemas.microsoft.com/office/drawing/2014/main" id="{CFD60DB2-EDF9-4439-CE13-ADA05DF3E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89" name="Line 4019">
                <a:extLst>
                  <a:ext uri="{FF2B5EF4-FFF2-40B4-BE49-F238E27FC236}">
                    <a16:creationId xmlns:a16="http://schemas.microsoft.com/office/drawing/2014/main" id="{524F6753-8AFE-3DC5-DF82-BA6300FF3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0" name="Freeform 4020">
                <a:extLst>
                  <a:ext uri="{FF2B5EF4-FFF2-40B4-BE49-F238E27FC236}">
                    <a16:creationId xmlns:a16="http://schemas.microsoft.com/office/drawing/2014/main" id="{4948B0A4-867C-C4E0-DBCB-AACA01E58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304"/>
                <a:ext cx="285" cy="13"/>
              </a:xfrm>
              <a:custGeom>
                <a:avLst/>
                <a:gdLst>
                  <a:gd name="T0" fmla="*/ 0 w 571"/>
                  <a:gd name="T1" fmla="*/ 0 h 52"/>
                  <a:gd name="T2" fmla="*/ 0 w 571"/>
                  <a:gd name="T3" fmla="*/ 0 h 52"/>
                  <a:gd name="T4" fmla="*/ 0 w 571"/>
                  <a:gd name="T5" fmla="*/ 0 h 52"/>
                  <a:gd name="T6" fmla="*/ 0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1" name="Line 4021">
                <a:extLst>
                  <a:ext uri="{FF2B5EF4-FFF2-40B4-BE49-F238E27FC236}">
                    <a16:creationId xmlns:a16="http://schemas.microsoft.com/office/drawing/2014/main" id="{A3316177-6901-D9F4-DCE4-E27A2FF02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131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2" name="Freeform 4022">
                <a:extLst>
                  <a:ext uri="{FF2B5EF4-FFF2-40B4-BE49-F238E27FC236}">
                    <a16:creationId xmlns:a16="http://schemas.microsoft.com/office/drawing/2014/main" id="{BE1E00A4-266B-3FD2-48C1-B41566F1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291"/>
                <a:ext cx="286" cy="13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3" name="Line 4023">
                <a:extLst>
                  <a:ext uri="{FF2B5EF4-FFF2-40B4-BE49-F238E27FC236}">
                    <a16:creationId xmlns:a16="http://schemas.microsoft.com/office/drawing/2014/main" id="{A7C60510-5DCE-AFD9-B426-B1D3A2F24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4" name="Freeform 4024">
                <a:extLst>
                  <a:ext uri="{FF2B5EF4-FFF2-40B4-BE49-F238E27FC236}">
                    <a16:creationId xmlns:a16="http://schemas.microsoft.com/office/drawing/2014/main" id="{A89ACD76-68BC-3AD1-ED93-7DF596EA4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279"/>
                <a:ext cx="286" cy="12"/>
              </a:xfrm>
              <a:custGeom>
                <a:avLst/>
                <a:gdLst>
                  <a:gd name="T0" fmla="*/ 1 w 571"/>
                  <a:gd name="T1" fmla="*/ 0 h 51"/>
                  <a:gd name="T2" fmla="*/ 0 w 571"/>
                  <a:gd name="T3" fmla="*/ 0 h 51"/>
                  <a:gd name="T4" fmla="*/ 1 w 571"/>
                  <a:gd name="T5" fmla="*/ 0 h 51"/>
                  <a:gd name="T6" fmla="*/ 1 w 571"/>
                  <a:gd name="T7" fmla="*/ 0 h 51"/>
                  <a:gd name="T8" fmla="*/ 1 w 57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1"/>
                  <a:gd name="T17" fmla="*/ 571 w 57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5" name="Line 4025">
                <a:extLst>
                  <a:ext uri="{FF2B5EF4-FFF2-40B4-BE49-F238E27FC236}">
                    <a16:creationId xmlns:a16="http://schemas.microsoft.com/office/drawing/2014/main" id="{B8E84DC9-CED4-BFF5-D1E0-EC32CDBC9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7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6" name="Freeform 4026">
                <a:extLst>
                  <a:ext uri="{FF2B5EF4-FFF2-40B4-BE49-F238E27FC236}">
                    <a16:creationId xmlns:a16="http://schemas.microsoft.com/office/drawing/2014/main" id="{ED5E72AC-87AD-0B7B-57E9-9A5BD471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6" y="48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7" name="Line 4027">
                <a:extLst>
                  <a:ext uri="{FF2B5EF4-FFF2-40B4-BE49-F238E27FC236}">
                    <a16:creationId xmlns:a16="http://schemas.microsoft.com/office/drawing/2014/main" id="{741C79B6-184F-D43C-1EE9-D6A51F00AA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5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8" name="Freeform 4028">
                <a:extLst>
                  <a:ext uri="{FF2B5EF4-FFF2-40B4-BE49-F238E27FC236}">
                    <a16:creationId xmlns:a16="http://schemas.microsoft.com/office/drawing/2014/main" id="{1DDC7A6F-83ED-7502-A7DA-BD076CDE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799" name="Line 4029">
                <a:extLst>
                  <a:ext uri="{FF2B5EF4-FFF2-40B4-BE49-F238E27FC236}">
                    <a16:creationId xmlns:a16="http://schemas.microsoft.com/office/drawing/2014/main" id="{DE18BCEE-3574-0264-592D-F71B4559A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3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0" name="Freeform 4030">
                <a:extLst>
                  <a:ext uri="{FF2B5EF4-FFF2-40B4-BE49-F238E27FC236}">
                    <a16:creationId xmlns:a16="http://schemas.microsoft.com/office/drawing/2014/main" id="{25D196C6-55B9-E87F-FF74-485FCB897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243"/>
                <a:ext cx="288" cy="11"/>
              </a:xfrm>
              <a:custGeom>
                <a:avLst/>
                <a:gdLst>
                  <a:gd name="T0" fmla="*/ 1 w 575"/>
                  <a:gd name="T1" fmla="*/ 0 h 48"/>
                  <a:gd name="T2" fmla="*/ 0 w 575"/>
                  <a:gd name="T3" fmla="*/ 0 h 48"/>
                  <a:gd name="T4" fmla="*/ 1 w 575"/>
                  <a:gd name="T5" fmla="*/ 0 h 48"/>
                  <a:gd name="T6" fmla="*/ 1 w 575"/>
                  <a:gd name="T7" fmla="*/ 0 h 48"/>
                  <a:gd name="T8" fmla="*/ 1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1" name="Line 4031">
                <a:extLst>
                  <a:ext uri="{FF2B5EF4-FFF2-40B4-BE49-F238E27FC236}">
                    <a16:creationId xmlns:a16="http://schemas.microsoft.com/office/drawing/2014/main" id="{4CD50B26-6978-8883-A326-B087EABCE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0" y="125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2" name="Freeform 4032">
                <a:extLst>
                  <a:ext uri="{FF2B5EF4-FFF2-40B4-BE49-F238E27FC236}">
                    <a16:creationId xmlns:a16="http://schemas.microsoft.com/office/drawing/2014/main" id="{57301929-2ADA-02DD-6133-7DC704FC4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3" name="Line 4033">
                <a:extLst>
                  <a:ext uri="{FF2B5EF4-FFF2-40B4-BE49-F238E27FC236}">
                    <a16:creationId xmlns:a16="http://schemas.microsoft.com/office/drawing/2014/main" id="{4B8C79D1-A16D-4C8C-5028-2CF69D8A5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7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4" name="Freeform 4034">
                <a:extLst>
                  <a:ext uri="{FF2B5EF4-FFF2-40B4-BE49-F238E27FC236}">
                    <a16:creationId xmlns:a16="http://schemas.microsoft.com/office/drawing/2014/main" id="{D8B0B911-13FE-17BE-1189-501C45620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5" name="Line 4035">
                <a:extLst>
                  <a:ext uri="{FF2B5EF4-FFF2-40B4-BE49-F238E27FC236}">
                    <a16:creationId xmlns:a16="http://schemas.microsoft.com/office/drawing/2014/main" id="{99E0F5F4-6845-6B40-6D7D-923664960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4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6" name="Freeform 4036">
                <a:extLst>
                  <a:ext uri="{FF2B5EF4-FFF2-40B4-BE49-F238E27FC236}">
                    <a16:creationId xmlns:a16="http://schemas.microsoft.com/office/drawing/2014/main" id="{E0EC8A89-9A29-8857-5B94-5A14A3ECE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7" name="Line 4037">
                <a:extLst>
                  <a:ext uri="{FF2B5EF4-FFF2-40B4-BE49-F238E27FC236}">
                    <a16:creationId xmlns:a16="http://schemas.microsoft.com/office/drawing/2014/main" id="{4C89FBE8-1221-63EE-EA96-BE758B68A2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8" name="Freeform 4038">
                <a:extLst>
                  <a:ext uri="{FF2B5EF4-FFF2-40B4-BE49-F238E27FC236}">
                    <a16:creationId xmlns:a16="http://schemas.microsoft.com/office/drawing/2014/main" id="{27936D08-1A0D-D740-F925-20B86B751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8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09" name="Line 4039">
                <a:extLst>
                  <a:ext uri="{FF2B5EF4-FFF2-40B4-BE49-F238E27FC236}">
                    <a16:creationId xmlns:a16="http://schemas.microsoft.com/office/drawing/2014/main" id="{F0320E43-ED6D-0662-27CD-A57EDE82B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0" name="Freeform 4040">
                <a:extLst>
                  <a:ext uri="{FF2B5EF4-FFF2-40B4-BE49-F238E27FC236}">
                    <a16:creationId xmlns:a16="http://schemas.microsoft.com/office/drawing/2014/main" id="{346911AB-0CF2-4A99-C881-55136C9C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204"/>
                <a:ext cx="287" cy="5"/>
              </a:xfrm>
              <a:custGeom>
                <a:avLst/>
                <a:gdLst>
                  <a:gd name="T0" fmla="*/ 1 w 573"/>
                  <a:gd name="T1" fmla="*/ 0 h 22"/>
                  <a:gd name="T2" fmla="*/ 0 w 573"/>
                  <a:gd name="T3" fmla="*/ 0 h 22"/>
                  <a:gd name="T4" fmla="*/ 1 w 573"/>
                  <a:gd name="T5" fmla="*/ 0 h 22"/>
                  <a:gd name="T6" fmla="*/ 1 w 573"/>
                  <a:gd name="T7" fmla="*/ 0 h 22"/>
                  <a:gd name="T8" fmla="*/ 1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5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811" name="Freeform 4041">
                <a:extLst>
                  <a:ext uri="{FF2B5EF4-FFF2-40B4-BE49-F238E27FC236}">
                    <a16:creationId xmlns:a16="http://schemas.microsoft.com/office/drawing/2014/main" id="{D65B5BDE-ABB2-F6DC-EE0F-5205108C2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198"/>
                <a:ext cx="285" cy="6"/>
              </a:xfrm>
              <a:custGeom>
                <a:avLst/>
                <a:gdLst>
                  <a:gd name="T0" fmla="*/ 0 w 572"/>
                  <a:gd name="T1" fmla="*/ 0 h 21"/>
                  <a:gd name="T2" fmla="*/ 0 w 572"/>
                  <a:gd name="T3" fmla="*/ 0 h 21"/>
                  <a:gd name="T4" fmla="*/ 0 w 572"/>
                  <a:gd name="T5" fmla="*/ 0 h 21"/>
                  <a:gd name="T6" fmla="*/ 0 w 572"/>
                  <a:gd name="T7" fmla="*/ 0 h 21"/>
                  <a:gd name="T8" fmla="*/ 0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19" name="Group 4243">
              <a:extLst>
                <a:ext uri="{FF2B5EF4-FFF2-40B4-BE49-F238E27FC236}">
                  <a16:creationId xmlns:a16="http://schemas.microsoft.com/office/drawing/2014/main" id="{8C92D1BE-14FF-4DEA-82B4-1518E2A44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2" y="1084"/>
              <a:ext cx="584" cy="519"/>
              <a:chOff x="1442" y="1084"/>
              <a:chExt cx="584" cy="519"/>
            </a:xfrm>
          </p:grpSpPr>
          <p:sp>
            <p:nvSpPr>
              <p:cNvPr id="72412" name="Freeform 4043">
                <a:extLst>
                  <a:ext uri="{FF2B5EF4-FFF2-40B4-BE49-F238E27FC236}">
                    <a16:creationId xmlns:a16="http://schemas.microsoft.com/office/drawing/2014/main" id="{70DFD7A8-0BFB-443A-AD09-C1A70EA9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3" name="Line 4044">
                <a:extLst>
                  <a:ext uri="{FF2B5EF4-FFF2-40B4-BE49-F238E27FC236}">
                    <a16:creationId xmlns:a16="http://schemas.microsoft.com/office/drawing/2014/main" id="{C33289E3-653F-5796-7E63-9017E67ED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11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4" name="Freeform 4045">
                <a:extLst>
                  <a:ext uri="{FF2B5EF4-FFF2-40B4-BE49-F238E27FC236}">
                    <a16:creationId xmlns:a16="http://schemas.microsoft.com/office/drawing/2014/main" id="{362DDEC4-46B2-666E-85FF-5D0338480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5" name="Line 4046">
                <a:extLst>
                  <a:ext uri="{FF2B5EF4-FFF2-40B4-BE49-F238E27FC236}">
                    <a16:creationId xmlns:a16="http://schemas.microsoft.com/office/drawing/2014/main" id="{30CB5BDF-FE98-C624-064D-DFEAF9BF36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8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6" name="Freeform 4047">
                <a:extLst>
                  <a:ext uri="{FF2B5EF4-FFF2-40B4-BE49-F238E27FC236}">
                    <a16:creationId xmlns:a16="http://schemas.microsoft.com/office/drawing/2014/main" id="{3D5DA4FF-8F23-FFC1-5A7C-0C4603CF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7" name="Line 4048">
                <a:extLst>
                  <a:ext uri="{FF2B5EF4-FFF2-40B4-BE49-F238E27FC236}">
                    <a16:creationId xmlns:a16="http://schemas.microsoft.com/office/drawing/2014/main" id="{6261E55C-8337-9CB1-B76C-8BE09FC5B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3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8" name="Freeform 4049">
                <a:extLst>
                  <a:ext uri="{FF2B5EF4-FFF2-40B4-BE49-F238E27FC236}">
                    <a16:creationId xmlns:a16="http://schemas.microsoft.com/office/drawing/2014/main" id="{3C75AFF3-1DD1-D9F1-C41B-CEEAF507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6" y="1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9" name="Freeform 4050">
                <a:extLst>
                  <a:ext uri="{FF2B5EF4-FFF2-40B4-BE49-F238E27FC236}">
                    <a16:creationId xmlns:a16="http://schemas.microsoft.com/office/drawing/2014/main" id="{9E476379-8C1E-5F44-49A7-8EC1D4A92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0" name="Freeform 4051">
                <a:extLst>
                  <a:ext uri="{FF2B5EF4-FFF2-40B4-BE49-F238E27FC236}">
                    <a16:creationId xmlns:a16="http://schemas.microsoft.com/office/drawing/2014/main" id="{541D5478-75E8-EDA4-0651-7EDA5D2B8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1" name="Line 4052">
                <a:extLst>
                  <a:ext uri="{FF2B5EF4-FFF2-40B4-BE49-F238E27FC236}">
                    <a16:creationId xmlns:a16="http://schemas.microsoft.com/office/drawing/2014/main" id="{A79B5501-46CB-938C-1EA4-AF7122DCD1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2" name="Freeform 4053">
                <a:extLst>
                  <a:ext uri="{FF2B5EF4-FFF2-40B4-BE49-F238E27FC236}">
                    <a16:creationId xmlns:a16="http://schemas.microsoft.com/office/drawing/2014/main" id="{501A4DBD-01EE-2CF9-1708-3189228C3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9" cy="8"/>
              </a:xfrm>
              <a:custGeom>
                <a:avLst/>
                <a:gdLst>
                  <a:gd name="T0" fmla="*/ 0 w 579"/>
                  <a:gd name="T1" fmla="*/ 0 h 34"/>
                  <a:gd name="T2" fmla="*/ 0 w 579"/>
                  <a:gd name="T3" fmla="*/ 0 h 34"/>
                  <a:gd name="T4" fmla="*/ 0 w 579"/>
                  <a:gd name="T5" fmla="*/ 0 h 34"/>
                  <a:gd name="T6" fmla="*/ 0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1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4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3" name="Line 4054">
                <a:extLst>
                  <a:ext uri="{FF2B5EF4-FFF2-40B4-BE49-F238E27FC236}">
                    <a16:creationId xmlns:a16="http://schemas.microsoft.com/office/drawing/2014/main" id="{501886AC-3451-8044-5ACE-F6D564C686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2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4" name="Freeform 4055">
                <a:extLst>
                  <a:ext uri="{FF2B5EF4-FFF2-40B4-BE49-F238E27FC236}">
                    <a16:creationId xmlns:a16="http://schemas.microsoft.com/office/drawing/2014/main" id="{96C7D0C8-3EFA-3A67-A4F5-DBAAF3F4A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156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5" name="Freeform 4056">
                <a:extLst>
                  <a:ext uri="{FF2B5EF4-FFF2-40B4-BE49-F238E27FC236}">
                    <a16:creationId xmlns:a16="http://schemas.microsoft.com/office/drawing/2014/main" id="{5DAA7F4C-E770-A779-9945-4F55C233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152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6" name="Freeform 4057">
                <a:extLst>
                  <a:ext uri="{FF2B5EF4-FFF2-40B4-BE49-F238E27FC236}">
                    <a16:creationId xmlns:a16="http://schemas.microsoft.com/office/drawing/2014/main" id="{FE38BA00-A3C5-B7B5-1964-B19EE7B53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90" cy="8"/>
              </a:xfrm>
              <a:custGeom>
                <a:avLst/>
                <a:gdLst>
                  <a:gd name="T0" fmla="*/ 0 w 581"/>
                  <a:gd name="T1" fmla="*/ 0 h 33"/>
                  <a:gd name="T2" fmla="*/ 0 w 581"/>
                  <a:gd name="T3" fmla="*/ 0 h 33"/>
                  <a:gd name="T4" fmla="*/ 0 w 581"/>
                  <a:gd name="T5" fmla="*/ 0 h 33"/>
                  <a:gd name="T6" fmla="*/ 0 w 581"/>
                  <a:gd name="T7" fmla="*/ 0 h 33"/>
                  <a:gd name="T8" fmla="*/ 0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7" name="Line 4058">
                <a:extLst>
                  <a:ext uri="{FF2B5EF4-FFF2-40B4-BE49-F238E27FC236}">
                    <a16:creationId xmlns:a16="http://schemas.microsoft.com/office/drawing/2014/main" id="{7AE7152D-02BA-CD23-6A34-68FFF902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7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8" name="Freeform 4059">
                <a:extLst>
                  <a:ext uri="{FF2B5EF4-FFF2-40B4-BE49-F238E27FC236}">
                    <a16:creationId xmlns:a16="http://schemas.microsoft.com/office/drawing/2014/main" id="{F6B17A39-B322-C204-6487-04D7EB64E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147"/>
                <a:ext cx="288" cy="5"/>
              </a:xfrm>
              <a:custGeom>
                <a:avLst/>
                <a:gdLst>
                  <a:gd name="T0" fmla="*/ 1 w 575"/>
                  <a:gd name="T1" fmla="*/ 0 h 18"/>
                  <a:gd name="T2" fmla="*/ 0 w 575"/>
                  <a:gd name="T3" fmla="*/ 0 h 18"/>
                  <a:gd name="T4" fmla="*/ 1 w 575"/>
                  <a:gd name="T5" fmla="*/ 0 h 18"/>
                  <a:gd name="T6" fmla="*/ 1 w 575"/>
                  <a:gd name="T7" fmla="*/ 0 h 18"/>
                  <a:gd name="T8" fmla="*/ 1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29" name="Freeform 4060">
                <a:extLst>
                  <a:ext uri="{FF2B5EF4-FFF2-40B4-BE49-F238E27FC236}">
                    <a16:creationId xmlns:a16="http://schemas.microsoft.com/office/drawing/2014/main" id="{FB81607B-2BAA-5087-361C-33533475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4"/>
                <a:ext cx="287" cy="3"/>
              </a:xfrm>
              <a:custGeom>
                <a:avLst/>
                <a:gdLst>
                  <a:gd name="T0" fmla="*/ 1 w 574"/>
                  <a:gd name="T1" fmla="*/ 0 h 15"/>
                  <a:gd name="T2" fmla="*/ 0 w 574"/>
                  <a:gd name="T3" fmla="*/ 0 h 15"/>
                  <a:gd name="T4" fmla="*/ 1 w 574"/>
                  <a:gd name="T5" fmla="*/ 0 h 15"/>
                  <a:gd name="T6" fmla="*/ 1 w 574"/>
                  <a:gd name="T7" fmla="*/ 0 h 15"/>
                  <a:gd name="T8" fmla="*/ 1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0" name="Freeform 4061">
                <a:extLst>
                  <a:ext uri="{FF2B5EF4-FFF2-40B4-BE49-F238E27FC236}">
                    <a16:creationId xmlns:a16="http://schemas.microsoft.com/office/drawing/2014/main" id="{4F23538A-EF02-D8B8-72C8-37DBC3D84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90" cy="8"/>
              </a:xfrm>
              <a:custGeom>
                <a:avLst/>
                <a:gdLst>
                  <a:gd name="T0" fmla="*/ 0 w 581"/>
                  <a:gd name="T1" fmla="*/ 0 h 31"/>
                  <a:gd name="T2" fmla="*/ 0 w 581"/>
                  <a:gd name="T3" fmla="*/ 0 h 31"/>
                  <a:gd name="T4" fmla="*/ 0 w 581"/>
                  <a:gd name="T5" fmla="*/ 0 h 31"/>
                  <a:gd name="T6" fmla="*/ 0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1" name="Line 4062">
                <a:extLst>
                  <a:ext uri="{FF2B5EF4-FFF2-40B4-BE49-F238E27FC236}">
                    <a16:creationId xmlns:a16="http://schemas.microsoft.com/office/drawing/2014/main" id="{C078974C-E924-13C6-ED0E-3317BAD7F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1" y="114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2" name="Freeform 4063">
                <a:extLst>
                  <a:ext uri="{FF2B5EF4-FFF2-40B4-BE49-F238E27FC236}">
                    <a16:creationId xmlns:a16="http://schemas.microsoft.com/office/drawing/2014/main" id="{D8798A09-B16B-CE07-1D92-EF801F05D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3" name="Freeform 4064">
                <a:extLst>
                  <a:ext uri="{FF2B5EF4-FFF2-40B4-BE49-F238E27FC236}">
                    <a16:creationId xmlns:a16="http://schemas.microsoft.com/office/drawing/2014/main" id="{008E8C16-C26F-D46B-F0D5-3E7E41E01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1138"/>
                <a:ext cx="286" cy="3"/>
              </a:xfrm>
              <a:custGeom>
                <a:avLst/>
                <a:gdLst>
                  <a:gd name="T0" fmla="*/ 1 w 571"/>
                  <a:gd name="T1" fmla="*/ 0 h 11"/>
                  <a:gd name="T2" fmla="*/ 0 w 571"/>
                  <a:gd name="T3" fmla="*/ 0 h 11"/>
                  <a:gd name="T4" fmla="*/ 1 w 571"/>
                  <a:gd name="T5" fmla="*/ 0 h 11"/>
                  <a:gd name="T6" fmla="*/ 1 w 571"/>
                  <a:gd name="T7" fmla="*/ 0 h 11"/>
                  <a:gd name="T8" fmla="*/ 1 w 57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1"/>
                  <a:gd name="T17" fmla="*/ 571 w 57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1">
                    <a:moveTo>
                      <a:pt x="4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4" name="Freeform 4065">
                <a:extLst>
                  <a:ext uri="{FF2B5EF4-FFF2-40B4-BE49-F238E27FC236}">
                    <a16:creationId xmlns:a16="http://schemas.microsoft.com/office/drawing/2014/main" id="{49B617FD-1CBA-7B23-1C1C-E0B9F2DEE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5" name="Freeform 4066">
                <a:extLst>
                  <a:ext uri="{FF2B5EF4-FFF2-40B4-BE49-F238E27FC236}">
                    <a16:creationId xmlns:a16="http://schemas.microsoft.com/office/drawing/2014/main" id="{85A1076B-816C-7FF4-39EC-6F651B21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2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2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6" name="Line 4067">
                <a:extLst>
                  <a:ext uri="{FF2B5EF4-FFF2-40B4-BE49-F238E27FC236}">
                    <a16:creationId xmlns:a16="http://schemas.microsoft.com/office/drawing/2014/main" id="{B0A6F748-DC5A-239C-8BC8-897DDB1FF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7" name="Freeform 4068">
                <a:extLst>
                  <a:ext uri="{FF2B5EF4-FFF2-40B4-BE49-F238E27FC236}">
                    <a16:creationId xmlns:a16="http://schemas.microsoft.com/office/drawing/2014/main" id="{CC9DCBD3-E989-AFBD-5185-39E838422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8" name="Freeform 4069">
                <a:extLst>
                  <a:ext uri="{FF2B5EF4-FFF2-40B4-BE49-F238E27FC236}">
                    <a16:creationId xmlns:a16="http://schemas.microsoft.com/office/drawing/2014/main" id="{E7DC9C09-6437-81BB-298D-AEB19DE9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129"/>
                <a:ext cx="287" cy="3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39" name="Freeform 4070">
                <a:extLst>
                  <a:ext uri="{FF2B5EF4-FFF2-40B4-BE49-F238E27FC236}">
                    <a16:creationId xmlns:a16="http://schemas.microsoft.com/office/drawing/2014/main" id="{77DA85F9-17B6-CFAF-A83F-7B2A176F9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8" cy="4"/>
              </a:xfrm>
              <a:custGeom>
                <a:avLst/>
                <a:gdLst>
                  <a:gd name="T0" fmla="*/ 1 w 575"/>
                  <a:gd name="T1" fmla="*/ 0 h 14"/>
                  <a:gd name="T2" fmla="*/ 0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1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0" name="Line 4071">
                <a:extLst>
                  <a:ext uri="{FF2B5EF4-FFF2-40B4-BE49-F238E27FC236}">
                    <a16:creationId xmlns:a16="http://schemas.microsoft.com/office/drawing/2014/main" id="{3A415302-4C9C-87AA-1192-6C5AF9E9D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1" name="Freeform 4072">
                <a:extLst>
                  <a:ext uri="{FF2B5EF4-FFF2-40B4-BE49-F238E27FC236}">
                    <a16:creationId xmlns:a16="http://schemas.microsoft.com/office/drawing/2014/main" id="{472F86BC-774C-E096-C600-6F187DC8D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127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2" name="Freeform 4073">
                <a:extLst>
                  <a:ext uri="{FF2B5EF4-FFF2-40B4-BE49-F238E27FC236}">
                    <a16:creationId xmlns:a16="http://schemas.microsoft.com/office/drawing/2014/main" id="{5E1E6478-F0E2-03F1-9548-6B47D8E2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3" name="Freeform 4074">
                <a:extLst>
                  <a:ext uri="{FF2B5EF4-FFF2-40B4-BE49-F238E27FC236}">
                    <a16:creationId xmlns:a16="http://schemas.microsoft.com/office/drawing/2014/main" id="{68582FC3-66EA-1A14-2AA7-336A7215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4" name="Line 4075">
                <a:extLst>
                  <a:ext uri="{FF2B5EF4-FFF2-40B4-BE49-F238E27FC236}">
                    <a16:creationId xmlns:a16="http://schemas.microsoft.com/office/drawing/2014/main" id="{3C888DC8-2FED-232E-66F4-ECB46386C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4" y="112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5" name="Freeform 4076">
                <a:extLst>
                  <a:ext uri="{FF2B5EF4-FFF2-40B4-BE49-F238E27FC236}">
                    <a16:creationId xmlns:a16="http://schemas.microsoft.com/office/drawing/2014/main" id="{BC3AB086-ECBC-BFCE-F722-B40C4F5B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6" name="Line 4077">
                <a:extLst>
                  <a:ext uri="{FF2B5EF4-FFF2-40B4-BE49-F238E27FC236}">
                    <a16:creationId xmlns:a16="http://schemas.microsoft.com/office/drawing/2014/main" id="{0B66EB97-6C7A-B8D8-6F99-8E94D395B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1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7" name="Freeform 4078">
                <a:extLst>
                  <a:ext uri="{FF2B5EF4-FFF2-40B4-BE49-F238E27FC236}">
                    <a16:creationId xmlns:a16="http://schemas.microsoft.com/office/drawing/2014/main" id="{58422FA3-F75F-62F4-B94F-B5C7D3FD0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120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8" name="Freeform 4079">
                <a:extLst>
                  <a:ext uri="{FF2B5EF4-FFF2-40B4-BE49-F238E27FC236}">
                    <a16:creationId xmlns:a16="http://schemas.microsoft.com/office/drawing/2014/main" id="{63965E28-849B-9387-CC4B-38505710D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49" name="Freeform 4080">
                <a:extLst>
                  <a:ext uri="{FF2B5EF4-FFF2-40B4-BE49-F238E27FC236}">
                    <a16:creationId xmlns:a16="http://schemas.microsoft.com/office/drawing/2014/main" id="{8276847E-0A1B-D7CF-4343-77FD1615A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7" cy="4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0" name="Line 4081">
                <a:extLst>
                  <a:ext uri="{FF2B5EF4-FFF2-40B4-BE49-F238E27FC236}">
                    <a16:creationId xmlns:a16="http://schemas.microsoft.com/office/drawing/2014/main" id="{9E94EC7F-7D2F-8814-5CDA-6841392B5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8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1" name="Freeform 4082">
                <a:extLst>
                  <a:ext uri="{FF2B5EF4-FFF2-40B4-BE49-F238E27FC236}">
                    <a16:creationId xmlns:a16="http://schemas.microsoft.com/office/drawing/2014/main" id="{D82A8CAB-E8D6-27BE-C323-BBEE5A575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117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2" name="Freeform 4083">
                <a:extLst>
                  <a:ext uri="{FF2B5EF4-FFF2-40B4-BE49-F238E27FC236}">
                    <a16:creationId xmlns:a16="http://schemas.microsoft.com/office/drawing/2014/main" id="{4234C273-BA8A-728C-861D-DAB557BB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115"/>
                <a:ext cx="285" cy="2"/>
              </a:xfrm>
              <a:custGeom>
                <a:avLst/>
                <a:gdLst>
                  <a:gd name="T0" fmla="*/ 0 w 571"/>
                  <a:gd name="T1" fmla="*/ 0 h 7"/>
                  <a:gd name="T2" fmla="*/ 0 w 571"/>
                  <a:gd name="T3" fmla="*/ 0 h 7"/>
                  <a:gd name="T4" fmla="*/ 0 w 571"/>
                  <a:gd name="T5" fmla="*/ 0 h 7"/>
                  <a:gd name="T6" fmla="*/ 0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3" name="Freeform 4084">
                <a:extLst>
                  <a:ext uri="{FF2B5EF4-FFF2-40B4-BE49-F238E27FC236}">
                    <a16:creationId xmlns:a16="http://schemas.microsoft.com/office/drawing/2014/main" id="{EF59DE9B-41BE-3BC9-F7A3-6BA4ADC8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4" name="Line 4085">
                <a:extLst>
                  <a:ext uri="{FF2B5EF4-FFF2-40B4-BE49-F238E27FC236}">
                    <a16:creationId xmlns:a16="http://schemas.microsoft.com/office/drawing/2014/main" id="{E2508893-D34A-2E90-4530-5AF472D03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5" y="111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5" name="Freeform 4086">
                <a:extLst>
                  <a:ext uri="{FF2B5EF4-FFF2-40B4-BE49-F238E27FC236}">
                    <a16:creationId xmlns:a16="http://schemas.microsoft.com/office/drawing/2014/main" id="{604D9F74-C7DB-37A8-7929-7DDD05F97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6" name="Freeform 4087">
                <a:extLst>
                  <a:ext uri="{FF2B5EF4-FFF2-40B4-BE49-F238E27FC236}">
                    <a16:creationId xmlns:a16="http://schemas.microsoft.com/office/drawing/2014/main" id="{D2EBD588-0555-4D3E-19EB-6868D4527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7" name="Freeform 4088">
                <a:extLst>
                  <a:ext uri="{FF2B5EF4-FFF2-40B4-BE49-F238E27FC236}">
                    <a16:creationId xmlns:a16="http://schemas.microsoft.com/office/drawing/2014/main" id="{E937088A-5875-1673-32A6-E08890D5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8" name="Line 4089">
                <a:extLst>
                  <a:ext uri="{FF2B5EF4-FFF2-40B4-BE49-F238E27FC236}">
                    <a16:creationId xmlns:a16="http://schemas.microsoft.com/office/drawing/2014/main" id="{5D13E27A-7522-E926-93F9-9F0CD23AB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1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59" name="Freeform 4090">
                <a:extLst>
                  <a:ext uri="{FF2B5EF4-FFF2-40B4-BE49-F238E27FC236}">
                    <a16:creationId xmlns:a16="http://schemas.microsoft.com/office/drawing/2014/main" id="{F6D10432-DE1E-6E02-B4D3-12EB10DFD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0" name="Freeform 4091">
                <a:extLst>
                  <a:ext uri="{FF2B5EF4-FFF2-40B4-BE49-F238E27FC236}">
                    <a16:creationId xmlns:a16="http://schemas.microsoft.com/office/drawing/2014/main" id="{BBC644DD-2F5F-4008-36B8-3A054C2AD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10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1" name="Freeform 4092">
                <a:extLst>
                  <a:ext uri="{FF2B5EF4-FFF2-40B4-BE49-F238E27FC236}">
                    <a16:creationId xmlns:a16="http://schemas.microsoft.com/office/drawing/2014/main" id="{4E5C873C-1D80-E1E4-3A74-EB155AC75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2" name="Line 4093">
                <a:extLst>
                  <a:ext uri="{FF2B5EF4-FFF2-40B4-BE49-F238E27FC236}">
                    <a16:creationId xmlns:a16="http://schemas.microsoft.com/office/drawing/2014/main" id="{3FF8D16E-88E2-F7F1-BF33-79A33AA81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7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3" name="Freeform 4094">
                <a:extLst>
                  <a:ext uri="{FF2B5EF4-FFF2-40B4-BE49-F238E27FC236}">
                    <a16:creationId xmlns:a16="http://schemas.microsoft.com/office/drawing/2014/main" id="{7C2218A4-22B0-860A-FE2F-F592060D1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4" name="Freeform 4095">
                <a:extLst>
                  <a:ext uri="{FF2B5EF4-FFF2-40B4-BE49-F238E27FC236}">
                    <a16:creationId xmlns:a16="http://schemas.microsoft.com/office/drawing/2014/main" id="{88BB6688-26D5-F0F1-0CF7-2CE32DDE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107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5" name="Freeform 4096">
                <a:extLst>
                  <a:ext uri="{FF2B5EF4-FFF2-40B4-BE49-F238E27FC236}">
                    <a16:creationId xmlns:a16="http://schemas.microsoft.com/office/drawing/2014/main" id="{ED377136-79FE-6AC5-3A07-4145A8952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7" cy="2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8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6" name="Line 4097">
                <a:extLst>
                  <a:ext uri="{FF2B5EF4-FFF2-40B4-BE49-F238E27FC236}">
                    <a16:creationId xmlns:a16="http://schemas.microsoft.com/office/drawing/2014/main" id="{3CDBA9C5-FA4E-FC4F-DB5A-173869ECB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4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7" name="Freeform 4098">
                <a:extLst>
                  <a:ext uri="{FF2B5EF4-FFF2-40B4-BE49-F238E27FC236}">
                    <a16:creationId xmlns:a16="http://schemas.microsoft.com/office/drawing/2014/main" id="{7EA22B2E-6E81-2BEA-8F0F-2855C7165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106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8" name="Freeform 4099">
                <a:extLst>
                  <a:ext uri="{FF2B5EF4-FFF2-40B4-BE49-F238E27FC236}">
                    <a16:creationId xmlns:a16="http://schemas.microsoft.com/office/drawing/2014/main" id="{A1B71B29-9D16-AB7C-431C-74FEB1317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105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69" name="Freeform 4100">
                <a:extLst>
                  <a:ext uri="{FF2B5EF4-FFF2-40B4-BE49-F238E27FC236}">
                    <a16:creationId xmlns:a16="http://schemas.microsoft.com/office/drawing/2014/main" id="{B85813B6-BD7D-E845-56C2-BA68FC631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8" cy="3"/>
              </a:xfrm>
              <a:custGeom>
                <a:avLst/>
                <a:gdLst>
                  <a:gd name="T0" fmla="*/ 1 w 574"/>
                  <a:gd name="T1" fmla="*/ 0 h 9"/>
                  <a:gd name="T2" fmla="*/ 0 w 574"/>
                  <a:gd name="T3" fmla="*/ 0 h 9"/>
                  <a:gd name="T4" fmla="*/ 1 w 574"/>
                  <a:gd name="T5" fmla="*/ 0 h 9"/>
                  <a:gd name="T6" fmla="*/ 1 w 574"/>
                  <a:gd name="T7" fmla="*/ 0 h 9"/>
                  <a:gd name="T8" fmla="*/ 1 w 57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9"/>
                  <a:gd name="T17" fmla="*/ 574 w 574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9">
                    <a:moveTo>
                      <a:pt x="7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0" name="Line 4101">
                <a:extLst>
                  <a:ext uri="{FF2B5EF4-FFF2-40B4-BE49-F238E27FC236}">
                    <a16:creationId xmlns:a16="http://schemas.microsoft.com/office/drawing/2014/main" id="{10080E3B-643E-3C35-A610-4EE00CFFD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1" name="Freeform 4102">
                <a:extLst>
                  <a:ext uri="{FF2B5EF4-FFF2-40B4-BE49-F238E27FC236}">
                    <a16:creationId xmlns:a16="http://schemas.microsoft.com/office/drawing/2014/main" id="{6F672E8F-6C23-D6AC-CCA9-E41C3919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2" name="Freeform 4103">
                <a:extLst>
                  <a:ext uri="{FF2B5EF4-FFF2-40B4-BE49-F238E27FC236}">
                    <a16:creationId xmlns:a16="http://schemas.microsoft.com/office/drawing/2014/main" id="{DD8930E6-B621-306B-F714-DAA697D7B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102"/>
                <a:ext cx="286" cy="1"/>
              </a:xfrm>
              <a:custGeom>
                <a:avLst/>
                <a:gdLst>
                  <a:gd name="T0" fmla="*/ 1 w 571"/>
                  <a:gd name="T1" fmla="*/ 0 h 4"/>
                  <a:gd name="T2" fmla="*/ 0 w 571"/>
                  <a:gd name="T3" fmla="*/ 0 h 4"/>
                  <a:gd name="T4" fmla="*/ 1 w 571"/>
                  <a:gd name="T5" fmla="*/ 0 h 4"/>
                  <a:gd name="T6" fmla="*/ 1 w 571"/>
                  <a:gd name="T7" fmla="*/ 0 h 4"/>
                  <a:gd name="T8" fmla="*/ 1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3" name="Freeform 4104">
                <a:extLst>
                  <a:ext uri="{FF2B5EF4-FFF2-40B4-BE49-F238E27FC236}">
                    <a16:creationId xmlns:a16="http://schemas.microsoft.com/office/drawing/2014/main" id="{80BB9B85-303B-0068-73B1-9E4311A2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4" name="Line 4105">
                <a:extLst>
                  <a:ext uri="{FF2B5EF4-FFF2-40B4-BE49-F238E27FC236}">
                    <a16:creationId xmlns:a16="http://schemas.microsoft.com/office/drawing/2014/main" id="{0D670FE6-4304-C6A4-A80C-68A4B43FA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6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5" name="Freeform 4106">
                <a:extLst>
                  <a:ext uri="{FF2B5EF4-FFF2-40B4-BE49-F238E27FC236}">
                    <a16:creationId xmlns:a16="http://schemas.microsoft.com/office/drawing/2014/main" id="{1517BFBB-F641-10CF-129D-D06A7D93B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3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6" name="Freeform 4107">
                <a:extLst>
                  <a:ext uri="{FF2B5EF4-FFF2-40B4-BE49-F238E27FC236}">
                    <a16:creationId xmlns:a16="http://schemas.microsoft.com/office/drawing/2014/main" id="{B9C02CC6-47DB-7BD2-AC69-E884F625D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10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7" name="Freeform 4108">
                <a:extLst>
                  <a:ext uri="{FF2B5EF4-FFF2-40B4-BE49-F238E27FC236}">
                    <a16:creationId xmlns:a16="http://schemas.microsoft.com/office/drawing/2014/main" id="{C7312274-EE1D-1779-F37C-81845F16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8" name="Freeform 4109">
                <a:extLst>
                  <a:ext uri="{FF2B5EF4-FFF2-40B4-BE49-F238E27FC236}">
                    <a16:creationId xmlns:a16="http://schemas.microsoft.com/office/drawing/2014/main" id="{9DD7593D-FB7D-6199-B88B-EF052CD4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79" name="Line 4110">
                <a:extLst>
                  <a:ext uri="{FF2B5EF4-FFF2-40B4-BE49-F238E27FC236}">
                    <a16:creationId xmlns:a16="http://schemas.microsoft.com/office/drawing/2014/main" id="{08A9AF25-2D3A-97A6-9DAF-1659CC175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2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0" name="Freeform 4111">
                <a:extLst>
                  <a:ext uri="{FF2B5EF4-FFF2-40B4-BE49-F238E27FC236}">
                    <a16:creationId xmlns:a16="http://schemas.microsoft.com/office/drawing/2014/main" id="{F2981212-A70F-4DB5-F46E-A3EA4869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099"/>
                <a:ext cx="287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1" name="Freeform 4112">
                <a:extLst>
                  <a:ext uri="{FF2B5EF4-FFF2-40B4-BE49-F238E27FC236}">
                    <a16:creationId xmlns:a16="http://schemas.microsoft.com/office/drawing/2014/main" id="{ADA445B4-A186-9D73-C441-A0A5AFA3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2" name="Freeform 4113">
                <a:extLst>
                  <a:ext uri="{FF2B5EF4-FFF2-40B4-BE49-F238E27FC236}">
                    <a16:creationId xmlns:a16="http://schemas.microsoft.com/office/drawing/2014/main" id="{F2A9CFFA-6669-553E-876E-7ED013401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3" name="Line 4114">
                <a:extLst>
                  <a:ext uri="{FF2B5EF4-FFF2-40B4-BE49-F238E27FC236}">
                    <a16:creationId xmlns:a16="http://schemas.microsoft.com/office/drawing/2014/main" id="{65FDB3AC-120F-57B1-21F5-03FAC2F9F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9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4" name="Freeform 4115">
                <a:extLst>
                  <a:ext uri="{FF2B5EF4-FFF2-40B4-BE49-F238E27FC236}">
                    <a16:creationId xmlns:a16="http://schemas.microsoft.com/office/drawing/2014/main" id="{18AF0308-93B6-BF7B-0C8E-AAF5FFB26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097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5" name="Freeform 4116">
                <a:extLst>
                  <a:ext uri="{FF2B5EF4-FFF2-40B4-BE49-F238E27FC236}">
                    <a16:creationId xmlns:a16="http://schemas.microsoft.com/office/drawing/2014/main" id="{1C1590EB-D65C-566E-19BE-6FA283B04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6" name="Freeform 4117">
                <a:extLst>
                  <a:ext uri="{FF2B5EF4-FFF2-40B4-BE49-F238E27FC236}">
                    <a16:creationId xmlns:a16="http://schemas.microsoft.com/office/drawing/2014/main" id="{FA966828-6179-46EA-CD8F-299BE5EE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7" name="Freeform 4118">
                <a:extLst>
                  <a:ext uri="{FF2B5EF4-FFF2-40B4-BE49-F238E27FC236}">
                    <a16:creationId xmlns:a16="http://schemas.microsoft.com/office/drawing/2014/main" id="{006C8391-F024-1930-9F46-CD2F143A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8" name="Line 4119">
                <a:extLst>
                  <a:ext uri="{FF2B5EF4-FFF2-40B4-BE49-F238E27FC236}">
                    <a16:creationId xmlns:a16="http://schemas.microsoft.com/office/drawing/2014/main" id="{3ACA6AE7-47ED-60DE-F760-C8CC70B43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5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89" name="Freeform 4120">
                <a:extLst>
                  <a:ext uri="{FF2B5EF4-FFF2-40B4-BE49-F238E27FC236}">
                    <a16:creationId xmlns:a16="http://schemas.microsoft.com/office/drawing/2014/main" id="{2DCBD8D4-709E-A23A-1C90-9339E74B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95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0" name="Freeform 4121">
                <a:extLst>
                  <a:ext uri="{FF2B5EF4-FFF2-40B4-BE49-F238E27FC236}">
                    <a16:creationId xmlns:a16="http://schemas.microsoft.com/office/drawing/2014/main" id="{30242AF5-88AD-6AA1-E418-938674C1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1" name="Freeform 4122">
                <a:extLst>
                  <a:ext uri="{FF2B5EF4-FFF2-40B4-BE49-F238E27FC236}">
                    <a16:creationId xmlns:a16="http://schemas.microsoft.com/office/drawing/2014/main" id="{EE6709AE-1985-B5F3-3F2F-736BD8961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094"/>
                <a:ext cx="285" cy="1"/>
              </a:xfrm>
              <a:custGeom>
                <a:avLst/>
                <a:gdLst>
                  <a:gd name="T0" fmla="*/ 0 w 572"/>
                  <a:gd name="T1" fmla="*/ 0 h 3"/>
                  <a:gd name="T2" fmla="*/ 0 w 572"/>
                  <a:gd name="T3" fmla="*/ 0 h 3"/>
                  <a:gd name="T4" fmla="*/ 0 w 572"/>
                  <a:gd name="T5" fmla="*/ 0 h 3"/>
                  <a:gd name="T6" fmla="*/ 0 w 572"/>
                  <a:gd name="T7" fmla="*/ 0 h 3"/>
                  <a:gd name="T8" fmla="*/ 0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3" y="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2" name="Freeform 4123">
                <a:extLst>
                  <a:ext uri="{FF2B5EF4-FFF2-40B4-BE49-F238E27FC236}">
                    <a16:creationId xmlns:a16="http://schemas.microsoft.com/office/drawing/2014/main" id="{A1FB27DA-D959-7149-C790-82DD984F7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3" name="Line 4124">
                <a:extLst>
                  <a:ext uri="{FF2B5EF4-FFF2-40B4-BE49-F238E27FC236}">
                    <a16:creationId xmlns:a16="http://schemas.microsoft.com/office/drawing/2014/main" id="{2A11E96E-7877-7C27-6465-FDC66D354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4" name="Freeform 4125">
                <a:extLst>
                  <a:ext uri="{FF2B5EF4-FFF2-40B4-BE49-F238E27FC236}">
                    <a16:creationId xmlns:a16="http://schemas.microsoft.com/office/drawing/2014/main" id="{F1AC6829-354C-9683-399F-7C3FCD7B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5" name="Freeform 4126">
                <a:extLst>
                  <a:ext uri="{FF2B5EF4-FFF2-40B4-BE49-F238E27FC236}">
                    <a16:creationId xmlns:a16="http://schemas.microsoft.com/office/drawing/2014/main" id="{52E02288-CDF5-8F75-BC62-BFE5A08AB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6" name="Freeform 4127">
                <a:extLst>
                  <a:ext uri="{FF2B5EF4-FFF2-40B4-BE49-F238E27FC236}">
                    <a16:creationId xmlns:a16="http://schemas.microsoft.com/office/drawing/2014/main" id="{1DFAE149-34C3-A544-DC06-1EBD7EAEE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7" name="Line 4128">
                <a:extLst>
                  <a:ext uri="{FF2B5EF4-FFF2-40B4-BE49-F238E27FC236}">
                    <a16:creationId xmlns:a16="http://schemas.microsoft.com/office/drawing/2014/main" id="{17A84758-C2AC-93F1-9A2B-328571725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8" name="Freeform 4129">
                <a:extLst>
                  <a:ext uri="{FF2B5EF4-FFF2-40B4-BE49-F238E27FC236}">
                    <a16:creationId xmlns:a16="http://schemas.microsoft.com/office/drawing/2014/main" id="{E7BC235E-1337-86AB-A39D-96A7817B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99" name="Freeform 4130">
                <a:extLst>
                  <a:ext uri="{FF2B5EF4-FFF2-40B4-BE49-F238E27FC236}">
                    <a16:creationId xmlns:a16="http://schemas.microsoft.com/office/drawing/2014/main" id="{FE80B20E-0179-8D0C-FF58-41FA6C5A1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091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0" name="Freeform 4131">
                <a:extLst>
                  <a:ext uri="{FF2B5EF4-FFF2-40B4-BE49-F238E27FC236}">
                    <a16:creationId xmlns:a16="http://schemas.microsoft.com/office/drawing/2014/main" id="{787C88F5-FCF2-B2CB-701F-8B9B9A34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1" name="Freeform 4132">
                <a:extLst>
                  <a:ext uri="{FF2B5EF4-FFF2-40B4-BE49-F238E27FC236}">
                    <a16:creationId xmlns:a16="http://schemas.microsoft.com/office/drawing/2014/main" id="{0C663363-13C4-6B36-B736-F206992AC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2" name="Line 4133">
                <a:extLst>
                  <a:ext uri="{FF2B5EF4-FFF2-40B4-BE49-F238E27FC236}">
                    <a16:creationId xmlns:a16="http://schemas.microsoft.com/office/drawing/2014/main" id="{8B07031E-872C-B728-D482-5DF142F14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3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3" name="Freeform 4134">
                <a:extLst>
                  <a:ext uri="{FF2B5EF4-FFF2-40B4-BE49-F238E27FC236}">
                    <a16:creationId xmlns:a16="http://schemas.microsoft.com/office/drawing/2014/main" id="{4B4E10E1-1DC7-3BFB-32A7-E780712E3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4" name="Freeform 4135">
                <a:extLst>
                  <a:ext uri="{FF2B5EF4-FFF2-40B4-BE49-F238E27FC236}">
                    <a16:creationId xmlns:a16="http://schemas.microsoft.com/office/drawing/2014/main" id="{C6D32DA5-C1D0-4EA5-0BE9-202D4505D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90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5" name="Freeform 4136">
                <a:extLst>
                  <a:ext uri="{FF2B5EF4-FFF2-40B4-BE49-F238E27FC236}">
                    <a16:creationId xmlns:a16="http://schemas.microsoft.com/office/drawing/2014/main" id="{351E6B81-EF15-5771-2E21-CC3DC6AA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6" name="Freeform 4137">
                <a:extLst>
                  <a:ext uri="{FF2B5EF4-FFF2-40B4-BE49-F238E27FC236}">
                    <a16:creationId xmlns:a16="http://schemas.microsoft.com/office/drawing/2014/main" id="{CA9759CA-3839-1311-3EE2-6BD45FBE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7" name="Line 4138">
                <a:extLst>
                  <a:ext uri="{FF2B5EF4-FFF2-40B4-BE49-F238E27FC236}">
                    <a16:creationId xmlns:a16="http://schemas.microsoft.com/office/drawing/2014/main" id="{D55DC1B1-2D19-E798-F0FC-7F858A26A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9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8" name="Freeform 4139">
                <a:extLst>
                  <a:ext uri="{FF2B5EF4-FFF2-40B4-BE49-F238E27FC236}">
                    <a16:creationId xmlns:a16="http://schemas.microsoft.com/office/drawing/2014/main" id="{EB8BF884-CFE5-8849-8F41-22A88EAF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09" name="Freeform 4140">
                <a:extLst>
                  <a:ext uri="{FF2B5EF4-FFF2-40B4-BE49-F238E27FC236}">
                    <a16:creationId xmlns:a16="http://schemas.microsoft.com/office/drawing/2014/main" id="{FDA526B9-1DB6-39EC-26AE-17B85D2E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08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0" name="Freeform 4141">
                <a:extLst>
                  <a:ext uri="{FF2B5EF4-FFF2-40B4-BE49-F238E27FC236}">
                    <a16:creationId xmlns:a16="http://schemas.microsoft.com/office/drawing/2014/main" id="{AFF1B016-6D98-C1F5-42A2-BB3CDC7A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1" name="Freeform 4142">
                <a:extLst>
                  <a:ext uri="{FF2B5EF4-FFF2-40B4-BE49-F238E27FC236}">
                    <a16:creationId xmlns:a16="http://schemas.microsoft.com/office/drawing/2014/main" id="{3CA44071-41D2-6C5A-FB9A-DD242696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088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2" name="Freeform 4143">
                <a:extLst>
                  <a:ext uri="{FF2B5EF4-FFF2-40B4-BE49-F238E27FC236}">
                    <a16:creationId xmlns:a16="http://schemas.microsoft.com/office/drawing/2014/main" id="{7C4F5969-2F0B-8D5B-3ACA-C02E923C1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3" name="Line 4144">
                <a:extLst>
                  <a:ext uri="{FF2B5EF4-FFF2-40B4-BE49-F238E27FC236}">
                    <a16:creationId xmlns:a16="http://schemas.microsoft.com/office/drawing/2014/main" id="{3A8238E5-9EF5-A8F2-7E33-740BACCE4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5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4" name="Freeform 4145">
                <a:extLst>
                  <a:ext uri="{FF2B5EF4-FFF2-40B4-BE49-F238E27FC236}">
                    <a16:creationId xmlns:a16="http://schemas.microsoft.com/office/drawing/2014/main" id="{6478F347-5DEE-DDB0-F970-09C635A34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5" name="Freeform 4146">
                <a:extLst>
                  <a:ext uri="{FF2B5EF4-FFF2-40B4-BE49-F238E27FC236}">
                    <a16:creationId xmlns:a16="http://schemas.microsoft.com/office/drawing/2014/main" id="{33349DE5-29BD-ECF6-5650-0E6A6D4D6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6" name="Freeform 4147">
                <a:extLst>
                  <a:ext uri="{FF2B5EF4-FFF2-40B4-BE49-F238E27FC236}">
                    <a16:creationId xmlns:a16="http://schemas.microsoft.com/office/drawing/2014/main" id="{F22BEB45-6D3B-971E-8ADF-AEF2B17F1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08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7" name="Freeform 4148">
                <a:extLst>
                  <a:ext uri="{FF2B5EF4-FFF2-40B4-BE49-F238E27FC236}">
                    <a16:creationId xmlns:a16="http://schemas.microsoft.com/office/drawing/2014/main" id="{77E4BA0E-4470-7F2D-812C-474B1A3A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8" name="Line 4149">
                <a:extLst>
                  <a:ext uri="{FF2B5EF4-FFF2-40B4-BE49-F238E27FC236}">
                    <a16:creationId xmlns:a16="http://schemas.microsoft.com/office/drawing/2014/main" id="{1DB44050-2B64-5672-FDA3-E3BF61258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19" name="Freeform 4150">
                <a:extLst>
                  <a:ext uri="{FF2B5EF4-FFF2-40B4-BE49-F238E27FC236}">
                    <a16:creationId xmlns:a16="http://schemas.microsoft.com/office/drawing/2014/main" id="{495FDCA8-6F4C-9D91-0368-7102634B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087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0" name="Freeform 4151">
                <a:extLst>
                  <a:ext uri="{FF2B5EF4-FFF2-40B4-BE49-F238E27FC236}">
                    <a16:creationId xmlns:a16="http://schemas.microsoft.com/office/drawing/2014/main" id="{D0E37407-C81C-2032-9948-A29C6694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1" name="Freeform 4152">
                <a:extLst>
                  <a:ext uri="{FF2B5EF4-FFF2-40B4-BE49-F238E27FC236}">
                    <a16:creationId xmlns:a16="http://schemas.microsoft.com/office/drawing/2014/main" id="{655706A9-1694-0F02-6CC6-90500D12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2" name="Freeform 4153">
                <a:extLst>
                  <a:ext uri="{FF2B5EF4-FFF2-40B4-BE49-F238E27FC236}">
                    <a16:creationId xmlns:a16="http://schemas.microsoft.com/office/drawing/2014/main" id="{42EC9E9C-31E0-B8B0-BB58-E4F3D7BD4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7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3" name="Line 4154">
                <a:extLst>
                  <a:ext uri="{FF2B5EF4-FFF2-40B4-BE49-F238E27FC236}">
                    <a16:creationId xmlns:a16="http://schemas.microsoft.com/office/drawing/2014/main" id="{F80CBFA5-B52F-072A-7965-EC996B6097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7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4" name="Freeform 4155">
                <a:extLst>
                  <a:ext uri="{FF2B5EF4-FFF2-40B4-BE49-F238E27FC236}">
                    <a16:creationId xmlns:a16="http://schemas.microsoft.com/office/drawing/2014/main" id="{9D64BF75-8A3C-857F-1EC6-2613758DA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5" name="Freeform 4156">
                <a:extLst>
                  <a:ext uri="{FF2B5EF4-FFF2-40B4-BE49-F238E27FC236}">
                    <a16:creationId xmlns:a16="http://schemas.microsoft.com/office/drawing/2014/main" id="{7733E352-74A2-0284-AD5F-22C4FF1A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6" name="Freeform 4157">
                <a:extLst>
                  <a:ext uri="{FF2B5EF4-FFF2-40B4-BE49-F238E27FC236}">
                    <a16:creationId xmlns:a16="http://schemas.microsoft.com/office/drawing/2014/main" id="{90934FD7-3F23-99E6-2AF5-C295534F8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7" name="Freeform 4158">
                <a:extLst>
                  <a:ext uri="{FF2B5EF4-FFF2-40B4-BE49-F238E27FC236}">
                    <a16:creationId xmlns:a16="http://schemas.microsoft.com/office/drawing/2014/main" id="{CB2598EF-4582-7633-D975-95F1468B7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8" name="Line 4159">
                <a:extLst>
                  <a:ext uri="{FF2B5EF4-FFF2-40B4-BE49-F238E27FC236}">
                    <a16:creationId xmlns:a16="http://schemas.microsoft.com/office/drawing/2014/main" id="{7622D411-3E6F-4B1F-7FBF-60D78750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29" name="Freeform 4160">
                <a:extLst>
                  <a:ext uri="{FF2B5EF4-FFF2-40B4-BE49-F238E27FC236}">
                    <a16:creationId xmlns:a16="http://schemas.microsoft.com/office/drawing/2014/main" id="{AA2FB56A-B202-519B-0139-A545CAD21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0" name="Freeform 4161">
                <a:extLst>
                  <a:ext uri="{FF2B5EF4-FFF2-40B4-BE49-F238E27FC236}">
                    <a16:creationId xmlns:a16="http://schemas.microsoft.com/office/drawing/2014/main" id="{FEEE95B1-B2CE-34BA-CADF-75F74779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1" name="Freeform 4162">
                <a:extLst>
                  <a:ext uri="{FF2B5EF4-FFF2-40B4-BE49-F238E27FC236}">
                    <a16:creationId xmlns:a16="http://schemas.microsoft.com/office/drawing/2014/main" id="{C7938554-D832-05C9-7C7B-ED37CB70D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2" name="Line 4163">
                <a:extLst>
                  <a:ext uri="{FF2B5EF4-FFF2-40B4-BE49-F238E27FC236}">
                    <a16:creationId xmlns:a16="http://schemas.microsoft.com/office/drawing/2014/main" id="{45B8BB8F-7C02-2C61-9C75-82D3C8021D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9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3" name="Freeform 4164">
                <a:extLst>
                  <a:ext uri="{FF2B5EF4-FFF2-40B4-BE49-F238E27FC236}">
                    <a16:creationId xmlns:a16="http://schemas.microsoft.com/office/drawing/2014/main" id="{9385FB10-9B72-4324-4676-3AAC736F1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4" name="Line 4165">
                <a:extLst>
                  <a:ext uri="{FF2B5EF4-FFF2-40B4-BE49-F238E27FC236}">
                    <a16:creationId xmlns:a16="http://schemas.microsoft.com/office/drawing/2014/main" id="{7892E4D9-7FD2-4A67-2F7E-9351B879EF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5" name="Freeform 4166">
                <a:extLst>
                  <a:ext uri="{FF2B5EF4-FFF2-40B4-BE49-F238E27FC236}">
                    <a16:creationId xmlns:a16="http://schemas.microsoft.com/office/drawing/2014/main" id="{A8B270F4-CD17-D1CF-2FFF-71AF49AB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9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6" name="Line 4167">
                <a:extLst>
                  <a:ext uri="{FF2B5EF4-FFF2-40B4-BE49-F238E27FC236}">
                    <a16:creationId xmlns:a16="http://schemas.microsoft.com/office/drawing/2014/main" id="{8C5C5193-8186-BDBD-E6CA-84B8193B6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0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7" name="Freeform 4168">
                <a:extLst>
                  <a:ext uri="{FF2B5EF4-FFF2-40B4-BE49-F238E27FC236}">
                    <a16:creationId xmlns:a16="http://schemas.microsoft.com/office/drawing/2014/main" id="{44275F37-7D20-6A24-9755-4DC4B6853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9" y="0"/>
                    </a:moveTo>
                    <a:lnTo>
                      <a:pt x="321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2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2" y="46"/>
                    </a:lnTo>
                    <a:lnTo>
                      <a:pt x="223" y="54"/>
                    </a:lnTo>
                    <a:lnTo>
                      <a:pt x="216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6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4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7" y="270"/>
                    </a:lnTo>
                    <a:lnTo>
                      <a:pt x="97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5" y="457"/>
                    </a:lnTo>
                    <a:lnTo>
                      <a:pt x="48" y="500"/>
                    </a:lnTo>
                    <a:lnTo>
                      <a:pt x="40" y="543"/>
                    </a:lnTo>
                    <a:lnTo>
                      <a:pt x="33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3" y="879"/>
                    </a:lnTo>
                    <a:lnTo>
                      <a:pt x="1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1" y="1143"/>
                    </a:lnTo>
                    <a:lnTo>
                      <a:pt x="3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3" y="1488"/>
                    </a:lnTo>
                    <a:lnTo>
                      <a:pt x="40" y="1533"/>
                    </a:lnTo>
                    <a:lnTo>
                      <a:pt x="48" y="1576"/>
                    </a:lnTo>
                    <a:lnTo>
                      <a:pt x="55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7" y="1772"/>
                    </a:lnTo>
                    <a:lnTo>
                      <a:pt x="107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4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6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6" y="2013"/>
                    </a:lnTo>
                    <a:lnTo>
                      <a:pt x="223" y="2021"/>
                    </a:lnTo>
                    <a:lnTo>
                      <a:pt x="232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2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1" y="2075"/>
                    </a:lnTo>
                    <a:lnTo>
                      <a:pt x="329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8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50" y="2004"/>
                    </a:lnTo>
                    <a:lnTo>
                      <a:pt x="457" y="1994"/>
                    </a:lnTo>
                    <a:lnTo>
                      <a:pt x="465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1" y="1772"/>
                    </a:lnTo>
                    <a:lnTo>
                      <a:pt x="573" y="1736"/>
                    </a:lnTo>
                    <a:lnTo>
                      <a:pt x="583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7" y="1533"/>
                    </a:lnTo>
                    <a:lnTo>
                      <a:pt x="625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2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2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5" y="588"/>
                    </a:lnTo>
                    <a:lnTo>
                      <a:pt x="617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3" y="377"/>
                    </a:lnTo>
                    <a:lnTo>
                      <a:pt x="573" y="340"/>
                    </a:lnTo>
                    <a:lnTo>
                      <a:pt x="561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5" y="91"/>
                    </a:lnTo>
                    <a:lnTo>
                      <a:pt x="457" y="81"/>
                    </a:lnTo>
                    <a:lnTo>
                      <a:pt x="450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8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8" name="Line 4169">
                <a:extLst>
                  <a:ext uri="{FF2B5EF4-FFF2-40B4-BE49-F238E27FC236}">
                    <a16:creationId xmlns:a16="http://schemas.microsoft.com/office/drawing/2014/main" id="{19634734-5E95-EB0A-88B0-FB2D5949D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2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39" name="Line 4170">
                <a:extLst>
                  <a:ext uri="{FF2B5EF4-FFF2-40B4-BE49-F238E27FC236}">
                    <a16:creationId xmlns:a16="http://schemas.microsoft.com/office/drawing/2014/main" id="{372112AC-9189-F354-75E5-DCEF6E2F8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8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0" name="Line 4171">
                <a:extLst>
                  <a:ext uri="{FF2B5EF4-FFF2-40B4-BE49-F238E27FC236}">
                    <a16:creationId xmlns:a16="http://schemas.microsoft.com/office/drawing/2014/main" id="{BAD27C1F-74AD-1FC0-611C-222C5CA02D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93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1" name="Line 4172">
                <a:extLst>
                  <a:ext uri="{FF2B5EF4-FFF2-40B4-BE49-F238E27FC236}">
                    <a16:creationId xmlns:a16="http://schemas.microsoft.com/office/drawing/2014/main" id="{10880961-11EE-D853-3776-D39B553B8D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2" name="Line 4173">
                <a:extLst>
                  <a:ext uri="{FF2B5EF4-FFF2-40B4-BE49-F238E27FC236}">
                    <a16:creationId xmlns:a16="http://schemas.microsoft.com/office/drawing/2014/main" id="{9CDB2511-72E8-9232-42FC-9CE8519A3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5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3" name="Line 4174">
                <a:extLst>
                  <a:ext uri="{FF2B5EF4-FFF2-40B4-BE49-F238E27FC236}">
                    <a16:creationId xmlns:a16="http://schemas.microsoft.com/office/drawing/2014/main" id="{B47CEFBE-191C-56F4-8261-7C8276E63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4" name="Line 4175">
                <a:extLst>
                  <a:ext uri="{FF2B5EF4-FFF2-40B4-BE49-F238E27FC236}">
                    <a16:creationId xmlns:a16="http://schemas.microsoft.com/office/drawing/2014/main" id="{0F11EB6C-FA6E-3EC3-5059-BBB828DC25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7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5" name="Line 4176">
                <a:extLst>
                  <a:ext uri="{FF2B5EF4-FFF2-40B4-BE49-F238E27FC236}">
                    <a16:creationId xmlns:a16="http://schemas.microsoft.com/office/drawing/2014/main" id="{915EC5C6-62FD-8F2D-00FF-4CB72EC062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73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6" name="Line 4177">
                <a:extLst>
                  <a:ext uri="{FF2B5EF4-FFF2-40B4-BE49-F238E27FC236}">
                    <a16:creationId xmlns:a16="http://schemas.microsoft.com/office/drawing/2014/main" id="{E833D5B3-2E61-3888-5410-B790CC07AA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7" name="Line 4178">
                <a:extLst>
                  <a:ext uri="{FF2B5EF4-FFF2-40B4-BE49-F238E27FC236}">
                    <a16:creationId xmlns:a16="http://schemas.microsoft.com/office/drawing/2014/main" id="{E9B38458-E7EE-F6AC-D550-D005DA294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5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8" name="Line 4179">
                <a:extLst>
                  <a:ext uri="{FF2B5EF4-FFF2-40B4-BE49-F238E27FC236}">
                    <a16:creationId xmlns:a16="http://schemas.microsoft.com/office/drawing/2014/main" id="{35B6D408-4A41-880E-ADFC-6162BECA0A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49" name="Line 4180">
                <a:extLst>
                  <a:ext uri="{FF2B5EF4-FFF2-40B4-BE49-F238E27FC236}">
                    <a16:creationId xmlns:a16="http://schemas.microsoft.com/office/drawing/2014/main" id="{F4A49766-3F8E-9093-A609-0CC1AC038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7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0" name="Line 4181">
                <a:extLst>
                  <a:ext uri="{FF2B5EF4-FFF2-40B4-BE49-F238E27FC236}">
                    <a16:creationId xmlns:a16="http://schemas.microsoft.com/office/drawing/2014/main" id="{BAD98047-0F8C-5337-06DE-E8E2971769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3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1" name="Line 4182">
                <a:extLst>
                  <a:ext uri="{FF2B5EF4-FFF2-40B4-BE49-F238E27FC236}">
                    <a16:creationId xmlns:a16="http://schemas.microsoft.com/office/drawing/2014/main" id="{8FC3D057-4C9F-337E-966B-23F9592D4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9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2" name="Line 4183">
                <a:extLst>
                  <a:ext uri="{FF2B5EF4-FFF2-40B4-BE49-F238E27FC236}">
                    <a16:creationId xmlns:a16="http://schemas.microsoft.com/office/drawing/2014/main" id="{4CF15858-8BEB-1CC6-B314-38BF7B5A6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6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3" name="Line 4184">
                <a:extLst>
                  <a:ext uri="{FF2B5EF4-FFF2-40B4-BE49-F238E27FC236}">
                    <a16:creationId xmlns:a16="http://schemas.microsoft.com/office/drawing/2014/main" id="{11C1CA73-AF0E-3039-0744-951A2B517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42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4" name="Line 4185">
                <a:extLst>
                  <a:ext uri="{FF2B5EF4-FFF2-40B4-BE49-F238E27FC236}">
                    <a16:creationId xmlns:a16="http://schemas.microsoft.com/office/drawing/2014/main" id="{31BD8BD3-D7C0-C156-7EAF-72BB16AF6C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8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5" name="Line 4186">
                <a:extLst>
                  <a:ext uri="{FF2B5EF4-FFF2-40B4-BE49-F238E27FC236}">
                    <a16:creationId xmlns:a16="http://schemas.microsoft.com/office/drawing/2014/main" id="{2EB8679F-C0EF-0741-E68C-64672E976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6" name="Line 4187">
                <a:extLst>
                  <a:ext uri="{FF2B5EF4-FFF2-40B4-BE49-F238E27FC236}">
                    <a16:creationId xmlns:a16="http://schemas.microsoft.com/office/drawing/2014/main" id="{9C217689-D141-E966-5C46-0F04C561D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7" name="Line 4188">
                <a:extLst>
                  <a:ext uri="{FF2B5EF4-FFF2-40B4-BE49-F238E27FC236}">
                    <a16:creationId xmlns:a16="http://schemas.microsoft.com/office/drawing/2014/main" id="{38ED9ED6-0896-99F1-D36E-EB0DEF5D7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8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8" name="Line 4189">
                <a:extLst>
                  <a:ext uri="{FF2B5EF4-FFF2-40B4-BE49-F238E27FC236}">
                    <a16:creationId xmlns:a16="http://schemas.microsoft.com/office/drawing/2014/main" id="{2D57ED74-5EF0-3A30-DB1E-11ED14EF44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4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59" name="Line 4190">
                <a:extLst>
                  <a:ext uri="{FF2B5EF4-FFF2-40B4-BE49-F238E27FC236}">
                    <a16:creationId xmlns:a16="http://schemas.microsoft.com/office/drawing/2014/main" id="{529B4933-AF30-F856-29E0-495CAF67C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21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0" name="Line 4191">
                <a:extLst>
                  <a:ext uri="{FF2B5EF4-FFF2-40B4-BE49-F238E27FC236}">
                    <a16:creationId xmlns:a16="http://schemas.microsoft.com/office/drawing/2014/main" id="{0A417526-7978-C9C3-BD97-4F2749FF2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7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1" name="Line 4192">
                <a:extLst>
                  <a:ext uri="{FF2B5EF4-FFF2-40B4-BE49-F238E27FC236}">
                    <a16:creationId xmlns:a16="http://schemas.microsoft.com/office/drawing/2014/main" id="{B4C7D2CF-FD84-EEFF-E717-5A892DC2C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1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2" name="Line 4193">
                <a:extLst>
                  <a:ext uri="{FF2B5EF4-FFF2-40B4-BE49-F238E27FC236}">
                    <a16:creationId xmlns:a16="http://schemas.microsoft.com/office/drawing/2014/main" id="{03616D42-B1FD-788B-9A73-4FFBB6746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3" name="Line 4194">
                <a:extLst>
                  <a:ext uri="{FF2B5EF4-FFF2-40B4-BE49-F238E27FC236}">
                    <a16:creationId xmlns:a16="http://schemas.microsoft.com/office/drawing/2014/main" id="{3A37A942-90FA-EB7B-3804-2DD26C6BC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1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4" name="Line 4195">
                <a:extLst>
                  <a:ext uri="{FF2B5EF4-FFF2-40B4-BE49-F238E27FC236}">
                    <a16:creationId xmlns:a16="http://schemas.microsoft.com/office/drawing/2014/main" id="{C81F231B-0A9C-9CC0-1E93-8936D31C0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5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5" name="Line 4196">
                <a:extLst>
                  <a:ext uri="{FF2B5EF4-FFF2-40B4-BE49-F238E27FC236}">
                    <a16:creationId xmlns:a16="http://schemas.microsoft.com/office/drawing/2014/main" id="{0371219A-2EEB-3F6E-019F-288322E71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90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6" name="Line 4197">
                <a:extLst>
                  <a:ext uri="{FF2B5EF4-FFF2-40B4-BE49-F238E27FC236}">
                    <a16:creationId xmlns:a16="http://schemas.microsoft.com/office/drawing/2014/main" id="{EF077A84-68C2-F6A7-4E74-AAEFAC38E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84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7" name="Line 4198">
                <a:extLst>
                  <a:ext uri="{FF2B5EF4-FFF2-40B4-BE49-F238E27FC236}">
                    <a16:creationId xmlns:a16="http://schemas.microsoft.com/office/drawing/2014/main" id="{8CE8DBD8-AC22-AC69-7B5A-3918A25F5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8" name="Line 4199">
                <a:extLst>
                  <a:ext uri="{FF2B5EF4-FFF2-40B4-BE49-F238E27FC236}">
                    <a16:creationId xmlns:a16="http://schemas.microsoft.com/office/drawing/2014/main" id="{04029F31-F011-6557-E0B2-BF6BA8413B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7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69" name="Line 4200">
                <a:extLst>
                  <a:ext uri="{FF2B5EF4-FFF2-40B4-BE49-F238E27FC236}">
                    <a16:creationId xmlns:a16="http://schemas.microsoft.com/office/drawing/2014/main" id="{24E3ADBE-9828-0F24-CBE3-FEF7266A3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9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0" name="Line 4201">
                <a:extLst>
                  <a:ext uri="{FF2B5EF4-FFF2-40B4-BE49-F238E27FC236}">
                    <a16:creationId xmlns:a16="http://schemas.microsoft.com/office/drawing/2014/main" id="{23C3EA45-F6BD-3915-835B-717910BB0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5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1" name="Line 4202">
                <a:extLst>
                  <a:ext uri="{FF2B5EF4-FFF2-40B4-BE49-F238E27FC236}">
                    <a16:creationId xmlns:a16="http://schemas.microsoft.com/office/drawing/2014/main" id="{374AAA6C-40D5-661D-CC04-85B97F52B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2" y="1209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2" name="Line 4203">
                <a:extLst>
                  <a:ext uri="{FF2B5EF4-FFF2-40B4-BE49-F238E27FC236}">
                    <a16:creationId xmlns:a16="http://schemas.microsoft.com/office/drawing/2014/main" id="{84919E43-5712-A574-505A-57FAADF1D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8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3" name="Line 4204">
                <a:extLst>
                  <a:ext uri="{FF2B5EF4-FFF2-40B4-BE49-F238E27FC236}">
                    <a16:creationId xmlns:a16="http://schemas.microsoft.com/office/drawing/2014/main" id="{797F9D85-D52B-D03E-3999-FFCA1CE290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4" name="Line 4205">
                <a:extLst>
                  <a:ext uri="{FF2B5EF4-FFF2-40B4-BE49-F238E27FC236}">
                    <a16:creationId xmlns:a16="http://schemas.microsoft.com/office/drawing/2014/main" id="{A5F944C5-174E-9204-9C50-1ED71A732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1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5" name="Line 4206">
                <a:extLst>
                  <a:ext uri="{FF2B5EF4-FFF2-40B4-BE49-F238E27FC236}">
                    <a16:creationId xmlns:a16="http://schemas.microsoft.com/office/drawing/2014/main" id="{749DBD08-1217-4028-6CB8-3D3EB733E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9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6" name="Line 4207">
                <a:extLst>
                  <a:ext uri="{FF2B5EF4-FFF2-40B4-BE49-F238E27FC236}">
                    <a16:creationId xmlns:a16="http://schemas.microsoft.com/office/drawing/2014/main" id="{52DD7A66-AD80-D1B0-0E56-6FF1C9DFF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6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7" name="Line 4208">
                <a:extLst>
                  <a:ext uri="{FF2B5EF4-FFF2-40B4-BE49-F238E27FC236}">
                    <a16:creationId xmlns:a16="http://schemas.microsoft.com/office/drawing/2014/main" id="{CABEB122-1E2D-C9F7-E68B-7B03A4E6D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5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8" name="Line 4209">
                <a:extLst>
                  <a:ext uri="{FF2B5EF4-FFF2-40B4-BE49-F238E27FC236}">
                    <a16:creationId xmlns:a16="http://schemas.microsoft.com/office/drawing/2014/main" id="{942F9B00-2D71-AC5E-731D-B44F7D9AD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3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79" name="Line 4210">
                <a:extLst>
                  <a:ext uri="{FF2B5EF4-FFF2-40B4-BE49-F238E27FC236}">
                    <a16:creationId xmlns:a16="http://schemas.microsoft.com/office/drawing/2014/main" id="{2F08E3B0-7ED5-07AE-938C-FF1CE9F43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0" name="Line 4211">
                <a:extLst>
                  <a:ext uri="{FF2B5EF4-FFF2-40B4-BE49-F238E27FC236}">
                    <a16:creationId xmlns:a16="http://schemas.microsoft.com/office/drawing/2014/main" id="{B887D9C2-BFFE-7715-6B08-2E3C579BF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42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1" name="Line 4212">
                <a:extLst>
                  <a:ext uri="{FF2B5EF4-FFF2-40B4-BE49-F238E27FC236}">
                    <a16:creationId xmlns:a16="http://schemas.microsoft.com/office/drawing/2014/main" id="{B18BDF90-EB7E-5DE0-958D-34AAC9F8E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2" name="Line 4213">
                <a:extLst>
                  <a:ext uri="{FF2B5EF4-FFF2-40B4-BE49-F238E27FC236}">
                    <a16:creationId xmlns:a16="http://schemas.microsoft.com/office/drawing/2014/main" id="{ABA19B83-0FEB-312A-9D84-8D6586C8E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3" name="Line 4214">
                <a:extLst>
                  <a:ext uri="{FF2B5EF4-FFF2-40B4-BE49-F238E27FC236}">
                    <a16:creationId xmlns:a16="http://schemas.microsoft.com/office/drawing/2014/main" id="{83ACBFEF-0490-3F45-B417-86E8C6873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4" name="Line 4215">
                <a:extLst>
                  <a:ext uri="{FF2B5EF4-FFF2-40B4-BE49-F238E27FC236}">
                    <a16:creationId xmlns:a16="http://schemas.microsoft.com/office/drawing/2014/main" id="{6677C3F5-82FC-95C4-4A1E-F1D40D4415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2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5" name="Line 4216">
                <a:extLst>
                  <a:ext uri="{FF2B5EF4-FFF2-40B4-BE49-F238E27FC236}">
                    <a16:creationId xmlns:a16="http://schemas.microsoft.com/office/drawing/2014/main" id="{C6746BE9-F089-1C09-1ADE-F7A2F92EB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3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6" name="Line 4217">
                <a:extLst>
                  <a:ext uri="{FF2B5EF4-FFF2-40B4-BE49-F238E27FC236}">
                    <a16:creationId xmlns:a16="http://schemas.microsoft.com/office/drawing/2014/main" id="{F94FD627-02D6-9CAC-AA57-D891CEF2AC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5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7" name="Line 4218">
                <a:extLst>
                  <a:ext uri="{FF2B5EF4-FFF2-40B4-BE49-F238E27FC236}">
                    <a16:creationId xmlns:a16="http://schemas.microsoft.com/office/drawing/2014/main" id="{C3668E01-9C33-9A86-2971-B0D77C242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8" name="Line 4219">
                <a:extLst>
                  <a:ext uri="{FF2B5EF4-FFF2-40B4-BE49-F238E27FC236}">
                    <a16:creationId xmlns:a16="http://schemas.microsoft.com/office/drawing/2014/main" id="{8072B340-97C5-835C-7D96-916C7A9F68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9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89" name="Line 4220">
                <a:extLst>
                  <a:ext uri="{FF2B5EF4-FFF2-40B4-BE49-F238E27FC236}">
                    <a16:creationId xmlns:a16="http://schemas.microsoft.com/office/drawing/2014/main" id="{4604E361-B798-D8CC-CD06-C7D121F705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1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0" name="Line 4221">
                <a:extLst>
                  <a:ext uri="{FF2B5EF4-FFF2-40B4-BE49-F238E27FC236}">
                    <a16:creationId xmlns:a16="http://schemas.microsoft.com/office/drawing/2014/main" id="{874773B7-FE37-C11A-885E-B41B55195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1" name="Line 4222">
                <a:extLst>
                  <a:ext uri="{FF2B5EF4-FFF2-40B4-BE49-F238E27FC236}">
                    <a16:creationId xmlns:a16="http://schemas.microsoft.com/office/drawing/2014/main" id="{46F67CB6-07ED-7E6B-B01A-247D9B499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8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2" name="Line 4223">
                <a:extLst>
                  <a:ext uri="{FF2B5EF4-FFF2-40B4-BE49-F238E27FC236}">
                    <a16:creationId xmlns:a16="http://schemas.microsoft.com/office/drawing/2014/main" id="{3C4A1C70-ECF1-2E1B-7758-A193B8844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2" y="1467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3" name="Line 4224">
                <a:extLst>
                  <a:ext uri="{FF2B5EF4-FFF2-40B4-BE49-F238E27FC236}">
                    <a16:creationId xmlns:a16="http://schemas.microsoft.com/office/drawing/2014/main" id="{848D198F-A622-1C14-5ECF-BBB4CDD5F1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4" name="Line 4225">
                <a:extLst>
                  <a:ext uri="{FF2B5EF4-FFF2-40B4-BE49-F238E27FC236}">
                    <a16:creationId xmlns:a16="http://schemas.microsoft.com/office/drawing/2014/main" id="{F460AE04-B4EE-CC4A-DA10-0103F7A5D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9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5" name="Line 4226">
                <a:extLst>
                  <a:ext uri="{FF2B5EF4-FFF2-40B4-BE49-F238E27FC236}">
                    <a16:creationId xmlns:a16="http://schemas.microsoft.com/office/drawing/2014/main" id="{FDB6A70D-7EF3-CDF2-D460-2DFF282D0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6" name="Line 4227">
                <a:extLst>
                  <a:ext uri="{FF2B5EF4-FFF2-40B4-BE49-F238E27FC236}">
                    <a16:creationId xmlns:a16="http://schemas.microsoft.com/office/drawing/2014/main" id="{0CE8949B-CCDF-F75C-A1BE-EAB9122C4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7" name="Line 4228">
                <a:extLst>
                  <a:ext uri="{FF2B5EF4-FFF2-40B4-BE49-F238E27FC236}">
                    <a16:creationId xmlns:a16="http://schemas.microsoft.com/office/drawing/2014/main" id="{D15A5518-18C4-EFD6-0F19-999997FB5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4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8" name="Line 4229">
                <a:extLst>
                  <a:ext uri="{FF2B5EF4-FFF2-40B4-BE49-F238E27FC236}">
                    <a16:creationId xmlns:a16="http://schemas.microsoft.com/office/drawing/2014/main" id="{161A5C1E-3EBF-0071-8853-278763B8C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599" name="Line 4230">
                <a:extLst>
                  <a:ext uri="{FF2B5EF4-FFF2-40B4-BE49-F238E27FC236}">
                    <a16:creationId xmlns:a16="http://schemas.microsoft.com/office/drawing/2014/main" id="{E416392E-68AA-6BBE-EB55-4E84240A8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5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0" name="Line 4231">
                <a:extLst>
                  <a:ext uri="{FF2B5EF4-FFF2-40B4-BE49-F238E27FC236}">
                    <a16:creationId xmlns:a16="http://schemas.microsoft.com/office/drawing/2014/main" id="{F11DBB1E-3CE7-22BA-F5F6-BBC0F36BF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1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1" name="Line 4232">
                <a:extLst>
                  <a:ext uri="{FF2B5EF4-FFF2-40B4-BE49-F238E27FC236}">
                    <a16:creationId xmlns:a16="http://schemas.microsoft.com/office/drawing/2014/main" id="{34858555-1EC8-23D8-C5FF-A50B772A3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2" name="Line 4233">
                <a:extLst>
                  <a:ext uri="{FF2B5EF4-FFF2-40B4-BE49-F238E27FC236}">
                    <a16:creationId xmlns:a16="http://schemas.microsoft.com/office/drawing/2014/main" id="{5A29F3E8-3FB5-3817-87F5-AD08A7DAB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3" name="Line 4234">
                <a:extLst>
                  <a:ext uri="{FF2B5EF4-FFF2-40B4-BE49-F238E27FC236}">
                    <a16:creationId xmlns:a16="http://schemas.microsoft.com/office/drawing/2014/main" id="{3AFC879E-588D-4F11-85A6-F2F60FA97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7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4" name="Line 4235">
                <a:extLst>
                  <a:ext uri="{FF2B5EF4-FFF2-40B4-BE49-F238E27FC236}">
                    <a16:creationId xmlns:a16="http://schemas.microsoft.com/office/drawing/2014/main" id="{DF21ADBB-E23E-A4BC-18DE-2E1C15DB5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5" name="Line 4236">
                <a:extLst>
                  <a:ext uri="{FF2B5EF4-FFF2-40B4-BE49-F238E27FC236}">
                    <a16:creationId xmlns:a16="http://schemas.microsoft.com/office/drawing/2014/main" id="{AC3E74BD-0C14-269E-6998-E10B5D32B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4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6" name="Line 4237">
                <a:extLst>
                  <a:ext uri="{FF2B5EF4-FFF2-40B4-BE49-F238E27FC236}">
                    <a16:creationId xmlns:a16="http://schemas.microsoft.com/office/drawing/2014/main" id="{0AD2E409-BACA-B490-B483-06B334AE8D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7" name="Line 4238">
                <a:extLst>
                  <a:ext uri="{FF2B5EF4-FFF2-40B4-BE49-F238E27FC236}">
                    <a16:creationId xmlns:a16="http://schemas.microsoft.com/office/drawing/2014/main" id="{9DD069FA-50FF-555D-B9E9-D613541C7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8" name="Line 4239">
                <a:extLst>
                  <a:ext uri="{FF2B5EF4-FFF2-40B4-BE49-F238E27FC236}">
                    <a16:creationId xmlns:a16="http://schemas.microsoft.com/office/drawing/2014/main" id="{2C19F335-29C6-D7B9-088D-285166137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09" name="Line 4240">
                <a:extLst>
                  <a:ext uri="{FF2B5EF4-FFF2-40B4-BE49-F238E27FC236}">
                    <a16:creationId xmlns:a16="http://schemas.microsoft.com/office/drawing/2014/main" id="{DE1FC0B4-9707-D846-AAAB-49092C4B2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8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0" name="Line 4241">
                <a:extLst>
                  <a:ext uri="{FF2B5EF4-FFF2-40B4-BE49-F238E27FC236}">
                    <a16:creationId xmlns:a16="http://schemas.microsoft.com/office/drawing/2014/main" id="{8A98F36C-DD42-90D8-08C6-EF48992CE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2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611" name="Line 4242">
                <a:extLst>
                  <a:ext uri="{FF2B5EF4-FFF2-40B4-BE49-F238E27FC236}">
                    <a16:creationId xmlns:a16="http://schemas.microsoft.com/office/drawing/2014/main" id="{2AF66A87-C689-B94F-48CA-1C3564FD6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0" name="Group 4444">
              <a:extLst>
                <a:ext uri="{FF2B5EF4-FFF2-40B4-BE49-F238E27FC236}">
                  <a16:creationId xmlns:a16="http://schemas.microsoft.com/office/drawing/2014/main" id="{1F91C0CA-096E-36CC-26D3-4C7D8680D0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9" y="833"/>
              <a:ext cx="222" cy="771"/>
              <a:chOff x="1549" y="833"/>
              <a:chExt cx="222" cy="771"/>
            </a:xfrm>
          </p:grpSpPr>
          <p:sp>
            <p:nvSpPr>
              <p:cNvPr id="72212" name="Line 4244">
                <a:extLst>
                  <a:ext uri="{FF2B5EF4-FFF2-40B4-BE49-F238E27FC236}">
                    <a16:creationId xmlns:a16="http://schemas.microsoft.com/office/drawing/2014/main" id="{78A89DFF-FC40-DD76-77C8-D524A5773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9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3" name="Line 4245">
                <a:extLst>
                  <a:ext uri="{FF2B5EF4-FFF2-40B4-BE49-F238E27FC236}">
                    <a16:creationId xmlns:a16="http://schemas.microsoft.com/office/drawing/2014/main" id="{1EB2A0EF-84E6-B75F-BBD9-18310FEAA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3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4" name="Line 4246">
                <a:extLst>
                  <a:ext uri="{FF2B5EF4-FFF2-40B4-BE49-F238E27FC236}">
                    <a16:creationId xmlns:a16="http://schemas.microsoft.com/office/drawing/2014/main" id="{3DB5354A-A39C-2710-DA20-56E150483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7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5" name="Line 4247">
                <a:extLst>
                  <a:ext uri="{FF2B5EF4-FFF2-40B4-BE49-F238E27FC236}">
                    <a16:creationId xmlns:a16="http://schemas.microsoft.com/office/drawing/2014/main" id="{492784DC-2055-8202-51EC-685BF6582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6" name="Line 4248">
                <a:extLst>
                  <a:ext uri="{FF2B5EF4-FFF2-40B4-BE49-F238E27FC236}">
                    <a16:creationId xmlns:a16="http://schemas.microsoft.com/office/drawing/2014/main" id="{2BA78075-AF43-13A8-2B5B-39DB394696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5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7" name="Line 4249">
                <a:extLst>
                  <a:ext uri="{FF2B5EF4-FFF2-40B4-BE49-F238E27FC236}">
                    <a16:creationId xmlns:a16="http://schemas.microsoft.com/office/drawing/2014/main" id="{639C8CE2-4C3A-A386-035C-50C124BE9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8" name="Line 4250">
                <a:extLst>
                  <a:ext uri="{FF2B5EF4-FFF2-40B4-BE49-F238E27FC236}">
                    <a16:creationId xmlns:a16="http://schemas.microsoft.com/office/drawing/2014/main" id="{7E45655F-D26A-03A1-F78E-50FFDF82A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3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9" name="Line 4251">
                <a:extLst>
                  <a:ext uri="{FF2B5EF4-FFF2-40B4-BE49-F238E27FC236}">
                    <a16:creationId xmlns:a16="http://schemas.microsoft.com/office/drawing/2014/main" id="{62E07E38-34FE-D676-3285-6B2D8810C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7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0" name="Line 4252">
                <a:extLst>
                  <a:ext uri="{FF2B5EF4-FFF2-40B4-BE49-F238E27FC236}">
                    <a16:creationId xmlns:a16="http://schemas.microsoft.com/office/drawing/2014/main" id="{47BC2D14-42DE-60AB-1ABE-34616CE84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1" name="Line 4253">
                <a:extLst>
                  <a:ext uri="{FF2B5EF4-FFF2-40B4-BE49-F238E27FC236}">
                    <a16:creationId xmlns:a16="http://schemas.microsoft.com/office/drawing/2014/main" id="{C7EDD4D3-E556-0AD9-8DC9-4CD00E94A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2" name="Line 4254">
                <a:extLst>
                  <a:ext uri="{FF2B5EF4-FFF2-40B4-BE49-F238E27FC236}">
                    <a16:creationId xmlns:a16="http://schemas.microsoft.com/office/drawing/2014/main" id="{9F5826B2-5CEB-25AC-D461-66AB9FD2F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3" name="Line 4255">
                <a:extLst>
                  <a:ext uri="{FF2B5EF4-FFF2-40B4-BE49-F238E27FC236}">
                    <a16:creationId xmlns:a16="http://schemas.microsoft.com/office/drawing/2014/main" id="{536E61E3-1142-2A25-B52A-341055767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3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4" name="Line 4256">
                <a:extLst>
                  <a:ext uri="{FF2B5EF4-FFF2-40B4-BE49-F238E27FC236}">
                    <a16:creationId xmlns:a16="http://schemas.microsoft.com/office/drawing/2014/main" id="{C5DF9CBA-B692-FA51-9B4D-F40AF39C9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8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5" name="Line 4257">
                <a:extLst>
                  <a:ext uri="{FF2B5EF4-FFF2-40B4-BE49-F238E27FC236}">
                    <a16:creationId xmlns:a16="http://schemas.microsoft.com/office/drawing/2014/main" id="{EA6199F2-6F19-787A-0AA6-C9D6A75A1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6" name="Line 4258">
                <a:extLst>
                  <a:ext uri="{FF2B5EF4-FFF2-40B4-BE49-F238E27FC236}">
                    <a16:creationId xmlns:a16="http://schemas.microsoft.com/office/drawing/2014/main" id="{F353193F-DD43-10D8-FC96-8832A89C9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7" name="Line 4259">
                <a:extLst>
                  <a:ext uri="{FF2B5EF4-FFF2-40B4-BE49-F238E27FC236}">
                    <a16:creationId xmlns:a16="http://schemas.microsoft.com/office/drawing/2014/main" id="{412B87D7-7D01-763A-72B4-AEDEAAFA9A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8" name="Line 4260">
                <a:extLst>
                  <a:ext uri="{FF2B5EF4-FFF2-40B4-BE49-F238E27FC236}">
                    <a16:creationId xmlns:a16="http://schemas.microsoft.com/office/drawing/2014/main" id="{8ED5AB6D-72B6-42C1-F6C3-F64894034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29" name="Line 4261">
                <a:extLst>
                  <a:ext uri="{FF2B5EF4-FFF2-40B4-BE49-F238E27FC236}">
                    <a16:creationId xmlns:a16="http://schemas.microsoft.com/office/drawing/2014/main" id="{3A2B962C-213A-D743-4252-C7AF574A2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9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0" name="Line 4262">
                <a:extLst>
                  <a:ext uri="{FF2B5EF4-FFF2-40B4-BE49-F238E27FC236}">
                    <a16:creationId xmlns:a16="http://schemas.microsoft.com/office/drawing/2014/main" id="{3E551D12-463B-F80B-D51C-7BCC2986A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3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1" name="Line 4263">
                <a:extLst>
                  <a:ext uri="{FF2B5EF4-FFF2-40B4-BE49-F238E27FC236}">
                    <a16:creationId xmlns:a16="http://schemas.microsoft.com/office/drawing/2014/main" id="{2462D9D0-9962-AD85-145E-285EB3D15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7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2" name="Line 4264">
                <a:extLst>
                  <a:ext uri="{FF2B5EF4-FFF2-40B4-BE49-F238E27FC236}">
                    <a16:creationId xmlns:a16="http://schemas.microsoft.com/office/drawing/2014/main" id="{6B04679D-DF00-FBE5-EB0E-372B13A29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3" name="Line 4265">
                <a:extLst>
                  <a:ext uri="{FF2B5EF4-FFF2-40B4-BE49-F238E27FC236}">
                    <a16:creationId xmlns:a16="http://schemas.microsoft.com/office/drawing/2014/main" id="{F53B0C25-0054-0D59-9E7D-54A272481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5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4" name="Line 4266">
                <a:extLst>
                  <a:ext uri="{FF2B5EF4-FFF2-40B4-BE49-F238E27FC236}">
                    <a16:creationId xmlns:a16="http://schemas.microsoft.com/office/drawing/2014/main" id="{00031285-323A-C1BA-E1CD-7EEC11B90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9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5" name="Line 4267">
                <a:extLst>
                  <a:ext uri="{FF2B5EF4-FFF2-40B4-BE49-F238E27FC236}">
                    <a16:creationId xmlns:a16="http://schemas.microsoft.com/office/drawing/2014/main" id="{32D1E2C7-5DF0-1923-54C8-D26FA1806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3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6" name="Line 4268">
                <a:extLst>
                  <a:ext uri="{FF2B5EF4-FFF2-40B4-BE49-F238E27FC236}">
                    <a16:creationId xmlns:a16="http://schemas.microsoft.com/office/drawing/2014/main" id="{D0F59AE2-251E-62BE-8D61-344F8C805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47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7" name="Line 4269">
                <a:extLst>
                  <a:ext uri="{FF2B5EF4-FFF2-40B4-BE49-F238E27FC236}">
                    <a16:creationId xmlns:a16="http://schemas.microsoft.com/office/drawing/2014/main" id="{6B7979DA-03A6-CA61-EAAF-5D7847CFE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8" name="Line 4270">
                <a:extLst>
                  <a:ext uri="{FF2B5EF4-FFF2-40B4-BE49-F238E27FC236}">
                    <a16:creationId xmlns:a16="http://schemas.microsoft.com/office/drawing/2014/main" id="{26E3C383-88F5-7970-0D35-B718A503E2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5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39" name="Line 4271">
                <a:extLst>
                  <a:ext uri="{FF2B5EF4-FFF2-40B4-BE49-F238E27FC236}">
                    <a16:creationId xmlns:a16="http://schemas.microsoft.com/office/drawing/2014/main" id="{6337E45A-FBF5-121E-62BB-C6B153EFE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9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0" name="Line 4272">
                <a:extLst>
                  <a:ext uri="{FF2B5EF4-FFF2-40B4-BE49-F238E27FC236}">
                    <a16:creationId xmlns:a16="http://schemas.microsoft.com/office/drawing/2014/main" id="{0553E9A5-3A81-3521-4381-6AA40A1FCB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2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1" name="Line 4273">
                <a:extLst>
                  <a:ext uri="{FF2B5EF4-FFF2-40B4-BE49-F238E27FC236}">
                    <a16:creationId xmlns:a16="http://schemas.microsoft.com/office/drawing/2014/main" id="{E21E75BF-FA01-2504-23C7-FB88586C8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66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2" name="Line 4274">
                <a:extLst>
                  <a:ext uri="{FF2B5EF4-FFF2-40B4-BE49-F238E27FC236}">
                    <a16:creationId xmlns:a16="http://schemas.microsoft.com/office/drawing/2014/main" id="{C7E0080E-DFB8-B375-9B28-A40FAC61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0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3" name="Line 4275">
                <a:extLst>
                  <a:ext uri="{FF2B5EF4-FFF2-40B4-BE49-F238E27FC236}">
                    <a16:creationId xmlns:a16="http://schemas.microsoft.com/office/drawing/2014/main" id="{011A45A1-1FFF-03F4-F454-A729BEBF8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4" name="Line 4276">
                <a:extLst>
                  <a:ext uri="{FF2B5EF4-FFF2-40B4-BE49-F238E27FC236}">
                    <a16:creationId xmlns:a16="http://schemas.microsoft.com/office/drawing/2014/main" id="{0157EA3A-9CDA-082B-EBB3-2E7C6CCEB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7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5" name="Line 4277">
                <a:extLst>
                  <a:ext uri="{FF2B5EF4-FFF2-40B4-BE49-F238E27FC236}">
                    <a16:creationId xmlns:a16="http://schemas.microsoft.com/office/drawing/2014/main" id="{E9484A2D-A3D8-58F7-5950-E8A32A9CC0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1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6" name="Line 4278">
                <a:extLst>
                  <a:ext uri="{FF2B5EF4-FFF2-40B4-BE49-F238E27FC236}">
                    <a16:creationId xmlns:a16="http://schemas.microsoft.com/office/drawing/2014/main" id="{57B03A82-6869-BB4C-AC4C-B024A7FC1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5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7" name="Line 4279">
                <a:extLst>
                  <a:ext uri="{FF2B5EF4-FFF2-40B4-BE49-F238E27FC236}">
                    <a16:creationId xmlns:a16="http://schemas.microsoft.com/office/drawing/2014/main" id="{1FF8E9CE-0B0B-ECBD-504C-087EFD664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8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8" name="Line 4280">
                <a:extLst>
                  <a:ext uri="{FF2B5EF4-FFF2-40B4-BE49-F238E27FC236}">
                    <a16:creationId xmlns:a16="http://schemas.microsoft.com/office/drawing/2014/main" id="{0078D3C1-1C0D-8E07-84D3-6D34A1931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1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49" name="Line 4281">
                <a:extLst>
                  <a:ext uri="{FF2B5EF4-FFF2-40B4-BE49-F238E27FC236}">
                    <a16:creationId xmlns:a16="http://schemas.microsoft.com/office/drawing/2014/main" id="{A624752A-7205-4B18-C41C-9A0A1DD4B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4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0" name="Line 4282">
                <a:extLst>
                  <a:ext uri="{FF2B5EF4-FFF2-40B4-BE49-F238E27FC236}">
                    <a16:creationId xmlns:a16="http://schemas.microsoft.com/office/drawing/2014/main" id="{B9C19B29-2C75-8991-4C91-FEA8F8CA6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8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1" name="Line 4283">
                <a:extLst>
                  <a:ext uri="{FF2B5EF4-FFF2-40B4-BE49-F238E27FC236}">
                    <a16:creationId xmlns:a16="http://schemas.microsoft.com/office/drawing/2014/main" id="{9ACF4A1A-1588-33BF-2750-E3235C252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4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2" name="Line 4284">
                <a:extLst>
                  <a:ext uri="{FF2B5EF4-FFF2-40B4-BE49-F238E27FC236}">
                    <a16:creationId xmlns:a16="http://schemas.microsoft.com/office/drawing/2014/main" id="{C2F36C98-8957-27FD-857C-A800F7E5F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3" name="Line 4285">
                <a:extLst>
                  <a:ext uri="{FF2B5EF4-FFF2-40B4-BE49-F238E27FC236}">
                    <a16:creationId xmlns:a16="http://schemas.microsoft.com/office/drawing/2014/main" id="{9D3044BF-2338-3591-E803-2C0CA25B7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7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4" name="Line 4286">
                <a:extLst>
                  <a:ext uri="{FF2B5EF4-FFF2-40B4-BE49-F238E27FC236}">
                    <a16:creationId xmlns:a16="http://schemas.microsoft.com/office/drawing/2014/main" id="{EE94529A-0557-8E18-BAA7-532A8DCFD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2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5" name="Line 4287">
                <a:extLst>
                  <a:ext uri="{FF2B5EF4-FFF2-40B4-BE49-F238E27FC236}">
                    <a16:creationId xmlns:a16="http://schemas.microsoft.com/office/drawing/2014/main" id="{1C453B11-8E44-43C8-0131-17622E3A7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6" name="Line 4288">
                <a:extLst>
                  <a:ext uri="{FF2B5EF4-FFF2-40B4-BE49-F238E27FC236}">
                    <a16:creationId xmlns:a16="http://schemas.microsoft.com/office/drawing/2014/main" id="{4A11F919-991A-B7C7-43DC-1A4358367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7" name="Line 4289">
                <a:extLst>
                  <a:ext uri="{FF2B5EF4-FFF2-40B4-BE49-F238E27FC236}">
                    <a16:creationId xmlns:a16="http://schemas.microsoft.com/office/drawing/2014/main" id="{4203D0D9-27BF-32C4-ED7A-82EC74D47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8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8" name="Line 4290">
                <a:extLst>
                  <a:ext uri="{FF2B5EF4-FFF2-40B4-BE49-F238E27FC236}">
                    <a16:creationId xmlns:a16="http://schemas.microsoft.com/office/drawing/2014/main" id="{B7954C2E-9699-5774-93F1-189220DE1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3" y="147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59" name="Line 4291">
                <a:extLst>
                  <a:ext uri="{FF2B5EF4-FFF2-40B4-BE49-F238E27FC236}">
                    <a16:creationId xmlns:a16="http://schemas.microsoft.com/office/drawing/2014/main" id="{6C34ADFC-DA98-12F2-0788-7D3C866B3C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0" name="Line 4292">
                <a:extLst>
                  <a:ext uri="{FF2B5EF4-FFF2-40B4-BE49-F238E27FC236}">
                    <a16:creationId xmlns:a16="http://schemas.microsoft.com/office/drawing/2014/main" id="{D407DF0C-CAA2-A4A1-9B25-868538B68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0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1" name="Line 4293">
                <a:extLst>
                  <a:ext uri="{FF2B5EF4-FFF2-40B4-BE49-F238E27FC236}">
                    <a16:creationId xmlns:a16="http://schemas.microsoft.com/office/drawing/2014/main" id="{581F06AA-DB45-B5CF-4EFA-629FDF849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4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2" name="Line 4294">
                <a:extLst>
                  <a:ext uri="{FF2B5EF4-FFF2-40B4-BE49-F238E27FC236}">
                    <a16:creationId xmlns:a16="http://schemas.microsoft.com/office/drawing/2014/main" id="{7CF308AB-4073-8991-B7BA-E5AC26900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7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3" name="Line 4295">
                <a:extLst>
                  <a:ext uri="{FF2B5EF4-FFF2-40B4-BE49-F238E27FC236}">
                    <a16:creationId xmlns:a16="http://schemas.microsoft.com/office/drawing/2014/main" id="{5F387CC2-95E4-8349-5D87-CB7A18F131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4" name="Line 4296">
                <a:extLst>
                  <a:ext uri="{FF2B5EF4-FFF2-40B4-BE49-F238E27FC236}">
                    <a16:creationId xmlns:a16="http://schemas.microsoft.com/office/drawing/2014/main" id="{D97E9968-A1B9-5495-A6A3-8B0DA3EC7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3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5" name="Line 4297">
                <a:extLst>
                  <a:ext uri="{FF2B5EF4-FFF2-40B4-BE49-F238E27FC236}">
                    <a16:creationId xmlns:a16="http://schemas.microsoft.com/office/drawing/2014/main" id="{F1EEDD05-8F30-6305-3752-2AC40DFE0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5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6" name="Line 4298">
                <a:extLst>
                  <a:ext uri="{FF2B5EF4-FFF2-40B4-BE49-F238E27FC236}">
                    <a16:creationId xmlns:a16="http://schemas.microsoft.com/office/drawing/2014/main" id="{36E24FF4-504C-6140-1A1B-1B11702F05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7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7" name="Line 4299">
                <a:extLst>
                  <a:ext uri="{FF2B5EF4-FFF2-40B4-BE49-F238E27FC236}">
                    <a16:creationId xmlns:a16="http://schemas.microsoft.com/office/drawing/2014/main" id="{1548EE6B-653B-41E9-8DFC-EAD878446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8" name="Line 4300">
                <a:extLst>
                  <a:ext uri="{FF2B5EF4-FFF2-40B4-BE49-F238E27FC236}">
                    <a16:creationId xmlns:a16="http://schemas.microsoft.com/office/drawing/2014/main" id="{868A4FA9-19E9-530E-9F67-393637902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69" name="Line 4301">
                <a:extLst>
                  <a:ext uri="{FF2B5EF4-FFF2-40B4-BE49-F238E27FC236}">
                    <a16:creationId xmlns:a16="http://schemas.microsoft.com/office/drawing/2014/main" id="{8F56F284-7F8E-9D2D-6D99-42DD54344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0" name="Line 4302">
                <a:extLst>
                  <a:ext uri="{FF2B5EF4-FFF2-40B4-BE49-F238E27FC236}">
                    <a16:creationId xmlns:a16="http://schemas.microsoft.com/office/drawing/2014/main" id="{FBFEC5FA-9049-476F-B19B-D4DE2AE16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1" name="Line 4303">
                <a:extLst>
                  <a:ext uri="{FF2B5EF4-FFF2-40B4-BE49-F238E27FC236}">
                    <a16:creationId xmlns:a16="http://schemas.microsoft.com/office/drawing/2014/main" id="{795BAE7B-CC2E-E6B3-A5AF-F7784BE157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2" name="Line 4304">
                <a:extLst>
                  <a:ext uri="{FF2B5EF4-FFF2-40B4-BE49-F238E27FC236}">
                    <a16:creationId xmlns:a16="http://schemas.microsoft.com/office/drawing/2014/main" id="{B6F02F9F-1FB8-062E-3A59-75294E4F8B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3" name="Line 4305">
                <a:extLst>
                  <a:ext uri="{FF2B5EF4-FFF2-40B4-BE49-F238E27FC236}">
                    <a16:creationId xmlns:a16="http://schemas.microsoft.com/office/drawing/2014/main" id="{927B4491-4EA2-10FF-8D65-DED065469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7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4" name="Line 4306">
                <a:extLst>
                  <a:ext uri="{FF2B5EF4-FFF2-40B4-BE49-F238E27FC236}">
                    <a16:creationId xmlns:a16="http://schemas.microsoft.com/office/drawing/2014/main" id="{BA97FECA-07F2-C07A-C582-81882EDB5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5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5" name="Line 4307">
                <a:extLst>
                  <a:ext uri="{FF2B5EF4-FFF2-40B4-BE49-F238E27FC236}">
                    <a16:creationId xmlns:a16="http://schemas.microsoft.com/office/drawing/2014/main" id="{8643081A-CA2F-D8AE-92A0-BA667D5DC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3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6" name="Line 4308">
                <a:extLst>
                  <a:ext uri="{FF2B5EF4-FFF2-40B4-BE49-F238E27FC236}">
                    <a16:creationId xmlns:a16="http://schemas.microsoft.com/office/drawing/2014/main" id="{1A05F464-9CA7-E3C8-49E5-95AC3A2F8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7" name="Line 4309">
                <a:extLst>
                  <a:ext uri="{FF2B5EF4-FFF2-40B4-BE49-F238E27FC236}">
                    <a16:creationId xmlns:a16="http://schemas.microsoft.com/office/drawing/2014/main" id="{F914FF05-6282-8CDD-7934-073D0631F8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7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8" name="Line 4310">
                <a:extLst>
                  <a:ext uri="{FF2B5EF4-FFF2-40B4-BE49-F238E27FC236}">
                    <a16:creationId xmlns:a16="http://schemas.microsoft.com/office/drawing/2014/main" id="{6B5E7B57-3F96-FE81-B4B4-0721C32EDA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79" name="Line 4311">
                <a:extLst>
                  <a:ext uri="{FF2B5EF4-FFF2-40B4-BE49-F238E27FC236}">
                    <a16:creationId xmlns:a16="http://schemas.microsoft.com/office/drawing/2014/main" id="{B56F61AB-B3E0-D679-2BAA-D8AC07ECA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0" name="Line 4312">
                <a:extLst>
                  <a:ext uri="{FF2B5EF4-FFF2-40B4-BE49-F238E27FC236}">
                    <a16:creationId xmlns:a16="http://schemas.microsoft.com/office/drawing/2014/main" id="{E73E91EA-E2A8-E2EE-0B15-5BB7785B2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1" name="Line 4313">
                <a:extLst>
                  <a:ext uri="{FF2B5EF4-FFF2-40B4-BE49-F238E27FC236}">
                    <a16:creationId xmlns:a16="http://schemas.microsoft.com/office/drawing/2014/main" id="{927254D9-3F4F-043B-1F40-7A969BF90D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3" y="1198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2" name="Line 4314">
                <a:extLst>
                  <a:ext uri="{FF2B5EF4-FFF2-40B4-BE49-F238E27FC236}">
                    <a16:creationId xmlns:a16="http://schemas.microsoft.com/office/drawing/2014/main" id="{2223FDF8-0242-43EE-D1D0-9A91D0D44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8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3" name="Line 4315">
                <a:extLst>
                  <a:ext uri="{FF2B5EF4-FFF2-40B4-BE49-F238E27FC236}">
                    <a16:creationId xmlns:a16="http://schemas.microsoft.com/office/drawing/2014/main" id="{E91C84FF-9CD0-D64A-F223-2AE2D2993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4" name="Line 4316">
                <a:extLst>
                  <a:ext uri="{FF2B5EF4-FFF2-40B4-BE49-F238E27FC236}">
                    <a16:creationId xmlns:a16="http://schemas.microsoft.com/office/drawing/2014/main" id="{413C8EE9-1178-EAC3-12AC-90A27F6A3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5" name="Line 4317">
                <a:extLst>
                  <a:ext uri="{FF2B5EF4-FFF2-40B4-BE49-F238E27FC236}">
                    <a16:creationId xmlns:a16="http://schemas.microsoft.com/office/drawing/2014/main" id="{2328AA7C-06FA-5D47-62E8-6BB7AD359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22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6" name="Line 4318">
                <a:extLst>
                  <a:ext uri="{FF2B5EF4-FFF2-40B4-BE49-F238E27FC236}">
                    <a16:creationId xmlns:a16="http://schemas.microsoft.com/office/drawing/2014/main" id="{2066D127-708C-0F1C-28E4-D2B10D896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7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7" name="Line 4319">
                <a:extLst>
                  <a:ext uri="{FF2B5EF4-FFF2-40B4-BE49-F238E27FC236}">
                    <a16:creationId xmlns:a16="http://schemas.microsoft.com/office/drawing/2014/main" id="{C50B6DC2-69C1-60FE-89B7-FC5B27F7F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1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8" name="Line 4320">
                <a:extLst>
                  <a:ext uri="{FF2B5EF4-FFF2-40B4-BE49-F238E27FC236}">
                    <a16:creationId xmlns:a16="http://schemas.microsoft.com/office/drawing/2014/main" id="{672B3F6D-3783-64BE-FEC1-E053633E3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04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89" name="Line 4321">
                <a:extLst>
                  <a:ext uri="{FF2B5EF4-FFF2-40B4-BE49-F238E27FC236}">
                    <a16:creationId xmlns:a16="http://schemas.microsoft.com/office/drawing/2014/main" id="{2B0DBE7B-90C7-B730-BB46-7A101FA2F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8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0" name="Line 4322">
                <a:extLst>
                  <a:ext uri="{FF2B5EF4-FFF2-40B4-BE49-F238E27FC236}">
                    <a16:creationId xmlns:a16="http://schemas.microsoft.com/office/drawing/2014/main" id="{44F8EECB-4967-04AB-CBF6-1DA7636CE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4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1" name="Line 4323">
                <a:extLst>
                  <a:ext uri="{FF2B5EF4-FFF2-40B4-BE49-F238E27FC236}">
                    <a16:creationId xmlns:a16="http://schemas.microsoft.com/office/drawing/2014/main" id="{CFB25528-6D88-0DB1-AE98-7F37CF1BD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91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2" name="Line 4324">
                <a:extLst>
                  <a:ext uri="{FF2B5EF4-FFF2-40B4-BE49-F238E27FC236}">
                    <a16:creationId xmlns:a16="http://schemas.microsoft.com/office/drawing/2014/main" id="{7844DDF4-DAB2-A19D-7DD2-542195AFA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8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3" name="Line 4325">
                <a:extLst>
                  <a:ext uri="{FF2B5EF4-FFF2-40B4-BE49-F238E27FC236}">
                    <a16:creationId xmlns:a16="http://schemas.microsoft.com/office/drawing/2014/main" id="{674251A2-7225-8FC7-7D90-48821F942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5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4" name="Line 4326">
                <a:extLst>
                  <a:ext uri="{FF2B5EF4-FFF2-40B4-BE49-F238E27FC236}">
                    <a16:creationId xmlns:a16="http://schemas.microsoft.com/office/drawing/2014/main" id="{422CBDA3-A881-5009-8891-DCC7693AF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81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5" name="Line 4327">
                <a:extLst>
                  <a:ext uri="{FF2B5EF4-FFF2-40B4-BE49-F238E27FC236}">
                    <a16:creationId xmlns:a16="http://schemas.microsoft.com/office/drawing/2014/main" id="{9065001C-B500-449D-9468-24A1D078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7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6" name="Line 4328">
                <a:extLst>
                  <a:ext uri="{FF2B5EF4-FFF2-40B4-BE49-F238E27FC236}">
                    <a16:creationId xmlns:a16="http://schemas.microsoft.com/office/drawing/2014/main" id="{0275702B-F342-8D15-109B-AC3451FC26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4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7" name="Line 4329">
                <a:extLst>
                  <a:ext uri="{FF2B5EF4-FFF2-40B4-BE49-F238E27FC236}">
                    <a16:creationId xmlns:a16="http://schemas.microsoft.com/office/drawing/2014/main" id="{F6073563-A2D4-D0D7-FC09-701A85A403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70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8" name="Line 4330">
                <a:extLst>
                  <a:ext uri="{FF2B5EF4-FFF2-40B4-BE49-F238E27FC236}">
                    <a16:creationId xmlns:a16="http://schemas.microsoft.com/office/drawing/2014/main" id="{F3C2A4DC-46F3-B286-8738-366EC47C53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6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99" name="Line 4331">
                <a:extLst>
                  <a:ext uri="{FF2B5EF4-FFF2-40B4-BE49-F238E27FC236}">
                    <a16:creationId xmlns:a16="http://schemas.microsoft.com/office/drawing/2014/main" id="{226244C9-EDBB-0C25-E054-9EFA4021A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62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0" name="Line 4332">
                <a:extLst>
                  <a:ext uri="{FF2B5EF4-FFF2-40B4-BE49-F238E27FC236}">
                    <a16:creationId xmlns:a16="http://schemas.microsoft.com/office/drawing/2014/main" id="{EDCE2592-A920-E43A-5DDE-E13B2F798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9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1" name="Line 4333">
                <a:extLst>
                  <a:ext uri="{FF2B5EF4-FFF2-40B4-BE49-F238E27FC236}">
                    <a16:creationId xmlns:a16="http://schemas.microsoft.com/office/drawing/2014/main" id="{FD202F90-8FC6-CBBC-CCA5-A8F81C06A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5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2" name="Line 4334">
                <a:extLst>
                  <a:ext uri="{FF2B5EF4-FFF2-40B4-BE49-F238E27FC236}">
                    <a16:creationId xmlns:a16="http://schemas.microsoft.com/office/drawing/2014/main" id="{BCACF27F-12AB-A836-DE4A-44AFC8C31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5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3" name="Line 4335">
                <a:extLst>
                  <a:ext uri="{FF2B5EF4-FFF2-40B4-BE49-F238E27FC236}">
                    <a16:creationId xmlns:a16="http://schemas.microsoft.com/office/drawing/2014/main" id="{528DF9B0-ED92-DD7B-37FD-1BC573B65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7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4" name="Line 4336">
                <a:extLst>
                  <a:ext uri="{FF2B5EF4-FFF2-40B4-BE49-F238E27FC236}">
                    <a16:creationId xmlns:a16="http://schemas.microsoft.com/office/drawing/2014/main" id="{24AB1FA7-9538-6436-C43E-721EE3332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43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5" name="Line 4337">
                <a:extLst>
                  <a:ext uri="{FF2B5EF4-FFF2-40B4-BE49-F238E27FC236}">
                    <a16:creationId xmlns:a16="http://schemas.microsoft.com/office/drawing/2014/main" id="{11BF634B-7E81-D90F-E85A-6918DFFF7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9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6" name="Line 4338">
                <a:extLst>
                  <a:ext uri="{FF2B5EF4-FFF2-40B4-BE49-F238E27FC236}">
                    <a16:creationId xmlns:a16="http://schemas.microsoft.com/office/drawing/2014/main" id="{DCBA3708-3DE6-A52E-7B29-3C6F65D8D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5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7" name="Line 4339">
                <a:extLst>
                  <a:ext uri="{FF2B5EF4-FFF2-40B4-BE49-F238E27FC236}">
                    <a16:creationId xmlns:a16="http://schemas.microsoft.com/office/drawing/2014/main" id="{610081AF-F9B7-33D0-996D-6128C5FB7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8" name="Line 4340">
                <a:extLst>
                  <a:ext uri="{FF2B5EF4-FFF2-40B4-BE49-F238E27FC236}">
                    <a16:creationId xmlns:a16="http://schemas.microsoft.com/office/drawing/2014/main" id="{D18C3A4B-E86A-34FD-BDF4-79EF179F2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7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09" name="Line 4341">
                <a:extLst>
                  <a:ext uri="{FF2B5EF4-FFF2-40B4-BE49-F238E27FC236}">
                    <a16:creationId xmlns:a16="http://schemas.microsoft.com/office/drawing/2014/main" id="{004B5749-2813-2F44-4B1E-B004A5A2A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0" name="Line 4342">
                <a:extLst>
                  <a:ext uri="{FF2B5EF4-FFF2-40B4-BE49-F238E27FC236}">
                    <a16:creationId xmlns:a16="http://schemas.microsoft.com/office/drawing/2014/main" id="{1DF06417-58DA-78E5-189C-FB7B574A2F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1" name="Line 4343">
                <a:extLst>
                  <a:ext uri="{FF2B5EF4-FFF2-40B4-BE49-F238E27FC236}">
                    <a16:creationId xmlns:a16="http://schemas.microsoft.com/office/drawing/2014/main" id="{2E4E2AF4-26AC-EC10-EEF7-E4DE82679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2" name="Line 4344">
                <a:extLst>
                  <a:ext uri="{FF2B5EF4-FFF2-40B4-BE49-F238E27FC236}">
                    <a16:creationId xmlns:a16="http://schemas.microsoft.com/office/drawing/2014/main" id="{88E70BE3-9269-8040-B901-2718013D27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1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3" name="Line 4345">
                <a:extLst>
                  <a:ext uri="{FF2B5EF4-FFF2-40B4-BE49-F238E27FC236}">
                    <a16:creationId xmlns:a16="http://schemas.microsoft.com/office/drawing/2014/main" id="{CED0DA47-701C-BEA0-5175-F6BEA861B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0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4" name="Freeform 4346">
                <a:extLst>
                  <a:ext uri="{FF2B5EF4-FFF2-40B4-BE49-F238E27FC236}">
                    <a16:creationId xmlns:a16="http://schemas.microsoft.com/office/drawing/2014/main" id="{657BB7CB-3682-3079-D9B7-BB872F42F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5" name="Freeform 4347">
                <a:extLst>
                  <a:ext uri="{FF2B5EF4-FFF2-40B4-BE49-F238E27FC236}">
                    <a16:creationId xmlns:a16="http://schemas.microsoft.com/office/drawing/2014/main" id="{B7B87011-CCC2-8D3B-E185-8CCF8A67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9" y="22"/>
                    </a:lnTo>
                    <a:lnTo>
                      <a:pt x="37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2" y="164"/>
                    </a:lnTo>
                    <a:lnTo>
                      <a:pt x="2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7" y="440"/>
                    </a:lnTo>
                    <a:lnTo>
                      <a:pt x="39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7" y="460"/>
                    </a:lnTo>
                    <a:lnTo>
                      <a:pt x="91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101" y="445"/>
                    </a:lnTo>
                    <a:lnTo>
                      <a:pt x="103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5" y="414"/>
                    </a:lnTo>
                    <a:lnTo>
                      <a:pt x="117" y="407"/>
                    </a:lnTo>
                    <a:lnTo>
                      <a:pt x="120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8" y="364"/>
                    </a:lnTo>
                    <a:lnTo>
                      <a:pt x="130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5" y="325"/>
                    </a:lnTo>
                    <a:lnTo>
                      <a:pt x="135" y="314"/>
                    </a:lnTo>
                    <a:lnTo>
                      <a:pt x="137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7" y="164"/>
                    </a:lnTo>
                    <a:lnTo>
                      <a:pt x="135" y="153"/>
                    </a:lnTo>
                    <a:lnTo>
                      <a:pt x="135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30" y="113"/>
                    </a:lnTo>
                    <a:lnTo>
                      <a:pt x="128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20" y="68"/>
                    </a:lnTo>
                    <a:lnTo>
                      <a:pt x="117" y="60"/>
                    </a:lnTo>
                    <a:lnTo>
                      <a:pt x="115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6" name="Freeform 4348">
                <a:extLst>
                  <a:ext uri="{FF2B5EF4-FFF2-40B4-BE49-F238E27FC236}">
                    <a16:creationId xmlns:a16="http://schemas.microsoft.com/office/drawing/2014/main" id="{A3041652-7C39-171A-6523-20CD1DE7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7" name="Line 4349">
                <a:extLst>
                  <a:ext uri="{FF2B5EF4-FFF2-40B4-BE49-F238E27FC236}">
                    <a16:creationId xmlns:a16="http://schemas.microsoft.com/office/drawing/2014/main" id="{BA6B1C21-FA5E-FE05-A3D6-F936D7DE4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8" name="Freeform 4350">
                <a:extLst>
                  <a:ext uri="{FF2B5EF4-FFF2-40B4-BE49-F238E27FC236}">
                    <a16:creationId xmlns:a16="http://schemas.microsoft.com/office/drawing/2014/main" id="{172D820B-E5D9-172A-F41A-A46FFB3F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19" name="Line 4351">
                <a:extLst>
                  <a:ext uri="{FF2B5EF4-FFF2-40B4-BE49-F238E27FC236}">
                    <a16:creationId xmlns:a16="http://schemas.microsoft.com/office/drawing/2014/main" id="{3B566816-6798-223E-8C22-ED03F097A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0" name="Freeform 4352">
                <a:extLst>
                  <a:ext uri="{FF2B5EF4-FFF2-40B4-BE49-F238E27FC236}">
                    <a16:creationId xmlns:a16="http://schemas.microsoft.com/office/drawing/2014/main" id="{14C368CD-B99E-2A16-5D98-C88903F3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1" name="Line 4353">
                <a:extLst>
                  <a:ext uri="{FF2B5EF4-FFF2-40B4-BE49-F238E27FC236}">
                    <a16:creationId xmlns:a16="http://schemas.microsoft.com/office/drawing/2014/main" id="{DFD6D826-706B-E377-E57C-971DE00420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2" name="Freeform 4354">
                <a:extLst>
                  <a:ext uri="{FF2B5EF4-FFF2-40B4-BE49-F238E27FC236}">
                    <a16:creationId xmlns:a16="http://schemas.microsoft.com/office/drawing/2014/main" id="{4A567C9E-884C-1ABF-66AD-FD4BA322E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3" name="Line 4355">
                <a:extLst>
                  <a:ext uri="{FF2B5EF4-FFF2-40B4-BE49-F238E27FC236}">
                    <a16:creationId xmlns:a16="http://schemas.microsoft.com/office/drawing/2014/main" id="{A5F70E84-EF03-78EC-900E-F88BE5922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4" name="Freeform 4356">
                <a:extLst>
                  <a:ext uri="{FF2B5EF4-FFF2-40B4-BE49-F238E27FC236}">
                    <a16:creationId xmlns:a16="http://schemas.microsoft.com/office/drawing/2014/main" id="{61151B20-3D99-C682-A741-ADC82AA5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5" name="Freeform 4357">
                <a:extLst>
                  <a:ext uri="{FF2B5EF4-FFF2-40B4-BE49-F238E27FC236}">
                    <a16:creationId xmlns:a16="http://schemas.microsoft.com/office/drawing/2014/main" id="{1CF42FF4-FD30-04A4-9DFD-2B9C1F8E1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6" name="Freeform 4358">
                <a:extLst>
                  <a:ext uri="{FF2B5EF4-FFF2-40B4-BE49-F238E27FC236}">
                    <a16:creationId xmlns:a16="http://schemas.microsoft.com/office/drawing/2014/main" id="{6819F985-E6FE-77D0-7620-E9ED205D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7" name="Line 4359">
                <a:extLst>
                  <a:ext uri="{FF2B5EF4-FFF2-40B4-BE49-F238E27FC236}">
                    <a16:creationId xmlns:a16="http://schemas.microsoft.com/office/drawing/2014/main" id="{F3C4BB0F-5F9D-DDAE-1763-A319AA443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8" name="Freeform 4360">
                <a:extLst>
                  <a:ext uri="{FF2B5EF4-FFF2-40B4-BE49-F238E27FC236}">
                    <a16:creationId xmlns:a16="http://schemas.microsoft.com/office/drawing/2014/main" id="{BE42AA94-8030-206A-7FAF-B1EBE2EED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29" name="Freeform 4361">
                <a:extLst>
                  <a:ext uri="{FF2B5EF4-FFF2-40B4-BE49-F238E27FC236}">
                    <a16:creationId xmlns:a16="http://schemas.microsoft.com/office/drawing/2014/main" id="{DB7A8C33-CF51-8F4F-1A9A-F382701E1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0" name="Freeform 4362">
                <a:extLst>
                  <a:ext uri="{FF2B5EF4-FFF2-40B4-BE49-F238E27FC236}">
                    <a16:creationId xmlns:a16="http://schemas.microsoft.com/office/drawing/2014/main" id="{C56AB4B2-67E6-E8F8-97F6-BB6D7E188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1" name="Line 4363">
                <a:extLst>
                  <a:ext uri="{FF2B5EF4-FFF2-40B4-BE49-F238E27FC236}">
                    <a16:creationId xmlns:a16="http://schemas.microsoft.com/office/drawing/2014/main" id="{85D855AF-4722-530B-BE71-877AB40F4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2" name="Freeform 4364">
                <a:extLst>
                  <a:ext uri="{FF2B5EF4-FFF2-40B4-BE49-F238E27FC236}">
                    <a16:creationId xmlns:a16="http://schemas.microsoft.com/office/drawing/2014/main" id="{91BA1F82-1AF2-18F6-FF83-C7F884BC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3" name="Freeform 4365">
                <a:extLst>
                  <a:ext uri="{FF2B5EF4-FFF2-40B4-BE49-F238E27FC236}">
                    <a16:creationId xmlns:a16="http://schemas.microsoft.com/office/drawing/2014/main" id="{949B8E65-DDC8-4756-4821-8CDD3BC82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4" name="Freeform 4366">
                <a:extLst>
                  <a:ext uri="{FF2B5EF4-FFF2-40B4-BE49-F238E27FC236}">
                    <a16:creationId xmlns:a16="http://schemas.microsoft.com/office/drawing/2014/main" id="{5599747E-5AB7-2635-DB5F-36C91BA7C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5" name="Freeform 4367">
                <a:extLst>
                  <a:ext uri="{FF2B5EF4-FFF2-40B4-BE49-F238E27FC236}">
                    <a16:creationId xmlns:a16="http://schemas.microsoft.com/office/drawing/2014/main" id="{1AA99AC4-A75C-872D-F895-AC8FA6371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6" name="Line 4368">
                <a:extLst>
                  <a:ext uri="{FF2B5EF4-FFF2-40B4-BE49-F238E27FC236}">
                    <a16:creationId xmlns:a16="http://schemas.microsoft.com/office/drawing/2014/main" id="{AC63F3D8-B981-3409-A66A-5171B17BC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7" name="Freeform 4369">
                <a:extLst>
                  <a:ext uri="{FF2B5EF4-FFF2-40B4-BE49-F238E27FC236}">
                    <a16:creationId xmlns:a16="http://schemas.microsoft.com/office/drawing/2014/main" id="{44158725-6566-A7C4-3EFC-BEC22EF5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8" name="Freeform 4370">
                <a:extLst>
                  <a:ext uri="{FF2B5EF4-FFF2-40B4-BE49-F238E27FC236}">
                    <a16:creationId xmlns:a16="http://schemas.microsoft.com/office/drawing/2014/main" id="{CCDDE43F-F816-8C00-9025-227B942F8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39" name="Freeform 4371">
                <a:extLst>
                  <a:ext uri="{FF2B5EF4-FFF2-40B4-BE49-F238E27FC236}">
                    <a16:creationId xmlns:a16="http://schemas.microsoft.com/office/drawing/2014/main" id="{232AB81C-50F4-8CA6-89E6-8654AC7E1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0" name="Freeform 4372">
                <a:extLst>
                  <a:ext uri="{FF2B5EF4-FFF2-40B4-BE49-F238E27FC236}">
                    <a16:creationId xmlns:a16="http://schemas.microsoft.com/office/drawing/2014/main" id="{CBD2B763-2D8E-9667-74CA-E00616553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1" name="Freeform 4373">
                <a:extLst>
                  <a:ext uri="{FF2B5EF4-FFF2-40B4-BE49-F238E27FC236}">
                    <a16:creationId xmlns:a16="http://schemas.microsoft.com/office/drawing/2014/main" id="{1859BCBF-A93C-0808-DD8A-314CE144D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2" name="Freeform 4374">
                <a:extLst>
                  <a:ext uri="{FF2B5EF4-FFF2-40B4-BE49-F238E27FC236}">
                    <a16:creationId xmlns:a16="http://schemas.microsoft.com/office/drawing/2014/main" id="{23E62304-ED15-0410-1A0D-2D88803E4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3" name="Freeform 4375">
                <a:extLst>
                  <a:ext uri="{FF2B5EF4-FFF2-40B4-BE49-F238E27FC236}">
                    <a16:creationId xmlns:a16="http://schemas.microsoft.com/office/drawing/2014/main" id="{F3890004-1ED5-B4F0-2BBE-815D402F9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4" name="Freeform 4376">
                <a:extLst>
                  <a:ext uri="{FF2B5EF4-FFF2-40B4-BE49-F238E27FC236}">
                    <a16:creationId xmlns:a16="http://schemas.microsoft.com/office/drawing/2014/main" id="{36878872-DBA0-7434-7BA1-FE6D0B9C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5" name="Freeform 4377">
                <a:extLst>
                  <a:ext uri="{FF2B5EF4-FFF2-40B4-BE49-F238E27FC236}">
                    <a16:creationId xmlns:a16="http://schemas.microsoft.com/office/drawing/2014/main" id="{FE2F2285-8376-33AA-F972-4FFCCE8DE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6" name="Line 4378">
                <a:extLst>
                  <a:ext uri="{FF2B5EF4-FFF2-40B4-BE49-F238E27FC236}">
                    <a16:creationId xmlns:a16="http://schemas.microsoft.com/office/drawing/2014/main" id="{874104FE-ED4F-EC84-4B71-1530D391C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7" name="Freeform 4379">
                <a:extLst>
                  <a:ext uri="{FF2B5EF4-FFF2-40B4-BE49-F238E27FC236}">
                    <a16:creationId xmlns:a16="http://schemas.microsoft.com/office/drawing/2014/main" id="{98162ACA-3104-7A7E-E8E4-0C0D48D32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48" name="Rectangle 4380">
                <a:extLst>
                  <a:ext uri="{FF2B5EF4-FFF2-40B4-BE49-F238E27FC236}">
                    <a16:creationId xmlns:a16="http://schemas.microsoft.com/office/drawing/2014/main" id="{3EB2785F-96C1-8D80-77E3-F5B65BAD7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49" name="Rectangle 4381">
                <a:extLst>
                  <a:ext uri="{FF2B5EF4-FFF2-40B4-BE49-F238E27FC236}">
                    <a16:creationId xmlns:a16="http://schemas.microsoft.com/office/drawing/2014/main" id="{435F27D2-ABED-C690-D511-D1CE1BE52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50" name="Freeform 4382">
                <a:extLst>
                  <a:ext uri="{FF2B5EF4-FFF2-40B4-BE49-F238E27FC236}">
                    <a16:creationId xmlns:a16="http://schemas.microsoft.com/office/drawing/2014/main" id="{A143161A-65BC-64FA-33E6-431EE2F15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1" name="Freeform 4383">
                <a:extLst>
                  <a:ext uri="{FF2B5EF4-FFF2-40B4-BE49-F238E27FC236}">
                    <a16:creationId xmlns:a16="http://schemas.microsoft.com/office/drawing/2014/main" id="{280DD3E5-9E56-DCE7-1CCD-CEC744665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2" name="Freeform 4384">
                <a:extLst>
                  <a:ext uri="{FF2B5EF4-FFF2-40B4-BE49-F238E27FC236}">
                    <a16:creationId xmlns:a16="http://schemas.microsoft.com/office/drawing/2014/main" id="{A1BB5E7E-8427-7A00-D40F-FC1ECCEAA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3" name="Rectangle 4385">
                <a:extLst>
                  <a:ext uri="{FF2B5EF4-FFF2-40B4-BE49-F238E27FC236}">
                    <a16:creationId xmlns:a16="http://schemas.microsoft.com/office/drawing/2014/main" id="{752A57A2-1F00-6E61-F44E-477B106D9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54" name="Rectangle 4386">
                <a:extLst>
                  <a:ext uri="{FF2B5EF4-FFF2-40B4-BE49-F238E27FC236}">
                    <a16:creationId xmlns:a16="http://schemas.microsoft.com/office/drawing/2014/main" id="{EED1F0AA-E475-F135-CCB8-D6C55F9AB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55" name="Freeform 4387">
                <a:extLst>
                  <a:ext uri="{FF2B5EF4-FFF2-40B4-BE49-F238E27FC236}">
                    <a16:creationId xmlns:a16="http://schemas.microsoft.com/office/drawing/2014/main" id="{C6062227-ED38-268B-982B-E2ADD089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840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6" name="Freeform 4388">
                <a:extLst>
                  <a:ext uri="{FF2B5EF4-FFF2-40B4-BE49-F238E27FC236}">
                    <a16:creationId xmlns:a16="http://schemas.microsoft.com/office/drawing/2014/main" id="{134FB009-DDD8-3A02-D965-27AF4C5BC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1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7" name="Freeform 4389">
                <a:extLst>
                  <a:ext uri="{FF2B5EF4-FFF2-40B4-BE49-F238E27FC236}">
                    <a16:creationId xmlns:a16="http://schemas.microsoft.com/office/drawing/2014/main" id="{D4DA2BD9-DFF4-0CC9-1545-A54B70D8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840"/>
                <a:ext cx="7" cy="252"/>
              </a:xfrm>
              <a:custGeom>
                <a:avLst/>
                <a:gdLst>
                  <a:gd name="T0" fmla="*/ 0 w 13"/>
                  <a:gd name="T1" fmla="*/ 0 h 1008"/>
                  <a:gd name="T2" fmla="*/ 1 w 13"/>
                  <a:gd name="T3" fmla="*/ 0 h 1008"/>
                  <a:gd name="T4" fmla="*/ 1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8" name="Line 4390">
                <a:extLst>
                  <a:ext uri="{FF2B5EF4-FFF2-40B4-BE49-F238E27FC236}">
                    <a16:creationId xmlns:a16="http://schemas.microsoft.com/office/drawing/2014/main" id="{E33A058F-DCD7-C25F-8E27-F524C4B5D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59" name="Rectangle 4391">
                <a:extLst>
                  <a:ext uri="{FF2B5EF4-FFF2-40B4-BE49-F238E27FC236}">
                    <a16:creationId xmlns:a16="http://schemas.microsoft.com/office/drawing/2014/main" id="{8B8ED0ED-6379-9500-D77A-DE5992517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60" name="Freeform 4392">
                <a:extLst>
                  <a:ext uri="{FF2B5EF4-FFF2-40B4-BE49-F238E27FC236}">
                    <a16:creationId xmlns:a16="http://schemas.microsoft.com/office/drawing/2014/main" id="{D602A099-63E9-29B3-456A-8D6AC6142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1" name="Freeform 4393">
                <a:extLst>
                  <a:ext uri="{FF2B5EF4-FFF2-40B4-BE49-F238E27FC236}">
                    <a16:creationId xmlns:a16="http://schemas.microsoft.com/office/drawing/2014/main" id="{129C82E5-5A8F-67D0-B3E2-861386DF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2" name="Rectangle 4394">
                <a:extLst>
                  <a:ext uri="{FF2B5EF4-FFF2-40B4-BE49-F238E27FC236}">
                    <a16:creationId xmlns:a16="http://schemas.microsoft.com/office/drawing/2014/main" id="{29D400B2-A841-0102-D2F3-A2E14EEEE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63" name="Freeform 4395">
                <a:extLst>
                  <a:ext uri="{FF2B5EF4-FFF2-40B4-BE49-F238E27FC236}">
                    <a16:creationId xmlns:a16="http://schemas.microsoft.com/office/drawing/2014/main" id="{4C4B07F1-C67A-2D60-6A1C-BC701AA8A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4" name="Rectangle 4396">
                <a:extLst>
                  <a:ext uri="{FF2B5EF4-FFF2-40B4-BE49-F238E27FC236}">
                    <a16:creationId xmlns:a16="http://schemas.microsoft.com/office/drawing/2014/main" id="{B8C41BAF-B4F6-A28B-63FA-A1B562555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65" name="Freeform 4397">
                <a:extLst>
                  <a:ext uri="{FF2B5EF4-FFF2-40B4-BE49-F238E27FC236}">
                    <a16:creationId xmlns:a16="http://schemas.microsoft.com/office/drawing/2014/main" id="{3E79E583-9539-BD04-36EE-A5E6CC66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6" name="Freeform 4398">
                <a:extLst>
                  <a:ext uri="{FF2B5EF4-FFF2-40B4-BE49-F238E27FC236}">
                    <a16:creationId xmlns:a16="http://schemas.microsoft.com/office/drawing/2014/main" id="{8A76B1BB-8E57-C0CF-5D4B-D7623CDCF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7" name="Freeform 4399">
                <a:extLst>
                  <a:ext uri="{FF2B5EF4-FFF2-40B4-BE49-F238E27FC236}">
                    <a16:creationId xmlns:a16="http://schemas.microsoft.com/office/drawing/2014/main" id="{2A7560E3-3141-B3AC-493B-B2145893E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8" name="Line 4400">
                <a:extLst>
                  <a:ext uri="{FF2B5EF4-FFF2-40B4-BE49-F238E27FC236}">
                    <a16:creationId xmlns:a16="http://schemas.microsoft.com/office/drawing/2014/main" id="{02F3F512-4D0D-9991-51FE-CEB41428A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69" name="Rectangle 4401">
                <a:extLst>
                  <a:ext uri="{FF2B5EF4-FFF2-40B4-BE49-F238E27FC236}">
                    <a16:creationId xmlns:a16="http://schemas.microsoft.com/office/drawing/2014/main" id="{C76E47D7-E9F4-3CEB-EFF2-2A74AE5A1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70" name="Freeform 4402">
                <a:extLst>
                  <a:ext uri="{FF2B5EF4-FFF2-40B4-BE49-F238E27FC236}">
                    <a16:creationId xmlns:a16="http://schemas.microsoft.com/office/drawing/2014/main" id="{BD71935B-53BE-DA09-E9F6-291C21340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1" name="Freeform 4403">
                <a:extLst>
                  <a:ext uri="{FF2B5EF4-FFF2-40B4-BE49-F238E27FC236}">
                    <a16:creationId xmlns:a16="http://schemas.microsoft.com/office/drawing/2014/main" id="{B8A8EA28-0158-FE21-2E55-28FD93EA0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2" name="Rectangle 4404">
                <a:extLst>
                  <a:ext uri="{FF2B5EF4-FFF2-40B4-BE49-F238E27FC236}">
                    <a16:creationId xmlns:a16="http://schemas.microsoft.com/office/drawing/2014/main" id="{9C137798-A6A8-ABD5-2E47-5B7155802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73" name="Rectangle 4405">
                <a:extLst>
                  <a:ext uri="{FF2B5EF4-FFF2-40B4-BE49-F238E27FC236}">
                    <a16:creationId xmlns:a16="http://schemas.microsoft.com/office/drawing/2014/main" id="{198DADD8-9C95-EAC9-5FE2-531B100D2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74" name="Freeform 4406">
                <a:extLst>
                  <a:ext uri="{FF2B5EF4-FFF2-40B4-BE49-F238E27FC236}">
                    <a16:creationId xmlns:a16="http://schemas.microsoft.com/office/drawing/2014/main" id="{1C6A8AC8-6CDD-4DA0-0F3C-A9B23F02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5" name="Freeform 4407">
                <a:extLst>
                  <a:ext uri="{FF2B5EF4-FFF2-40B4-BE49-F238E27FC236}">
                    <a16:creationId xmlns:a16="http://schemas.microsoft.com/office/drawing/2014/main" id="{48023CC2-D41F-1464-1733-D84A7AF2E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6" name="Freeform 4408">
                <a:extLst>
                  <a:ext uri="{FF2B5EF4-FFF2-40B4-BE49-F238E27FC236}">
                    <a16:creationId xmlns:a16="http://schemas.microsoft.com/office/drawing/2014/main" id="{9F0FE9A4-AA41-D17F-A2D4-A8030374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7" name="Line 4409">
                <a:extLst>
                  <a:ext uri="{FF2B5EF4-FFF2-40B4-BE49-F238E27FC236}">
                    <a16:creationId xmlns:a16="http://schemas.microsoft.com/office/drawing/2014/main" id="{FA6E116E-47DE-7D44-59F6-311E9130D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78" name="Rectangle 4410">
                <a:extLst>
                  <a:ext uri="{FF2B5EF4-FFF2-40B4-BE49-F238E27FC236}">
                    <a16:creationId xmlns:a16="http://schemas.microsoft.com/office/drawing/2014/main" id="{2AE721D6-ADFC-07CF-746D-0FFD1BAC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79" name="Rectangle 4411">
                <a:extLst>
                  <a:ext uri="{FF2B5EF4-FFF2-40B4-BE49-F238E27FC236}">
                    <a16:creationId xmlns:a16="http://schemas.microsoft.com/office/drawing/2014/main" id="{1F10F0F4-5B46-A3FF-40E8-D3BE3B24A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0" name="Rectangle 4412">
                <a:extLst>
                  <a:ext uri="{FF2B5EF4-FFF2-40B4-BE49-F238E27FC236}">
                    <a16:creationId xmlns:a16="http://schemas.microsoft.com/office/drawing/2014/main" id="{C77C2826-47BD-F3B9-1FF5-0A24DB7B6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1" name="Rectangle 4413">
                <a:extLst>
                  <a:ext uri="{FF2B5EF4-FFF2-40B4-BE49-F238E27FC236}">
                    <a16:creationId xmlns:a16="http://schemas.microsoft.com/office/drawing/2014/main" id="{90489E33-9A15-B225-B858-B75EFA394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2" name="Rectangle 4414">
                <a:extLst>
                  <a:ext uri="{FF2B5EF4-FFF2-40B4-BE49-F238E27FC236}">
                    <a16:creationId xmlns:a16="http://schemas.microsoft.com/office/drawing/2014/main" id="{A8401204-62A5-C92D-DB87-42129DC3F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3" name="Rectangle 4415">
                <a:extLst>
                  <a:ext uri="{FF2B5EF4-FFF2-40B4-BE49-F238E27FC236}">
                    <a16:creationId xmlns:a16="http://schemas.microsoft.com/office/drawing/2014/main" id="{65A934DB-C8A0-F11E-2057-C704F56B5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4" name="Freeform 4416">
                <a:extLst>
                  <a:ext uri="{FF2B5EF4-FFF2-40B4-BE49-F238E27FC236}">
                    <a16:creationId xmlns:a16="http://schemas.microsoft.com/office/drawing/2014/main" id="{C62A1A4C-809D-5DF4-0BA0-23A65EB05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85" name="Freeform 4417">
                <a:extLst>
                  <a:ext uri="{FF2B5EF4-FFF2-40B4-BE49-F238E27FC236}">
                    <a16:creationId xmlns:a16="http://schemas.microsoft.com/office/drawing/2014/main" id="{61BF1AB9-28FD-5D05-BF0E-C14890D2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86" name="Line 4418">
                <a:extLst>
                  <a:ext uri="{FF2B5EF4-FFF2-40B4-BE49-F238E27FC236}">
                    <a16:creationId xmlns:a16="http://schemas.microsoft.com/office/drawing/2014/main" id="{603B4E47-0AF7-0D13-47C2-75AA70BE5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87" name="Freeform 4419">
                <a:extLst>
                  <a:ext uri="{FF2B5EF4-FFF2-40B4-BE49-F238E27FC236}">
                    <a16:creationId xmlns:a16="http://schemas.microsoft.com/office/drawing/2014/main" id="{14A0A4B7-B59D-32FE-45BD-D1A30DFE7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88" name="Rectangle 4420">
                <a:extLst>
                  <a:ext uri="{FF2B5EF4-FFF2-40B4-BE49-F238E27FC236}">
                    <a16:creationId xmlns:a16="http://schemas.microsoft.com/office/drawing/2014/main" id="{166F4229-CE26-6DFE-4C76-A05373E5E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89" name="Rectangle 4421">
                <a:extLst>
                  <a:ext uri="{FF2B5EF4-FFF2-40B4-BE49-F238E27FC236}">
                    <a16:creationId xmlns:a16="http://schemas.microsoft.com/office/drawing/2014/main" id="{E974661B-E505-A4C4-EEC5-0AF084C1B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0" name="Rectangle 4422">
                <a:extLst>
                  <a:ext uri="{FF2B5EF4-FFF2-40B4-BE49-F238E27FC236}">
                    <a16:creationId xmlns:a16="http://schemas.microsoft.com/office/drawing/2014/main" id="{478EBC69-5C62-39C1-7B77-08912BFB3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1" name="Rectangle 4423">
                <a:extLst>
                  <a:ext uri="{FF2B5EF4-FFF2-40B4-BE49-F238E27FC236}">
                    <a16:creationId xmlns:a16="http://schemas.microsoft.com/office/drawing/2014/main" id="{1B560BCB-747D-FC5B-EA3B-1D86B953E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2" name="Rectangle 4424">
                <a:extLst>
                  <a:ext uri="{FF2B5EF4-FFF2-40B4-BE49-F238E27FC236}">
                    <a16:creationId xmlns:a16="http://schemas.microsoft.com/office/drawing/2014/main" id="{A80018C3-BBFB-BC66-1C38-E40A9D91F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3" name="Rectangle 4425">
                <a:extLst>
                  <a:ext uri="{FF2B5EF4-FFF2-40B4-BE49-F238E27FC236}">
                    <a16:creationId xmlns:a16="http://schemas.microsoft.com/office/drawing/2014/main" id="{A32D8102-8B07-E8D1-8E57-96C654984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4" name="Freeform 4426">
                <a:extLst>
                  <a:ext uri="{FF2B5EF4-FFF2-40B4-BE49-F238E27FC236}">
                    <a16:creationId xmlns:a16="http://schemas.microsoft.com/office/drawing/2014/main" id="{052D37BB-4047-518D-4C1A-DBC496510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2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95" name="Line 4427">
                <a:extLst>
                  <a:ext uri="{FF2B5EF4-FFF2-40B4-BE49-F238E27FC236}">
                    <a16:creationId xmlns:a16="http://schemas.microsoft.com/office/drawing/2014/main" id="{7CA15AA8-4367-2B34-3BA8-ACAAE7EE6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96" name="Freeform 4428">
                <a:extLst>
                  <a:ext uri="{FF2B5EF4-FFF2-40B4-BE49-F238E27FC236}">
                    <a16:creationId xmlns:a16="http://schemas.microsoft.com/office/drawing/2014/main" id="{F659CCFE-941D-92F7-0C34-42AD2E375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97" name="Freeform 4429">
                <a:extLst>
                  <a:ext uri="{FF2B5EF4-FFF2-40B4-BE49-F238E27FC236}">
                    <a16:creationId xmlns:a16="http://schemas.microsoft.com/office/drawing/2014/main" id="{6216B6ED-C589-30BB-79B7-396FC05D8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398" name="Rectangle 4430">
                <a:extLst>
                  <a:ext uri="{FF2B5EF4-FFF2-40B4-BE49-F238E27FC236}">
                    <a16:creationId xmlns:a16="http://schemas.microsoft.com/office/drawing/2014/main" id="{607363B5-A1AB-6386-9F1E-3569A9A37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99" name="Rectangle 4431">
                <a:extLst>
                  <a:ext uri="{FF2B5EF4-FFF2-40B4-BE49-F238E27FC236}">
                    <a16:creationId xmlns:a16="http://schemas.microsoft.com/office/drawing/2014/main" id="{57ED24B8-B718-42B5-7812-BC9E0AA2B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400" name="Freeform 4432">
                <a:extLst>
                  <a:ext uri="{FF2B5EF4-FFF2-40B4-BE49-F238E27FC236}">
                    <a16:creationId xmlns:a16="http://schemas.microsoft.com/office/drawing/2014/main" id="{2E0175AB-3B89-4BC3-3CB3-034BA659B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1" name="Freeform 4433">
                <a:extLst>
                  <a:ext uri="{FF2B5EF4-FFF2-40B4-BE49-F238E27FC236}">
                    <a16:creationId xmlns:a16="http://schemas.microsoft.com/office/drawing/2014/main" id="{595AB70D-74D4-8081-6130-D999C38CA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2" name="Rectangle 4434">
                <a:extLst>
                  <a:ext uri="{FF2B5EF4-FFF2-40B4-BE49-F238E27FC236}">
                    <a16:creationId xmlns:a16="http://schemas.microsoft.com/office/drawing/2014/main" id="{9BE1BDE1-75A1-2BB5-3D22-9C26C13F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403" name="Freeform 4435">
                <a:extLst>
                  <a:ext uri="{FF2B5EF4-FFF2-40B4-BE49-F238E27FC236}">
                    <a16:creationId xmlns:a16="http://schemas.microsoft.com/office/drawing/2014/main" id="{8DEABC67-6B56-5BC9-4C9F-4F84E2BD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4" name="Line 4436">
                <a:extLst>
                  <a:ext uri="{FF2B5EF4-FFF2-40B4-BE49-F238E27FC236}">
                    <a16:creationId xmlns:a16="http://schemas.microsoft.com/office/drawing/2014/main" id="{FE9F7095-81B4-DFEF-785B-89B28E9CA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3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5" name="Freeform 4437">
                <a:extLst>
                  <a:ext uri="{FF2B5EF4-FFF2-40B4-BE49-F238E27FC236}">
                    <a16:creationId xmlns:a16="http://schemas.microsoft.com/office/drawing/2014/main" id="{9D7DA313-6A45-8DA3-24A6-C2B22586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6" name="Freeform 4438">
                <a:extLst>
                  <a:ext uri="{FF2B5EF4-FFF2-40B4-BE49-F238E27FC236}">
                    <a16:creationId xmlns:a16="http://schemas.microsoft.com/office/drawing/2014/main" id="{5D9D04AF-4794-DF83-2AA0-F2A7BDA7B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7" name="Rectangle 4439">
                <a:extLst>
                  <a:ext uri="{FF2B5EF4-FFF2-40B4-BE49-F238E27FC236}">
                    <a16:creationId xmlns:a16="http://schemas.microsoft.com/office/drawing/2014/main" id="{E7BA5594-E363-6F1F-697C-88920BE75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408" name="Freeform 4440">
                <a:extLst>
                  <a:ext uri="{FF2B5EF4-FFF2-40B4-BE49-F238E27FC236}">
                    <a16:creationId xmlns:a16="http://schemas.microsoft.com/office/drawing/2014/main" id="{6505BBB7-BE2B-97BE-0C0E-FF4C7A002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09" name="Rectangle 4441">
                <a:extLst>
                  <a:ext uri="{FF2B5EF4-FFF2-40B4-BE49-F238E27FC236}">
                    <a16:creationId xmlns:a16="http://schemas.microsoft.com/office/drawing/2014/main" id="{21EAAB7C-B6DA-ECEF-8FE8-76780B1DC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410" name="Freeform 4442">
                <a:extLst>
                  <a:ext uri="{FF2B5EF4-FFF2-40B4-BE49-F238E27FC236}">
                    <a16:creationId xmlns:a16="http://schemas.microsoft.com/office/drawing/2014/main" id="{FF6914BA-8C27-9943-B63A-48510788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411" name="Freeform 4443">
                <a:extLst>
                  <a:ext uri="{FF2B5EF4-FFF2-40B4-BE49-F238E27FC236}">
                    <a16:creationId xmlns:a16="http://schemas.microsoft.com/office/drawing/2014/main" id="{8BDE66E8-9B33-CDAB-D48A-07C37D09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1" name="Group 4645">
              <a:extLst>
                <a:ext uri="{FF2B5EF4-FFF2-40B4-BE49-F238E27FC236}">
                  <a16:creationId xmlns:a16="http://schemas.microsoft.com/office/drawing/2014/main" id="{46D1B0AA-D79C-63A8-A51F-F020BC2C7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5" y="825"/>
              <a:ext cx="1315" cy="779"/>
              <a:chOff x="1365" y="825"/>
              <a:chExt cx="1315" cy="779"/>
            </a:xfrm>
          </p:grpSpPr>
          <p:sp>
            <p:nvSpPr>
              <p:cNvPr id="72012" name="Rectangle 4445">
                <a:extLst>
                  <a:ext uri="{FF2B5EF4-FFF2-40B4-BE49-F238E27FC236}">
                    <a16:creationId xmlns:a16="http://schemas.microsoft.com/office/drawing/2014/main" id="{E56A47C5-FC38-B9A1-AFA2-D00D9E620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13" name="Freeform 4446">
                <a:extLst>
                  <a:ext uri="{FF2B5EF4-FFF2-40B4-BE49-F238E27FC236}">
                    <a16:creationId xmlns:a16="http://schemas.microsoft.com/office/drawing/2014/main" id="{444810FA-3F91-E65C-3A47-B52E2489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39"/>
                <a:ext cx="5" cy="252"/>
              </a:xfrm>
              <a:custGeom>
                <a:avLst/>
                <a:gdLst>
                  <a:gd name="T0" fmla="*/ 0 w 9"/>
                  <a:gd name="T1" fmla="*/ 0 h 1010"/>
                  <a:gd name="T2" fmla="*/ 1 w 9"/>
                  <a:gd name="T3" fmla="*/ 0 h 1010"/>
                  <a:gd name="T4" fmla="*/ 1 w 9"/>
                  <a:gd name="T5" fmla="*/ 0 h 1010"/>
                  <a:gd name="T6" fmla="*/ 0 w 9"/>
                  <a:gd name="T7" fmla="*/ 0 h 1010"/>
                  <a:gd name="T8" fmla="*/ 0 w 9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10"/>
                  <a:gd name="T17" fmla="*/ 9 w 9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10">
                    <a:moveTo>
                      <a:pt x="0" y="5"/>
                    </a:moveTo>
                    <a:lnTo>
                      <a:pt x="9" y="0"/>
                    </a:lnTo>
                    <a:lnTo>
                      <a:pt x="9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4" name="Line 4447">
                <a:extLst>
                  <a:ext uri="{FF2B5EF4-FFF2-40B4-BE49-F238E27FC236}">
                    <a16:creationId xmlns:a16="http://schemas.microsoft.com/office/drawing/2014/main" id="{E6380928-ACA6-C4C2-8DDE-98C881A8E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5" name="Freeform 4448">
                <a:extLst>
                  <a:ext uri="{FF2B5EF4-FFF2-40B4-BE49-F238E27FC236}">
                    <a16:creationId xmlns:a16="http://schemas.microsoft.com/office/drawing/2014/main" id="{68BD5CD7-31DE-CBDB-B7EE-BACFCB96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6" name="Freeform 4449">
                <a:extLst>
                  <a:ext uri="{FF2B5EF4-FFF2-40B4-BE49-F238E27FC236}">
                    <a16:creationId xmlns:a16="http://schemas.microsoft.com/office/drawing/2014/main" id="{B1CEEC27-1E0D-8A7F-1B88-C8145EAD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7" name="Rectangle 4450">
                <a:extLst>
                  <a:ext uri="{FF2B5EF4-FFF2-40B4-BE49-F238E27FC236}">
                    <a16:creationId xmlns:a16="http://schemas.microsoft.com/office/drawing/2014/main" id="{410FBA7C-89FF-B4F1-82C0-B55F37325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18" name="Rectangle 4451">
                <a:extLst>
                  <a:ext uri="{FF2B5EF4-FFF2-40B4-BE49-F238E27FC236}">
                    <a16:creationId xmlns:a16="http://schemas.microsoft.com/office/drawing/2014/main" id="{8CEA7660-1ACD-D8B4-133D-8899749AA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19" name="Freeform 4452">
                <a:extLst>
                  <a:ext uri="{FF2B5EF4-FFF2-40B4-BE49-F238E27FC236}">
                    <a16:creationId xmlns:a16="http://schemas.microsoft.com/office/drawing/2014/main" id="{A8AFA24E-C1D7-FB77-5CC5-39A6B6E19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0" name="Freeform 4453">
                <a:extLst>
                  <a:ext uri="{FF2B5EF4-FFF2-40B4-BE49-F238E27FC236}">
                    <a16:creationId xmlns:a16="http://schemas.microsoft.com/office/drawing/2014/main" id="{CAAFED0D-3EB4-D9A4-56FB-3C496674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1" name="Freeform 4454">
                <a:extLst>
                  <a:ext uri="{FF2B5EF4-FFF2-40B4-BE49-F238E27FC236}">
                    <a16:creationId xmlns:a16="http://schemas.microsoft.com/office/drawing/2014/main" id="{66F92576-F023-AA8C-D72E-F9FBC060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2" name="Rectangle 4455">
                <a:extLst>
                  <a:ext uri="{FF2B5EF4-FFF2-40B4-BE49-F238E27FC236}">
                    <a16:creationId xmlns:a16="http://schemas.microsoft.com/office/drawing/2014/main" id="{E707C693-06F4-E160-459E-58AD417A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23" name="Rectangle 4456">
                <a:extLst>
                  <a:ext uri="{FF2B5EF4-FFF2-40B4-BE49-F238E27FC236}">
                    <a16:creationId xmlns:a16="http://schemas.microsoft.com/office/drawing/2014/main" id="{578BF13E-CDEE-1C66-2CC7-10999E15A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24" name="Freeform 4457">
                <a:extLst>
                  <a:ext uri="{FF2B5EF4-FFF2-40B4-BE49-F238E27FC236}">
                    <a16:creationId xmlns:a16="http://schemas.microsoft.com/office/drawing/2014/main" id="{7E31B3ED-7E41-DAAD-E4F5-164A231F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5" name="Freeform 4458">
                <a:extLst>
                  <a:ext uri="{FF2B5EF4-FFF2-40B4-BE49-F238E27FC236}">
                    <a16:creationId xmlns:a16="http://schemas.microsoft.com/office/drawing/2014/main" id="{4DF2DB9A-4D98-8C6A-FAF2-C1AB67E78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8"/>
                <a:ext cx="5" cy="252"/>
              </a:xfrm>
              <a:custGeom>
                <a:avLst/>
                <a:gdLst>
                  <a:gd name="T0" fmla="*/ 0 w 10"/>
                  <a:gd name="T1" fmla="*/ 0 h 1009"/>
                  <a:gd name="T2" fmla="*/ 1 w 10"/>
                  <a:gd name="T3" fmla="*/ 0 h 1009"/>
                  <a:gd name="T4" fmla="*/ 1 w 10"/>
                  <a:gd name="T5" fmla="*/ 0 h 1009"/>
                  <a:gd name="T6" fmla="*/ 0 w 10"/>
                  <a:gd name="T7" fmla="*/ 0 h 1009"/>
                  <a:gd name="T8" fmla="*/ 0 w 10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09"/>
                  <a:gd name="T17" fmla="*/ 10 w 10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09">
                    <a:moveTo>
                      <a:pt x="0" y="4"/>
                    </a:moveTo>
                    <a:lnTo>
                      <a:pt x="10" y="0"/>
                    </a:lnTo>
                    <a:lnTo>
                      <a:pt x="10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6" name="Line 4459">
                <a:extLst>
                  <a:ext uri="{FF2B5EF4-FFF2-40B4-BE49-F238E27FC236}">
                    <a16:creationId xmlns:a16="http://schemas.microsoft.com/office/drawing/2014/main" id="{B5ED38EB-1EFB-B95B-D3BE-1B526D086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4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7" name="Freeform 4460">
                <a:extLst>
                  <a:ext uri="{FF2B5EF4-FFF2-40B4-BE49-F238E27FC236}">
                    <a16:creationId xmlns:a16="http://schemas.microsoft.com/office/drawing/2014/main" id="{579E8B6A-A113-026F-9EC2-0B0C6058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839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8" name="Freeform 4461">
                <a:extLst>
                  <a:ext uri="{FF2B5EF4-FFF2-40B4-BE49-F238E27FC236}">
                    <a16:creationId xmlns:a16="http://schemas.microsoft.com/office/drawing/2014/main" id="{49C484F0-33EE-21C5-D2A9-4A11037D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29" name="Freeform 4462">
                <a:extLst>
                  <a:ext uri="{FF2B5EF4-FFF2-40B4-BE49-F238E27FC236}">
                    <a16:creationId xmlns:a16="http://schemas.microsoft.com/office/drawing/2014/main" id="{9B6E8111-C075-1168-5300-9667185E0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0" name="Freeform 4463">
                <a:extLst>
                  <a:ext uri="{FF2B5EF4-FFF2-40B4-BE49-F238E27FC236}">
                    <a16:creationId xmlns:a16="http://schemas.microsoft.com/office/drawing/2014/main" id="{C11ED306-C28D-1649-C6A4-F3F8029D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1" name="Freeform 4464">
                <a:extLst>
                  <a:ext uri="{FF2B5EF4-FFF2-40B4-BE49-F238E27FC236}">
                    <a16:creationId xmlns:a16="http://schemas.microsoft.com/office/drawing/2014/main" id="{E27B3115-CA90-B462-3514-BE7F7347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2" name="Freeform 4465">
                <a:extLst>
                  <a:ext uri="{FF2B5EF4-FFF2-40B4-BE49-F238E27FC236}">
                    <a16:creationId xmlns:a16="http://schemas.microsoft.com/office/drawing/2014/main" id="{34097A47-B217-82E7-6035-38588420D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3" name="Freeform 4466">
                <a:extLst>
                  <a:ext uri="{FF2B5EF4-FFF2-40B4-BE49-F238E27FC236}">
                    <a16:creationId xmlns:a16="http://schemas.microsoft.com/office/drawing/2014/main" id="{54B3CDB8-F18F-2C45-336E-22AECBD0A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4" name="Freeform 4467">
                <a:extLst>
                  <a:ext uri="{FF2B5EF4-FFF2-40B4-BE49-F238E27FC236}">
                    <a16:creationId xmlns:a16="http://schemas.microsoft.com/office/drawing/2014/main" id="{CC962A52-977D-A5E6-C0C7-81EA4053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838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5" name="Freeform 4468">
                <a:extLst>
                  <a:ext uri="{FF2B5EF4-FFF2-40B4-BE49-F238E27FC236}">
                    <a16:creationId xmlns:a16="http://schemas.microsoft.com/office/drawing/2014/main" id="{205F0705-B66A-FE20-1070-D4CB47A1D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6" name="Line 4469">
                <a:extLst>
                  <a:ext uri="{FF2B5EF4-FFF2-40B4-BE49-F238E27FC236}">
                    <a16:creationId xmlns:a16="http://schemas.microsoft.com/office/drawing/2014/main" id="{4FBB0A07-3D16-B8A5-8001-B5641A481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7" name="Freeform 4470">
                <a:extLst>
                  <a:ext uri="{FF2B5EF4-FFF2-40B4-BE49-F238E27FC236}">
                    <a16:creationId xmlns:a16="http://schemas.microsoft.com/office/drawing/2014/main" id="{59DCD142-47FD-C0E4-7DE6-2D65A783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8" name="Freeform 4471">
                <a:extLst>
                  <a:ext uri="{FF2B5EF4-FFF2-40B4-BE49-F238E27FC236}">
                    <a16:creationId xmlns:a16="http://schemas.microsoft.com/office/drawing/2014/main" id="{4062F9C9-F069-99BA-907D-2F0A42017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39" name="Freeform 4472">
                <a:extLst>
                  <a:ext uri="{FF2B5EF4-FFF2-40B4-BE49-F238E27FC236}">
                    <a16:creationId xmlns:a16="http://schemas.microsoft.com/office/drawing/2014/main" id="{936498C7-7382-8231-9FAE-76590317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0" name="Freeform 4473">
                <a:extLst>
                  <a:ext uri="{FF2B5EF4-FFF2-40B4-BE49-F238E27FC236}">
                    <a16:creationId xmlns:a16="http://schemas.microsoft.com/office/drawing/2014/main" id="{7567E141-2D92-54CD-C195-E7899B46D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1" name="Line 4474">
                <a:extLst>
                  <a:ext uri="{FF2B5EF4-FFF2-40B4-BE49-F238E27FC236}">
                    <a16:creationId xmlns:a16="http://schemas.microsoft.com/office/drawing/2014/main" id="{2342A963-44D2-F47A-1026-CD1ABE4F4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2" name="Freeform 4475">
                <a:extLst>
                  <a:ext uri="{FF2B5EF4-FFF2-40B4-BE49-F238E27FC236}">
                    <a16:creationId xmlns:a16="http://schemas.microsoft.com/office/drawing/2014/main" id="{8821D9E0-81F8-C21C-9122-EE284D0D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3" name="Freeform 4476">
                <a:extLst>
                  <a:ext uri="{FF2B5EF4-FFF2-40B4-BE49-F238E27FC236}">
                    <a16:creationId xmlns:a16="http://schemas.microsoft.com/office/drawing/2014/main" id="{698EBFBE-B6E8-2962-FB67-3691220B9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4" name="Freeform 4477">
                <a:extLst>
                  <a:ext uri="{FF2B5EF4-FFF2-40B4-BE49-F238E27FC236}">
                    <a16:creationId xmlns:a16="http://schemas.microsoft.com/office/drawing/2014/main" id="{4A0DDE15-4516-84F3-C4B8-0C6C52B32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5" name="Line 4478">
                <a:extLst>
                  <a:ext uri="{FF2B5EF4-FFF2-40B4-BE49-F238E27FC236}">
                    <a16:creationId xmlns:a16="http://schemas.microsoft.com/office/drawing/2014/main" id="{35A379C8-1683-B681-2C1B-BD4EE53C5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6" name="Freeform 4479">
                <a:extLst>
                  <a:ext uri="{FF2B5EF4-FFF2-40B4-BE49-F238E27FC236}">
                    <a16:creationId xmlns:a16="http://schemas.microsoft.com/office/drawing/2014/main" id="{3541F4D5-BFC5-A9A4-0BC3-B254EBC0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36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7" name="Freeform 4480">
                <a:extLst>
                  <a:ext uri="{FF2B5EF4-FFF2-40B4-BE49-F238E27FC236}">
                    <a16:creationId xmlns:a16="http://schemas.microsoft.com/office/drawing/2014/main" id="{8B12BD20-BDAA-7200-EEF5-E46D5971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0 w 1"/>
                  <a:gd name="T3" fmla="*/ 0 h 1007"/>
                  <a:gd name="T4" fmla="*/ 0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8" name="Freeform 4481">
                <a:extLst>
                  <a:ext uri="{FF2B5EF4-FFF2-40B4-BE49-F238E27FC236}">
                    <a16:creationId xmlns:a16="http://schemas.microsoft.com/office/drawing/2014/main" id="{52C34112-E62A-1F69-CD4D-7CAB6F49C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49" name="Line 4482">
                <a:extLst>
                  <a:ext uri="{FF2B5EF4-FFF2-40B4-BE49-F238E27FC236}">
                    <a16:creationId xmlns:a16="http://schemas.microsoft.com/office/drawing/2014/main" id="{40D85663-8D16-5F18-30E3-5DA61B042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2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0" name="Freeform 4483">
                <a:extLst>
                  <a:ext uri="{FF2B5EF4-FFF2-40B4-BE49-F238E27FC236}">
                    <a16:creationId xmlns:a16="http://schemas.microsoft.com/office/drawing/2014/main" id="{B01808F9-869A-2536-949D-982D2F6DB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1" name="Line 4484">
                <a:extLst>
                  <a:ext uri="{FF2B5EF4-FFF2-40B4-BE49-F238E27FC236}">
                    <a16:creationId xmlns:a16="http://schemas.microsoft.com/office/drawing/2014/main" id="{A1DFE8B4-0E8E-8A05-C892-2F0961992C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2" name="Freeform 4485">
                <a:extLst>
                  <a:ext uri="{FF2B5EF4-FFF2-40B4-BE49-F238E27FC236}">
                    <a16:creationId xmlns:a16="http://schemas.microsoft.com/office/drawing/2014/main" id="{C3C36104-6056-7147-016B-49E06221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3" name="Line 4486">
                <a:extLst>
                  <a:ext uri="{FF2B5EF4-FFF2-40B4-BE49-F238E27FC236}">
                    <a16:creationId xmlns:a16="http://schemas.microsoft.com/office/drawing/2014/main" id="{33276C35-C95E-4100-1CA5-1E858E5A1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4" name="Freeform 4487">
                <a:extLst>
                  <a:ext uri="{FF2B5EF4-FFF2-40B4-BE49-F238E27FC236}">
                    <a16:creationId xmlns:a16="http://schemas.microsoft.com/office/drawing/2014/main" id="{75532730-5FC9-C9AC-9AA3-D6A13067B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825"/>
                <a:ext cx="71" cy="16"/>
              </a:xfrm>
              <a:custGeom>
                <a:avLst/>
                <a:gdLst>
                  <a:gd name="T0" fmla="*/ 1 w 141"/>
                  <a:gd name="T1" fmla="*/ 0 h 67"/>
                  <a:gd name="T2" fmla="*/ 1 w 141"/>
                  <a:gd name="T3" fmla="*/ 0 h 67"/>
                  <a:gd name="T4" fmla="*/ 1 w 141"/>
                  <a:gd name="T5" fmla="*/ 0 h 67"/>
                  <a:gd name="T6" fmla="*/ 1 w 141"/>
                  <a:gd name="T7" fmla="*/ 0 h 67"/>
                  <a:gd name="T8" fmla="*/ 1 w 141"/>
                  <a:gd name="T9" fmla="*/ 0 h 67"/>
                  <a:gd name="T10" fmla="*/ 1 w 141"/>
                  <a:gd name="T11" fmla="*/ 0 h 67"/>
                  <a:gd name="T12" fmla="*/ 1 w 141"/>
                  <a:gd name="T13" fmla="*/ 0 h 67"/>
                  <a:gd name="T14" fmla="*/ 1 w 141"/>
                  <a:gd name="T15" fmla="*/ 0 h 67"/>
                  <a:gd name="T16" fmla="*/ 1 w 141"/>
                  <a:gd name="T17" fmla="*/ 0 h 67"/>
                  <a:gd name="T18" fmla="*/ 1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1 w 141"/>
                  <a:gd name="T27" fmla="*/ 0 h 67"/>
                  <a:gd name="T28" fmla="*/ 1 w 141"/>
                  <a:gd name="T29" fmla="*/ 0 h 67"/>
                  <a:gd name="T30" fmla="*/ 1 w 141"/>
                  <a:gd name="T31" fmla="*/ 0 h 67"/>
                  <a:gd name="T32" fmla="*/ 1 w 141"/>
                  <a:gd name="T33" fmla="*/ 0 h 67"/>
                  <a:gd name="T34" fmla="*/ 1 w 141"/>
                  <a:gd name="T35" fmla="*/ 0 h 67"/>
                  <a:gd name="T36" fmla="*/ 1 w 141"/>
                  <a:gd name="T37" fmla="*/ 0 h 67"/>
                  <a:gd name="T38" fmla="*/ 1 w 141"/>
                  <a:gd name="T39" fmla="*/ 0 h 67"/>
                  <a:gd name="T40" fmla="*/ 1 w 141"/>
                  <a:gd name="T41" fmla="*/ 0 h 67"/>
                  <a:gd name="T42" fmla="*/ 1 w 141"/>
                  <a:gd name="T43" fmla="*/ 0 h 67"/>
                  <a:gd name="T44" fmla="*/ 1 w 141"/>
                  <a:gd name="T45" fmla="*/ 0 h 67"/>
                  <a:gd name="T46" fmla="*/ 1 w 141"/>
                  <a:gd name="T47" fmla="*/ 0 h 67"/>
                  <a:gd name="T48" fmla="*/ 1 w 141"/>
                  <a:gd name="T49" fmla="*/ 0 h 67"/>
                  <a:gd name="T50" fmla="*/ 1 w 141"/>
                  <a:gd name="T51" fmla="*/ 0 h 67"/>
                  <a:gd name="T52" fmla="*/ 1 w 141"/>
                  <a:gd name="T53" fmla="*/ 0 h 67"/>
                  <a:gd name="T54" fmla="*/ 1 w 141"/>
                  <a:gd name="T55" fmla="*/ 0 h 67"/>
                  <a:gd name="T56" fmla="*/ 1 w 141"/>
                  <a:gd name="T57" fmla="*/ 0 h 67"/>
                  <a:gd name="T58" fmla="*/ 1 w 141"/>
                  <a:gd name="T59" fmla="*/ 0 h 67"/>
                  <a:gd name="T60" fmla="*/ 1 w 141"/>
                  <a:gd name="T61" fmla="*/ 0 h 67"/>
                  <a:gd name="T62" fmla="*/ 1 w 141"/>
                  <a:gd name="T63" fmla="*/ 0 h 67"/>
                  <a:gd name="T64" fmla="*/ 1 w 141"/>
                  <a:gd name="T65" fmla="*/ 0 h 67"/>
                  <a:gd name="T66" fmla="*/ 1 w 141"/>
                  <a:gd name="T67" fmla="*/ 0 h 67"/>
                  <a:gd name="T68" fmla="*/ 1 w 141"/>
                  <a:gd name="T69" fmla="*/ 0 h 67"/>
                  <a:gd name="T70" fmla="*/ 1 w 141"/>
                  <a:gd name="T71" fmla="*/ 0 h 67"/>
                  <a:gd name="T72" fmla="*/ 1 w 141"/>
                  <a:gd name="T73" fmla="*/ 0 h 67"/>
                  <a:gd name="T74" fmla="*/ 1 w 141"/>
                  <a:gd name="T75" fmla="*/ 0 h 67"/>
                  <a:gd name="T76" fmla="*/ 1 w 141"/>
                  <a:gd name="T77" fmla="*/ 0 h 67"/>
                  <a:gd name="T78" fmla="*/ 1 w 141"/>
                  <a:gd name="T79" fmla="*/ 0 h 67"/>
                  <a:gd name="T80" fmla="*/ 1 w 141"/>
                  <a:gd name="T81" fmla="*/ 0 h 67"/>
                  <a:gd name="T82" fmla="*/ 1 w 141"/>
                  <a:gd name="T83" fmla="*/ 0 h 67"/>
                  <a:gd name="T84" fmla="*/ 1 w 141"/>
                  <a:gd name="T85" fmla="*/ 0 h 67"/>
                  <a:gd name="T86" fmla="*/ 1 w 141"/>
                  <a:gd name="T87" fmla="*/ 0 h 67"/>
                  <a:gd name="T88" fmla="*/ 1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1" y="0"/>
                    </a:moveTo>
                    <a:lnTo>
                      <a:pt x="57" y="2"/>
                    </a:lnTo>
                    <a:lnTo>
                      <a:pt x="44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4" y="65"/>
                    </a:lnTo>
                    <a:lnTo>
                      <a:pt x="57" y="67"/>
                    </a:lnTo>
                    <a:lnTo>
                      <a:pt x="71" y="67"/>
                    </a:lnTo>
                    <a:lnTo>
                      <a:pt x="85" y="67"/>
                    </a:lnTo>
                    <a:lnTo>
                      <a:pt x="98" y="65"/>
                    </a:lnTo>
                    <a:lnTo>
                      <a:pt x="110" y="62"/>
                    </a:lnTo>
                    <a:lnTo>
                      <a:pt x="119" y="57"/>
                    </a:lnTo>
                    <a:lnTo>
                      <a:pt x="129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7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7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9" y="15"/>
                    </a:lnTo>
                    <a:lnTo>
                      <a:pt x="119" y="11"/>
                    </a:lnTo>
                    <a:lnTo>
                      <a:pt x="110" y="7"/>
                    </a:lnTo>
                    <a:lnTo>
                      <a:pt x="98" y="4"/>
                    </a:lnTo>
                    <a:lnTo>
                      <a:pt x="85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5" name="Line 4488">
                <a:extLst>
                  <a:ext uri="{FF2B5EF4-FFF2-40B4-BE49-F238E27FC236}">
                    <a16:creationId xmlns:a16="http://schemas.microsoft.com/office/drawing/2014/main" id="{04C8A54F-76FA-D1E7-3FD0-C7AC4F41B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2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6" name="Line 4489">
                <a:extLst>
                  <a:ext uri="{FF2B5EF4-FFF2-40B4-BE49-F238E27FC236}">
                    <a16:creationId xmlns:a16="http://schemas.microsoft.com/office/drawing/2014/main" id="{2F9C81B3-1302-BE27-580E-004BC6228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26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7" name="Line 4490">
                <a:extLst>
                  <a:ext uri="{FF2B5EF4-FFF2-40B4-BE49-F238E27FC236}">
                    <a16:creationId xmlns:a16="http://schemas.microsoft.com/office/drawing/2014/main" id="{19F0C186-681C-FE62-029E-481B0BEB3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8" name="Line 4491">
                <a:extLst>
                  <a:ext uri="{FF2B5EF4-FFF2-40B4-BE49-F238E27FC236}">
                    <a16:creationId xmlns:a16="http://schemas.microsoft.com/office/drawing/2014/main" id="{03547231-4075-2832-2D01-8A79062685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4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59" name="Line 4492">
                <a:extLst>
                  <a:ext uri="{FF2B5EF4-FFF2-40B4-BE49-F238E27FC236}">
                    <a16:creationId xmlns:a16="http://schemas.microsoft.com/office/drawing/2014/main" id="{FF356234-46D6-D97B-F8D1-09A6A989FB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10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0" name="Line 4493">
                <a:extLst>
                  <a:ext uri="{FF2B5EF4-FFF2-40B4-BE49-F238E27FC236}">
                    <a16:creationId xmlns:a16="http://schemas.microsoft.com/office/drawing/2014/main" id="{08EF0C4D-1429-CDD6-E5D5-2A6E313F11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8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1" name="Line 4494">
                <a:extLst>
                  <a:ext uri="{FF2B5EF4-FFF2-40B4-BE49-F238E27FC236}">
                    <a16:creationId xmlns:a16="http://schemas.microsoft.com/office/drawing/2014/main" id="{1D26DC3C-AB63-CC47-32D0-E6C307185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7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2" name="Line 4495">
                <a:extLst>
                  <a:ext uri="{FF2B5EF4-FFF2-40B4-BE49-F238E27FC236}">
                    <a16:creationId xmlns:a16="http://schemas.microsoft.com/office/drawing/2014/main" id="{3A4AF36B-6577-72F1-5905-43AFC0A06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3" name="Line 4496">
                <a:extLst>
                  <a:ext uri="{FF2B5EF4-FFF2-40B4-BE49-F238E27FC236}">
                    <a16:creationId xmlns:a16="http://schemas.microsoft.com/office/drawing/2014/main" id="{088D93F2-1054-4D38-CD02-0FB7A18C3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4" name="Line 4497">
                <a:extLst>
                  <a:ext uri="{FF2B5EF4-FFF2-40B4-BE49-F238E27FC236}">
                    <a16:creationId xmlns:a16="http://schemas.microsoft.com/office/drawing/2014/main" id="{ED9F6353-CC2C-F5F5-9296-9EECDD145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0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5" name="Line 4498">
                <a:extLst>
                  <a:ext uri="{FF2B5EF4-FFF2-40B4-BE49-F238E27FC236}">
                    <a16:creationId xmlns:a16="http://schemas.microsoft.com/office/drawing/2014/main" id="{449C3DF2-6341-0F23-0C66-AD55DBCC1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6" name="Line 4499">
                <a:extLst>
                  <a:ext uri="{FF2B5EF4-FFF2-40B4-BE49-F238E27FC236}">
                    <a16:creationId xmlns:a16="http://schemas.microsoft.com/office/drawing/2014/main" id="{E60A9306-946D-2834-90F2-3F81C9DF1B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7" name="Line 4500">
                <a:extLst>
                  <a:ext uri="{FF2B5EF4-FFF2-40B4-BE49-F238E27FC236}">
                    <a16:creationId xmlns:a16="http://schemas.microsoft.com/office/drawing/2014/main" id="{E373779E-E718-F067-0C3F-5B406EF59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4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8" name="Line 4501">
                <a:extLst>
                  <a:ext uri="{FF2B5EF4-FFF2-40B4-BE49-F238E27FC236}">
                    <a16:creationId xmlns:a16="http://schemas.microsoft.com/office/drawing/2014/main" id="{44A3543E-A492-FCE7-4F49-89A40414E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5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69" name="Line 4502">
                <a:extLst>
                  <a:ext uri="{FF2B5EF4-FFF2-40B4-BE49-F238E27FC236}">
                    <a16:creationId xmlns:a16="http://schemas.microsoft.com/office/drawing/2014/main" id="{0530C449-B446-1110-6611-BA3F25673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0" name="Line 4503">
                <a:extLst>
                  <a:ext uri="{FF2B5EF4-FFF2-40B4-BE49-F238E27FC236}">
                    <a16:creationId xmlns:a16="http://schemas.microsoft.com/office/drawing/2014/main" id="{770966CE-8AAA-F253-8C46-EFBE04F8C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7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1" name="Line 4504">
                <a:extLst>
                  <a:ext uri="{FF2B5EF4-FFF2-40B4-BE49-F238E27FC236}">
                    <a16:creationId xmlns:a16="http://schemas.microsoft.com/office/drawing/2014/main" id="{B3A7716F-935E-0A4B-5888-CAAC82A3C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8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2" name="Line 4505">
                <a:extLst>
                  <a:ext uri="{FF2B5EF4-FFF2-40B4-BE49-F238E27FC236}">
                    <a16:creationId xmlns:a16="http://schemas.microsoft.com/office/drawing/2014/main" id="{68C73166-D326-6C3C-DED6-20E1EA73A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0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3" name="Line 4506">
                <a:extLst>
                  <a:ext uri="{FF2B5EF4-FFF2-40B4-BE49-F238E27FC236}">
                    <a16:creationId xmlns:a16="http://schemas.microsoft.com/office/drawing/2014/main" id="{16D33729-458A-3CA5-487C-4F21A8AA8D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4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4" name="Line 4507">
                <a:extLst>
                  <a:ext uri="{FF2B5EF4-FFF2-40B4-BE49-F238E27FC236}">
                    <a16:creationId xmlns:a16="http://schemas.microsoft.com/office/drawing/2014/main" id="{6EEC2A03-0D01-F0AD-FB9C-104C718F8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19" y="840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5" name="Line 4508">
                <a:extLst>
                  <a:ext uri="{FF2B5EF4-FFF2-40B4-BE49-F238E27FC236}">
                    <a16:creationId xmlns:a16="http://schemas.microsoft.com/office/drawing/2014/main" id="{23A652C2-7A24-A843-DD11-CB2CB14DA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6" name="Line 4509">
                <a:extLst>
                  <a:ext uri="{FF2B5EF4-FFF2-40B4-BE49-F238E27FC236}">
                    <a16:creationId xmlns:a16="http://schemas.microsoft.com/office/drawing/2014/main" id="{A4853A10-8989-82FB-2546-9723C88C6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2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7" name="Line 4510">
                <a:extLst>
                  <a:ext uri="{FF2B5EF4-FFF2-40B4-BE49-F238E27FC236}">
                    <a16:creationId xmlns:a16="http://schemas.microsoft.com/office/drawing/2014/main" id="{BB90E5D7-E1F0-AF52-3AAA-138B1FA86D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3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8" name="Line 4511">
                <a:extLst>
                  <a:ext uri="{FF2B5EF4-FFF2-40B4-BE49-F238E27FC236}">
                    <a16:creationId xmlns:a16="http://schemas.microsoft.com/office/drawing/2014/main" id="{39FC4523-C289-51D5-A973-4710CDBD9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4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79" name="Line 4512">
                <a:extLst>
                  <a:ext uri="{FF2B5EF4-FFF2-40B4-BE49-F238E27FC236}">
                    <a16:creationId xmlns:a16="http://schemas.microsoft.com/office/drawing/2014/main" id="{03D93E4C-BA30-CBDC-F1CB-73DCE7F90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3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0" name="Line 4513">
                <a:extLst>
                  <a:ext uri="{FF2B5EF4-FFF2-40B4-BE49-F238E27FC236}">
                    <a16:creationId xmlns:a16="http://schemas.microsoft.com/office/drawing/2014/main" id="{E94B03F6-F0A0-6737-8600-831A67148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9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1" name="Line 4514">
                <a:extLst>
                  <a:ext uri="{FF2B5EF4-FFF2-40B4-BE49-F238E27FC236}">
                    <a16:creationId xmlns:a16="http://schemas.microsoft.com/office/drawing/2014/main" id="{D289633E-D4AE-0AE1-F79C-A3D69514D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4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2" name="Line 4515">
                <a:extLst>
                  <a:ext uri="{FF2B5EF4-FFF2-40B4-BE49-F238E27FC236}">
                    <a16:creationId xmlns:a16="http://schemas.microsoft.com/office/drawing/2014/main" id="{3A8B3448-CCA0-E559-1EA5-52EC1279B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9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3" name="Line 4516">
                <a:extLst>
                  <a:ext uri="{FF2B5EF4-FFF2-40B4-BE49-F238E27FC236}">
                    <a16:creationId xmlns:a16="http://schemas.microsoft.com/office/drawing/2014/main" id="{95004DF1-A7F7-2898-893D-048C60CB60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4" name="Line 4517">
                <a:extLst>
                  <a:ext uri="{FF2B5EF4-FFF2-40B4-BE49-F238E27FC236}">
                    <a16:creationId xmlns:a16="http://schemas.microsoft.com/office/drawing/2014/main" id="{C70B230B-6293-D843-6474-973FAFD7B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1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5" name="Line 4518">
                <a:extLst>
                  <a:ext uri="{FF2B5EF4-FFF2-40B4-BE49-F238E27FC236}">
                    <a16:creationId xmlns:a16="http://schemas.microsoft.com/office/drawing/2014/main" id="{182455E6-8270-0ED4-9550-47C71FBF6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2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6" name="Line 4519">
                <a:extLst>
                  <a:ext uri="{FF2B5EF4-FFF2-40B4-BE49-F238E27FC236}">
                    <a16:creationId xmlns:a16="http://schemas.microsoft.com/office/drawing/2014/main" id="{025DA8D9-C7EB-40EB-CF43-518A78A01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3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7" name="Line 4520">
                <a:extLst>
                  <a:ext uri="{FF2B5EF4-FFF2-40B4-BE49-F238E27FC236}">
                    <a16:creationId xmlns:a16="http://schemas.microsoft.com/office/drawing/2014/main" id="{90BAEBA5-735C-2708-714B-6FDD36230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4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8" name="Line 4521">
                <a:extLst>
                  <a:ext uri="{FF2B5EF4-FFF2-40B4-BE49-F238E27FC236}">
                    <a16:creationId xmlns:a16="http://schemas.microsoft.com/office/drawing/2014/main" id="{AB5A6315-93ED-35EF-F1DB-70CE5C033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4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89" name="Line 4522">
                <a:extLst>
                  <a:ext uri="{FF2B5EF4-FFF2-40B4-BE49-F238E27FC236}">
                    <a16:creationId xmlns:a16="http://schemas.microsoft.com/office/drawing/2014/main" id="{FCD68659-6495-7E9E-25D8-AA734F55E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3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0" name="Line 4523">
                <a:extLst>
                  <a:ext uri="{FF2B5EF4-FFF2-40B4-BE49-F238E27FC236}">
                    <a16:creationId xmlns:a16="http://schemas.microsoft.com/office/drawing/2014/main" id="{C44A6D6E-E760-DA06-3CBB-E2A4B1A42B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1" name="Line 4524">
                <a:extLst>
                  <a:ext uri="{FF2B5EF4-FFF2-40B4-BE49-F238E27FC236}">
                    <a16:creationId xmlns:a16="http://schemas.microsoft.com/office/drawing/2014/main" id="{21587BAA-2D07-BDD5-23FA-660C1BE1F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1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2" name="Line 4525">
                <a:extLst>
                  <a:ext uri="{FF2B5EF4-FFF2-40B4-BE49-F238E27FC236}">
                    <a16:creationId xmlns:a16="http://schemas.microsoft.com/office/drawing/2014/main" id="{F3E51F6F-94A1-E145-2D8F-31B00B8B6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70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3" name="Line 4526">
                <a:extLst>
                  <a:ext uri="{FF2B5EF4-FFF2-40B4-BE49-F238E27FC236}">
                    <a16:creationId xmlns:a16="http://schemas.microsoft.com/office/drawing/2014/main" id="{38B8F9E5-4AEC-5B4A-D403-DDE884AAA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4" name="Line 4527">
                <a:extLst>
                  <a:ext uri="{FF2B5EF4-FFF2-40B4-BE49-F238E27FC236}">
                    <a16:creationId xmlns:a16="http://schemas.microsoft.com/office/drawing/2014/main" id="{C6AB9F5A-C221-9725-B044-855257F86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4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5" name="Line 4528">
                <a:extLst>
                  <a:ext uri="{FF2B5EF4-FFF2-40B4-BE49-F238E27FC236}">
                    <a16:creationId xmlns:a16="http://schemas.microsoft.com/office/drawing/2014/main" id="{E4EE732B-65AE-997F-FE63-A8F5CD7A0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9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6" name="Line 4529">
                <a:extLst>
                  <a:ext uri="{FF2B5EF4-FFF2-40B4-BE49-F238E27FC236}">
                    <a16:creationId xmlns:a16="http://schemas.microsoft.com/office/drawing/2014/main" id="{590258AE-0176-1D54-9BCA-6AE87BE514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3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7" name="Line 4530">
                <a:extLst>
                  <a:ext uri="{FF2B5EF4-FFF2-40B4-BE49-F238E27FC236}">
                    <a16:creationId xmlns:a16="http://schemas.microsoft.com/office/drawing/2014/main" id="{8DCDFFEF-7F07-C2F3-8045-1C0C791E4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8" name="Line 4531">
                <a:extLst>
                  <a:ext uri="{FF2B5EF4-FFF2-40B4-BE49-F238E27FC236}">
                    <a16:creationId xmlns:a16="http://schemas.microsoft.com/office/drawing/2014/main" id="{45F7F6B4-94B2-5252-9A4C-E98ADC948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3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99" name="Freeform 4532">
                <a:extLst>
                  <a:ext uri="{FF2B5EF4-FFF2-40B4-BE49-F238E27FC236}">
                    <a16:creationId xmlns:a16="http://schemas.microsoft.com/office/drawing/2014/main" id="{E3A84D10-9E9D-9EB3-F110-299EEBF36B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5" y="1316"/>
                <a:ext cx="241" cy="72"/>
              </a:xfrm>
              <a:custGeom>
                <a:avLst/>
                <a:gdLst>
                  <a:gd name="T0" fmla="*/ 1 w 481"/>
                  <a:gd name="T1" fmla="*/ 0 h 287"/>
                  <a:gd name="T2" fmla="*/ 1 w 481"/>
                  <a:gd name="T3" fmla="*/ 0 h 287"/>
                  <a:gd name="T4" fmla="*/ 1 w 481"/>
                  <a:gd name="T5" fmla="*/ 0 h 287"/>
                  <a:gd name="T6" fmla="*/ 1 w 481"/>
                  <a:gd name="T7" fmla="*/ 0 h 287"/>
                  <a:gd name="T8" fmla="*/ 1 w 481"/>
                  <a:gd name="T9" fmla="*/ 0 h 287"/>
                  <a:gd name="T10" fmla="*/ 1 w 481"/>
                  <a:gd name="T11" fmla="*/ 0 h 287"/>
                  <a:gd name="T12" fmla="*/ 0 w 481"/>
                  <a:gd name="T13" fmla="*/ 0 h 287"/>
                  <a:gd name="T14" fmla="*/ 1 w 481"/>
                  <a:gd name="T15" fmla="*/ 0 h 287"/>
                  <a:gd name="T16" fmla="*/ 1 w 481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1"/>
                  <a:gd name="T28" fmla="*/ 0 h 287"/>
                  <a:gd name="T29" fmla="*/ 481 w 481"/>
                  <a:gd name="T30" fmla="*/ 287 h 2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1" h="287">
                    <a:moveTo>
                      <a:pt x="481" y="171"/>
                    </a:moveTo>
                    <a:lnTo>
                      <a:pt x="259" y="172"/>
                    </a:lnTo>
                    <a:lnTo>
                      <a:pt x="259" y="115"/>
                    </a:lnTo>
                    <a:lnTo>
                      <a:pt x="481" y="114"/>
                    </a:lnTo>
                    <a:lnTo>
                      <a:pt x="481" y="171"/>
                    </a:lnTo>
                    <a:close/>
                    <a:moveTo>
                      <a:pt x="289" y="287"/>
                    </a:moveTo>
                    <a:lnTo>
                      <a:pt x="0" y="144"/>
                    </a:lnTo>
                    <a:lnTo>
                      <a:pt x="289" y="0"/>
                    </a:lnTo>
                    <a:lnTo>
                      <a:pt x="289" y="287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0" name="Freeform 4533">
                <a:extLst>
                  <a:ext uri="{FF2B5EF4-FFF2-40B4-BE49-F238E27FC236}">
                    <a16:creationId xmlns:a16="http://schemas.microsoft.com/office/drawing/2014/main" id="{E923AF60-CE0A-4E07-0875-1CD7CB588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603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0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1" name="Line 4534">
                <a:extLst>
                  <a:ext uri="{FF2B5EF4-FFF2-40B4-BE49-F238E27FC236}">
                    <a16:creationId xmlns:a16="http://schemas.microsoft.com/office/drawing/2014/main" id="{F8653A23-2023-35A8-A4BD-207C41B25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2" name="Freeform 4535">
                <a:extLst>
                  <a:ext uri="{FF2B5EF4-FFF2-40B4-BE49-F238E27FC236}">
                    <a16:creationId xmlns:a16="http://schemas.microsoft.com/office/drawing/2014/main" id="{0B885441-7A86-8C07-7273-83E00D890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3" name="Line 4536">
                <a:extLst>
                  <a:ext uri="{FF2B5EF4-FFF2-40B4-BE49-F238E27FC236}">
                    <a16:creationId xmlns:a16="http://schemas.microsoft.com/office/drawing/2014/main" id="{09BB69BE-E890-0E80-A5D4-5124ABCC9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4" name="Freeform 4537">
                <a:extLst>
                  <a:ext uri="{FF2B5EF4-FFF2-40B4-BE49-F238E27FC236}">
                    <a16:creationId xmlns:a16="http://schemas.microsoft.com/office/drawing/2014/main" id="{0151B7C5-0A76-08B1-0916-B3978B1A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5" name="Line 4538">
                <a:extLst>
                  <a:ext uri="{FF2B5EF4-FFF2-40B4-BE49-F238E27FC236}">
                    <a16:creationId xmlns:a16="http://schemas.microsoft.com/office/drawing/2014/main" id="{2721F039-BE51-F8BA-AD71-FC52B6FB1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6" name="Freeform 4539">
                <a:extLst>
                  <a:ext uri="{FF2B5EF4-FFF2-40B4-BE49-F238E27FC236}">
                    <a16:creationId xmlns:a16="http://schemas.microsoft.com/office/drawing/2014/main" id="{C5862066-13FB-754E-6228-2579962D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7" cy="1"/>
              </a:xfrm>
              <a:custGeom>
                <a:avLst/>
                <a:gdLst>
                  <a:gd name="T0" fmla="*/ 0 w 576"/>
                  <a:gd name="T1" fmla="*/ 0 h 3"/>
                  <a:gd name="T2" fmla="*/ 0 w 576"/>
                  <a:gd name="T3" fmla="*/ 0 h 3"/>
                  <a:gd name="T4" fmla="*/ 0 w 576"/>
                  <a:gd name="T5" fmla="*/ 0 h 3"/>
                  <a:gd name="T6" fmla="*/ 0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7" name="Line 4540">
                <a:extLst>
                  <a:ext uri="{FF2B5EF4-FFF2-40B4-BE49-F238E27FC236}">
                    <a16:creationId xmlns:a16="http://schemas.microsoft.com/office/drawing/2014/main" id="{50E66FFF-0441-6342-D85C-FB8D7CBAF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8" name="Freeform 4541">
                <a:extLst>
                  <a:ext uri="{FF2B5EF4-FFF2-40B4-BE49-F238E27FC236}">
                    <a16:creationId xmlns:a16="http://schemas.microsoft.com/office/drawing/2014/main" id="{929F6556-4A6F-E632-B55E-ADC179B1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6" cy="1"/>
              </a:xfrm>
              <a:custGeom>
                <a:avLst/>
                <a:gdLst>
                  <a:gd name="T0" fmla="*/ 0 w 573"/>
                  <a:gd name="T1" fmla="*/ 1 h 2"/>
                  <a:gd name="T2" fmla="*/ 0 w 573"/>
                  <a:gd name="T3" fmla="*/ 0 h 2"/>
                  <a:gd name="T4" fmla="*/ 0 w 573"/>
                  <a:gd name="T5" fmla="*/ 0 h 2"/>
                  <a:gd name="T6" fmla="*/ 0 w 573"/>
                  <a:gd name="T7" fmla="*/ 1 h 2"/>
                  <a:gd name="T8" fmla="*/ 0 w 573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"/>
                  <a:gd name="T17" fmla="*/ 573 w 57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">
                    <a:moveTo>
                      <a:pt x="0" y="2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09" name="Freeform 4542">
                <a:extLst>
                  <a:ext uri="{FF2B5EF4-FFF2-40B4-BE49-F238E27FC236}">
                    <a16:creationId xmlns:a16="http://schemas.microsoft.com/office/drawing/2014/main" id="{73B57EC6-475D-2D17-038F-E7A3CE64E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602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0" name="Freeform 4543">
                <a:extLst>
                  <a:ext uri="{FF2B5EF4-FFF2-40B4-BE49-F238E27FC236}">
                    <a16:creationId xmlns:a16="http://schemas.microsoft.com/office/drawing/2014/main" id="{A0FE0353-4FA6-2764-0637-5BC945042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1" name="Line 4544">
                <a:extLst>
                  <a:ext uri="{FF2B5EF4-FFF2-40B4-BE49-F238E27FC236}">
                    <a16:creationId xmlns:a16="http://schemas.microsoft.com/office/drawing/2014/main" id="{05366B78-FC5B-EC21-327E-2691834C2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60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2" name="Freeform 4545">
                <a:extLst>
                  <a:ext uri="{FF2B5EF4-FFF2-40B4-BE49-F238E27FC236}">
                    <a16:creationId xmlns:a16="http://schemas.microsoft.com/office/drawing/2014/main" id="{B582C615-4A0B-5325-DEAF-DA20DCAA7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3" name="Freeform 4546">
                <a:extLst>
                  <a:ext uri="{FF2B5EF4-FFF2-40B4-BE49-F238E27FC236}">
                    <a16:creationId xmlns:a16="http://schemas.microsoft.com/office/drawing/2014/main" id="{178897B4-748F-EC3D-D052-74E24704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4" name="Freeform 4547">
                <a:extLst>
                  <a:ext uri="{FF2B5EF4-FFF2-40B4-BE49-F238E27FC236}">
                    <a16:creationId xmlns:a16="http://schemas.microsoft.com/office/drawing/2014/main" id="{F8AF241C-738E-5C1B-D0B0-5B4D15EB8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5" name="Freeform 4548">
                <a:extLst>
                  <a:ext uri="{FF2B5EF4-FFF2-40B4-BE49-F238E27FC236}">
                    <a16:creationId xmlns:a16="http://schemas.microsoft.com/office/drawing/2014/main" id="{409547FC-B42A-A6C5-6A15-8964F703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6" name="Line 4549">
                <a:extLst>
                  <a:ext uri="{FF2B5EF4-FFF2-40B4-BE49-F238E27FC236}">
                    <a16:creationId xmlns:a16="http://schemas.microsoft.com/office/drawing/2014/main" id="{FA2D3D5C-F412-31D6-A953-D827113B4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7" name="Freeform 4550">
                <a:extLst>
                  <a:ext uri="{FF2B5EF4-FFF2-40B4-BE49-F238E27FC236}">
                    <a16:creationId xmlns:a16="http://schemas.microsoft.com/office/drawing/2014/main" id="{C5A81ACD-E195-88B7-48D7-3CCB6A6F4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8" name="Freeform 4551">
                <a:extLst>
                  <a:ext uri="{FF2B5EF4-FFF2-40B4-BE49-F238E27FC236}">
                    <a16:creationId xmlns:a16="http://schemas.microsoft.com/office/drawing/2014/main" id="{F3B59C83-7A77-081B-F399-1977F3DEE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19" name="Freeform 4552">
                <a:extLst>
                  <a:ext uri="{FF2B5EF4-FFF2-40B4-BE49-F238E27FC236}">
                    <a16:creationId xmlns:a16="http://schemas.microsoft.com/office/drawing/2014/main" id="{232B1FE3-C999-4324-BC2D-A9E71829B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0" name="Freeform 4553">
                <a:extLst>
                  <a:ext uri="{FF2B5EF4-FFF2-40B4-BE49-F238E27FC236}">
                    <a16:creationId xmlns:a16="http://schemas.microsoft.com/office/drawing/2014/main" id="{0B66E9D0-F053-AD13-D35B-8BC3F3AA4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99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1" name="Line 4554">
                <a:extLst>
                  <a:ext uri="{FF2B5EF4-FFF2-40B4-BE49-F238E27FC236}">
                    <a16:creationId xmlns:a16="http://schemas.microsoft.com/office/drawing/2014/main" id="{4CF6086E-EC07-FECD-433C-FFE3B6B81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2" name="Freeform 4555">
                <a:extLst>
                  <a:ext uri="{FF2B5EF4-FFF2-40B4-BE49-F238E27FC236}">
                    <a16:creationId xmlns:a16="http://schemas.microsoft.com/office/drawing/2014/main" id="{ECD7EDA7-85CA-E8E0-30E8-034FEA132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3" name="Freeform 4556">
                <a:extLst>
                  <a:ext uri="{FF2B5EF4-FFF2-40B4-BE49-F238E27FC236}">
                    <a16:creationId xmlns:a16="http://schemas.microsoft.com/office/drawing/2014/main" id="{EDB49B82-BE8F-6071-19B6-631210831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4" name="Freeform 4557">
                <a:extLst>
                  <a:ext uri="{FF2B5EF4-FFF2-40B4-BE49-F238E27FC236}">
                    <a16:creationId xmlns:a16="http://schemas.microsoft.com/office/drawing/2014/main" id="{BA9F0F8D-A6F4-EA4E-B385-8EC8F5C5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599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5" name="Freeform 4558">
                <a:extLst>
                  <a:ext uri="{FF2B5EF4-FFF2-40B4-BE49-F238E27FC236}">
                    <a16:creationId xmlns:a16="http://schemas.microsoft.com/office/drawing/2014/main" id="{7207B7F9-E9B8-839A-8FAD-A827B1F2A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8"/>
                <a:ext cx="288" cy="1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6" name="Line 4559">
                <a:extLst>
                  <a:ext uri="{FF2B5EF4-FFF2-40B4-BE49-F238E27FC236}">
                    <a16:creationId xmlns:a16="http://schemas.microsoft.com/office/drawing/2014/main" id="{2450592F-4FA7-3277-E743-FB9754374A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7" name="Freeform 4560">
                <a:extLst>
                  <a:ext uri="{FF2B5EF4-FFF2-40B4-BE49-F238E27FC236}">
                    <a16:creationId xmlns:a16="http://schemas.microsoft.com/office/drawing/2014/main" id="{14F5BF74-7642-270F-83B7-A5295542D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8" name="Freeform 4561">
                <a:extLst>
                  <a:ext uri="{FF2B5EF4-FFF2-40B4-BE49-F238E27FC236}">
                    <a16:creationId xmlns:a16="http://schemas.microsoft.com/office/drawing/2014/main" id="{CFB99DB2-E33E-D9E2-3DE4-13734BC2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29" name="Freeform 4562">
                <a:extLst>
                  <a:ext uri="{FF2B5EF4-FFF2-40B4-BE49-F238E27FC236}">
                    <a16:creationId xmlns:a16="http://schemas.microsoft.com/office/drawing/2014/main" id="{69054196-CB2C-1AE3-B366-3E0B72435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0" name="Freeform 4563">
                <a:extLst>
                  <a:ext uri="{FF2B5EF4-FFF2-40B4-BE49-F238E27FC236}">
                    <a16:creationId xmlns:a16="http://schemas.microsoft.com/office/drawing/2014/main" id="{9FC678D7-FDB9-F996-631D-317488E9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1" name="Freeform 4564">
                <a:extLst>
                  <a:ext uri="{FF2B5EF4-FFF2-40B4-BE49-F238E27FC236}">
                    <a16:creationId xmlns:a16="http://schemas.microsoft.com/office/drawing/2014/main" id="{423731A0-00EA-0751-71A6-07C78A63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2" name="Line 4565">
                <a:extLst>
                  <a:ext uri="{FF2B5EF4-FFF2-40B4-BE49-F238E27FC236}">
                    <a16:creationId xmlns:a16="http://schemas.microsoft.com/office/drawing/2014/main" id="{73AF86F3-C902-4245-1B3F-28DCD5D8F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3" name="Freeform 4566">
                <a:extLst>
                  <a:ext uri="{FF2B5EF4-FFF2-40B4-BE49-F238E27FC236}">
                    <a16:creationId xmlns:a16="http://schemas.microsoft.com/office/drawing/2014/main" id="{31BD87F1-D4FB-A6D2-2E9F-234012147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4" name="Freeform 4567">
                <a:extLst>
                  <a:ext uri="{FF2B5EF4-FFF2-40B4-BE49-F238E27FC236}">
                    <a16:creationId xmlns:a16="http://schemas.microsoft.com/office/drawing/2014/main" id="{44D98879-32AB-A0BF-375E-F4A6F65AB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97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5" name="Freeform 4568">
                <a:extLst>
                  <a:ext uri="{FF2B5EF4-FFF2-40B4-BE49-F238E27FC236}">
                    <a16:creationId xmlns:a16="http://schemas.microsoft.com/office/drawing/2014/main" id="{FC20A39D-58E1-537E-03B2-E424215A7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6" name="Freeform 4569">
                <a:extLst>
                  <a:ext uri="{FF2B5EF4-FFF2-40B4-BE49-F238E27FC236}">
                    <a16:creationId xmlns:a16="http://schemas.microsoft.com/office/drawing/2014/main" id="{2347F3F5-353C-443B-7097-CC006E0E8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7" name="Line 4570">
                <a:extLst>
                  <a:ext uri="{FF2B5EF4-FFF2-40B4-BE49-F238E27FC236}">
                    <a16:creationId xmlns:a16="http://schemas.microsoft.com/office/drawing/2014/main" id="{8208152D-8237-BDA0-77FC-F4922BA94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8" name="Freeform 4571">
                <a:extLst>
                  <a:ext uri="{FF2B5EF4-FFF2-40B4-BE49-F238E27FC236}">
                    <a16:creationId xmlns:a16="http://schemas.microsoft.com/office/drawing/2014/main" id="{333C69A5-E370-F9BC-B0EF-D8D4D036D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6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39" name="Freeform 4572">
                <a:extLst>
                  <a:ext uri="{FF2B5EF4-FFF2-40B4-BE49-F238E27FC236}">
                    <a16:creationId xmlns:a16="http://schemas.microsoft.com/office/drawing/2014/main" id="{2AC6E314-39A5-521A-0C1A-A10B64F73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0" name="Freeform 4573">
                <a:extLst>
                  <a:ext uri="{FF2B5EF4-FFF2-40B4-BE49-F238E27FC236}">
                    <a16:creationId xmlns:a16="http://schemas.microsoft.com/office/drawing/2014/main" id="{4E08263B-B6F7-4C91-9736-57306E4C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1" name="Freeform 4574">
                <a:extLst>
                  <a:ext uri="{FF2B5EF4-FFF2-40B4-BE49-F238E27FC236}">
                    <a16:creationId xmlns:a16="http://schemas.microsoft.com/office/drawing/2014/main" id="{BB89C64D-B852-6185-30B6-C46A5AC11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3"/>
                <a:ext cx="288" cy="2"/>
              </a:xfrm>
              <a:custGeom>
                <a:avLst/>
                <a:gdLst>
                  <a:gd name="T0" fmla="*/ 0 w 575"/>
                  <a:gd name="T1" fmla="*/ 0 h 7"/>
                  <a:gd name="T2" fmla="*/ 1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0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0" y="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2" name="Line 4575">
                <a:extLst>
                  <a:ext uri="{FF2B5EF4-FFF2-40B4-BE49-F238E27FC236}">
                    <a16:creationId xmlns:a16="http://schemas.microsoft.com/office/drawing/2014/main" id="{424FE1AC-220A-BF12-FBC6-AD9305830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3" name="Freeform 4576">
                <a:extLst>
                  <a:ext uri="{FF2B5EF4-FFF2-40B4-BE49-F238E27FC236}">
                    <a16:creationId xmlns:a16="http://schemas.microsoft.com/office/drawing/2014/main" id="{6780DB23-2EB6-8FE4-A9C3-792FA7C0B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4" name="Freeform 4577">
                <a:extLst>
                  <a:ext uri="{FF2B5EF4-FFF2-40B4-BE49-F238E27FC236}">
                    <a16:creationId xmlns:a16="http://schemas.microsoft.com/office/drawing/2014/main" id="{B37BD875-ADC7-5FC3-268E-C84109E2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593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5" name="Freeform 4578">
                <a:extLst>
                  <a:ext uri="{FF2B5EF4-FFF2-40B4-BE49-F238E27FC236}">
                    <a16:creationId xmlns:a16="http://schemas.microsoft.com/office/drawing/2014/main" id="{BE5572B7-557C-18F0-0D1C-29D2C804C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6" name="Line 4579">
                <a:extLst>
                  <a:ext uri="{FF2B5EF4-FFF2-40B4-BE49-F238E27FC236}">
                    <a16:creationId xmlns:a16="http://schemas.microsoft.com/office/drawing/2014/main" id="{EFA7FF76-66FD-E9BD-9A78-463E55278E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7" name="Freeform 4580">
                <a:extLst>
                  <a:ext uri="{FF2B5EF4-FFF2-40B4-BE49-F238E27FC236}">
                    <a16:creationId xmlns:a16="http://schemas.microsoft.com/office/drawing/2014/main" id="{26BF55E2-5563-B621-BCD2-0EF9755AD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8" name="Freeform 4581">
                <a:extLst>
                  <a:ext uri="{FF2B5EF4-FFF2-40B4-BE49-F238E27FC236}">
                    <a16:creationId xmlns:a16="http://schemas.microsoft.com/office/drawing/2014/main" id="{D5551839-D763-3074-9EB0-5F49AE2A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49" name="Freeform 4582">
                <a:extLst>
                  <a:ext uri="{FF2B5EF4-FFF2-40B4-BE49-F238E27FC236}">
                    <a16:creationId xmlns:a16="http://schemas.microsoft.com/office/drawing/2014/main" id="{CED19F67-832F-1148-BEC4-7683020E2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0" name="Freeform 4583">
                <a:extLst>
                  <a:ext uri="{FF2B5EF4-FFF2-40B4-BE49-F238E27FC236}">
                    <a16:creationId xmlns:a16="http://schemas.microsoft.com/office/drawing/2014/main" id="{E4E22826-69C3-2B52-827F-31DA352AC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0"/>
                <a:ext cx="288" cy="1"/>
              </a:xfrm>
              <a:custGeom>
                <a:avLst/>
                <a:gdLst>
                  <a:gd name="T0" fmla="*/ 0 w 575"/>
                  <a:gd name="T1" fmla="*/ 0 h 8"/>
                  <a:gd name="T2" fmla="*/ 1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0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0" y="8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1" name="Line 4584">
                <a:extLst>
                  <a:ext uri="{FF2B5EF4-FFF2-40B4-BE49-F238E27FC236}">
                    <a16:creationId xmlns:a16="http://schemas.microsoft.com/office/drawing/2014/main" id="{DE9B7CBE-8D41-53EA-3ED6-71A17A9BB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2" name="Freeform 4585">
                <a:extLst>
                  <a:ext uri="{FF2B5EF4-FFF2-40B4-BE49-F238E27FC236}">
                    <a16:creationId xmlns:a16="http://schemas.microsoft.com/office/drawing/2014/main" id="{AFFA4AAA-88F3-AF28-14BA-57C7373F1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3" name="Freeform 4586">
                <a:extLst>
                  <a:ext uri="{FF2B5EF4-FFF2-40B4-BE49-F238E27FC236}">
                    <a16:creationId xmlns:a16="http://schemas.microsoft.com/office/drawing/2014/main" id="{04DF53A0-B8B0-DE11-2B56-81FA3D0E8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4" name="Freeform 4587">
                <a:extLst>
                  <a:ext uri="{FF2B5EF4-FFF2-40B4-BE49-F238E27FC236}">
                    <a16:creationId xmlns:a16="http://schemas.microsoft.com/office/drawing/2014/main" id="{DEBE54DF-CE2A-7C6B-EB99-3A78D4DA4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5" name="Freeform 4588">
                <a:extLst>
                  <a:ext uri="{FF2B5EF4-FFF2-40B4-BE49-F238E27FC236}">
                    <a16:creationId xmlns:a16="http://schemas.microsoft.com/office/drawing/2014/main" id="{6FA48CE9-50F1-3CE0-FF52-3B28601D9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6" name="Line 4589">
                <a:extLst>
                  <a:ext uri="{FF2B5EF4-FFF2-40B4-BE49-F238E27FC236}">
                    <a16:creationId xmlns:a16="http://schemas.microsoft.com/office/drawing/2014/main" id="{D805F736-49CE-C6E1-7413-6B7EEFFA5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7" name="Freeform 4590">
                <a:extLst>
                  <a:ext uri="{FF2B5EF4-FFF2-40B4-BE49-F238E27FC236}">
                    <a16:creationId xmlns:a16="http://schemas.microsoft.com/office/drawing/2014/main" id="{C528C947-9144-C31E-4539-5BF9158D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8" name="Freeform 4591">
                <a:extLst>
                  <a:ext uri="{FF2B5EF4-FFF2-40B4-BE49-F238E27FC236}">
                    <a16:creationId xmlns:a16="http://schemas.microsoft.com/office/drawing/2014/main" id="{C636298F-3346-1E69-653E-97C7FC7C9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587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59" name="Freeform 4592">
                <a:extLst>
                  <a:ext uri="{FF2B5EF4-FFF2-40B4-BE49-F238E27FC236}">
                    <a16:creationId xmlns:a16="http://schemas.microsoft.com/office/drawing/2014/main" id="{35225D2E-FE89-5FFC-2702-D0BF1FB3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0" name="Line 4593">
                <a:extLst>
                  <a:ext uri="{FF2B5EF4-FFF2-40B4-BE49-F238E27FC236}">
                    <a16:creationId xmlns:a16="http://schemas.microsoft.com/office/drawing/2014/main" id="{94506542-4F50-BF66-17C5-344511EA3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1" name="Freeform 4594">
                <a:extLst>
                  <a:ext uri="{FF2B5EF4-FFF2-40B4-BE49-F238E27FC236}">
                    <a16:creationId xmlns:a16="http://schemas.microsoft.com/office/drawing/2014/main" id="{ECC5E04E-C0E7-2046-F987-EF57CF7A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2" name="Freeform 4595">
                <a:extLst>
                  <a:ext uri="{FF2B5EF4-FFF2-40B4-BE49-F238E27FC236}">
                    <a16:creationId xmlns:a16="http://schemas.microsoft.com/office/drawing/2014/main" id="{68F10BC2-BBD0-8E34-80A5-3F890F12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586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3" name="Freeform 4596">
                <a:extLst>
                  <a:ext uri="{FF2B5EF4-FFF2-40B4-BE49-F238E27FC236}">
                    <a16:creationId xmlns:a16="http://schemas.microsoft.com/office/drawing/2014/main" id="{19FAB910-4D42-204E-5924-B1ECD8A6E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4" name="Freeform 4597">
                <a:extLst>
                  <a:ext uri="{FF2B5EF4-FFF2-40B4-BE49-F238E27FC236}">
                    <a16:creationId xmlns:a16="http://schemas.microsoft.com/office/drawing/2014/main" id="{160A45F3-2A12-FC3D-2A44-D23AA2CE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5" name="Line 4598">
                <a:extLst>
                  <a:ext uri="{FF2B5EF4-FFF2-40B4-BE49-F238E27FC236}">
                    <a16:creationId xmlns:a16="http://schemas.microsoft.com/office/drawing/2014/main" id="{3107133E-BAB4-4891-2C85-7ECC816E9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6" name="Freeform 4599">
                <a:extLst>
                  <a:ext uri="{FF2B5EF4-FFF2-40B4-BE49-F238E27FC236}">
                    <a16:creationId xmlns:a16="http://schemas.microsoft.com/office/drawing/2014/main" id="{4C424DEA-3B83-7C13-1D9C-9FF1E8C7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7" name="Freeform 4600">
                <a:extLst>
                  <a:ext uri="{FF2B5EF4-FFF2-40B4-BE49-F238E27FC236}">
                    <a16:creationId xmlns:a16="http://schemas.microsoft.com/office/drawing/2014/main" id="{883ED8C7-DA33-B88F-AAC1-F50619E1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8" name="Freeform 4601">
                <a:extLst>
                  <a:ext uri="{FF2B5EF4-FFF2-40B4-BE49-F238E27FC236}">
                    <a16:creationId xmlns:a16="http://schemas.microsoft.com/office/drawing/2014/main" id="{884071C8-7C21-8001-C6DF-6EC7E51FD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0"/>
                <a:ext cx="288" cy="3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69" name="Line 4602">
                <a:extLst>
                  <a:ext uri="{FF2B5EF4-FFF2-40B4-BE49-F238E27FC236}">
                    <a16:creationId xmlns:a16="http://schemas.microsoft.com/office/drawing/2014/main" id="{B41ABF8D-75F3-01A5-C0DB-8AE850851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0" name="Freeform 4603">
                <a:extLst>
                  <a:ext uri="{FF2B5EF4-FFF2-40B4-BE49-F238E27FC236}">
                    <a16:creationId xmlns:a16="http://schemas.microsoft.com/office/drawing/2014/main" id="{0AB998F6-C475-DD36-170E-B690E875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1" name="Freeform 4604">
                <a:extLst>
                  <a:ext uri="{FF2B5EF4-FFF2-40B4-BE49-F238E27FC236}">
                    <a16:creationId xmlns:a16="http://schemas.microsoft.com/office/drawing/2014/main" id="{31154309-D2D0-E5E2-BFDA-5D891AE33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580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2" name="Freeform 4605">
                <a:extLst>
                  <a:ext uri="{FF2B5EF4-FFF2-40B4-BE49-F238E27FC236}">
                    <a16:creationId xmlns:a16="http://schemas.microsoft.com/office/drawing/2014/main" id="{D7DF05BB-F263-8AAF-54F9-8B6E487DD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7"/>
                <a:ext cx="288" cy="3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3" name="Line 4606">
                <a:extLst>
                  <a:ext uri="{FF2B5EF4-FFF2-40B4-BE49-F238E27FC236}">
                    <a16:creationId xmlns:a16="http://schemas.microsoft.com/office/drawing/2014/main" id="{0305E34E-63DD-D4BF-3CBC-EA3CC5D8C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58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4" name="Freeform 4607">
                <a:extLst>
                  <a:ext uri="{FF2B5EF4-FFF2-40B4-BE49-F238E27FC236}">
                    <a16:creationId xmlns:a16="http://schemas.microsoft.com/office/drawing/2014/main" id="{17691D8D-87AD-FFDE-902C-888FDBD23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9"/>
                <a:ext cx="287" cy="1"/>
              </a:xfrm>
              <a:custGeom>
                <a:avLst/>
                <a:gdLst>
                  <a:gd name="T0" fmla="*/ 0 w 573"/>
                  <a:gd name="T1" fmla="*/ 0 h 5"/>
                  <a:gd name="T2" fmla="*/ 1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5" name="Freeform 4608">
                <a:extLst>
                  <a:ext uri="{FF2B5EF4-FFF2-40B4-BE49-F238E27FC236}">
                    <a16:creationId xmlns:a16="http://schemas.microsoft.com/office/drawing/2014/main" id="{B3B35B19-F681-3ED0-D5A6-7FBFCEFF9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6" name="Freeform 4609">
                <a:extLst>
                  <a:ext uri="{FF2B5EF4-FFF2-40B4-BE49-F238E27FC236}">
                    <a16:creationId xmlns:a16="http://schemas.microsoft.com/office/drawing/2014/main" id="{52782489-7726-E7BB-02F0-91BA7A4E4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5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7" name="Line 4610">
                <a:extLst>
                  <a:ext uri="{FF2B5EF4-FFF2-40B4-BE49-F238E27FC236}">
                    <a16:creationId xmlns:a16="http://schemas.microsoft.com/office/drawing/2014/main" id="{0A8C8308-74C4-0DD9-9546-F07576937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8" name="Freeform 4611">
                <a:extLst>
                  <a:ext uri="{FF2B5EF4-FFF2-40B4-BE49-F238E27FC236}">
                    <a16:creationId xmlns:a16="http://schemas.microsoft.com/office/drawing/2014/main" id="{867F3A69-3F2E-FFA9-7AEF-79D9779C8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6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79" name="Freeform 4612">
                <a:extLst>
                  <a:ext uri="{FF2B5EF4-FFF2-40B4-BE49-F238E27FC236}">
                    <a16:creationId xmlns:a16="http://schemas.microsoft.com/office/drawing/2014/main" id="{8245E49D-D6A1-F5CE-510B-51E27FB09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575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0" name="Freeform 4613">
                <a:extLst>
                  <a:ext uri="{FF2B5EF4-FFF2-40B4-BE49-F238E27FC236}">
                    <a16:creationId xmlns:a16="http://schemas.microsoft.com/office/drawing/2014/main" id="{B14F7BD6-D59B-D267-A2DA-E5C65E28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2"/>
                <a:ext cx="287" cy="3"/>
              </a:xfrm>
              <a:custGeom>
                <a:avLst/>
                <a:gdLst>
                  <a:gd name="T0" fmla="*/ 0 w 574"/>
                  <a:gd name="T1" fmla="*/ 0 h 12"/>
                  <a:gd name="T2" fmla="*/ 1 w 574"/>
                  <a:gd name="T3" fmla="*/ 0 h 12"/>
                  <a:gd name="T4" fmla="*/ 1 w 574"/>
                  <a:gd name="T5" fmla="*/ 0 h 12"/>
                  <a:gd name="T6" fmla="*/ 1 w 574"/>
                  <a:gd name="T7" fmla="*/ 0 h 12"/>
                  <a:gd name="T8" fmla="*/ 0 w 57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2"/>
                  <a:gd name="T17" fmla="*/ 574 w 57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2">
                    <a:moveTo>
                      <a:pt x="0" y="12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1" name="Line 4614">
                <a:extLst>
                  <a:ext uri="{FF2B5EF4-FFF2-40B4-BE49-F238E27FC236}">
                    <a16:creationId xmlns:a16="http://schemas.microsoft.com/office/drawing/2014/main" id="{EF0307B9-8C96-C0B4-4EC0-7BD4F4D50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57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2" name="Freeform 4615">
                <a:extLst>
                  <a:ext uri="{FF2B5EF4-FFF2-40B4-BE49-F238E27FC236}">
                    <a16:creationId xmlns:a16="http://schemas.microsoft.com/office/drawing/2014/main" id="{4EA42261-84D1-B164-1295-C588CB6C3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3" name="Freeform 4616">
                <a:extLst>
                  <a:ext uri="{FF2B5EF4-FFF2-40B4-BE49-F238E27FC236}">
                    <a16:creationId xmlns:a16="http://schemas.microsoft.com/office/drawing/2014/main" id="{11A7C0EF-EDFD-AAB5-EFC5-C1235106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4" name="Freeform 4617">
                <a:extLst>
                  <a:ext uri="{FF2B5EF4-FFF2-40B4-BE49-F238E27FC236}">
                    <a16:creationId xmlns:a16="http://schemas.microsoft.com/office/drawing/2014/main" id="{39A63142-711B-1B45-9AFF-A1E0B49B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69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5" name="Line 4618">
                <a:extLst>
                  <a:ext uri="{FF2B5EF4-FFF2-40B4-BE49-F238E27FC236}">
                    <a16:creationId xmlns:a16="http://schemas.microsoft.com/office/drawing/2014/main" id="{29ADE131-EC02-550E-9038-933436001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6" name="Freeform 4619">
                <a:extLst>
                  <a:ext uri="{FF2B5EF4-FFF2-40B4-BE49-F238E27FC236}">
                    <a16:creationId xmlns:a16="http://schemas.microsoft.com/office/drawing/2014/main" id="{D82C3C1A-8284-6D0A-CEF7-96701204B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70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7" name="Freeform 4620">
                <a:extLst>
                  <a:ext uri="{FF2B5EF4-FFF2-40B4-BE49-F238E27FC236}">
                    <a16:creationId xmlns:a16="http://schemas.microsoft.com/office/drawing/2014/main" id="{51BD5729-E4FB-FBC4-3B8E-EA9781D09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569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8" name="Freeform 4621">
                <a:extLst>
                  <a:ext uri="{FF2B5EF4-FFF2-40B4-BE49-F238E27FC236}">
                    <a16:creationId xmlns:a16="http://schemas.microsoft.com/office/drawing/2014/main" id="{4DBA6EFE-68BF-C3D1-A756-44B454453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6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89" name="Line 4622">
                <a:extLst>
                  <a:ext uri="{FF2B5EF4-FFF2-40B4-BE49-F238E27FC236}">
                    <a16:creationId xmlns:a16="http://schemas.microsoft.com/office/drawing/2014/main" id="{3F3A3128-E520-8A28-C99C-E950A30F6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0" name="Freeform 4623">
                <a:extLst>
                  <a:ext uri="{FF2B5EF4-FFF2-40B4-BE49-F238E27FC236}">
                    <a16:creationId xmlns:a16="http://schemas.microsoft.com/office/drawing/2014/main" id="{C263BE8F-6EB5-636C-6345-77B135E3E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1" name="Freeform 4624">
                <a:extLst>
                  <a:ext uri="{FF2B5EF4-FFF2-40B4-BE49-F238E27FC236}">
                    <a16:creationId xmlns:a16="http://schemas.microsoft.com/office/drawing/2014/main" id="{4B77153B-B11C-83EE-B6D4-569844F7E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2" name="Freeform 4625">
                <a:extLst>
                  <a:ext uri="{FF2B5EF4-FFF2-40B4-BE49-F238E27FC236}">
                    <a16:creationId xmlns:a16="http://schemas.microsoft.com/office/drawing/2014/main" id="{F81484CB-E57B-66C5-80EC-65A2A87FD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3" name="Line 4626">
                <a:extLst>
                  <a:ext uri="{FF2B5EF4-FFF2-40B4-BE49-F238E27FC236}">
                    <a16:creationId xmlns:a16="http://schemas.microsoft.com/office/drawing/2014/main" id="{9F0B4505-E667-F0CD-F534-96E677D22D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4" name="Freeform 4627">
                <a:extLst>
                  <a:ext uri="{FF2B5EF4-FFF2-40B4-BE49-F238E27FC236}">
                    <a16:creationId xmlns:a16="http://schemas.microsoft.com/office/drawing/2014/main" id="{0D5BA654-BA9D-D0E5-B259-FD65F30D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59"/>
                <a:ext cx="288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5" name="Line 4628">
                <a:extLst>
                  <a:ext uri="{FF2B5EF4-FFF2-40B4-BE49-F238E27FC236}">
                    <a16:creationId xmlns:a16="http://schemas.microsoft.com/office/drawing/2014/main" id="{8C891BBC-4E7F-ED6C-872C-DE071A3C5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6" name="Freeform 4629">
                <a:extLst>
                  <a:ext uri="{FF2B5EF4-FFF2-40B4-BE49-F238E27FC236}">
                    <a16:creationId xmlns:a16="http://schemas.microsoft.com/office/drawing/2014/main" id="{15320B16-F64B-AE2A-FD1E-52171C68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7" name="Freeform 4630">
                <a:extLst>
                  <a:ext uri="{FF2B5EF4-FFF2-40B4-BE49-F238E27FC236}">
                    <a16:creationId xmlns:a16="http://schemas.microsoft.com/office/drawing/2014/main" id="{5625750F-427C-4927-0593-60AECAE1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59"/>
                <a:ext cx="286" cy="1"/>
              </a:xfrm>
              <a:custGeom>
                <a:avLst/>
                <a:gdLst>
                  <a:gd name="T0" fmla="*/ 0 w 570"/>
                  <a:gd name="T1" fmla="*/ 0 h 7"/>
                  <a:gd name="T2" fmla="*/ 1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0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0" y="7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8" name="Freeform 4631">
                <a:extLst>
                  <a:ext uri="{FF2B5EF4-FFF2-40B4-BE49-F238E27FC236}">
                    <a16:creationId xmlns:a16="http://schemas.microsoft.com/office/drawing/2014/main" id="{101C47DC-4521-F92C-D6E8-67B2362E5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199" name="Line 4632">
                <a:extLst>
                  <a:ext uri="{FF2B5EF4-FFF2-40B4-BE49-F238E27FC236}">
                    <a16:creationId xmlns:a16="http://schemas.microsoft.com/office/drawing/2014/main" id="{7B63B968-7119-811C-0604-2A2F490FF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0" name="Freeform 4633">
                <a:extLst>
                  <a:ext uri="{FF2B5EF4-FFF2-40B4-BE49-F238E27FC236}">
                    <a16:creationId xmlns:a16="http://schemas.microsoft.com/office/drawing/2014/main" id="{409CAC02-EEA3-45BC-88D0-E45BE8545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1" name="Freeform 4634">
                <a:extLst>
                  <a:ext uri="{FF2B5EF4-FFF2-40B4-BE49-F238E27FC236}">
                    <a16:creationId xmlns:a16="http://schemas.microsoft.com/office/drawing/2014/main" id="{52134A7A-5D16-8520-8783-12EDD8301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52"/>
                <a:ext cx="287" cy="3"/>
              </a:xfrm>
              <a:custGeom>
                <a:avLst/>
                <a:gdLst>
                  <a:gd name="T0" fmla="*/ 0 w 573"/>
                  <a:gd name="T1" fmla="*/ 0 h 14"/>
                  <a:gd name="T2" fmla="*/ 1 w 573"/>
                  <a:gd name="T3" fmla="*/ 0 h 14"/>
                  <a:gd name="T4" fmla="*/ 1 w 573"/>
                  <a:gd name="T5" fmla="*/ 0 h 14"/>
                  <a:gd name="T6" fmla="*/ 1 w 573"/>
                  <a:gd name="T7" fmla="*/ 0 h 14"/>
                  <a:gd name="T8" fmla="*/ 0 w 57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4"/>
                  <a:gd name="T17" fmla="*/ 573 w 573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4">
                    <a:moveTo>
                      <a:pt x="0" y="1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2" name="Freeform 4635">
                <a:extLst>
                  <a:ext uri="{FF2B5EF4-FFF2-40B4-BE49-F238E27FC236}">
                    <a16:creationId xmlns:a16="http://schemas.microsoft.com/office/drawing/2014/main" id="{32209209-DE8C-C0F3-2186-CC295C0F2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3" name="Line 4636">
                <a:extLst>
                  <a:ext uri="{FF2B5EF4-FFF2-40B4-BE49-F238E27FC236}">
                    <a16:creationId xmlns:a16="http://schemas.microsoft.com/office/drawing/2014/main" id="{7BC67527-72A5-015D-B128-13A0E1F47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4" name="Freeform 4637">
                <a:extLst>
                  <a:ext uri="{FF2B5EF4-FFF2-40B4-BE49-F238E27FC236}">
                    <a16:creationId xmlns:a16="http://schemas.microsoft.com/office/drawing/2014/main" id="{EC94E1AA-5C61-9BD7-C2D3-F5E85198F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5" name="Freeform 4638">
                <a:extLst>
                  <a:ext uri="{FF2B5EF4-FFF2-40B4-BE49-F238E27FC236}">
                    <a16:creationId xmlns:a16="http://schemas.microsoft.com/office/drawing/2014/main" id="{E591AF2C-6988-7DF3-BE24-F43CECEC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46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6" name="Freeform 4639">
                <a:extLst>
                  <a:ext uri="{FF2B5EF4-FFF2-40B4-BE49-F238E27FC236}">
                    <a16:creationId xmlns:a16="http://schemas.microsoft.com/office/drawing/2014/main" id="{2B336D2A-1D3D-B708-38A6-5A9CE4EA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44"/>
                <a:ext cx="287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7" name="Freeform 4640">
                <a:extLst>
                  <a:ext uri="{FF2B5EF4-FFF2-40B4-BE49-F238E27FC236}">
                    <a16:creationId xmlns:a16="http://schemas.microsoft.com/office/drawing/2014/main" id="{D9D8D673-BBB2-D85C-F551-DCE0BD09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36"/>
                <a:ext cx="289" cy="8"/>
              </a:xfrm>
              <a:custGeom>
                <a:avLst/>
                <a:gdLst>
                  <a:gd name="T0" fmla="*/ 0 w 579"/>
                  <a:gd name="T1" fmla="*/ 0 h 32"/>
                  <a:gd name="T2" fmla="*/ 0 w 579"/>
                  <a:gd name="T3" fmla="*/ 0 h 32"/>
                  <a:gd name="T4" fmla="*/ 0 w 579"/>
                  <a:gd name="T5" fmla="*/ 0 h 32"/>
                  <a:gd name="T6" fmla="*/ 0 w 579"/>
                  <a:gd name="T7" fmla="*/ 0 h 32"/>
                  <a:gd name="T8" fmla="*/ 0 w 57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2"/>
                  <a:gd name="T17" fmla="*/ 579 w 57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2">
                    <a:moveTo>
                      <a:pt x="0" y="32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8" name="Line 4641">
                <a:extLst>
                  <a:ext uri="{FF2B5EF4-FFF2-40B4-BE49-F238E27FC236}">
                    <a16:creationId xmlns:a16="http://schemas.microsoft.com/office/drawing/2014/main" id="{4F0696DE-0009-454A-498B-C44C872BB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5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09" name="Freeform 4642">
                <a:extLst>
                  <a:ext uri="{FF2B5EF4-FFF2-40B4-BE49-F238E27FC236}">
                    <a16:creationId xmlns:a16="http://schemas.microsoft.com/office/drawing/2014/main" id="{C92111FC-BC44-EBBA-FA8F-50E2F2B1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40"/>
                <a:ext cx="286" cy="4"/>
              </a:xfrm>
              <a:custGeom>
                <a:avLst/>
                <a:gdLst>
                  <a:gd name="T0" fmla="*/ 0 w 574"/>
                  <a:gd name="T1" fmla="*/ 0 h 16"/>
                  <a:gd name="T2" fmla="*/ 0 w 574"/>
                  <a:gd name="T3" fmla="*/ 0 h 16"/>
                  <a:gd name="T4" fmla="*/ 0 w 574"/>
                  <a:gd name="T5" fmla="*/ 0 h 16"/>
                  <a:gd name="T6" fmla="*/ 0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0" name="Freeform 4643">
                <a:extLst>
                  <a:ext uri="{FF2B5EF4-FFF2-40B4-BE49-F238E27FC236}">
                    <a16:creationId xmlns:a16="http://schemas.microsoft.com/office/drawing/2014/main" id="{D9714325-73A7-991C-EDC7-5B4A51799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536"/>
                <a:ext cx="286" cy="4"/>
              </a:xfrm>
              <a:custGeom>
                <a:avLst/>
                <a:gdLst>
                  <a:gd name="T0" fmla="*/ 0 w 572"/>
                  <a:gd name="T1" fmla="*/ 0 h 16"/>
                  <a:gd name="T2" fmla="*/ 1 w 572"/>
                  <a:gd name="T3" fmla="*/ 0 h 16"/>
                  <a:gd name="T4" fmla="*/ 1 w 572"/>
                  <a:gd name="T5" fmla="*/ 0 h 16"/>
                  <a:gd name="T6" fmla="*/ 1 w 572"/>
                  <a:gd name="T7" fmla="*/ 0 h 16"/>
                  <a:gd name="T8" fmla="*/ 0 w 57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6"/>
                  <a:gd name="T17" fmla="*/ 572 w 57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6">
                    <a:moveTo>
                      <a:pt x="0" y="1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7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211" name="Freeform 4644">
                <a:extLst>
                  <a:ext uri="{FF2B5EF4-FFF2-40B4-BE49-F238E27FC236}">
                    <a16:creationId xmlns:a16="http://schemas.microsoft.com/office/drawing/2014/main" id="{7CD24A89-1C78-A76A-90B2-BB2D2BF4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27"/>
                <a:ext cx="290" cy="9"/>
              </a:xfrm>
              <a:custGeom>
                <a:avLst/>
                <a:gdLst>
                  <a:gd name="T0" fmla="*/ 0 w 579"/>
                  <a:gd name="T1" fmla="*/ 0 h 34"/>
                  <a:gd name="T2" fmla="*/ 1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7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2" name="Group 4846">
              <a:extLst>
                <a:ext uri="{FF2B5EF4-FFF2-40B4-BE49-F238E27FC236}">
                  <a16:creationId xmlns:a16="http://schemas.microsoft.com/office/drawing/2014/main" id="{A7DC0AF6-41CC-CAC7-4F5E-468E96768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1084"/>
              <a:ext cx="612" cy="519"/>
              <a:chOff x="2116" y="1084"/>
              <a:chExt cx="612" cy="519"/>
            </a:xfrm>
          </p:grpSpPr>
          <p:sp>
            <p:nvSpPr>
              <p:cNvPr id="71812" name="Line 4646">
                <a:extLst>
                  <a:ext uri="{FF2B5EF4-FFF2-40B4-BE49-F238E27FC236}">
                    <a16:creationId xmlns:a16="http://schemas.microsoft.com/office/drawing/2014/main" id="{6D659844-BB52-C22B-B82C-28DAEED360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3" name="Freeform 4647">
                <a:extLst>
                  <a:ext uri="{FF2B5EF4-FFF2-40B4-BE49-F238E27FC236}">
                    <a16:creationId xmlns:a16="http://schemas.microsoft.com/office/drawing/2014/main" id="{CE6E61AA-0301-96B1-9F0D-2D92CD28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31"/>
                <a:ext cx="287" cy="5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4" name="Freeform 4648">
                <a:extLst>
                  <a:ext uri="{FF2B5EF4-FFF2-40B4-BE49-F238E27FC236}">
                    <a16:creationId xmlns:a16="http://schemas.microsoft.com/office/drawing/2014/main" id="{EC7D62DB-523C-B260-78C4-8A1BF1451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27"/>
                <a:ext cx="287" cy="4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5" name="Freeform 4649">
                <a:extLst>
                  <a:ext uri="{FF2B5EF4-FFF2-40B4-BE49-F238E27FC236}">
                    <a16:creationId xmlns:a16="http://schemas.microsoft.com/office/drawing/2014/main" id="{89306A61-B3E7-CD26-8EF5-0C5069614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7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6" name="Line 4650">
                <a:extLst>
                  <a:ext uri="{FF2B5EF4-FFF2-40B4-BE49-F238E27FC236}">
                    <a16:creationId xmlns:a16="http://schemas.microsoft.com/office/drawing/2014/main" id="{E54F6CC4-9EA0-044B-8697-40B92FBCA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7" name="Freeform 4651">
                <a:extLst>
                  <a:ext uri="{FF2B5EF4-FFF2-40B4-BE49-F238E27FC236}">
                    <a16:creationId xmlns:a16="http://schemas.microsoft.com/office/drawing/2014/main" id="{3DECC4CE-3FA3-00EC-758E-9B3FB45D0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09"/>
                <a:ext cx="290" cy="9"/>
              </a:xfrm>
              <a:custGeom>
                <a:avLst/>
                <a:gdLst>
                  <a:gd name="T0" fmla="*/ 0 w 579"/>
                  <a:gd name="T1" fmla="*/ 0 h 39"/>
                  <a:gd name="T2" fmla="*/ 1 w 579"/>
                  <a:gd name="T3" fmla="*/ 0 h 39"/>
                  <a:gd name="T4" fmla="*/ 1 w 579"/>
                  <a:gd name="T5" fmla="*/ 0 h 39"/>
                  <a:gd name="T6" fmla="*/ 1 w 579"/>
                  <a:gd name="T7" fmla="*/ 0 h 39"/>
                  <a:gd name="T8" fmla="*/ 0 w 57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9"/>
                  <a:gd name="T17" fmla="*/ 579 w 57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8" name="Line 4652">
                <a:extLst>
                  <a:ext uri="{FF2B5EF4-FFF2-40B4-BE49-F238E27FC236}">
                    <a16:creationId xmlns:a16="http://schemas.microsoft.com/office/drawing/2014/main" id="{A5846C12-B6A4-E12D-D8D0-36FE24454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51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9" name="Freeform 4653">
                <a:extLst>
                  <a:ext uri="{FF2B5EF4-FFF2-40B4-BE49-F238E27FC236}">
                    <a16:creationId xmlns:a16="http://schemas.microsoft.com/office/drawing/2014/main" id="{A403110B-AD62-A2A2-80BE-43D3998D1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13"/>
                <a:ext cx="287" cy="5"/>
              </a:xfrm>
              <a:custGeom>
                <a:avLst/>
                <a:gdLst>
                  <a:gd name="T0" fmla="*/ 0 w 573"/>
                  <a:gd name="T1" fmla="*/ 0 h 19"/>
                  <a:gd name="T2" fmla="*/ 1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0" name="Freeform 4654">
                <a:extLst>
                  <a:ext uri="{FF2B5EF4-FFF2-40B4-BE49-F238E27FC236}">
                    <a16:creationId xmlns:a16="http://schemas.microsoft.com/office/drawing/2014/main" id="{79A0911B-9BCD-2078-3F13-7C9F8B259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1" name="Freeform 4655">
                <a:extLst>
                  <a:ext uri="{FF2B5EF4-FFF2-40B4-BE49-F238E27FC236}">
                    <a16:creationId xmlns:a16="http://schemas.microsoft.com/office/drawing/2014/main" id="{2A7B0E18-568F-E362-219C-BF3E1B66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2" name="Line 4656">
                <a:extLst>
                  <a:ext uri="{FF2B5EF4-FFF2-40B4-BE49-F238E27FC236}">
                    <a16:creationId xmlns:a16="http://schemas.microsoft.com/office/drawing/2014/main" id="{D543A3DD-F454-E066-585B-6A3869EDA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3" name="Freeform 4657">
                <a:extLst>
                  <a:ext uri="{FF2B5EF4-FFF2-40B4-BE49-F238E27FC236}">
                    <a16:creationId xmlns:a16="http://schemas.microsoft.com/office/drawing/2014/main" id="{FA2B6A63-7D68-4548-36F9-6FC149C56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4" name="Line 4658">
                <a:extLst>
                  <a:ext uri="{FF2B5EF4-FFF2-40B4-BE49-F238E27FC236}">
                    <a16:creationId xmlns:a16="http://schemas.microsoft.com/office/drawing/2014/main" id="{D4EC80AF-2C7C-8951-591F-92C84B830A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5" name="Freeform 4659">
                <a:extLst>
                  <a:ext uri="{FF2B5EF4-FFF2-40B4-BE49-F238E27FC236}">
                    <a16:creationId xmlns:a16="http://schemas.microsoft.com/office/drawing/2014/main" id="{6E6C7A40-F5D6-AA18-78A2-B582A4ED3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78"/>
                <a:ext cx="288" cy="11"/>
              </a:xfrm>
              <a:custGeom>
                <a:avLst/>
                <a:gdLst>
                  <a:gd name="T0" fmla="*/ 0 w 577"/>
                  <a:gd name="T1" fmla="*/ 0 h 42"/>
                  <a:gd name="T2" fmla="*/ 0 w 577"/>
                  <a:gd name="T3" fmla="*/ 0 h 42"/>
                  <a:gd name="T4" fmla="*/ 0 w 577"/>
                  <a:gd name="T5" fmla="*/ 0 h 42"/>
                  <a:gd name="T6" fmla="*/ 0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6" name="Line 4660">
                <a:extLst>
                  <a:ext uri="{FF2B5EF4-FFF2-40B4-BE49-F238E27FC236}">
                    <a16:creationId xmlns:a16="http://schemas.microsoft.com/office/drawing/2014/main" id="{2DB86679-4B2B-E1FD-BACF-299DC149B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7" name="Freeform 4661">
                <a:extLst>
                  <a:ext uri="{FF2B5EF4-FFF2-40B4-BE49-F238E27FC236}">
                    <a16:creationId xmlns:a16="http://schemas.microsoft.com/office/drawing/2014/main" id="{C6A56530-29D4-6C3A-BF63-487762C4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83"/>
                <a:ext cx="286" cy="6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0" y="22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8" name="Freeform 4662">
                <a:extLst>
                  <a:ext uri="{FF2B5EF4-FFF2-40B4-BE49-F238E27FC236}">
                    <a16:creationId xmlns:a16="http://schemas.microsoft.com/office/drawing/2014/main" id="{C99FF56C-4BEE-B0A6-AB7A-DA5A3E95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478"/>
                <a:ext cx="285" cy="5"/>
              </a:xfrm>
              <a:custGeom>
                <a:avLst/>
                <a:gdLst>
                  <a:gd name="T0" fmla="*/ 0 w 572"/>
                  <a:gd name="T1" fmla="*/ 0 h 20"/>
                  <a:gd name="T2" fmla="*/ 0 w 572"/>
                  <a:gd name="T3" fmla="*/ 0 h 20"/>
                  <a:gd name="T4" fmla="*/ 0 w 572"/>
                  <a:gd name="T5" fmla="*/ 0 h 20"/>
                  <a:gd name="T6" fmla="*/ 0 w 572"/>
                  <a:gd name="T7" fmla="*/ 0 h 20"/>
                  <a:gd name="T8" fmla="*/ 0 w 57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0"/>
                  <a:gd name="T17" fmla="*/ 572 w 57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0">
                    <a:moveTo>
                      <a:pt x="0" y="2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29" name="Freeform 4663">
                <a:extLst>
                  <a:ext uri="{FF2B5EF4-FFF2-40B4-BE49-F238E27FC236}">
                    <a16:creationId xmlns:a16="http://schemas.microsoft.com/office/drawing/2014/main" id="{67C0F82C-46F3-0744-C24F-EDCFCD7D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0" name="Line 4664">
                <a:extLst>
                  <a:ext uri="{FF2B5EF4-FFF2-40B4-BE49-F238E27FC236}">
                    <a16:creationId xmlns:a16="http://schemas.microsoft.com/office/drawing/2014/main" id="{F979DB3F-5538-926F-569F-CAD458E99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47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1" name="Freeform 4665">
                <a:extLst>
                  <a:ext uri="{FF2B5EF4-FFF2-40B4-BE49-F238E27FC236}">
                    <a16:creationId xmlns:a16="http://schemas.microsoft.com/office/drawing/2014/main" id="{F2DFDC5D-20B9-73EE-97AE-E412D34E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2" name="Line 4666">
                <a:extLst>
                  <a:ext uri="{FF2B5EF4-FFF2-40B4-BE49-F238E27FC236}">
                    <a16:creationId xmlns:a16="http://schemas.microsoft.com/office/drawing/2014/main" id="{9806DAF8-5578-8388-A038-1521B498F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3" name="Freeform 4667">
                <a:extLst>
                  <a:ext uri="{FF2B5EF4-FFF2-40B4-BE49-F238E27FC236}">
                    <a16:creationId xmlns:a16="http://schemas.microsoft.com/office/drawing/2014/main" id="{829863C4-95FA-6D17-15D6-ACA91BF1A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445"/>
                <a:ext cx="287" cy="11"/>
              </a:xfrm>
              <a:custGeom>
                <a:avLst/>
                <a:gdLst>
                  <a:gd name="T0" fmla="*/ 0 w 573"/>
                  <a:gd name="T1" fmla="*/ 0 h 47"/>
                  <a:gd name="T2" fmla="*/ 1 w 573"/>
                  <a:gd name="T3" fmla="*/ 0 h 47"/>
                  <a:gd name="T4" fmla="*/ 1 w 573"/>
                  <a:gd name="T5" fmla="*/ 0 h 47"/>
                  <a:gd name="T6" fmla="*/ 1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4" name="Line 4668">
                <a:extLst>
                  <a:ext uri="{FF2B5EF4-FFF2-40B4-BE49-F238E27FC236}">
                    <a16:creationId xmlns:a16="http://schemas.microsoft.com/office/drawing/2014/main" id="{194EB3C8-0F39-6E77-CAE2-01CAFD081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5" name="Freeform 4669">
                <a:extLst>
                  <a:ext uri="{FF2B5EF4-FFF2-40B4-BE49-F238E27FC236}">
                    <a16:creationId xmlns:a16="http://schemas.microsoft.com/office/drawing/2014/main" id="{EF21DAB1-0CBC-8623-EA92-EB712F51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33"/>
                <a:ext cx="287" cy="12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6" name="Line 4670">
                <a:extLst>
                  <a:ext uri="{FF2B5EF4-FFF2-40B4-BE49-F238E27FC236}">
                    <a16:creationId xmlns:a16="http://schemas.microsoft.com/office/drawing/2014/main" id="{DD392214-E45F-FFE4-B6AF-8164F0D65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7" name="Freeform 4671">
                <a:extLst>
                  <a:ext uri="{FF2B5EF4-FFF2-40B4-BE49-F238E27FC236}">
                    <a16:creationId xmlns:a16="http://schemas.microsoft.com/office/drawing/2014/main" id="{B858AED3-3C53-5C97-4686-B3950D2AB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1"/>
                <a:ext cx="287" cy="12"/>
              </a:xfrm>
              <a:custGeom>
                <a:avLst/>
                <a:gdLst>
                  <a:gd name="T0" fmla="*/ 0 w 572"/>
                  <a:gd name="T1" fmla="*/ 0 h 47"/>
                  <a:gd name="T2" fmla="*/ 1 w 572"/>
                  <a:gd name="T3" fmla="*/ 0 h 47"/>
                  <a:gd name="T4" fmla="*/ 1 w 572"/>
                  <a:gd name="T5" fmla="*/ 0 h 47"/>
                  <a:gd name="T6" fmla="*/ 1 w 572"/>
                  <a:gd name="T7" fmla="*/ 0 h 47"/>
                  <a:gd name="T8" fmla="*/ 0 w 57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7"/>
                  <a:gd name="T17" fmla="*/ 572 w 57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7">
                    <a:moveTo>
                      <a:pt x="0" y="47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8" name="Line 4672">
                <a:extLst>
                  <a:ext uri="{FF2B5EF4-FFF2-40B4-BE49-F238E27FC236}">
                    <a16:creationId xmlns:a16="http://schemas.microsoft.com/office/drawing/2014/main" id="{137DCF99-C1C0-4572-A2D5-11B2E048DE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39" name="Freeform 4673">
                <a:extLst>
                  <a:ext uri="{FF2B5EF4-FFF2-40B4-BE49-F238E27FC236}">
                    <a16:creationId xmlns:a16="http://schemas.microsoft.com/office/drawing/2014/main" id="{B4F91CF5-07A5-D33C-79F3-D5B510693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0" name="Line 4674">
                <a:extLst>
                  <a:ext uri="{FF2B5EF4-FFF2-40B4-BE49-F238E27FC236}">
                    <a16:creationId xmlns:a16="http://schemas.microsoft.com/office/drawing/2014/main" id="{4F1C3CBE-E934-59BA-C452-D8DA887E1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1" name="Freeform 4675">
                <a:extLst>
                  <a:ext uri="{FF2B5EF4-FFF2-40B4-BE49-F238E27FC236}">
                    <a16:creationId xmlns:a16="http://schemas.microsoft.com/office/drawing/2014/main" id="{03EDBE3D-0004-A043-7844-140348E5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2" name="Line 4676">
                <a:extLst>
                  <a:ext uri="{FF2B5EF4-FFF2-40B4-BE49-F238E27FC236}">
                    <a16:creationId xmlns:a16="http://schemas.microsoft.com/office/drawing/2014/main" id="{796DB733-B6CE-648D-1A4A-072E3A797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3" name="Freeform 4677">
                <a:extLst>
                  <a:ext uri="{FF2B5EF4-FFF2-40B4-BE49-F238E27FC236}">
                    <a16:creationId xmlns:a16="http://schemas.microsoft.com/office/drawing/2014/main" id="{0CBE089F-B0EE-EC76-7C5D-3B3FB2D7E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383"/>
                <a:ext cx="285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4" name="Line 4678">
                <a:extLst>
                  <a:ext uri="{FF2B5EF4-FFF2-40B4-BE49-F238E27FC236}">
                    <a16:creationId xmlns:a16="http://schemas.microsoft.com/office/drawing/2014/main" id="{0E2F7F10-C49C-5390-7AF3-2CE9F5B61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5" name="Freeform 4679">
                <a:extLst>
                  <a:ext uri="{FF2B5EF4-FFF2-40B4-BE49-F238E27FC236}">
                    <a16:creationId xmlns:a16="http://schemas.microsoft.com/office/drawing/2014/main" id="{DB5659FE-D1E8-8CAF-0D07-0A231AAB0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70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6" name="Line 4680">
                <a:extLst>
                  <a:ext uri="{FF2B5EF4-FFF2-40B4-BE49-F238E27FC236}">
                    <a16:creationId xmlns:a16="http://schemas.microsoft.com/office/drawing/2014/main" id="{16B433BD-ADC0-BA82-8008-CE335AE9F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7" name="Freeform 4681">
                <a:extLst>
                  <a:ext uri="{FF2B5EF4-FFF2-40B4-BE49-F238E27FC236}">
                    <a16:creationId xmlns:a16="http://schemas.microsoft.com/office/drawing/2014/main" id="{94725B12-21F0-7B35-B086-33C6B3432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8" name="Line 4682">
                <a:extLst>
                  <a:ext uri="{FF2B5EF4-FFF2-40B4-BE49-F238E27FC236}">
                    <a16:creationId xmlns:a16="http://schemas.microsoft.com/office/drawing/2014/main" id="{6290352E-F266-B4F0-99F9-D83FD6AEE4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7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49" name="Rectangle 4683">
                <a:extLst>
                  <a:ext uri="{FF2B5EF4-FFF2-40B4-BE49-F238E27FC236}">
                    <a16:creationId xmlns:a16="http://schemas.microsoft.com/office/drawing/2014/main" id="{5C72E283-100F-8B93-C0CB-CD4C5FA88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44"/>
                <a:ext cx="284" cy="13"/>
              </a:xfrm>
              <a:prstGeom prst="rect">
                <a:avLst/>
              </a:pr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850" name="Line 4684">
                <a:extLst>
                  <a:ext uri="{FF2B5EF4-FFF2-40B4-BE49-F238E27FC236}">
                    <a16:creationId xmlns:a16="http://schemas.microsoft.com/office/drawing/2014/main" id="{44676D2B-64CE-E0C0-7E95-33A5B5393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1" name="Rectangle 4685">
                <a:extLst>
                  <a:ext uri="{FF2B5EF4-FFF2-40B4-BE49-F238E27FC236}">
                    <a16:creationId xmlns:a16="http://schemas.microsoft.com/office/drawing/2014/main" id="{77A0C830-020C-8466-F41E-60DA8CFAE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0"/>
                <a:ext cx="284" cy="14"/>
              </a:xfrm>
              <a:prstGeom prst="rect">
                <a:avLst/>
              </a:pr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852" name="Line 4686">
                <a:extLst>
                  <a:ext uri="{FF2B5EF4-FFF2-40B4-BE49-F238E27FC236}">
                    <a16:creationId xmlns:a16="http://schemas.microsoft.com/office/drawing/2014/main" id="{1D303DB1-3C1D-E6C6-8F07-2D7E4DEC0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3" name="Freeform 4687">
                <a:extLst>
                  <a:ext uri="{FF2B5EF4-FFF2-40B4-BE49-F238E27FC236}">
                    <a16:creationId xmlns:a16="http://schemas.microsoft.com/office/drawing/2014/main" id="{9F8CBCF9-D581-06F7-1E6E-FA930B3F6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4" name="Line 4688">
                <a:extLst>
                  <a:ext uri="{FF2B5EF4-FFF2-40B4-BE49-F238E27FC236}">
                    <a16:creationId xmlns:a16="http://schemas.microsoft.com/office/drawing/2014/main" id="{F8475C66-49BF-5CBA-0772-38932DFAD6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5" name="Freeform 4689">
                <a:extLst>
                  <a:ext uri="{FF2B5EF4-FFF2-40B4-BE49-F238E27FC236}">
                    <a16:creationId xmlns:a16="http://schemas.microsoft.com/office/drawing/2014/main" id="{B71F681B-BEF4-6D7E-4E9E-2B4D9BE24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285" cy="13"/>
              </a:xfrm>
              <a:custGeom>
                <a:avLst/>
                <a:gdLst>
                  <a:gd name="T0" fmla="*/ 1 w 569"/>
                  <a:gd name="T1" fmla="*/ 0 h 52"/>
                  <a:gd name="T2" fmla="*/ 0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1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2" y="5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6" name="Line 4690">
                <a:extLst>
                  <a:ext uri="{FF2B5EF4-FFF2-40B4-BE49-F238E27FC236}">
                    <a16:creationId xmlns:a16="http://schemas.microsoft.com/office/drawing/2014/main" id="{4226B457-7C1C-24F7-740C-195139FE8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1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7" name="Freeform 4691">
                <a:extLst>
                  <a:ext uri="{FF2B5EF4-FFF2-40B4-BE49-F238E27FC236}">
                    <a16:creationId xmlns:a16="http://schemas.microsoft.com/office/drawing/2014/main" id="{97A9795C-E9AE-C4F4-4819-E30443EE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91"/>
                <a:ext cx="285" cy="13"/>
              </a:xfrm>
              <a:custGeom>
                <a:avLst/>
                <a:gdLst>
                  <a:gd name="T0" fmla="*/ 1 w 570"/>
                  <a:gd name="T1" fmla="*/ 0 h 51"/>
                  <a:gd name="T2" fmla="*/ 0 w 570"/>
                  <a:gd name="T3" fmla="*/ 0 h 51"/>
                  <a:gd name="T4" fmla="*/ 1 w 570"/>
                  <a:gd name="T5" fmla="*/ 0 h 51"/>
                  <a:gd name="T6" fmla="*/ 1 w 570"/>
                  <a:gd name="T7" fmla="*/ 0 h 51"/>
                  <a:gd name="T8" fmla="*/ 1 w 570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1"/>
                  <a:gd name="T17" fmla="*/ 570 w 57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8" name="Line 4692">
                <a:extLst>
                  <a:ext uri="{FF2B5EF4-FFF2-40B4-BE49-F238E27FC236}">
                    <a16:creationId xmlns:a16="http://schemas.microsoft.com/office/drawing/2014/main" id="{AA0EA0A1-4E18-DC5E-FD81-C0BD5A80F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59" name="Freeform 4693">
                <a:extLst>
                  <a:ext uri="{FF2B5EF4-FFF2-40B4-BE49-F238E27FC236}">
                    <a16:creationId xmlns:a16="http://schemas.microsoft.com/office/drawing/2014/main" id="{51122B48-4088-D7B9-9480-0B73C570A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0" name="Line 4694">
                <a:extLst>
                  <a:ext uri="{FF2B5EF4-FFF2-40B4-BE49-F238E27FC236}">
                    <a16:creationId xmlns:a16="http://schemas.microsoft.com/office/drawing/2014/main" id="{C57989FA-5739-AA4D-8115-8E4E85A50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1" name="Freeform 4695">
                <a:extLst>
                  <a:ext uri="{FF2B5EF4-FFF2-40B4-BE49-F238E27FC236}">
                    <a16:creationId xmlns:a16="http://schemas.microsoft.com/office/drawing/2014/main" id="{D40B113C-5D88-099F-3D4C-8B1D5DA1B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4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2" name="Line 4696">
                <a:extLst>
                  <a:ext uri="{FF2B5EF4-FFF2-40B4-BE49-F238E27FC236}">
                    <a16:creationId xmlns:a16="http://schemas.microsoft.com/office/drawing/2014/main" id="{DFE2CB40-F0DD-177F-C706-D726987B7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3" name="Freeform 4697">
                <a:extLst>
                  <a:ext uri="{FF2B5EF4-FFF2-40B4-BE49-F238E27FC236}">
                    <a16:creationId xmlns:a16="http://schemas.microsoft.com/office/drawing/2014/main" id="{C4FA5860-F956-8041-948A-2F490C13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54"/>
                <a:ext cx="287" cy="13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4" name="Line 4698">
                <a:extLst>
                  <a:ext uri="{FF2B5EF4-FFF2-40B4-BE49-F238E27FC236}">
                    <a16:creationId xmlns:a16="http://schemas.microsoft.com/office/drawing/2014/main" id="{EE228576-FD26-3291-25A0-0877D7F25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5" name="Freeform 4699">
                <a:extLst>
                  <a:ext uri="{FF2B5EF4-FFF2-40B4-BE49-F238E27FC236}">
                    <a16:creationId xmlns:a16="http://schemas.microsoft.com/office/drawing/2014/main" id="{8FDE58CD-A756-4FF7-BE32-9623DA760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243"/>
                <a:ext cx="287" cy="11"/>
              </a:xfrm>
              <a:custGeom>
                <a:avLst/>
                <a:gdLst>
                  <a:gd name="T0" fmla="*/ 0 w 575"/>
                  <a:gd name="T1" fmla="*/ 0 h 48"/>
                  <a:gd name="T2" fmla="*/ 0 w 575"/>
                  <a:gd name="T3" fmla="*/ 0 h 48"/>
                  <a:gd name="T4" fmla="*/ 0 w 575"/>
                  <a:gd name="T5" fmla="*/ 0 h 48"/>
                  <a:gd name="T6" fmla="*/ 0 w 575"/>
                  <a:gd name="T7" fmla="*/ 0 h 48"/>
                  <a:gd name="T8" fmla="*/ 0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6" name="Line 4700">
                <a:extLst>
                  <a:ext uri="{FF2B5EF4-FFF2-40B4-BE49-F238E27FC236}">
                    <a16:creationId xmlns:a16="http://schemas.microsoft.com/office/drawing/2014/main" id="{0E704C07-2598-FC4A-6455-3C2E118B3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7" name="Freeform 4701">
                <a:extLst>
                  <a:ext uri="{FF2B5EF4-FFF2-40B4-BE49-F238E27FC236}">
                    <a16:creationId xmlns:a16="http://schemas.microsoft.com/office/drawing/2014/main" id="{7804DA0B-11AF-39DF-BF2E-0AB342E8D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231"/>
                <a:ext cx="287" cy="12"/>
              </a:xfrm>
              <a:custGeom>
                <a:avLst/>
                <a:gdLst>
                  <a:gd name="T0" fmla="*/ 1 w 573"/>
                  <a:gd name="T1" fmla="*/ 0 h 45"/>
                  <a:gd name="T2" fmla="*/ 0 w 573"/>
                  <a:gd name="T3" fmla="*/ 0 h 45"/>
                  <a:gd name="T4" fmla="*/ 1 w 573"/>
                  <a:gd name="T5" fmla="*/ 0 h 45"/>
                  <a:gd name="T6" fmla="*/ 1 w 573"/>
                  <a:gd name="T7" fmla="*/ 0 h 45"/>
                  <a:gd name="T8" fmla="*/ 1 w 57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5"/>
                  <a:gd name="T17" fmla="*/ 573 w 573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5">
                    <a:moveTo>
                      <a:pt x="5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8" name="Line 4702">
                <a:extLst>
                  <a:ext uri="{FF2B5EF4-FFF2-40B4-BE49-F238E27FC236}">
                    <a16:creationId xmlns:a16="http://schemas.microsoft.com/office/drawing/2014/main" id="{EE5E4858-0C22-0140-DF08-CB9C5FE73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69" name="Freeform 4703">
                <a:extLst>
                  <a:ext uri="{FF2B5EF4-FFF2-40B4-BE49-F238E27FC236}">
                    <a16:creationId xmlns:a16="http://schemas.microsoft.com/office/drawing/2014/main" id="{200D9C5C-E18B-7E15-B23F-80EEF11D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0" name="Line 4704">
                <a:extLst>
                  <a:ext uri="{FF2B5EF4-FFF2-40B4-BE49-F238E27FC236}">
                    <a16:creationId xmlns:a16="http://schemas.microsoft.com/office/drawing/2014/main" id="{141A1DD3-39D4-D2A5-8BC9-92C9F31709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1" name="Freeform 4705">
                <a:extLst>
                  <a:ext uri="{FF2B5EF4-FFF2-40B4-BE49-F238E27FC236}">
                    <a16:creationId xmlns:a16="http://schemas.microsoft.com/office/drawing/2014/main" id="{20EE6007-75D3-EF54-E39B-A7971CF2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2" name="Line 4706">
                <a:extLst>
                  <a:ext uri="{FF2B5EF4-FFF2-40B4-BE49-F238E27FC236}">
                    <a16:creationId xmlns:a16="http://schemas.microsoft.com/office/drawing/2014/main" id="{FC0AEA5A-F295-D390-C4EB-0B2E2B6F1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3" name="Freeform 4707">
                <a:extLst>
                  <a:ext uri="{FF2B5EF4-FFF2-40B4-BE49-F238E27FC236}">
                    <a16:creationId xmlns:a16="http://schemas.microsoft.com/office/drawing/2014/main" id="{8D1E1EA9-CBCE-E2B2-11A7-75D373665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8" cy="11"/>
              </a:xfrm>
              <a:custGeom>
                <a:avLst/>
                <a:gdLst>
                  <a:gd name="T0" fmla="*/ 0 w 577"/>
                  <a:gd name="T1" fmla="*/ 0 h 43"/>
                  <a:gd name="T2" fmla="*/ 0 w 577"/>
                  <a:gd name="T3" fmla="*/ 0 h 43"/>
                  <a:gd name="T4" fmla="*/ 0 w 577"/>
                  <a:gd name="T5" fmla="*/ 0 h 43"/>
                  <a:gd name="T6" fmla="*/ 0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10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4" name="Line 4708">
                <a:extLst>
                  <a:ext uri="{FF2B5EF4-FFF2-40B4-BE49-F238E27FC236}">
                    <a16:creationId xmlns:a16="http://schemas.microsoft.com/office/drawing/2014/main" id="{356BB45B-A3C3-8AD9-612A-3B240178A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2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5" name="Freeform 4709">
                <a:extLst>
                  <a:ext uri="{FF2B5EF4-FFF2-40B4-BE49-F238E27FC236}">
                    <a16:creationId xmlns:a16="http://schemas.microsoft.com/office/drawing/2014/main" id="{31F31276-5528-04DC-69A4-7845ABFA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204"/>
                <a:ext cx="285" cy="5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5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6" name="Freeform 4710">
                <a:extLst>
                  <a:ext uri="{FF2B5EF4-FFF2-40B4-BE49-F238E27FC236}">
                    <a16:creationId xmlns:a16="http://schemas.microsoft.com/office/drawing/2014/main" id="{424B2681-19A8-9C03-CB4F-648D4CA0F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6" cy="6"/>
              </a:xfrm>
              <a:custGeom>
                <a:avLst/>
                <a:gdLst>
                  <a:gd name="T0" fmla="*/ 0 w 573"/>
                  <a:gd name="T1" fmla="*/ 0 h 21"/>
                  <a:gd name="T2" fmla="*/ 0 w 573"/>
                  <a:gd name="T3" fmla="*/ 0 h 21"/>
                  <a:gd name="T4" fmla="*/ 0 w 573"/>
                  <a:gd name="T5" fmla="*/ 0 h 21"/>
                  <a:gd name="T6" fmla="*/ 0 w 573"/>
                  <a:gd name="T7" fmla="*/ 0 h 21"/>
                  <a:gd name="T8" fmla="*/ 0 w 57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1"/>
                  <a:gd name="T17" fmla="*/ 573 w 57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1">
                    <a:moveTo>
                      <a:pt x="5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1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7" name="Freeform 4711">
                <a:extLst>
                  <a:ext uri="{FF2B5EF4-FFF2-40B4-BE49-F238E27FC236}">
                    <a16:creationId xmlns:a16="http://schemas.microsoft.com/office/drawing/2014/main" id="{3F786A52-1809-1508-F0B0-19CDE4C95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8" name="Line 4712">
                <a:extLst>
                  <a:ext uri="{FF2B5EF4-FFF2-40B4-BE49-F238E27FC236}">
                    <a16:creationId xmlns:a16="http://schemas.microsoft.com/office/drawing/2014/main" id="{0EF988FE-C920-A260-A429-978E5E7B8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79" name="Freeform 4713">
                <a:extLst>
                  <a:ext uri="{FF2B5EF4-FFF2-40B4-BE49-F238E27FC236}">
                    <a16:creationId xmlns:a16="http://schemas.microsoft.com/office/drawing/2014/main" id="{0225530C-2747-17E8-BBD2-B273AC9BD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0" name="Line 4714">
                <a:extLst>
                  <a:ext uri="{FF2B5EF4-FFF2-40B4-BE49-F238E27FC236}">
                    <a16:creationId xmlns:a16="http://schemas.microsoft.com/office/drawing/2014/main" id="{DC914CBC-1F0F-527C-DD46-E82A789C2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1" name="Freeform 4715">
                <a:extLst>
                  <a:ext uri="{FF2B5EF4-FFF2-40B4-BE49-F238E27FC236}">
                    <a16:creationId xmlns:a16="http://schemas.microsoft.com/office/drawing/2014/main" id="{AC5746AE-4A88-F6F2-0F8D-05756CD0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90" cy="10"/>
              </a:xfrm>
              <a:custGeom>
                <a:avLst/>
                <a:gdLst>
                  <a:gd name="T0" fmla="*/ 1 w 579"/>
                  <a:gd name="T1" fmla="*/ 0 h 37"/>
                  <a:gd name="T2" fmla="*/ 0 w 579"/>
                  <a:gd name="T3" fmla="*/ 0 h 37"/>
                  <a:gd name="T4" fmla="*/ 1 w 579"/>
                  <a:gd name="T5" fmla="*/ 0 h 37"/>
                  <a:gd name="T6" fmla="*/ 1 w 579"/>
                  <a:gd name="T7" fmla="*/ 0 h 37"/>
                  <a:gd name="T8" fmla="*/ 1 w 579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7"/>
                  <a:gd name="T17" fmla="*/ 579 w 579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2" name="Line 4716">
                <a:extLst>
                  <a:ext uri="{FF2B5EF4-FFF2-40B4-BE49-F238E27FC236}">
                    <a16:creationId xmlns:a16="http://schemas.microsoft.com/office/drawing/2014/main" id="{EE0BDFC7-848F-F033-49BF-801D8AB927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3" name="Freeform 4717">
                <a:extLst>
                  <a:ext uri="{FF2B5EF4-FFF2-40B4-BE49-F238E27FC236}">
                    <a16:creationId xmlns:a16="http://schemas.microsoft.com/office/drawing/2014/main" id="{2290ECF9-84E8-92C2-A980-1C21B13FF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4" name="Freeform 4718">
                <a:extLst>
                  <a:ext uri="{FF2B5EF4-FFF2-40B4-BE49-F238E27FC236}">
                    <a16:creationId xmlns:a16="http://schemas.microsoft.com/office/drawing/2014/main" id="{F1378A27-B916-03AF-53D1-FE5CC1672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87" cy="5"/>
              </a:xfrm>
              <a:custGeom>
                <a:avLst/>
                <a:gdLst>
                  <a:gd name="T0" fmla="*/ 1 w 573"/>
                  <a:gd name="T1" fmla="*/ 0 h 18"/>
                  <a:gd name="T2" fmla="*/ 0 w 573"/>
                  <a:gd name="T3" fmla="*/ 0 h 18"/>
                  <a:gd name="T4" fmla="*/ 1 w 573"/>
                  <a:gd name="T5" fmla="*/ 0 h 18"/>
                  <a:gd name="T6" fmla="*/ 1 w 573"/>
                  <a:gd name="T7" fmla="*/ 0 h 18"/>
                  <a:gd name="T8" fmla="*/ 1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5" name="Freeform 4719">
                <a:extLst>
                  <a:ext uri="{FF2B5EF4-FFF2-40B4-BE49-F238E27FC236}">
                    <a16:creationId xmlns:a16="http://schemas.microsoft.com/office/drawing/2014/main" id="{6C119FD4-EFE8-0FE1-BC87-F591C72F7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0" y="3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6" name="Line 4720">
                <a:extLst>
                  <a:ext uri="{FF2B5EF4-FFF2-40B4-BE49-F238E27FC236}">
                    <a16:creationId xmlns:a16="http://schemas.microsoft.com/office/drawing/2014/main" id="{2C8C741F-2B0E-EBE5-4B3A-EA530C825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16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7" name="Freeform 4721">
                <a:extLst>
                  <a:ext uri="{FF2B5EF4-FFF2-40B4-BE49-F238E27FC236}">
                    <a16:creationId xmlns:a16="http://schemas.microsoft.com/office/drawing/2014/main" id="{FE51E9A0-CB5E-C85F-D336-574B3EC4F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90" cy="8"/>
              </a:xfrm>
              <a:custGeom>
                <a:avLst/>
                <a:gdLst>
                  <a:gd name="T0" fmla="*/ 1 w 579"/>
                  <a:gd name="T1" fmla="*/ 0 h 34"/>
                  <a:gd name="T2" fmla="*/ 0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1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8" name="Line 4722">
                <a:extLst>
                  <a:ext uri="{FF2B5EF4-FFF2-40B4-BE49-F238E27FC236}">
                    <a16:creationId xmlns:a16="http://schemas.microsoft.com/office/drawing/2014/main" id="{DC76F54C-568D-F0D0-2264-DBCBAE246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89" name="Freeform 4723">
                <a:extLst>
                  <a:ext uri="{FF2B5EF4-FFF2-40B4-BE49-F238E27FC236}">
                    <a16:creationId xmlns:a16="http://schemas.microsoft.com/office/drawing/2014/main" id="{C8A17D00-7200-6ED7-0067-761C6A0F0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156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7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0" name="Freeform 4724">
                <a:extLst>
                  <a:ext uri="{FF2B5EF4-FFF2-40B4-BE49-F238E27FC236}">
                    <a16:creationId xmlns:a16="http://schemas.microsoft.com/office/drawing/2014/main" id="{B16D52B7-F766-280A-F009-FBBA1F16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5" y="1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1" name="Freeform 4725">
                <a:extLst>
                  <a:ext uri="{FF2B5EF4-FFF2-40B4-BE49-F238E27FC236}">
                    <a16:creationId xmlns:a16="http://schemas.microsoft.com/office/drawing/2014/main" id="{FD227293-A181-C754-CA74-A36183BD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9" cy="8"/>
              </a:xfrm>
              <a:custGeom>
                <a:avLst/>
                <a:gdLst>
                  <a:gd name="T0" fmla="*/ 0 w 579"/>
                  <a:gd name="T1" fmla="*/ 0 h 33"/>
                  <a:gd name="T2" fmla="*/ 0 w 579"/>
                  <a:gd name="T3" fmla="*/ 0 h 33"/>
                  <a:gd name="T4" fmla="*/ 0 w 579"/>
                  <a:gd name="T5" fmla="*/ 0 h 33"/>
                  <a:gd name="T6" fmla="*/ 0 w 579"/>
                  <a:gd name="T7" fmla="*/ 0 h 33"/>
                  <a:gd name="T8" fmla="*/ 0 w 57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3"/>
                  <a:gd name="T17" fmla="*/ 579 w 579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2" name="Line 4726">
                <a:extLst>
                  <a:ext uri="{FF2B5EF4-FFF2-40B4-BE49-F238E27FC236}">
                    <a16:creationId xmlns:a16="http://schemas.microsoft.com/office/drawing/2014/main" id="{46990891-4B6E-0166-A00C-D622456FB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3" name="Freeform 4727">
                <a:extLst>
                  <a:ext uri="{FF2B5EF4-FFF2-40B4-BE49-F238E27FC236}">
                    <a16:creationId xmlns:a16="http://schemas.microsoft.com/office/drawing/2014/main" id="{F1D79449-D4E6-0D4C-1766-68CE71478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47"/>
                <a:ext cx="286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5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4" name="Freeform 4728">
                <a:extLst>
                  <a:ext uri="{FF2B5EF4-FFF2-40B4-BE49-F238E27FC236}">
                    <a16:creationId xmlns:a16="http://schemas.microsoft.com/office/drawing/2014/main" id="{8C8C8B7A-8C3F-BA3D-A0AA-26D4ABEF3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6" cy="3"/>
              </a:xfrm>
              <a:custGeom>
                <a:avLst/>
                <a:gdLst>
                  <a:gd name="T0" fmla="*/ 0 w 574"/>
                  <a:gd name="T1" fmla="*/ 0 h 15"/>
                  <a:gd name="T2" fmla="*/ 0 w 574"/>
                  <a:gd name="T3" fmla="*/ 0 h 15"/>
                  <a:gd name="T4" fmla="*/ 0 w 574"/>
                  <a:gd name="T5" fmla="*/ 0 h 15"/>
                  <a:gd name="T6" fmla="*/ 0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7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5" name="Freeform 4729">
                <a:extLst>
                  <a:ext uri="{FF2B5EF4-FFF2-40B4-BE49-F238E27FC236}">
                    <a16:creationId xmlns:a16="http://schemas.microsoft.com/office/drawing/2014/main" id="{39751F29-FAB5-3FD6-5879-C1D8672A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6" name="Line 4730">
                <a:extLst>
                  <a:ext uri="{FF2B5EF4-FFF2-40B4-BE49-F238E27FC236}">
                    <a16:creationId xmlns:a16="http://schemas.microsoft.com/office/drawing/2014/main" id="{1C21B805-6371-2138-2FF4-D64CF9D94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1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7" name="Freeform 4731">
                <a:extLst>
                  <a:ext uri="{FF2B5EF4-FFF2-40B4-BE49-F238E27FC236}">
                    <a16:creationId xmlns:a16="http://schemas.microsoft.com/office/drawing/2014/main" id="{D91AEC42-F4F2-E16E-F816-CF95163E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141"/>
                <a:ext cx="287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8" name="Freeform 4732">
                <a:extLst>
                  <a:ext uri="{FF2B5EF4-FFF2-40B4-BE49-F238E27FC236}">
                    <a16:creationId xmlns:a16="http://schemas.microsoft.com/office/drawing/2014/main" id="{63E7842A-60DB-20E9-689B-096AED4FB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8"/>
                <a:ext cx="287" cy="3"/>
              </a:xfrm>
              <a:custGeom>
                <a:avLst/>
                <a:gdLst>
                  <a:gd name="T0" fmla="*/ 1 w 573"/>
                  <a:gd name="T1" fmla="*/ 0 h 11"/>
                  <a:gd name="T2" fmla="*/ 0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1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99" name="Freeform 4733">
                <a:extLst>
                  <a:ext uri="{FF2B5EF4-FFF2-40B4-BE49-F238E27FC236}">
                    <a16:creationId xmlns:a16="http://schemas.microsoft.com/office/drawing/2014/main" id="{404DD028-81D6-693B-9F84-439982D45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0" name="Freeform 4734">
                <a:extLst>
                  <a:ext uri="{FF2B5EF4-FFF2-40B4-BE49-F238E27FC236}">
                    <a16:creationId xmlns:a16="http://schemas.microsoft.com/office/drawing/2014/main" id="{52083B80-B20E-D408-D6BC-08D337A6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1" name="Line 4735">
                <a:extLst>
                  <a:ext uri="{FF2B5EF4-FFF2-40B4-BE49-F238E27FC236}">
                    <a16:creationId xmlns:a16="http://schemas.microsoft.com/office/drawing/2014/main" id="{B4B02B24-D2CE-F32F-1322-D981325DB4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2" name="Freeform 4736">
                <a:extLst>
                  <a:ext uri="{FF2B5EF4-FFF2-40B4-BE49-F238E27FC236}">
                    <a16:creationId xmlns:a16="http://schemas.microsoft.com/office/drawing/2014/main" id="{93591D84-FFF6-8D61-E7E1-922052866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132"/>
                <a:ext cx="287" cy="4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3" name="Freeform 4737">
                <a:extLst>
                  <a:ext uri="{FF2B5EF4-FFF2-40B4-BE49-F238E27FC236}">
                    <a16:creationId xmlns:a16="http://schemas.microsoft.com/office/drawing/2014/main" id="{70A6CACC-2F34-EE43-A43F-90CC3F8D3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8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4" name="Freeform 4738">
                <a:extLst>
                  <a:ext uri="{FF2B5EF4-FFF2-40B4-BE49-F238E27FC236}">
                    <a16:creationId xmlns:a16="http://schemas.microsoft.com/office/drawing/2014/main" id="{56E0C2EE-66AB-3143-72D1-0E1809FA8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8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5" name="Line 4739">
                <a:extLst>
                  <a:ext uri="{FF2B5EF4-FFF2-40B4-BE49-F238E27FC236}">
                    <a16:creationId xmlns:a16="http://schemas.microsoft.com/office/drawing/2014/main" id="{DE7EE262-2928-4C09-EA85-A8BC2D1E3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6" name="Freeform 4740">
                <a:extLst>
                  <a:ext uri="{FF2B5EF4-FFF2-40B4-BE49-F238E27FC236}">
                    <a16:creationId xmlns:a16="http://schemas.microsoft.com/office/drawing/2014/main" id="{0F6DF284-F4CF-5226-9E1F-F01CA28C5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127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2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7" name="Freeform 4741">
                <a:extLst>
                  <a:ext uri="{FF2B5EF4-FFF2-40B4-BE49-F238E27FC236}">
                    <a16:creationId xmlns:a16="http://schemas.microsoft.com/office/drawing/2014/main" id="{E9A08779-D93F-B1B6-635C-EAAF1549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8" name="Freeform 4742">
                <a:extLst>
                  <a:ext uri="{FF2B5EF4-FFF2-40B4-BE49-F238E27FC236}">
                    <a16:creationId xmlns:a16="http://schemas.microsoft.com/office/drawing/2014/main" id="{69E7378B-F2F9-839D-BC9F-F1FA863C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09" name="Line 4743">
                <a:extLst>
                  <a:ext uri="{FF2B5EF4-FFF2-40B4-BE49-F238E27FC236}">
                    <a16:creationId xmlns:a16="http://schemas.microsoft.com/office/drawing/2014/main" id="{603C1C2B-139C-B296-E26E-5B31D968FF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0" name="Freeform 4744">
                <a:extLst>
                  <a:ext uri="{FF2B5EF4-FFF2-40B4-BE49-F238E27FC236}">
                    <a16:creationId xmlns:a16="http://schemas.microsoft.com/office/drawing/2014/main" id="{7A954E21-97E1-61CF-B88F-F2AA6BAD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7" cy="3"/>
              </a:xfrm>
              <a:custGeom>
                <a:avLst/>
                <a:gdLst>
                  <a:gd name="T0" fmla="*/ 1 w 574"/>
                  <a:gd name="T1" fmla="*/ 0 h 13"/>
                  <a:gd name="T2" fmla="*/ 0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1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1" name="Line 4745">
                <a:extLst>
                  <a:ext uri="{FF2B5EF4-FFF2-40B4-BE49-F238E27FC236}">
                    <a16:creationId xmlns:a16="http://schemas.microsoft.com/office/drawing/2014/main" id="{DD5A3C84-339D-022B-A708-F5716F9CE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2" name="Freeform 4746">
                <a:extLst>
                  <a:ext uri="{FF2B5EF4-FFF2-40B4-BE49-F238E27FC236}">
                    <a16:creationId xmlns:a16="http://schemas.microsoft.com/office/drawing/2014/main" id="{F108E84C-61AC-AE24-8E91-8B88125ED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3" name="Freeform 4747">
                <a:extLst>
                  <a:ext uri="{FF2B5EF4-FFF2-40B4-BE49-F238E27FC236}">
                    <a16:creationId xmlns:a16="http://schemas.microsoft.com/office/drawing/2014/main" id="{ADA32B2F-F417-FD2B-5372-189CA789E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4" name="Freeform 4748">
                <a:extLst>
                  <a:ext uri="{FF2B5EF4-FFF2-40B4-BE49-F238E27FC236}">
                    <a16:creationId xmlns:a16="http://schemas.microsoft.com/office/drawing/2014/main" id="{5864831B-3196-CCF6-0838-27F62DFA9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8" cy="4"/>
              </a:xfrm>
              <a:custGeom>
                <a:avLst/>
                <a:gdLst>
                  <a:gd name="T0" fmla="*/ 1 w 576"/>
                  <a:gd name="T1" fmla="*/ 0 h 13"/>
                  <a:gd name="T2" fmla="*/ 0 w 576"/>
                  <a:gd name="T3" fmla="*/ 0 h 13"/>
                  <a:gd name="T4" fmla="*/ 1 w 576"/>
                  <a:gd name="T5" fmla="*/ 0 h 13"/>
                  <a:gd name="T6" fmla="*/ 1 w 576"/>
                  <a:gd name="T7" fmla="*/ 0 h 13"/>
                  <a:gd name="T8" fmla="*/ 1 w 57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3"/>
                  <a:gd name="T17" fmla="*/ 576 w 576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3">
                    <a:moveTo>
                      <a:pt x="8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5" name="Line 4749">
                <a:extLst>
                  <a:ext uri="{FF2B5EF4-FFF2-40B4-BE49-F238E27FC236}">
                    <a16:creationId xmlns:a16="http://schemas.microsoft.com/office/drawing/2014/main" id="{3381B34C-1A13-349B-880B-660F19698D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6" name="Freeform 4750">
                <a:extLst>
                  <a:ext uri="{FF2B5EF4-FFF2-40B4-BE49-F238E27FC236}">
                    <a16:creationId xmlns:a16="http://schemas.microsoft.com/office/drawing/2014/main" id="{92755BED-EB22-23B8-C5B8-CFF3A7CD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117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7" name="Freeform 4751">
                <a:extLst>
                  <a:ext uri="{FF2B5EF4-FFF2-40B4-BE49-F238E27FC236}">
                    <a16:creationId xmlns:a16="http://schemas.microsoft.com/office/drawing/2014/main" id="{4BD84AED-8D44-E860-6AA0-6C3353099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8" name="Freeform 4752">
                <a:extLst>
                  <a:ext uri="{FF2B5EF4-FFF2-40B4-BE49-F238E27FC236}">
                    <a16:creationId xmlns:a16="http://schemas.microsoft.com/office/drawing/2014/main" id="{10E064F8-4221-4586-AED9-752A88D8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19" name="Line 4753">
                <a:extLst>
                  <a:ext uri="{FF2B5EF4-FFF2-40B4-BE49-F238E27FC236}">
                    <a16:creationId xmlns:a16="http://schemas.microsoft.com/office/drawing/2014/main" id="{34535E02-676F-470D-9012-4B57F5E6DD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0" name="Freeform 4754">
                <a:extLst>
                  <a:ext uri="{FF2B5EF4-FFF2-40B4-BE49-F238E27FC236}">
                    <a16:creationId xmlns:a16="http://schemas.microsoft.com/office/drawing/2014/main" id="{AD5CAB4A-1D39-7508-1C80-71C85BE1F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1" name="Freeform 4755">
                <a:extLst>
                  <a:ext uri="{FF2B5EF4-FFF2-40B4-BE49-F238E27FC236}">
                    <a16:creationId xmlns:a16="http://schemas.microsoft.com/office/drawing/2014/main" id="{E698F070-B910-5AD2-0B90-CA7EBC17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2" name="Freeform 4756">
                <a:extLst>
                  <a:ext uri="{FF2B5EF4-FFF2-40B4-BE49-F238E27FC236}">
                    <a16:creationId xmlns:a16="http://schemas.microsoft.com/office/drawing/2014/main" id="{F4B2CBEC-D0D9-C9E7-B211-C49DB5D0C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3" name="Line 4757">
                <a:extLst>
                  <a:ext uri="{FF2B5EF4-FFF2-40B4-BE49-F238E27FC236}">
                    <a16:creationId xmlns:a16="http://schemas.microsoft.com/office/drawing/2014/main" id="{4ACC6EB7-355E-5F0C-E819-2FD475FFD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11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4" name="Freeform 4758">
                <a:extLst>
                  <a:ext uri="{FF2B5EF4-FFF2-40B4-BE49-F238E27FC236}">
                    <a16:creationId xmlns:a16="http://schemas.microsoft.com/office/drawing/2014/main" id="{DC4FE20A-2FDC-6EE3-AD8E-8EA17A1ED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111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5" name="Freeform 4759">
                <a:extLst>
                  <a:ext uri="{FF2B5EF4-FFF2-40B4-BE49-F238E27FC236}">
                    <a16:creationId xmlns:a16="http://schemas.microsoft.com/office/drawing/2014/main" id="{3C6B6421-81F2-2843-4DC3-E62C952A3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6" name="Freeform 4760">
                <a:extLst>
                  <a:ext uri="{FF2B5EF4-FFF2-40B4-BE49-F238E27FC236}">
                    <a16:creationId xmlns:a16="http://schemas.microsoft.com/office/drawing/2014/main" id="{A790EF82-CB1D-9ACD-A0C3-194F78B95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7" name="Line 4761">
                <a:extLst>
                  <a:ext uri="{FF2B5EF4-FFF2-40B4-BE49-F238E27FC236}">
                    <a16:creationId xmlns:a16="http://schemas.microsoft.com/office/drawing/2014/main" id="{442BE828-1E12-30A5-9F48-368833975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8" name="Freeform 4762">
                <a:extLst>
                  <a:ext uri="{FF2B5EF4-FFF2-40B4-BE49-F238E27FC236}">
                    <a16:creationId xmlns:a16="http://schemas.microsoft.com/office/drawing/2014/main" id="{E0BA30D5-F4EE-77AE-C8F1-AE7AEB6B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29" name="Freeform 4763">
                <a:extLst>
                  <a:ext uri="{FF2B5EF4-FFF2-40B4-BE49-F238E27FC236}">
                    <a16:creationId xmlns:a16="http://schemas.microsoft.com/office/drawing/2014/main" id="{AE12013A-1181-A765-659D-95F147A02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7" cy="1"/>
              </a:xfrm>
              <a:custGeom>
                <a:avLst/>
                <a:gdLst>
                  <a:gd name="T0" fmla="*/ 1 w 573"/>
                  <a:gd name="T1" fmla="*/ 0 h 5"/>
                  <a:gd name="T2" fmla="*/ 0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1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5" y="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0" name="Freeform 4764">
                <a:extLst>
                  <a:ext uri="{FF2B5EF4-FFF2-40B4-BE49-F238E27FC236}">
                    <a16:creationId xmlns:a16="http://schemas.microsoft.com/office/drawing/2014/main" id="{38F2F831-78EA-609F-A3FB-3C49324B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1" name="Line 4765">
                <a:extLst>
                  <a:ext uri="{FF2B5EF4-FFF2-40B4-BE49-F238E27FC236}">
                    <a16:creationId xmlns:a16="http://schemas.microsoft.com/office/drawing/2014/main" id="{D10A4A6D-6593-E8EA-9030-7E42C7602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10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2" name="Freeform 4766">
                <a:extLst>
                  <a:ext uri="{FF2B5EF4-FFF2-40B4-BE49-F238E27FC236}">
                    <a16:creationId xmlns:a16="http://schemas.microsoft.com/office/drawing/2014/main" id="{E677B4D8-838F-B9E5-E7DF-20619B7BB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106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3" name="Freeform 4767">
                <a:extLst>
                  <a:ext uri="{FF2B5EF4-FFF2-40B4-BE49-F238E27FC236}">
                    <a16:creationId xmlns:a16="http://schemas.microsoft.com/office/drawing/2014/main" id="{A0CD0633-4EE9-B4D4-1D3A-FA817A3EF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4" name="Freeform 4768">
                <a:extLst>
                  <a:ext uri="{FF2B5EF4-FFF2-40B4-BE49-F238E27FC236}">
                    <a16:creationId xmlns:a16="http://schemas.microsoft.com/office/drawing/2014/main" id="{8EA6E191-2B7C-9D61-55D6-A087863B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5" name="Line 4769">
                <a:extLst>
                  <a:ext uri="{FF2B5EF4-FFF2-40B4-BE49-F238E27FC236}">
                    <a16:creationId xmlns:a16="http://schemas.microsoft.com/office/drawing/2014/main" id="{6E5E5378-45A2-5CED-5275-A829E675F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6" name="Freeform 4770">
                <a:extLst>
                  <a:ext uri="{FF2B5EF4-FFF2-40B4-BE49-F238E27FC236}">
                    <a16:creationId xmlns:a16="http://schemas.microsoft.com/office/drawing/2014/main" id="{351D2734-D16D-0B48-383C-0BFA89ACD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7" name="Freeform 4771">
                <a:extLst>
                  <a:ext uri="{FF2B5EF4-FFF2-40B4-BE49-F238E27FC236}">
                    <a16:creationId xmlns:a16="http://schemas.microsoft.com/office/drawing/2014/main" id="{31D70762-BECE-8E72-55D7-E626BF31C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5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8" name="Freeform 4772">
                <a:extLst>
                  <a:ext uri="{FF2B5EF4-FFF2-40B4-BE49-F238E27FC236}">
                    <a16:creationId xmlns:a16="http://schemas.microsoft.com/office/drawing/2014/main" id="{7DEA9A71-F971-3808-6B01-0617940BE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39" name="Line 4773">
                <a:extLst>
                  <a:ext uri="{FF2B5EF4-FFF2-40B4-BE49-F238E27FC236}">
                    <a16:creationId xmlns:a16="http://schemas.microsoft.com/office/drawing/2014/main" id="{01290123-5435-511A-EE08-05A00302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0" name="Freeform 4774">
                <a:extLst>
                  <a:ext uri="{FF2B5EF4-FFF2-40B4-BE49-F238E27FC236}">
                    <a16:creationId xmlns:a16="http://schemas.microsoft.com/office/drawing/2014/main" id="{79A232F8-4808-22F8-6FB1-10C1B7548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2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1" name="Freeform 4775">
                <a:extLst>
                  <a:ext uri="{FF2B5EF4-FFF2-40B4-BE49-F238E27FC236}">
                    <a16:creationId xmlns:a16="http://schemas.microsoft.com/office/drawing/2014/main" id="{8EF894DA-5CE8-D8E7-2AFD-766A1F0B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101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2" name="Freeform 4776">
                <a:extLst>
                  <a:ext uri="{FF2B5EF4-FFF2-40B4-BE49-F238E27FC236}">
                    <a16:creationId xmlns:a16="http://schemas.microsoft.com/office/drawing/2014/main" id="{15B3CECB-AAFD-351C-C6E1-3C3AA278F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3" name="Freeform 4777">
                <a:extLst>
                  <a:ext uri="{FF2B5EF4-FFF2-40B4-BE49-F238E27FC236}">
                    <a16:creationId xmlns:a16="http://schemas.microsoft.com/office/drawing/2014/main" id="{3A07DEEE-C636-5D29-B1C6-85D82A09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4" name="Line 4778">
                <a:extLst>
                  <a:ext uri="{FF2B5EF4-FFF2-40B4-BE49-F238E27FC236}">
                    <a16:creationId xmlns:a16="http://schemas.microsoft.com/office/drawing/2014/main" id="{4D7ECC36-E500-974B-584D-161CF7FF1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5" name="Freeform 4779">
                <a:extLst>
                  <a:ext uri="{FF2B5EF4-FFF2-40B4-BE49-F238E27FC236}">
                    <a16:creationId xmlns:a16="http://schemas.microsoft.com/office/drawing/2014/main" id="{5A9E2613-88F2-4BDD-6138-D00CD8684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099"/>
                <a:ext cx="286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6" name="Freeform 4780">
                <a:extLst>
                  <a:ext uri="{FF2B5EF4-FFF2-40B4-BE49-F238E27FC236}">
                    <a16:creationId xmlns:a16="http://schemas.microsoft.com/office/drawing/2014/main" id="{422ABDA6-622C-C713-52F8-093EDD47D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7" name="Freeform 4781">
                <a:extLst>
                  <a:ext uri="{FF2B5EF4-FFF2-40B4-BE49-F238E27FC236}">
                    <a16:creationId xmlns:a16="http://schemas.microsoft.com/office/drawing/2014/main" id="{04B98B98-4533-53D4-6068-FA0BB54B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8" cy="2"/>
              </a:xfrm>
              <a:custGeom>
                <a:avLst/>
                <a:gdLst>
                  <a:gd name="T0" fmla="*/ 1 w 575"/>
                  <a:gd name="T1" fmla="*/ 0 h 8"/>
                  <a:gd name="T2" fmla="*/ 0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1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8" name="Line 4782">
                <a:extLst>
                  <a:ext uri="{FF2B5EF4-FFF2-40B4-BE49-F238E27FC236}">
                    <a16:creationId xmlns:a16="http://schemas.microsoft.com/office/drawing/2014/main" id="{5862D94C-D4F5-3CC2-D02A-F3C5AD4FC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49" name="Freeform 4783">
                <a:extLst>
                  <a:ext uri="{FF2B5EF4-FFF2-40B4-BE49-F238E27FC236}">
                    <a16:creationId xmlns:a16="http://schemas.microsoft.com/office/drawing/2014/main" id="{FDE38FF1-8F09-729C-C418-77FEBCF5D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0" name="Freeform 4784">
                <a:extLst>
                  <a:ext uri="{FF2B5EF4-FFF2-40B4-BE49-F238E27FC236}">
                    <a16:creationId xmlns:a16="http://schemas.microsoft.com/office/drawing/2014/main" id="{CBC31A56-CE43-ABC1-4F91-F14E64A43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1" name="Freeform 4785">
                <a:extLst>
                  <a:ext uri="{FF2B5EF4-FFF2-40B4-BE49-F238E27FC236}">
                    <a16:creationId xmlns:a16="http://schemas.microsoft.com/office/drawing/2014/main" id="{A75F6927-36D3-55B2-1CDC-77CFBFAF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2" name="Freeform 4786">
                <a:extLst>
                  <a:ext uri="{FF2B5EF4-FFF2-40B4-BE49-F238E27FC236}">
                    <a16:creationId xmlns:a16="http://schemas.microsoft.com/office/drawing/2014/main" id="{8332029D-F5C4-178F-3CCE-83FBFD89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3" name="Line 4787">
                <a:extLst>
                  <a:ext uri="{FF2B5EF4-FFF2-40B4-BE49-F238E27FC236}">
                    <a16:creationId xmlns:a16="http://schemas.microsoft.com/office/drawing/2014/main" id="{645DD546-80DB-35D3-874F-A789709C2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4" name="Freeform 4788">
                <a:extLst>
                  <a:ext uri="{FF2B5EF4-FFF2-40B4-BE49-F238E27FC236}">
                    <a16:creationId xmlns:a16="http://schemas.microsoft.com/office/drawing/2014/main" id="{48C3F295-A468-9BC6-3246-06A770C2E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5" name="Freeform 4789">
                <a:extLst>
                  <a:ext uri="{FF2B5EF4-FFF2-40B4-BE49-F238E27FC236}">
                    <a16:creationId xmlns:a16="http://schemas.microsoft.com/office/drawing/2014/main" id="{A9ACC968-B8EE-D667-EFA5-E69E4F556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6" name="Freeform 4790">
                <a:extLst>
                  <a:ext uri="{FF2B5EF4-FFF2-40B4-BE49-F238E27FC236}">
                    <a16:creationId xmlns:a16="http://schemas.microsoft.com/office/drawing/2014/main" id="{80E01DD5-D183-1ED3-5CE8-33C4EF4BD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7" name="Freeform 4791">
                <a:extLst>
                  <a:ext uri="{FF2B5EF4-FFF2-40B4-BE49-F238E27FC236}">
                    <a16:creationId xmlns:a16="http://schemas.microsoft.com/office/drawing/2014/main" id="{5492040A-4F37-BA6D-321E-FB027741A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8" cy="2"/>
              </a:xfrm>
              <a:custGeom>
                <a:avLst/>
                <a:gdLst>
                  <a:gd name="T0" fmla="*/ 1 w 575"/>
                  <a:gd name="T1" fmla="*/ 0 h 7"/>
                  <a:gd name="T2" fmla="*/ 0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1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8" name="Line 4792">
                <a:extLst>
                  <a:ext uri="{FF2B5EF4-FFF2-40B4-BE49-F238E27FC236}">
                    <a16:creationId xmlns:a16="http://schemas.microsoft.com/office/drawing/2014/main" id="{DFAEEC1C-C0EC-0B91-22F6-22CECD2D2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59" name="Freeform 4793">
                <a:extLst>
                  <a:ext uri="{FF2B5EF4-FFF2-40B4-BE49-F238E27FC236}">
                    <a16:creationId xmlns:a16="http://schemas.microsoft.com/office/drawing/2014/main" id="{F333BED5-3673-FA07-DFB2-1C2ABC03D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093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0" name="Freeform 4794">
                <a:extLst>
                  <a:ext uri="{FF2B5EF4-FFF2-40B4-BE49-F238E27FC236}">
                    <a16:creationId xmlns:a16="http://schemas.microsoft.com/office/drawing/2014/main" id="{14B70F36-6CE0-4A38-B3C3-B21408342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1" name="Freeform 4795">
                <a:extLst>
                  <a:ext uri="{FF2B5EF4-FFF2-40B4-BE49-F238E27FC236}">
                    <a16:creationId xmlns:a16="http://schemas.microsoft.com/office/drawing/2014/main" id="{E29BE9EF-4225-84A1-4C31-019B4371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2" name="Line 4796">
                <a:extLst>
                  <a:ext uri="{FF2B5EF4-FFF2-40B4-BE49-F238E27FC236}">
                    <a16:creationId xmlns:a16="http://schemas.microsoft.com/office/drawing/2014/main" id="{77DBCEF4-3608-A6D8-86C7-96F4349ABA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3" name="Freeform 4797">
                <a:extLst>
                  <a:ext uri="{FF2B5EF4-FFF2-40B4-BE49-F238E27FC236}">
                    <a16:creationId xmlns:a16="http://schemas.microsoft.com/office/drawing/2014/main" id="{4C207322-047B-B26B-3AAB-C6A6542DA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4" name="Freeform 4798">
                <a:extLst>
                  <a:ext uri="{FF2B5EF4-FFF2-40B4-BE49-F238E27FC236}">
                    <a16:creationId xmlns:a16="http://schemas.microsoft.com/office/drawing/2014/main" id="{CD0E8F43-D886-E5D4-8325-6F1842E3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5" name="Freeform 4799">
                <a:extLst>
                  <a:ext uri="{FF2B5EF4-FFF2-40B4-BE49-F238E27FC236}">
                    <a16:creationId xmlns:a16="http://schemas.microsoft.com/office/drawing/2014/main" id="{C96C9FD0-185E-508F-1C93-2EC125E44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6" name="Freeform 4800">
                <a:extLst>
                  <a:ext uri="{FF2B5EF4-FFF2-40B4-BE49-F238E27FC236}">
                    <a16:creationId xmlns:a16="http://schemas.microsoft.com/office/drawing/2014/main" id="{4E933A17-BAE6-A02A-004D-B1E6963C4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7" name="Line 4801">
                <a:extLst>
                  <a:ext uri="{FF2B5EF4-FFF2-40B4-BE49-F238E27FC236}">
                    <a16:creationId xmlns:a16="http://schemas.microsoft.com/office/drawing/2014/main" id="{9A105FA4-EFAB-26EC-B49B-45C47FBB9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8" name="Freeform 4802">
                <a:extLst>
                  <a:ext uri="{FF2B5EF4-FFF2-40B4-BE49-F238E27FC236}">
                    <a16:creationId xmlns:a16="http://schemas.microsoft.com/office/drawing/2014/main" id="{3354542F-1FAE-9CD2-C54D-E0F801D3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69" name="Freeform 4803">
                <a:extLst>
                  <a:ext uri="{FF2B5EF4-FFF2-40B4-BE49-F238E27FC236}">
                    <a16:creationId xmlns:a16="http://schemas.microsoft.com/office/drawing/2014/main" id="{11587ED9-1E2E-E506-65F4-3D6A9B503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090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0" name="Freeform 4804">
                <a:extLst>
                  <a:ext uri="{FF2B5EF4-FFF2-40B4-BE49-F238E27FC236}">
                    <a16:creationId xmlns:a16="http://schemas.microsoft.com/office/drawing/2014/main" id="{01049352-987F-2399-78A1-DDC8D6FDF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1" name="Freeform 4805">
                <a:extLst>
                  <a:ext uri="{FF2B5EF4-FFF2-40B4-BE49-F238E27FC236}">
                    <a16:creationId xmlns:a16="http://schemas.microsoft.com/office/drawing/2014/main" id="{FDC10BD8-45D2-B644-5A16-DB33D2312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9" y="4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2" name="Line 4806">
                <a:extLst>
                  <a:ext uri="{FF2B5EF4-FFF2-40B4-BE49-F238E27FC236}">
                    <a16:creationId xmlns:a16="http://schemas.microsoft.com/office/drawing/2014/main" id="{5DE8A64B-C5DD-5657-B2C3-60C3FAEC0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3" name="Freeform 4807">
                <a:extLst>
                  <a:ext uri="{FF2B5EF4-FFF2-40B4-BE49-F238E27FC236}">
                    <a16:creationId xmlns:a16="http://schemas.microsoft.com/office/drawing/2014/main" id="{C1C54095-FA8E-06BE-0FB7-3BDF62F7A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4" name="Freeform 4808">
                <a:extLst>
                  <a:ext uri="{FF2B5EF4-FFF2-40B4-BE49-F238E27FC236}">
                    <a16:creationId xmlns:a16="http://schemas.microsoft.com/office/drawing/2014/main" id="{5B4C1E7D-7598-7413-4403-0D977CEDA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5" name="Freeform 4809">
                <a:extLst>
                  <a:ext uri="{FF2B5EF4-FFF2-40B4-BE49-F238E27FC236}">
                    <a16:creationId xmlns:a16="http://schemas.microsoft.com/office/drawing/2014/main" id="{D4AF9B68-9F0E-CB54-204B-DF2AAA7F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6" name="Freeform 4810">
                <a:extLst>
                  <a:ext uri="{FF2B5EF4-FFF2-40B4-BE49-F238E27FC236}">
                    <a16:creationId xmlns:a16="http://schemas.microsoft.com/office/drawing/2014/main" id="{01119462-E7F9-369A-81CD-E74364B27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7" name="Freeform 4811">
                <a:extLst>
                  <a:ext uri="{FF2B5EF4-FFF2-40B4-BE49-F238E27FC236}">
                    <a16:creationId xmlns:a16="http://schemas.microsoft.com/office/drawing/2014/main" id="{78CA15A3-3439-E24D-1083-EAED4B16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8" name="Line 4812">
                <a:extLst>
                  <a:ext uri="{FF2B5EF4-FFF2-40B4-BE49-F238E27FC236}">
                    <a16:creationId xmlns:a16="http://schemas.microsoft.com/office/drawing/2014/main" id="{6A7E0621-8141-E467-7D0A-4CD1C36BD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79" name="Freeform 4813">
                <a:extLst>
                  <a:ext uri="{FF2B5EF4-FFF2-40B4-BE49-F238E27FC236}">
                    <a16:creationId xmlns:a16="http://schemas.microsoft.com/office/drawing/2014/main" id="{99E6C449-AD38-A601-872A-297ABAD82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088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0" name="Freeform 4814">
                <a:extLst>
                  <a:ext uri="{FF2B5EF4-FFF2-40B4-BE49-F238E27FC236}">
                    <a16:creationId xmlns:a16="http://schemas.microsoft.com/office/drawing/2014/main" id="{C46B9C0B-1936-CB4B-22DE-102AB2C2F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1" name="Freeform 4815">
                <a:extLst>
                  <a:ext uri="{FF2B5EF4-FFF2-40B4-BE49-F238E27FC236}">
                    <a16:creationId xmlns:a16="http://schemas.microsoft.com/office/drawing/2014/main" id="{FE052B67-677D-C8AD-C9DB-864A513B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2" name="Freeform 4816">
                <a:extLst>
                  <a:ext uri="{FF2B5EF4-FFF2-40B4-BE49-F238E27FC236}">
                    <a16:creationId xmlns:a16="http://schemas.microsoft.com/office/drawing/2014/main" id="{FFD433C6-71D3-BB6D-A086-63BF129AE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3" name="Line 4817">
                <a:extLst>
                  <a:ext uri="{FF2B5EF4-FFF2-40B4-BE49-F238E27FC236}">
                    <a16:creationId xmlns:a16="http://schemas.microsoft.com/office/drawing/2014/main" id="{E9155164-95DA-BB04-BB97-B66E600F1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4" name="Freeform 4818">
                <a:extLst>
                  <a:ext uri="{FF2B5EF4-FFF2-40B4-BE49-F238E27FC236}">
                    <a16:creationId xmlns:a16="http://schemas.microsoft.com/office/drawing/2014/main" id="{816B5A7D-A318-F877-DF03-35C05C016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5" name="Freeform 4819">
                <a:extLst>
                  <a:ext uri="{FF2B5EF4-FFF2-40B4-BE49-F238E27FC236}">
                    <a16:creationId xmlns:a16="http://schemas.microsoft.com/office/drawing/2014/main" id="{21020812-0D9B-7C53-BDF3-4AAD363F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6" name="Freeform 4820">
                <a:extLst>
                  <a:ext uri="{FF2B5EF4-FFF2-40B4-BE49-F238E27FC236}">
                    <a16:creationId xmlns:a16="http://schemas.microsoft.com/office/drawing/2014/main" id="{A22215DC-92D7-0DFE-3CBA-4236CBE86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7" name="Freeform 4821">
                <a:extLst>
                  <a:ext uri="{FF2B5EF4-FFF2-40B4-BE49-F238E27FC236}">
                    <a16:creationId xmlns:a16="http://schemas.microsoft.com/office/drawing/2014/main" id="{7B5004D3-8C40-6AAD-4B75-DB6A15C3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8" name="Line 4822">
                <a:extLst>
                  <a:ext uri="{FF2B5EF4-FFF2-40B4-BE49-F238E27FC236}">
                    <a16:creationId xmlns:a16="http://schemas.microsoft.com/office/drawing/2014/main" id="{C3C834D5-B663-1885-0F44-8BD9EB8EB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89" name="Freeform 4823">
                <a:extLst>
                  <a:ext uri="{FF2B5EF4-FFF2-40B4-BE49-F238E27FC236}">
                    <a16:creationId xmlns:a16="http://schemas.microsoft.com/office/drawing/2014/main" id="{1CC0C89B-6B4B-DD28-5B74-7620E9071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0" name="Freeform 4824">
                <a:extLst>
                  <a:ext uri="{FF2B5EF4-FFF2-40B4-BE49-F238E27FC236}">
                    <a16:creationId xmlns:a16="http://schemas.microsoft.com/office/drawing/2014/main" id="{635ACFCE-0458-96F0-E9AB-7068AFF16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1" name="Freeform 4825">
                <a:extLst>
                  <a:ext uri="{FF2B5EF4-FFF2-40B4-BE49-F238E27FC236}">
                    <a16:creationId xmlns:a16="http://schemas.microsoft.com/office/drawing/2014/main" id="{5AC2C981-141B-1323-52C5-FF8BA0FE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2" name="Freeform 4826">
                <a:extLst>
                  <a:ext uri="{FF2B5EF4-FFF2-40B4-BE49-F238E27FC236}">
                    <a16:creationId xmlns:a16="http://schemas.microsoft.com/office/drawing/2014/main" id="{D53DCDBA-E6AD-726E-A1AA-4BA15A119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7" cy="1"/>
              </a:xfrm>
              <a:custGeom>
                <a:avLst/>
                <a:gdLst>
                  <a:gd name="T0" fmla="*/ 0 w 576"/>
                  <a:gd name="T1" fmla="*/ 1 h 2"/>
                  <a:gd name="T2" fmla="*/ 0 w 576"/>
                  <a:gd name="T3" fmla="*/ 0 h 2"/>
                  <a:gd name="T4" fmla="*/ 0 w 576"/>
                  <a:gd name="T5" fmla="*/ 0 h 2"/>
                  <a:gd name="T6" fmla="*/ 0 w 576"/>
                  <a:gd name="T7" fmla="*/ 1 h 2"/>
                  <a:gd name="T8" fmla="*/ 0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3" name="Line 4827">
                <a:extLst>
                  <a:ext uri="{FF2B5EF4-FFF2-40B4-BE49-F238E27FC236}">
                    <a16:creationId xmlns:a16="http://schemas.microsoft.com/office/drawing/2014/main" id="{F71F8907-29E3-E548-79B3-D0D4B1AA0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08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4" name="Freeform 4828">
                <a:extLst>
                  <a:ext uri="{FF2B5EF4-FFF2-40B4-BE49-F238E27FC236}">
                    <a16:creationId xmlns:a16="http://schemas.microsoft.com/office/drawing/2014/main" id="{A2B77B14-3CAC-8351-CA8C-456380D99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5" name="Freeform 4829">
                <a:extLst>
                  <a:ext uri="{FF2B5EF4-FFF2-40B4-BE49-F238E27FC236}">
                    <a16:creationId xmlns:a16="http://schemas.microsoft.com/office/drawing/2014/main" id="{46EA5250-DBAF-4F65-320F-687AC35E8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6" name="Freeform 4830">
                <a:extLst>
                  <a:ext uri="{FF2B5EF4-FFF2-40B4-BE49-F238E27FC236}">
                    <a16:creationId xmlns:a16="http://schemas.microsoft.com/office/drawing/2014/main" id="{6EBD1D0D-EECE-A072-CCFD-094218E4D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7" name="Line 4831">
                <a:extLst>
                  <a:ext uri="{FF2B5EF4-FFF2-40B4-BE49-F238E27FC236}">
                    <a16:creationId xmlns:a16="http://schemas.microsoft.com/office/drawing/2014/main" id="{74602117-C006-F98F-501A-0CB0B503E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8" name="Freeform 4832">
                <a:extLst>
                  <a:ext uri="{FF2B5EF4-FFF2-40B4-BE49-F238E27FC236}">
                    <a16:creationId xmlns:a16="http://schemas.microsoft.com/office/drawing/2014/main" id="{2D0FA43C-509A-C694-F9FD-D57E0B034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7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999" name="Line 4833">
                <a:extLst>
                  <a:ext uri="{FF2B5EF4-FFF2-40B4-BE49-F238E27FC236}">
                    <a16:creationId xmlns:a16="http://schemas.microsoft.com/office/drawing/2014/main" id="{4E03E07F-35CF-8A00-B9BD-4812B39F1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0" name="Freeform 4834">
                <a:extLst>
                  <a:ext uri="{FF2B5EF4-FFF2-40B4-BE49-F238E27FC236}">
                    <a16:creationId xmlns:a16="http://schemas.microsoft.com/office/drawing/2014/main" id="{F81664FA-8CBF-E1B9-6F38-1F85759A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084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10" y="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1" name="Line 4835">
                <a:extLst>
                  <a:ext uri="{FF2B5EF4-FFF2-40B4-BE49-F238E27FC236}">
                    <a16:creationId xmlns:a16="http://schemas.microsoft.com/office/drawing/2014/main" id="{ED430FA9-FB27-6581-90F0-BF7F4EF97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2" name="Freeform 4836">
                <a:extLst>
                  <a:ext uri="{FF2B5EF4-FFF2-40B4-BE49-F238E27FC236}">
                    <a16:creationId xmlns:a16="http://schemas.microsoft.com/office/drawing/2014/main" id="{ACD92F7F-FE7F-E9FB-D373-7A9EACFA4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8" y="0"/>
                    </a:moveTo>
                    <a:lnTo>
                      <a:pt x="320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6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3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3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8" y="500"/>
                    </a:lnTo>
                    <a:lnTo>
                      <a:pt x="39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4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4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39" y="1533"/>
                    </a:lnTo>
                    <a:lnTo>
                      <a:pt x="48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3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3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6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0" y="2075"/>
                    </a:lnTo>
                    <a:lnTo>
                      <a:pt x="328" y="2075"/>
                    </a:lnTo>
                    <a:lnTo>
                      <a:pt x="338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1" y="2067"/>
                    </a:lnTo>
                    <a:lnTo>
                      <a:pt x="379" y="2063"/>
                    </a:lnTo>
                    <a:lnTo>
                      <a:pt x="386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3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5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2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1" y="1618"/>
                    </a:lnTo>
                    <a:lnTo>
                      <a:pt x="611" y="1576"/>
                    </a:lnTo>
                    <a:lnTo>
                      <a:pt x="618" y="1533"/>
                    </a:lnTo>
                    <a:lnTo>
                      <a:pt x="626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6" y="588"/>
                    </a:lnTo>
                    <a:lnTo>
                      <a:pt x="618" y="543"/>
                    </a:lnTo>
                    <a:lnTo>
                      <a:pt x="611" y="500"/>
                    </a:lnTo>
                    <a:lnTo>
                      <a:pt x="601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2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5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3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6" y="16"/>
                    </a:lnTo>
                    <a:lnTo>
                      <a:pt x="379" y="11"/>
                    </a:lnTo>
                    <a:lnTo>
                      <a:pt x="371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3" name="Line 4837">
                <a:extLst>
                  <a:ext uri="{FF2B5EF4-FFF2-40B4-BE49-F238E27FC236}">
                    <a16:creationId xmlns:a16="http://schemas.microsoft.com/office/drawing/2014/main" id="{8F4AD3C9-EDBB-16C7-ABBC-9358D9101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4" name="Line 4838">
                <a:extLst>
                  <a:ext uri="{FF2B5EF4-FFF2-40B4-BE49-F238E27FC236}">
                    <a16:creationId xmlns:a16="http://schemas.microsoft.com/office/drawing/2014/main" id="{AAA0C0E0-53FF-97FA-83EB-D44FA016C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5" name="Line 4839">
                <a:extLst>
                  <a:ext uri="{FF2B5EF4-FFF2-40B4-BE49-F238E27FC236}">
                    <a16:creationId xmlns:a16="http://schemas.microsoft.com/office/drawing/2014/main" id="{FC19A914-520E-42AF-D7DB-7D9B57578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6" name="Line 4840">
                <a:extLst>
                  <a:ext uri="{FF2B5EF4-FFF2-40B4-BE49-F238E27FC236}">
                    <a16:creationId xmlns:a16="http://schemas.microsoft.com/office/drawing/2014/main" id="{4A533C90-EC95-9D09-5FF5-CB2E43EA27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7" name="Line 4841">
                <a:extLst>
                  <a:ext uri="{FF2B5EF4-FFF2-40B4-BE49-F238E27FC236}">
                    <a16:creationId xmlns:a16="http://schemas.microsoft.com/office/drawing/2014/main" id="{EF1A4A89-94CC-8550-6B10-76A15E7B4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8" name="Line 4842">
                <a:extLst>
                  <a:ext uri="{FF2B5EF4-FFF2-40B4-BE49-F238E27FC236}">
                    <a16:creationId xmlns:a16="http://schemas.microsoft.com/office/drawing/2014/main" id="{3DB32183-BA7E-9D20-674E-DB7524428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5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09" name="Line 4843">
                <a:extLst>
                  <a:ext uri="{FF2B5EF4-FFF2-40B4-BE49-F238E27FC236}">
                    <a16:creationId xmlns:a16="http://schemas.microsoft.com/office/drawing/2014/main" id="{E8637747-A87C-D83A-36DB-DEA722747D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0" name="Line 4844">
                <a:extLst>
                  <a:ext uri="{FF2B5EF4-FFF2-40B4-BE49-F238E27FC236}">
                    <a16:creationId xmlns:a16="http://schemas.microsoft.com/office/drawing/2014/main" id="{DCBA9D46-E23E-31C7-08D2-64826D3F5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7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2011" name="Line 4845">
                <a:extLst>
                  <a:ext uri="{FF2B5EF4-FFF2-40B4-BE49-F238E27FC236}">
                    <a16:creationId xmlns:a16="http://schemas.microsoft.com/office/drawing/2014/main" id="{F2DD26EB-69B8-3864-B6DE-CF97630270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3" name="Group 5047">
              <a:extLst>
                <a:ext uri="{FF2B5EF4-FFF2-40B4-BE49-F238E27FC236}">
                  <a16:creationId xmlns:a16="http://schemas.microsoft.com/office/drawing/2014/main" id="{5471AAFB-F084-5328-DFDF-15B791CD5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833"/>
              <a:ext cx="329" cy="771"/>
              <a:chOff x="2116" y="833"/>
              <a:chExt cx="329" cy="771"/>
            </a:xfrm>
          </p:grpSpPr>
          <p:sp>
            <p:nvSpPr>
              <p:cNvPr id="71612" name="Line 4847">
                <a:extLst>
                  <a:ext uri="{FF2B5EF4-FFF2-40B4-BE49-F238E27FC236}">
                    <a16:creationId xmlns:a16="http://schemas.microsoft.com/office/drawing/2014/main" id="{66AEC1D3-0E57-EA12-CC5C-4ABC14B5BF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9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3" name="Line 4848">
                <a:extLst>
                  <a:ext uri="{FF2B5EF4-FFF2-40B4-BE49-F238E27FC236}">
                    <a16:creationId xmlns:a16="http://schemas.microsoft.com/office/drawing/2014/main" id="{9481D3F1-692C-E936-7CC6-5A0C628F5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5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4" name="Line 4849">
                <a:extLst>
                  <a:ext uri="{FF2B5EF4-FFF2-40B4-BE49-F238E27FC236}">
                    <a16:creationId xmlns:a16="http://schemas.microsoft.com/office/drawing/2014/main" id="{1C8E52A3-6143-0D6A-CC78-BDD317D91E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5" name="Line 4850">
                <a:extLst>
                  <a:ext uri="{FF2B5EF4-FFF2-40B4-BE49-F238E27FC236}">
                    <a16:creationId xmlns:a16="http://schemas.microsoft.com/office/drawing/2014/main" id="{654E1970-4DB5-B1E4-7070-697D71231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7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6" name="Line 4851">
                <a:extLst>
                  <a:ext uri="{FF2B5EF4-FFF2-40B4-BE49-F238E27FC236}">
                    <a16:creationId xmlns:a16="http://schemas.microsoft.com/office/drawing/2014/main" id="{05F6F213-8B5D-D745-42A5-CF8B961EA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3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7" name="Line 4852">
                <a:extLst>
                  <a:ext uri="{FF2B5EF4-FFF2-40B4-BE49-F238E27FC236}">
                    <a16:creationId xmlns:a16="http://schemas.microsoft.com/office/drawing/2014/main" id="{C613FDA3-A239-3E18-E045-5E4CCFAEAB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9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8" name="Line 4853">
                <a:extLst>
                  <a:ext uri="{FF2B5EF4-FFF2-40B4-BE49-F238E27FC236}">
                    <a16:creationId xmlns:a16="http://schemas.microsoft.com/office/drawing/2014/main" id="{C978AD43-66DF-85FA-6F52-FB3D867F7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6" y="110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9" name="Line 4854">
                <a:extLst>
                  <a:ext uri="{FF2B5EF4-FFF2-40B4-BE49-F238E27FC236}">
                    <a16:creationId xmlns:a16="http://schemas.microsoft.com/office/drawing/2014/main" id="{00294061-19A3-5CB1-8F53-92A5216E6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2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0" name="Line 4855">
                <a:extLst>
                  <a:ext uri="{FF2B5EF4-FFF2-40B4-BE49-F238E27FC236}">
                    <a16:creationId xmlns:a16="http://schemas.microsoft.com/office/drawing/2014/main" id="{47336105-394D-A47C-7333-7B447E54CE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9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1" name="Line 4856">
                <a:extLst>
                  <a:ext uri="{FF2B5EF4-FFF2-40B4-BE49-F238E27FC236}">
                    <a16:creationId xmlns:a16="http://schemas.microsoft.com/office/drawing/2014/main" id="{3DB0E204-001E-EFB9-4498-C8D421C7A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5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2" name="Line 4857">
                <a:extLst>
                  <a:ext uri="{FF2B5EF4-FFF2-40B4-BE49-F238E27FC236}">
                    <a16:creationId xmlns:a16="http://schemas.microsoft.com/office/drawing/2014/main" id="{45218CBB-0CAB-47D3-A59D-EEE810E9D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3" name="Line 4858">
                <a:extLst>
                  <a:ext uri="{FF2B5EF4-FFF2-40B4-BE49-F238E27FC236}">
                    <a16:creationId xmlns:a16="http://schemas.microsoft.com/office/drawing/2014/main" id="{EE35FCBE-502A-EC01-FA9C-02807248A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4" name="Line 4859">
                <a:extLst>
                  <a:ext uri="{FF2B5EF4-FFF2-40B4-BE49-F238E27FC236}">
                    <a16:creationId xmlns:a16="http://schemas.microsoft.com/office/drawing/2014/main" id="{48CC2F43-5A07-1A5F-24DC-59D81F71C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5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5" name="Line 4860">
                <a:extLst>
                  <a:ext uri="{FF2B5EF4-FFF2-40B4-BE49-F238E27FC236}">
                    <a16:creationId xmlns:a16="http://schemas.microsoft.com/office/drawing/2014/main" id="{D67D0F58-7E4F-1BD3-8E38-8F7E92B6F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1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6" name="Line 4861">
                <a:extLst>
                  <a:ext uri="{FF2B5EF4-FFF2-40B4-BE49-F238E27FC236}">
                    <a16:creationId xmlns:a16="http://schemas.microsoft.com/office/drawing/2014/main" id="{6B039C33-6EEC-4DEF-05B8-7BC2103BA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8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7" name="Line 4862">
                <a:extLst>
                  <a:ext uri="{FF2B5EF4-FFF2-40B4-BE49-F238E27FC236}">
                    <a16:creationId xmlns:a16="http://schemas.microsoft.com/office/drawing/2014/main" id="{AD5AEE81-2165-4D7B-9527-CD32AC553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8" name="Line 4863">
                <a:extLst>
                  <a:ext uri="{FF2B5EF4-FFF2-40B4-BE49-F238E27FC236}">
                    <a16:creationId xmlns:a16="http://schemas.microsoft.com/office/drawing/2014/main" id="{DE8C54AA-7254-DFF4-502B-9123354A0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6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29" name="Line 4864">
                <a:extLst>
                  <a:ext uri="{FF2B5EF4-FFF2-40B4-BE49-F238E27FC236}">
                    <a16:creationId xmlns:a16="http://schemas.microsoft.com/office/drawing/2014/main" id="{4EB5E00C-C941-7E67-C8F3-3F9686A86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0" name="Line 4865">
                <a:extLst>
                  <a:ext uri="{FF2B5EF4-FFF2-40B4-BE49-F238E27FC236}">
                    <a16:creationId xmlns:a16="http://schemas.microsoft.com/office/drawing/2014/main" id="{238000A5-5B91-925A-67BE-9A45F9986F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4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1" name="Line 4866">
                <a:extLst>
                  <a:ext uri="{FF2B5EF4-FFF2-40B4-BE49-F238E27FC236}">
                    <a16:creationId xmlns:a16="http://schemas.microsoft.com/office/drawing/2014/main" id="{382B08A0-7F4B-6E03-C0EB-F47E6F1C18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8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2" name="Line 4867">
                <a:extLst>
                  <a:ext uri="{FF2B5EF4-FFF2-40B4-BE49-F238E27FC236}">
                    <a16:creationId xmlns:a16="http://schemas.microsoft.com/office/drawing/2014/main" id="{6AC84626-82F6-EF5B-533E-477C78157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3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3" name="Line 4868">
                <a:extLst>
                  <a:ext uri="{FF2B5EF4-FFF2-40B4-BE49-F238E27FC236}">
                    <a16:creationId xmlns:a16="http://schemas.microsoft.com/office/drawing/2014/main" id="{0A923722-49E5-2A63-B1C7-D091AEC9B8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8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4" name="Line 4869">
                <a:extLst>
                  <a:ext uri="{FF2B5EF4-FFF2-40B4-BE49-F238E27FC236}">
                    <a16:creationId xmlns:a16="http://schemas.microsoft.com/office/drawing/2014/main" id="{FEE939BF-37B1-FC3D-7832-91261FBA8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4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5" name="Line 4870">
                <a:extLst>
                  <a:ext uri="{FF2B5EF4-FFF2-40B4-BE49-F238E27FC236}">
                    <a16:creationId xmlns:a16="http://schemas.microsoft.com/office/drawing/2014/main" id="{1E68E1AA-B828-B834-4DC6-64146BAF2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9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6" name="Line 4871">
                <a:extLst>
                  <a:ext uri="{FF2B5EF4-FFF2-40B4-BE49-F238E27FC236}">
                    <a16:creationId xmlns:a16="http://schemas.microsoft.com/office/drawing/2014/main" id="{2196C330-FA41-7258-9EAC-930F9E7F5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7" name="Line 4872">
                <a:extLst>
                  <a:ext uri="{FF2B5EF4-FFF2-40B4-BE49-F238E27FC236}">
                    <a16:creationId xmlns:a16="http://schemas.microsoft.com/office/drawing/2014/main" id="{AADC2469-09CC-3F06-4920-4309CE655D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8" name="Line 4873">
                <a:extLst>
                  <a:ext uri="{FF2B5EF4-FFF2-40B4-BE49-F238E27FC236}">
                    <a16:creationId xmlns:a16="http://schemas.microsoft.com/office/drawing/2014/main" id="{E683223D-8B0D-F774-CC17-7E102D8649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39" name="Line 4874">
                <a:extLst>
                  <a:ext uri="{FF2B5EF4-FFF2-40B4-BE49-F238E27FC236}">
                    <a16:creationId xmlns:a16="http://schemas.microsoft.com/office/drawing/2014/main" id="{C7C8F6F6-B76F-DDF1-2946-78518500D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5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0" name="Line 4875">
                <a:extLst>
                  <a:ext uri="{FF2B5EF4-FFF2-40B4-BE49-F238E27FC236}">
                    <a16:creationId xmlns:a16="http://schemas.microsoft.com/office/drawing/2014/main" id="{AAA529C0-DF51-48FF-05D7-70E09ACB2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3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1" name="Line 4876">
                <a:extLst>
                  <a:ext uri="{FF2B5EF4-FFF2-40B4-BE49-F238E27FC236}">
                    <a16:creationId xmlns:a16="http://schemas.microsoft.com/office/drawing/2014/main" id="{8C7C68E4-04B9-DC00-EBA4-E32317A6F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0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2" name="Line 4877">
                <a:extLst>
                  <a:ext uri="{FF2B5EF4-FFF2-40B4-BE49-F238E27FC236}">
                    <a16:creationId xmlns:a16="http://schemas.microsoft.com/office/drawing/2014/main" id="{7CA06F05-B970-4DEF-BF5D-7F898672A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9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3" name="Line 4878">
                <a:extLst>
                  <a:ext uri="{FF2B5EF4-FFF2-40B4-BE49-F238E27FC236}">
                    <a16:creationId xmlns:a16="http://schemas.microsoft.com/office/drawing/2014/main" id="{E3874394-EB78-1971-E180-450807FA6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4" name="Line 4879">
                <a:extLst>
                  <a:ext uri="{FF2B5EF4-FFF2-40B4-BE49-F238E27FC236}">
                    <a16:creationId xmlns:a16="http://schemas.microsoft.com/office/drawing/2014/main" id="{E37F97C7-92A0-93EB-9B93-607CA7692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5" name="Line 4880">
                <a:extLst>
                  <a:ext uri="{FF2B5EF4-FFF2-40B4-BE49-F238E27FC236}">
                    <a16:creationId xmlns:a16="http://schemas.microsoft.com/office/drawing/2014/main" id="{6E698E67-FC2B-DBC2-5C81-A840283B2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6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6" name="Line 4881">
                <a:extLst>
                  <a:ext uri="{FF2B5EF4-FFF2-40B4-BE49-F238E27FC236}">
                    <a16:creationId xmlns:a16="http://schemas.microsoft.com/office/drawing/2014/main" id="{D6A7E5D3-6DDF-42D4-C36C-47E99C392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7" name="Line 4882">
                <a:extLst>
                  <a:ext uri="{FF2B5EF4-FFF2-40B4-BE49-F238E27FC236}">
                    <a16:creationId xmlns:a16="http://schemas.microsoft.com/office/drawing/2014/main" id="{4BB3723A-8FDA-245A-B389-28B82D438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8" name="Line 4883">
                <a:extLst>
                  <a:ext uri="{FF2B5EF4-FFF2-40B4-BE49-F238E27FC236}">
                    <a16:creationId xmlns:a16="http://schemas.microsoft.com/office/drawing/2014/main" id="{B62A4300-4ED5-5790-5F9C-16C6147FA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49" name="Line 4884">
                <a:extLst>
                  <a:ext uri="{FF2B5EF4-FFF2-40B4-BE49-F238E27FC236}">
                    <a16:creationId xmlns:a16="http://schemas.microsoft.com/office/drawing/2014/main" id="{EA025B4F-67D9-9D5B-9C85-53A041988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0" name="Line 4885">
                <a:extLst>
                  <a:ext uri="{FF2B5EF4-FFF2-40B4-BE49-F238E27FC236}">
                    <a16:creationId xmlns:a16="http://schemas.microsoft.com/office/drawing/2014/main" id="{40AB8B11-1D2A-C053-E4AD-B5F830971E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1" name="Line 4886">
                <a:extLst>
                  <a:ext uri="{FF2B5EF4-FFF2-40B4-BE49-F238E27FC236}">
                    <a16:creationId xmlns:a16="http://schemas.microsoft.com/office/drawing/2014/main" id="{2418F648-EDFE-36C2-D20A-4923C7CEF7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9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2" name="Line 4887">
                <a:extLst>
                  <a:ext uri="{FF2B5EF4-FFF2-40B4-BE49-F238E27FC236}">
                    <a16:creationId xmlns:a16="http://schemas.microsoft.com/office/drawing/2014/main" id="{E093A326-C653-3A70-3B03-773F91F56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0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3" name="Line 4888">
                <a:extLst>
                  <a:ext uri="{FF2B5EF4-FFF2-40B4-BE49-F238E27FC236}">
                    <a16:creationId xmlns:a16="http://schemas.microsoft.com/office/drawing/2014/main" id="{E1DA4AA3-8B5A-F180-177A-9672AC0EC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3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4" name="Line 4889">
                <a:extLst>
                  <a:ext uri="{FF2B5EF4-FFF2-40B4-BE49-F238E27FC236}">
                    <a16:creationId xmlns:a16="http://schemas.microsoft.com/office/drawing/2014/main" id="{A656A483-F4C2-76B1-9C10-AFAC5DC14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5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5" name="Line 4890">
                <a:extLst>
                  <a:ext uri="{FF2B5EF4-FFF2-40B4-BE49-F238E27FC236}">
                    <a16:creationId xmlns:a16="http://schemas.microsoft.com/office/drawing/2014/main" id="{E0106CEF-28E8-C4EB-099E-484216B2C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9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6" name="Line 4891">
                <a:extLst>
                  <a:ext uri="{FF2B5EF4-FFF2-40B4-BE49-F238E27FC236}">
                    <a16:creationId xmlns:a16="http://schemas.microsoft.com/office/drawing/2014/main" id="{1901FE81-A3F0-EFB2-AABE-9723BD15F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7" name="Line 4892">
                <a:extLst>
                  <a:ext uri="{FF2B5EF4-FFF2-40B4-BE49-F238E27FC236}">
                    <a16:creationId xmlns:a16="http://schemas.microsoft.com/office/drawing/2014/main" id="{8E241352-5B9C-284C-CDCD-2236AC1A5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8" name="Line 4893">
                <a:extLst>
                  <a:ext uri="{FF2B5EF4-FFF2-40B4-BE49-F238E27FC236}">
                    <a16:creationId xmlns:a16="http://schemas.microsoft.com/office/drawing/2014/main" id="{F383EE45-B47B-7B45-00BF-EAC15D409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9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59" name="Line 4894">
                <a:extLst>
                  <a:ext uri="{FF2B5EF4-FFF2-40B4-BE49-F238E27FC236}">
                    <a16:creationId xmlns:a16="http://schemas.microsoft.com/office/drawing/2014/main" id="{227A0EBE-21BC-9CA0-86E4-E329FC544A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4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0" name="Line 4895">
                <a:extLst>
                  <a:ext uri="{FF2B5EF4-FFF2-40B4-BE49-F238E27FC236}">
                    <a16:creationId xmlns:a16="http://schemas.microsoft.com/office/drawing/2014/main" id="{28D168CD-1908-54FC-3F3F-D1CA31C09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8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1" name="Line 4896">
                <a:extLst>
                  <a:ext uri="{FF2B5EF4-FFF2-40B4-BE49-F238E27FC236}">
                    <a16:creationId xmlns:a16="http://schemas.microsoft.com/office/drawing/2014/main" id="{2962D9A9-1545-9E5E-B167-3FFEA156F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3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2" name="Line 4897">
                <a:extLst>
                  <a:ext uri="{FF2B5EF4-FFF2-40B4-BE49-F238E27FC236}">
                    <a16:creationId xmlns:a16="http://schemas.microsoft.com/office/drawing/2014/main" id="{D5F395D8-5CB5-9414-1FF4-27FA886E86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8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3" name="Line 4898">
                <a:extLst>
                  <a:ext uri="{FF2B5EF4-FFF2-40B4-BE49-F238E27FC236}">
                    <a16:creationId xmlns:a16="http://schemas.microsoft.com/office/drawing/2014/main" id="{5C7EC0F8-B9E7-2771-2C9F-8E115CD9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4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4" name="Line 4899">
                <a:extLst>
                  <a:ext uri="{FF2B5EF4-FFF2-40B4-BE49-F238E27FC236}">
                    <a16:creationId xmlns:a16="http://schemas.microsoft.com/office/drawing/2014/main" id="{7300F0A8-1D70-3874-AD86-6FC8BCA68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0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5" name="Line 4900">
                <a:extLst>
                  <a:ext uri="{FF2B5EF4-FFF2-40B4-BE49-F238E27FC236}">
                    <a16:creationId xmlns:a16="http://schemas.microsoft.com/office/drawing/2014/main" id="{144B825F-62A3-B770-1AB4-0F9257058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6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6" name="Line 4901">
                <a:extLst>
                  <a:ext uri="{FF2B5EF4-FFF2-40B4-BE49-F238E27FC236}">
                    <a16:creationId xmlns:a16="http://schemas.microsoft.com/office/drawing/2014/main" id="{DF4F022A-9EB5-F359-0B16-066C70617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7" name="Line 4902">
                <a:extLst>
                  <a:ext uri="{FF2B5EF4-FFF2-40B4-BE49-F238E27FC236}">
                    <a16:creationId xmlns:a16="http://schemas.microsoft.com/office/drawing/2014/main" id="{DD91AEE1-E69D-715D-5A95-68FE3FDEE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8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8" name="Line 4903">
                <a:extLst>
                  <a:ext uri="{FF2B5EF4-FFF2-40B4-BE49-F238E27FC236}">
                    <a16:creationId xmlns:a16="http://schemas.microsoft.com/office/drawing/2014/main" id="{236CE7A0-F428-EF80-17B9-D75437661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1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69" name="Line 4904">
                <a:extLst>
                  <a:ext uri="{FF2B5EF4-FFF2-40B4-BE49-F238E27FC236}">
                    <a16:creationId xmlns:a16="http://schemas.microsoft.com/office/drawing/2014/main" id="{A8370092-5DCA-5D27-F6C1-E7F58940E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5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0" name="Line 4905">
                <a:extLst>
                  <a:ext uri="{FF2B5EF4-FFF2-40B4-BE49-F238E27FC236}">
                    <a16:creationId xmlns:a16="http://schemas.microsoft.com/office/drawing/2014/main" id="{C0A51D6E-01BA-F922-D3E5-0652957AF1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1" name="Line 4906">
                <a:extLst>
                  <a:ext uri="{FF2B5EF4-FFF2-40B4-BE49-F238E27FC236}">
                    <a16:creationId xmlns:a16="http://schemas.microsoft.com/office/drawing/2014/main" id="{4EAADB6F-C040-192C-9668-75AF32EFB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2" name="Line 4907">
                <a:extLst>
                  <a:ext uri="{FF2B5EF4-FFF2-40B4-BE49-F238E27FC236}">
                    <a16:creationId xmlns:a16="http://schemas.microsoft.com/office/drawing/2014/main" id="{D09669CF-7F8E-C289-CB27-A78DC0B6CA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5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3" name="Line 4908">
                <a:extLst>
                  <a:ext uri="{FF2B5EF4-FFF2-40B4-BE49-F238E27FC236}">
                    <a16:creationId xmlns:a16="http://schemas.microsoft.com/office/drawing/2014/main" id="{1B810C93-FF64-9BE0-BA5E-E5931ACC4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9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4" name="Line 4909">
                <a:extLst>
                  <a:ext uri="{FF2B5EF4-FFF2-40B4-BE49-F238E27FC236}">
                    <a16:creationId xmlns:a16="http://schemas.microsoft.com/office/drawing/2014/main" id="{4F779790-0A9C-55B9-DFC2-8BE914055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2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5" name="Line 4910">
                <a:extLst>
                  <a:ext uri="{FF2B5EF4-FFF2-40B4-BE49-F238E27FC236}">
                    <a16:creationId xmlns:a16="http://schemas.microsoft.com/office/drawing/2014/main" id="{10DFB116-362F-7449-C61C-28B217493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6" y="1583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6" name="Line 4911">
                <a:extLst>
                  <a:ext uri="{FF2B5EF4-FFF2-40B4-BE49-F238E27FC236}">
                    <a16:creationId xmlns:a16="http://schemas.microsoft.com/office/drawing/2014/main" id="{F08D3D83-A611-DE74-A835-276EBCEC4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9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7" name="Line 4912">
                <a:extLst>
                  <a:ext uri="{FF2B5EF4-FFF2-40B4-BE49-F238E27FC236}">
                    <a16:creationId xmlns:a16="http://schemas.microsoft.com/office/drawing/2014/main" id="{6EE926EF-0D11-ED24-1BBD-B470994CD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3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8" name="Line 4913">
                <a:extLst>
                  <a:ext uri="{FF2B5EF4-FFF2-40B4-BE49-F238E27FC236}">
                    <a16:creationId xmlns:a16="http://schemas.microsoft.com/office/drawing/2014/main" id="{0FB71A9C-D4AD-BA81-8FAE-4EA3E495E5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7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79" name="Line 4914">
                <a:extLst>
                  <a:ext uri="{FF2B5EF4-FFF2-40B4-BE49-F238E27FC236}">
                    <a16:creationId xmlns:a16="http://schemas.microsoft.com/office/drawing/2014/main" id="{47D6EEB7-8F58-4063-7DE5-9443560DA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0" name="Line 4915">
                <a:extLst>
                  <a:ext uri="{FF2B5EF4-FFF2-40B4-BE49-F238E27FC236}">
                    <a16:creationId xmlns:a16="http://schemas.microsoft.com/office/drawing/2014/main" id="{1BD97581-1747-0497-53B4-EBEB81014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5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1" name="Line 4916">
                <a:extLst>
                  <a:ext uri="{FF2B5EF4-FFF2-40B4-BE49-F238E27FC236}">
                    <a16:creationId xmlns:a16="http://schemas.microsoft.com/office/drawing/2014/main" id="{1AC93A49-1D69-46E1-D5F5-CB3AA72CE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2" name="Line 4917">
                <a:extLst>
                  <a:ext uri="{FF2B5EF4-FFF2-40B4-BE49-F238E27FC236}">
                    <a16:creationId xmlns:a16="http://schemas.microsoft.com/office/drawing/2014/main" id="{5B643315-252D-A255-012B-FA90C56AC7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3" name="Line 4918">
                <a:extLst>
                  <a:ext uri="{FF2B5EF4-FFF2-40B4-BE49-F238E27FC236}">
                    <a16:creationId xmlns:a16="http://schemas.microsoft.com/office/drawing/2014/main" id="{A4691040-CA4D-FAFA-4F01-890C1CD00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7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4" name="Line 4919">
                <a:extLst>
                  <a:ext uri="{FF2B5EF4-FFF2-40B4-BE49-F238E27FC236}">
                    <a16:creationId xmlns:a16="http://schemas.microsoft.com/office/drawing/2014/main" id="{EEFD7C78-D775-DC22-B593-2120FF9CC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5" name="Line 4920">
                <a:extLst>
                  <a:ext uri="{FF2B5EF4-FFF2-40B4-BE49-F238E27FC236}">
                    <a16:creationId xmlns:a16="http://schemas.microsoft.com/office/drawing/2014/main" id="{D9653CA7-22ED-B8AB-EA92-925E2B763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5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6" name="Line 4921">
                <a:extLst>
                  <a:ext uri="{FF2B5EF4-FFF2-40B4-BE49-F238E27FC236}">
                    <a16:creationId xmlns:a16="http://schemas.microsoft.com/office/drawing/2014/main" id="{108CC3B4-C35C-E462-1CFF-DBC15959CF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9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7" name="Line 4922">
                <a:extLst>
                  <a:ext uri="{FF2B5EF4-FFF2-40B4-BE49-F238E27FC236}">
                    <a16:creationId xmlns:a16="http://schemas.microsoft.com/office/drawing/2014/main" id="{0175F593-2742-43DC-7326-33FC37674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8" name="Line 4923">
                <a:extLst>
                  <a:ext uri="{FF2B5EF4-FFF2-40B4-BE49-F238E27FC236}">
                    <a16:creationId xmlns:a16="http://schemas.microsoft.com/office/drawing/2014/main" id="{BFF1F5DA-8901-17AA-99AA-D3A9AA61F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7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89" name="Line 4924">
                <a:extLst>
                  <a:ext uri="{FF2B5EF4-FFF2-40B4-BE49-F238E27FC236}">
                    <a16:creationId xmlns:a16="http://schemas.microsoft.com/office/drawing/2014/main" id="{3EEC4994-ACC7-D250-D00B-FEC6E5DA8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0" name="Line 4925">
                <a:extLst>
                  <a:ext uri="{FF2B5EF4-FFF2-40B4-BE49-F238E27FC236}">
                    <a16:creationId xmlns:a16="http://schemas.microsoft.com/office/drawing/2014/main" id="{900DC787-58D5-A437-71A5-163321272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1" name="Line 4926">
                <a:extLst>
                  <a:ext uri="{FF2B5EF4-FFF2-40B4-BE49-F238E27FC236}">
                    <a16:creationId xmlns:a16="http://schemas.microsoft.com/office/drawing/2014/main" id="{67B03CB6-A262-1605-B8A4-9DA6319E0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2" name="Line 4927">
                <a:extLst>
                  <a:ext uri="{FF2B5EF4-FFF2-40B4-BE49-F238E27FC236}">
                    <a16:creationId xmlns:a16="http://schemas.microsoft.com/office/drawing/2014/main" id="{839AF77D-1837-3338-8897-D2A2713DF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4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3" name="Line 4928">
                <a:extLst>
                  <a:ext uri="{FF2B5EF4-FFF2-40B4-BE49-F238E27FC236}">
                    <a16:creationId xmlns:a16="http://schemas.microsoft.com/office/drawing/2014/main" id="{98F5A8AF-1107-4C9E-1810-75C16A31C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8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4" name="Line 4929">
                <a:extLst>
                  <a:ext uri="{FF2B5EF4-FFF2-40B4-BE49-F238E27FC236}">
                    <a16:creationId xmlns:a16="http://schemas.microsoft.com/office/drawing/2014/main" id="{B879E0D4-99EE-C489-BA27-5FBFE8943D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5" name="Line 4930">
                <a:extLst>
                  <a:ext uri="{FF2B5EF4-FFF2-40B4-BE49-F238E27FC236}">
                    <a16:creationId xmlns:a16="http://schemas.microsoft.com/office/drawing/2014/main" id="{99241E66-9C83-CF33-ABB0-BF086379A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7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6" name="Line 4931">
                <a:extLst>
                  <a:ext uri="{FF2B5EF4-FFF2-40B4-BE49-F238E27FC236}">
                    <a16:creationId xmlns:a16="http://schemas.microsoft.com/office/drawing/2014/main" id="{5C3998DF-F1F5-C49A-CC91-10A0F19E5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7" name="Line 4932">
                <a:extLst>
                  <a:ext uri="{FF2B5EF4-FFF2-40B4-BE49-F238E27FC236}">
                    <a16:creationId xmlns:a16="http://schemas.microsoft.com/office/drawing/2014/main" id="{153ED8FA-19D5-EDE9-C241-DBD84EC35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8" name="Line 4933">
                <a:extLst>
                  <a:ext uri="{FF2B5EF4-FFF2-40B4-BE49-F238E27FC236}">
                    <a16:creationId xmlns:a16="http://schemas.microsoft.com/office/drawing/2014/main" id="{38E86A95-1837-A753-46AB-8FC67A3EEF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9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99" name="Line 4934">
                <a:extLst>
                  <a:ext uri="{FF2B5EF4-FFF2-40B4-BE49-F238E27FC236}">
                    <a16:creationId xmlns:a16="http://schemas.microsoft.com/office/drawing/2014/main" id="{35F94C63-B44E-D50A-0CFF-249E65121F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0" name="Line 4935">
                <a:extLst>
                  <a:ext uri="{FF2B5EF4-FFF2-40B4-BE49-F238E27FC236}">
                    <a16:creationId xmlns:a16="http://schemas.microsoft.com/office/drawing/2014/main" id="{C330A4F9-367C-0375-7C02-F66DCBF95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7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1" name="Line 4936">
                <a:extLst>
                  <a:ext uri="{FF2B5EF4-FFF2-40B4-BE49-F238E27FC236}">
                    <a16:creationId xmlns:a16="http://schemas.microsoft.com/office/drawing/2014/main" id="{4AC2DE3A-FE56-D188-6B32-EB37FA1D5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2" name="Line 4937">
                <a:extLst>
                  <a:ext uri="{FF2B5EF4-FFF2-40B4-BE49-F238E27FC236}">
                    <a16:creationId xmlns:a16="http://schemas.microsoft.com/office/drawing/2014/main" id="{93AD466C-D134-72C2-5722-5E13E82DB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5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3" name="Line 4938">
                <a:extLst>
                  <a:ext uri="{FF2B5EF4-FFF2-40B4-BE49-F238E27FC236}">
                    <a16:creationId xmlns:a16="http://schemas.microsoft.com/office/drawing/2014/main" id="{883EEFCA-4B4B-C316-5D7C-AC42AF857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9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4" name="Line 4939">
                <a:extLst>
                  <a:ext uri="{FF2B5EF4-FFF2-40B4-BE49-F238E27FC236}">
                    <a16:creationId xmlns:a16="http://schemas.microsoft.com/office/drawing/2014/main" id="{9E5F3727-3DEF-1FE5-B2B1-29720C2B7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3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5" name="Line 4940">
                <a:extLst>
                  <a:ext uri="{FF2B5EF4-FFF2-40B4-BE49-F238E27FC236}">
                    <a16:creationId xmlns:a16="http://schemas.microsoft.com/office/drawing/2014/main" id="{0F798B08-B99D-2FBA-050B-2F9FEA986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6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6" name="Line 4941">
                <a:extLst>
                  <a:ext uri="{FF2B5EF4-FFF2-40B4-BE49-F238E27FC236}">
                    <a16:creationId xmlns:a16="http://schemas.microsoft.com/office/drawing/2014/main" id="{65EEE82A-BEB7-FC83-6FD6-6A04A0C61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7" name="Line 4942">
                <a:extLst>
                  <a:ext uri="{FF2B5EF4-FFF2-40B4-BE49-F238E27FC236}">
                    <a16:creationId xmlns:a16="http://schemas.microsoft.com/office/drawing/2014/main" id="{7FFAA0D4-1DE3-7F06-4C7C-FC4F66A87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4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8" name="Line 4943">
                <a:extLst>
                  <a:ext uri="{FF2B5EF4-FFF2-40B4-BE49-F238E27FC236}">
                    <a16:creationId xmlns:a16="http://schemas.microsoft.com/office/drawing/2014/main" id="{B874F23F-0DBB-3B57-9CFB-24EDBE9E3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7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09" name="Line 4944">
                <a:extLst>
                  <a:ext uri="{FF2B5EF4-FFF2-40B4-BE49-F238E27FC236}">
                    <a16:creationId xmlns:a16="http://schemas.microsoft.com/office/drawing/2014/main" id="{462CF16A-44DD-BA06-EDBA-A0699B013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0" name="Line 4945">
                <a:extLst>
                  <a:ext uri="{FF2B5EF4-FFF2-40B4-BE49-F238E27FC236}">
                    <a16:creationId xmlns:a16="http://schemas.microsoft.com/office/drawing/2014/main" id="{57284422-CDEE-395D-94CC-E2EC075AB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5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1" name="Line 4946">
                <a:extLst>
                  <a:ext uri="{FF2B5EF4-FFF2-40B4-BE49-F238E27FC236}">
                    <a16:creationId xmlns:a16="http://schemas.microsoft.com/office/drawing/2014/main" id="{E16BCED5-2A48-C881-07A8-CF3825147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2" name="Line 4947">
                <a:extLst>
                  <a:ext uri="{FF2B5EF4-FFF2-40B4-BE49-F238E27FC236}">
                    <a16:creationId xmlns:a16="http://schemas.microsoft.com/office/drawing/2014/main" id="{FF8EC5E5-6D46-4436-4071-149724F1F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3" name="Line 4948">
                <a:extLst>
                  <a:ext uri="{FF2B5EF4-FFF2-40B4-BE49-F238E27FC236}">
                    <a16:creationId xmlns:a16="http://schemas.microsoft.com/office/drawing/2014/main" id="{B3447184-195F-49FA-CA96-BB036E043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5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4" name="Line 4949">
                <a:extLst>
                  <a:ext uri="{FF2B5EF4-FFF2-40B4-BE49-F238E27FC236}">
                    <a16:creationId xmlns:a16="http://schemas.microsoft.com/office/drawing/2014/main" id="{C18BF3E9-D77E-AEBA-04B0-C7575B2AC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5" name="Line 4950">
                <a:extLst>
                  <a:ext uri="{FF2B5EF4-FFF2-40B4-BE49-F238E27FC236}">
                    <a16:creationId xmlns:a16="http://schemas.microsoft.com/office/drawing/2014/main" id="{BAAE0CCC-0798-9ED8-E7D7-97CDC8F9E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6" name="Line 4951">
                <a:extLst>
                  <a:ext uri="{FF2B5EF4-FFF2-40B4-BE49-F238E27FC236}">
                    <a16:creationId xmlns:a16="http://schemas.microsoft.com/office/drawing/2014/main" id="{36E35376-E874-B57C-76B5-925693419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8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7" name="Line 4952">
                <a:extLst>
                  <a:ext uri="{FF2B5EF4-FFF2-40B4-BE49-F238E27FC236}">
                    <a16:creationId xmlns:a16="http://schemas.microsoft.com/office/drawing/2014/main" id="{C3A14161-4DDF-4E23-0F60-46E247FED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5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8" name="Line 4953">
                <a:extLst>
                  <a:ext uri="{FF2B5EF4-FFF2-40B4-BE49-F238E27FC236}">
                    <a16:creationId xmlns:a16="http://schemas.microsoft.com/office/drawing/2014/main" id="{5295C633-488C-55FB-4CAB-4DEF3F1333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0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19" name="Line 4954">
                <a:extLst>
                  <a:ext uri="{FF2B5EF4-FFF2-40B4-BE49-F238E27FC236}">
                    <a16:creationId xmlns:a16="http://schemas.microsoft.com/office/drawing/2014/main" id="{98CC9577-E5A7-1CF8-751A-A5C63707C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0" name="Line 4955">
                <a:extLst>
                  <a:ext uri="{FF2B5EF4-FFF2-40B4-BE49-F238E27FC236}">
                    <a16:creationId xmlns:a16="http://schemas.microsoft.com/office/drawing/2014/main" id="{3F52A7F8-2618-C8E5-485B-64A0CB602A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1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1" name="Line 4956">
                <a:extLst>
                  <a:ext uri="{FF2B5EF4-FFF2-40B4-BE49-F238E27FC236}">
                    <a16:creationId xmlns:a16="http://schemas.microsoft.com/office/drawing/2014/main" id="{B95A7101-5C9B-4AEE-6D11-B768753AF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7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2" name="Line 4957">
                <a:extLst>
                  <a:ext uri="{FF2B5EF4-FFF2-40B4-BE49-F238E27FC236}">
                    <a16:creationId xmlns:a16="http://schemas.microsoft.com/office/drawing/2014/main" id="{81E372D5-A0C5-6E5B-C6BB-A06054CC9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2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3" name="Line 4958">
                <a:extLst>
                  <a:ext uri="{FF2B5EF4-FFF2-40B4-BE49-F238E27FC236}">
                    <a16:creationId xmlns:a16="http://schemas.microsoft.com/office/drawing/2014/main" id="{C952A23D-5F9E-21F7-6178-B932B1109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6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4" name="Line 4959">
                <a:extLst>
                  <a:ext uri="{FF2B5EF4-FFF2-40B4-BE49-F238E27FC236}">
                    <a16:creationId xmlns:a16="http://schemas.microsoft.com/office/drawing/2014/main" id="{53571C1C-0890-6D6F-D9A3-9050859A88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1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5" name="Line 4960">
                <a:extLst>
                  <a:ext uri="{FF2B5EF4-FFF2-40B4-BE49-F238E27FC236}">
                    <a16:creationId xmlns:a16="http://schemas.microsoft.com/office/drawing/2014/main" id="{CC4ACE6D-667F-C789-C0CC-4D1A96969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5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6" name="Line 4961">
                <a:extLst>
                  <a:ext uri="{FF2B5EF4-FFF2-40B4-BE49-F238E27FC236}">
                    <a16:creationId xmlns:a16="http://schemas.microsoft.com/office/drawing/2014/main" id="{773CBE63-07E1-B783-6527-0A32044BA7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8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7" name="Line 4962">
                <a:extLst>
                  <a:ext uri="{FF2B5EF4-FFF2-40B4-BE49-F238E27FC236}">
                    <a16:creationId xmlns:a16="http://schemas.microsoft.com/office/drawing/2014/main" id="{F9A91AC2-9456-06CA-F887-3C05AA718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1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8" name="Line 4963">
                <a:extLst>
                  <a:ext uri="{FF2B5EF4-FFF2-40B4-BE49-F238E27FC236}">
                    <a16:creationId xmlns:a16="http://schemas.microsoft.com/office/drawing/2014/main" id="{9C8EB83F-9BD3-CAE1-668D-420ED637A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4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29" name="Line 4964">
                <a:extLst>
                  <a:ext uri="{FF2B5EF4-FFF2-40B4-BE49-F238E27FC236}">
                    <a16:creationId xmlns:a16="http://schemas.microsoft.com/office/drawing/2014/main" id="{42D77A1F-EA75-984B-3317-07530BA84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7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0" name="Line 4965">
                <a:extLst>
                  <a:ext uri="{FF2B5EF4-FFF2-40B4-BE49-F238E27FC236}">
                    <a16:creationId xmlns:a16="http://schemas.microsoft.com/office/drawing/2014/main" id="{70EAE2AC-C913-C459-EE68-DAE63F6384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9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1" name="Line 4966">
                <a:extLst>
                  <a:ext uri="{FF2B5EF4-FFF2-40B4-BE49-F238E27FC236}">
                    <a16:creationId xmlns:a16="http://schemas.microsoft.com/office/drawing/2014/main" id="{DA388282-B450-5D8E-1694-C17904B7F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1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2" name="Line 4967">
                <a:extLst>
                  <a:ext uri="{FF2B5EF4-FFF2-40B4-BE49-F238E27FC236}">
                    <a16:creationId xmlns:a16="http://schemas.microsoft.com/office/drawing/2014/main" id="{EEA4F979-154B-EF14-283A-D90D8CD56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3" name="Line 4968">
                <a:extLst>
                  <a:ext uri="{FF2B5EF4-FFF2-40B4-BE49-F238E27FC236}">
                    <a16:creationId xmlns:a16="http://schemas.microsoft.com/office/drawing/2014/main" id="{1D22B634-771E-1420-4C08-D25AC3294B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4" name="Line 4969">
                <a:extLst>
                  <a:ext uri="{FF2B5EF4-FFF2-40B4-BE49-F238E27FC236}">
                    <a16:creationId xmlns:a16="http://schemas.microsoft.com/office/drawing/2014/main" id="{52569E31-FB89-11E1-216D-F6ABACAF5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5" name="Line 4970">
                <a:extLst>
                  <a:ext uri="{FF2B5EF4-FFF2-40B4-BE49-F238E27FC236}">
                    <a16:creationId xmlns:a16="http://schemas.microsoft.com/office/drawing/2014/main" id="{F8FE8C02-D017-AFB9-F44A-08FC3E335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6" name="Line 4971">
                <a:extLst>
                  <a:ext uri="{FF2B5EF4-FFF2-40B4-BE49-F238E27FC236}">
                    <a16:creationId xmlns:a16="http://schemas.microsoft.com/office/drawing/2014/main" id="{6EB4A606-7642-D41C-9E1D-F392899A9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7" name="Line 4972">
                <a:extLst>
                  <a:ext uri="{FF2B5EF4-FFF2-40B4-BE49-F238E27FC236}">
                    <a16:creationId xmlns:a16="http://schemas.microsoft.com/office/drawing/2014/main" id="{D02A7E61-B214-C754-A400-49A58C213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8" name="Line 4973">
                <a:extLst>
                  <a:ext uri="{FF2B5EF4-FFF2-40B4-BE49-F238E27FC236}">
                    <a16:creationId xmlns:a16="http://schemas.microsoft.com/office/drawing/2014/main" id="{2A326CF1-6B8A-2E15-8B9E-336CFE3E5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1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39" name="Line 4974">
                <a:extLst>
                  <a:ext uri="{FF2B5EF4-FFF2-40B4-BE49-F238E27FC236}">
                    <a16:creationId xmlns:a16="http://schemas.microsoft.com/office/drawing/2014/main" id="{15F37518-203B-B581-63A6-64C98697D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9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0" name="Line 4975">
                <a:extLst>
                  <a:ext uri="{FF2B5EF4-FFF2-40B4-BE49-F238E27FC236}">
                    <a16:creationId xmlns:a16="http://schemas.microsoft.com/office/drawing/2014/main" id="{71BD955B-5D25-1DA9-B98B-B423235C8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7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1" name="Line 4976">
                <a:extLst>
                  <a:ext uri="{FF2B5EF4-FFF2-40B4-BE49-F238E27FC236}">
                    <a16:creationId xmlns:a16="http://schemas.microsoft.com/office/drawing/2014/main" id="{D3EF11C9-703F-7F7E-19B5-9BBF8A362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4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2" name="Line 4977">
                <a:extLst>
                  <a:ext uri="{FF2B5EF4-FFF2-40B4-BE49-F238E27FC236}">
                    <a16:creationId xmlns:a16="http://schemas.microsoft.com/office/drawing/2014/main" id="{A647EB52-C13D-52A3-8B14-E0E148A5B8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1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3" name="Line 4978">
                <a:extLst>
                  <a:ext uri="{FF2B5EF4-FFF2-40B4-BE49-F238E27FC236}">
                    <a16:creationId xmlns:a16="http://schemas.microsoft.com/office/drawing/2014/main" id="{CE1F04D2-7B26-9069-7825-D9594C121B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8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4" name="Line 4979">
                <a:extLst>
                  <a:ext uri="{FF2B5EF4-FFF2-40B4-BE49-F238E27FC236}">
                    <a16:creationId xmlns:a16="http://schemas.microsoft.com/office/drawing/2014/main" id="{9FE87E59-773C-58BD-1572-13EF81F096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5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5" name="Line 4980">
                <a:extLst>
                  <a:ext uri="{FF2B5EF4-FFF2-40B4-BE49-F238E27FC236}">
                    <a16:creationId xmlns:a16="http://schemas.microsoft.com/office/drawing/2014/main" id="{032E6A85-A332-6135-94FD-863A9F1D0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1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6" name="Line 4981">
                <a:extLst>
                  <a:ext uri="{FF2B5EF4-FFF2-40B4-BE49-F238E27FC236}">
                    <a16:creationId xmlns:a16="http://schemas.microsoft.com/office/drawing/2014/main" id="{A2E8505E-14C8-3B9B-74D3-3F2314B02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6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7" name="Line 4982">
                <a:extLst>
                  <a:ext uri="{FF2B5EF4-FFF2-40B4-BE49-F238E27FC236}">
                    <a16:creationId xmlns:a16="http://schemas.microsoft.com/office/drawing/2014/main" id="{1D98C633-8CAC-B9D7-2260-B61D3F518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2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8" name="Line 4983">
                <a:extLst>
                  <a:ext uri="{FF2B5EF4-FFF2-40B4-BE49-F238E27FC236}">
                    <a16:creationId xmlns:a16="http://schemas.microsoft.com/office/drawing/2014/main" id="{D1B281D6-DB73-80C5-501F-D56F3E4E3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7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49" name="Line 4984">
                <a:extLst>
                  <a:ext uri="{FF2B5EF4-FFF2-40B4-BE49-F238E27FC236}">
                    <a16:creationId xmlns:a16="http://schemas.microsoft.com/office/drawing/2014/main" id="{40F293B2-E35C-9E91-55CC-BDE60E87E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1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0" name="Line 4985">
                <a:extLst>
                  <a:ext uri="{FF2B5EF4-FFF2-40B4-BE49-F238E27FC236}">
                    <a16:creationId xmlns:a16="http://schemas.microsoft.com/office/drawing/2014/main" id="{D361AAFC-EA27-296A-70B6-634DAEB26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1" name="Line 4986">
                <a:extLst>
                  <a:ext uri="{FF2B5EF4-FFF2-40B4-BE49-F238E27FC236}">
                    <a16:creationId xmlns:a16="http://schemas.microsoft.com/office/drawing/2014/main" id="{213486C1-6838-AB32-8452-1EB32C60E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0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2" name="Line 4987">
                <a:extLst>
                  <a:ext uri="{FF2B5EF4-FFF2-40B4-BE49-F238E27FC236}">
                    <a16:creationId xmlns:a16="http://schemas.microsoft.com/office/drawing/2014/main" id="{6C07AA7A-04BF-E1A7-687B-F485A7245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85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3" name="Line 4988">
                <a:extLst>
                  <a:ext uri="{FF2B5EF4-FFF2-40B4-BE49-F238E27FC236}">
                    <a16:creationId xmlns:a16="http://schemas.microsoft.com/office/drawing/2014/main" id="{6778D71D-1DF4-0244-E7A6-25020065F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8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4" name="Line 4989">
                <a:extLst>
                  <a:ext uri="{FF2B5EF4-FFF2-40B4-BE49-F238E27FC236}">
                    <a16:creationId xmlns:a16="http://schemas.microsoft.com/office/drawing/2014/main" id="{A72FB1DA-A96B-A628-753D-610F5ABA7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5" name="Line 4990">
                <a:extLst>
                  <a:ext uri="{FF2B5EF4-FFF2-40B4-BE49-F238E27FC236}">
                    <a16:creationId xmlns:a16="http://schemas.microsoft.com/office/drawing/2014/main" id="{322A8031-D402-2832-EB21-7B3DF4F27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8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6" name="Line 4991">
                <a:extLst>
                  <a:ext uri="{FF2B5EF4-FFF2-40B4-BE49-F238E27FC236}">
                    <a16:creationId xmlns:a16="http://schemas.microsoft.com/office/drawing/2014/main" id="{F87B6304-0B64-2CCA-6F6D-26C38CCD0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7" name="Line 4992">
                <a:extLst>
                  <a:ext uri="{FF2B5EF4-FFF2-40B4-BE49-F238E27FC236}">
                    <a16:creationId xmlns:a16="http://schemas.microsoft.com/office/drawing/2014/main" id="{5580D47C-DDB7-766F-37F3-AF169FDBB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8" name="Line 4993">
                <a:extLst>
                  <a:ext uri="{FF2B5EF4-FFF2-40B4-BE49-F238E27FC236}">
                    <a16:creationId xmlns:a16="http://schemas.microsoft.com/office/drawing/2014/main" id="{A8F8DF02-87EA-CAB1-DCD4-F7DE07ED9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59" name="Line 4994">
                <a:extLst>
                  <a:ext uri="{FF2B5EF4-FFF2-40B4-BE49-F238E27FC236}">
                    <a16:creationId xmlns:a16="http://schemas.microsoft.com/office/drawing/2014/main" id="{0E77FFB0-13B9-9A99-EEEB-B8C1E2DC10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5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0" name="Line 4995">
                <a:extLst>
                  <a:ext uri="{FF2B5EF4-FFF2-40B4-BE49-F238E27FC236}">
                    <a16:creationId xmlns:a16="http://schemas.microsoft.com/office/drawing/2014/main" id="{C4E9F490-7389-7C12-DD8D-6F6C036EC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1" name="Line 4996">
                <a:extLst>
                  <a:ext uri="{FF2B5EF4-FFF2-40B4-BE49-F238E27FC236}">
                    <a16:creationId xmlns:a16="http://schemas.microsoft.com/office/drawing/2014/main" id="{C9DA87ED-64F5-644C-9EB6-E250EBC5B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7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2" name="Line 4997">
                <a:extLst>
                  <a:ext uri="{FF2B5EF4-FFF2-40B4-BE49-F238E27FC236}">
                    <a16:creationId xmlns:a16="http://schemas.microsoft.com/office/drawing/2014/main" id="{2F25ED19-A3A8-AD60-BC78-463F5B8EF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4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3" name="Line 4998">
                <a:extLst>
                  <a:ext uri="{FF2B5EF4-FFF2-40B4-BE49-F238E27FC236}">
                    <a16:creationId xmlns:a16="http://schemas.microsoft.com/office/drawing/2014/main" id="{132FB8AB-6DE4-5319-3A9B-17AE35A66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4" name="Line 4999">
                <a:extLst>
                  <a:ext uri="{FF2B5EF4-FFF2-40B4-BE49-F238E27FC236}">
                    <a16:creationId xmlns:a16="http://schemas.microsoft.com/office/drawing/2014/main" id="{3481CADA-06C6-B1EC-27A0-DED80AB7C2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6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5" name="Line 5000">
                <a:extLst>
                  <a:ext uri="{FF2B5EF4-FFF2-40B4-BE49-F238E27FC236}">
                    <a16:creationId xmlns:a16="http://schemas.microsoft.com/office/drawing/2014/main" id="{986322DD-CF6C-D3F4-8A14-41CA9F5A9B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3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6" name="Line 5001">
                <a:extLst>
                  <a:ext uri="{FF2B5EF4-FFF2-40B4-BE49-F238E27FC236}">
                    <a16:creationId xmlns:a16="http://schemas.microsoft.com/office/drawing/2014/main" id="{5DD74BF7-77A3-3870-32C4-E99DEADA5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9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7" name="Line 5002">
                <a:extLst>
                  <a:ext uri="{FF2B5EF4-FFF2-40B4-BE49-F238E27FC236}">
                    <a16:creationId xmlns:a16="http://schemas.microsoft.com/office/drawing/2014/main" id="{0BBD0A9B-5788-ADCC-2F87-D974980EE1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5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8" name="Line 5003">
                <a:extLst>
                  <a:ext uri="{FF2B5EF4-FFF2-40B4-BE49-F238E27FC236}">
                    <a16:creationId xmlns:a16="http://schemas.microsoft.com/office/drawing/2014/main" id="{7541425B-3015-ADB1-5259-8632C48A8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69" name="Line 5004">
                <a:extLst>
                  <a:ext uri="{FF2B5EF4-FFF2-40B4-BE49-F238E27FC236}">
                    <a16:creationId xmlns:a16="http://schemas.microsoft.com/office/drawing/2014/main" id="{4FA1B5F3-5692-728D-4719-A0B819D72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7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0" name="Line 5005">
                <a:extLst>
                  <a:ext uri="{FF2B5EF4-FFF2-40B4-BE49-F238E27FC236}">
                    <a16:creationId xmlns:a16="http://schemas.microsoft.com/office/drawing/2014/main" id="{2AB87779-9DA7-23D4-E45D-AD94C3146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1" name="Line 5006">
                <a:extLst>
                  <a:ext uri="{FF2B5EF4-FFF2-40B4-BE49-F238E27FC236}">
                    <a16:creationId xmlns:a16="http://schemas.microsoft.com/office/drawing/2014/main" id="{1972BE5B-EBEC-94B8-6869-F289853CE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9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2" name="Line 5007">
                <a:extLst>
                  <a:ext uri="{FF2B5EF4-FFF2-40B4-BE49-F238E27FC236}">
                    <a16:creationId xmlns:a16="http://schemas.microsoft.com/office/drawing/2014/main" id="{A69CE8CE-7418-BAEE-084D-8074FF7C2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5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3" name="Line 5008">
                <a:extLst>
                  <a:ext uri="{FF2B5EF4-FFF2-40B4-BE49-F238E27FC236}">
                    <a16:creationId xmlns:a16="http://schemas.microsoft.com/office/drawing/2014/main" id="{4E67807C-24A5-C7B6-E5FB-00CD57E441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4" name="Line 5009">
                <a:extLst>
                  <a:ext uri="{FF2B5EF4-FFF2-40B4-BE49-F238E27FC236}">
                    <a16:creationId xmlns:a16="http://schemas.microsoft.com/office/drawing/2014/main" id="{22889272-4F85-FB11-CA6C-F215CD029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7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5" name="Line 5010">
                <a:extLst>
                  <a:ext uri="{FF2B5EF4-FFF2-40B4-BE49-F238E27FC236}">
                    <a16:creationId xmlns:a16="http://schemas.microsoft.com/office/drawing/2014/main" id="{C55510C7-6A51-5191-17CA-6660FE1D8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6" name="Line 5011">
                <a:extLst>
                  <a:ext uri="{FF2B5EF4-FFF2-40B4-BE49-F238E27FC236}">
                    <a16:creationId xmlns:a16="http://schemas.microsoft.com/office/drawing/2014/main" id="{8B2D02C6-2F24-3DA0-A122-6AD53208C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8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7" name="Line 5012">
                <a:extLst>
                  <a:ext uri="{FF2B5EF4-FFF2-40B4-BE49-F238E27FC236}">
                    <a16:creationId xmlns:a16="http://schemas.microsoft.com/office/drawing/2014/main" id="{1BA2136A-8C24-EA91-B1CD-F6CBF25C3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4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8" name="Line 5013">
                <a:extLst>
                  <a:ext uri="{FF2B5EF4-FFF2-40B4-BE49-F238E27FC236}">
                    <a16:creationId xmlns:a16="http://schemas.microsoft.com/office/drawing/2014/main" id="{F74519D8-1423-4901-D4BF-362FF6A93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8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79" name="Freeform 5014">
                <a:extLst>
                  <a:ext uri="{FF2B5EF4-FFF2-40B4-BE49-F238E27FC236}">
                    <a16:creationId xmlns:a16="http://schemas.microsoft.com/office/drawing/2014/main" id="{FACEB4B7-7B36-8FCE-436A-BDDB44DE9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0" name="Freeform 5015">
                <a:extLst>
                  <a:ext uri="{FF2B5EF4-FFF2-40B4-BE49-F238E27FC236}">
                    <a16:creationId xmlns:a16="http://schemas.microsoft.com/office/drawing/2014/main" id="{7AFD06C3-2956-3DF5-15F0-6D2B25F3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1" name="Freeform 5016">
                <a:extLst>
                  <a:ext uri="{FF2B5EF4-FFF2-40B4-BE49-F238E27FC236}">
                    <a16:creationId xmlns:a16="http://schemas.microsoft.com/office/drawing/2014/main" id="{193EAA6D-BC93-3EE6-8D65-C95FD177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2" name="Line 5017">
                <a:extLst>
                  <a:ext uri="{FF2B5EF4-FFF2-40B4-BE49-F238E27FC236}">
                    <a16:creationId xmlns:a16="http://schemas.microsoft.com/office/drawing/2014/main" id="{E719BAAB-9C8C-2CA7-10D0-6C3D4C844E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3" name="Freeform 5018">
                <a:extLst>
                  <a:ext uri="{FF2B5EF4-FFF2-40B4-BE49-F238E27FC236}">
                    <a16:creationId xmlns:a16="http://schemas.microsoft.com/office/drawing/2014/main" id="{DC477B4B-4A24-B04F-7F99-4FD674CA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0"/>
                    </a:moveTo>
                    <a:lnTo>
                      <a:pt x="2" y="3"/>
                    </a:lnTo>
                    <a:lnTo>
                      <a:pt x="2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4" name="Line 5019">
                <a:extLst>
                  <a:ext uri="{FF2B5EF4-FFF2-40B4-BE49-F238E27FC236}">
                    <a16:creationId xmlns:a16="http://schemas.microsoft.com/office/drawing/2014/main" id="{CC0B857B-AA2F-0854-B8F5-FA2C72BF04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5" name="Freeform 5020">
                <a:extLst>
                  <a:ext uri="{FF2B5EF4-FFF2-40B4-BE49-F238E27FC236}">
                    <a16:creationId xmlns:a16="http://schemas.microsoft.com/office/drawing/2014/main" id="{257B2557-A591-7FA2-7530-CFB8B8800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2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6" name="Line 5021">
                <a:extLst>
                  <a:ext uri="{FF2B5EF4-FFF2-40B4-BE49-F238E27FC236}">
                    <a16:creationId xmlns:a16="http://schemas.microsoft.com/office/drawing/2014/main" id="{DF5FC12C-57ED-5CEB-A35B-E6A5759051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7" name="Freeform 5022">
                <a:extLst>
                  <a:ext uri="{FF2B5EF4-FFF2-40B4-BE49-F238E27FC236}">
                    <a16:creationId xmlns:a16="http://schemas.microsoft.com/office/drawing/2014/main" id="{D304DE03-2BB6-057F-9A43-B9651210A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8" name="Line 5023">
                <a:extLst>
                  <a:ext uri="{FF2B5EF4-FFF2-40B4-BE49-F238E27FC236}">
                    <a16:creationId xmlns:a16="http://schemas.microsoft.com/office/drawing/2014/main" id="{FF1760CA-43C0-31F2-583B-D395A0561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89" name="Freeform 5024">
                <a:extLst>
                  <a:ext uri="{FF2B5EF4-FFF2-40B4-BE49-F238E27FC236}">
                    <a16:creationId xmlns:a16="http://schemas.microsoft.com/office/drawing/2014/main" id="{621B28D6-17B1-8323-1280-69BF6BFEE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0" name="Freeform 5025">
                <a:extLst>
                  <a:ext uri="{FF2B5EF4-FFF2-40B4-BE49-F238E27FC236}">
                    <a16:creationId xmlns:a16="http://schemas.microsoft.com/office/drawing/2014/main" id="{CCCDFFF1-0E28-C3A7-040E-742F813F9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1" name="Freeform 5026">
                <a:extLst>
                  <a:ext uri="{FF2B5EF4-FFF2-40B4-BE49-F238E27FC236}">
                    <a16:creationId xmlns:a16="http://schemas.microsoft.com/office/drawing/2014/main" id="{32ED4A68-3431-75F4-7353-44FA5AC85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4"/>
                  <a:gd name="T1" fmla="*/ 0 h 1007"/>
                  <a:gd name="T2" fmla="*/ 0 w 4"/>
                  <a:gd name="T3" fmla="*/ 0 h 1007"/>
                  <a:gd name="T4" fmla="*/ 0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2" name="Line 5027">
                <a:extLst>
                  <a:ext uri="{FF2B5EF4-FFF2-40B4-BE49-F238E27FC236}">
                    <a16:creationId xmlns:a16="http://schemas.microsoft.com/office/drawing/2014/main" id="{0F5E64B8-558E-194B-80C3-D667DD57E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3" name="Freeform 5028">
                <a:extLst>
                  <a:ext uri="{FF2B5EF4-FFF2-40B4-BE49-F238E27FC236}">
                    <a16:creationId xmlns:a16="http://schemas.microsoft.com/office/drawing/2014/main" id="{9769758D-3A7C-EC2D-A740-791377FA8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4" name="Freeform 5029">
                <a:extLst>
                  <a:ext uri="{FF2B5EF4-FFF2-40B4-BE49-F238E27FC236}">
                    <a16:creationId xmlns:a16="http://schemas.microsoft.com/office/drawing/2014/main" id="{6C516935-A367-97A4-CBEE-15DA596CE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5" name="Freeform 5030">
                <a:extLst>
                  <a:ext uri="{FF2B5EF4-FFF2-40B4-BE49-F238E27FC236}">
                    <a16:creationId xmlns:a16="http://schemas.microsoft.com/office/drawing/2014/main" id="{6CC6D5F6-73F1-8AF2-0B93-ABCD3DB1F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6" name="Line 5031">
                <a:extLst>
                  <a:ext uri="{FF2B5EF4-FFF2-40B4-BE49-F238E27FC236}">
                    <a16:creationId xmlns:a16="http://schemas.microsoft.com/office/drawing/2014/main" id="{35E75FAD-6C43-14D3-132E-FA43B4FCA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7" name="Freeform 5032">
                <a:extLst>
                  <a:ext uri="{FF2B5EF4-FFF2-40B4-BE49-F238E27FC236}">
                    <a16:creationId xmlns:a16="http://schemas.microsoft.com/office/drawing/2014/main" id="{AF56EB07-EE00-58FF-2A42-1F14B3D5B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8" name="Freeform 5033">
                <a:extLst>
                  <a:ext uri="{FF2B5EF4-FFF2-40B4-BE49-F238E27FC236}">
                    <a16:creationId xmlns:a16="http://schemas.microsoft.com/office/drawing/2014/main" id="{85E093A8-54D8-2228-D870-5A16C7659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799" name="Freeform 5034">
                <a:extLst>
                  <a:ext uri="{FF2B5EF4-FFF2-40B4-BE49-F238E27FC236}">
                    <a16:creationId xmlns:a16="http://schemas.microsoft.com/office/drawing/2014/main" id="{B50A4508-6C88-53D5-F5AC-48DEBF01A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0" name="Freeform 5035">
                <a:extLst>
                  <a:ext uri="{FF2B5EF4-FFF2-40B4-BE49-F238E27FC236}">
                    <a16:creationId xmlns:a16="http://schemas.microsoft.com/office/drawing/2014/main" id="{D6D6B938-6497-BCDD-ED7D-329B21D65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1" name="Line 5036">
                <a:extLst>
                  <a:ext uri="{FF2B5EF4-FFF2-40B4-BE49-F238E27FC236}">
                    <a16:creationId xmlns:a16="http://schemas.microsoft.com/office/drawing/2014/main" id="{BA2D504A-CDCD-FCB6-6A04-8355C7821C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2" name="Freeform 5037">
                <a:extLst>
                  <a:ext uri="{FF2B5EF4-FFF2-40B4-BE49-F238E27FC236}">
                    <a16:creationId xmlns:a16="http://schemas.microsoft.com/office/drawing/2014/main" id="{FD7B0E89-3880-38CB-A261-B660184D0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3" name="Freeform 5038">
                <a:extLst>
                  <a:ext uri="{FF2B5EF4-FFF2-40B4-BE49-F238E27FC236}">
                    <a16:creationId xmlns:a16="http://schemas.microsoft.com/office/drawing/2014/main" id="{DA095603-996D-FEF5-00DF-99856AD93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4" name="Freeform 5039">
                <a:extLst>
                  <a:ext uri="{FF2B5EF4-FFF2-40B4-BE49-F238E27FC236}">
                    <a16:creationId xmlns:a16="http://schemas.microsoft.com/office/drawing/2014/main" id="{76C02DF5-84B2-FF90-DA32-5CE4DE0EE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5" name="Freeform 5040">
                <a:extLst>
                  <a:ext uri="{FF2B5EF4-FFF2-40B4-BE49-F238E27FC236}">
                    <a16:creationId xmlns:a16="http://schemas.microsoft.com/office/drawing/2014/main" id="{8FAA3CD8-22AD-E329-F11D-24E65ECB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6" name="Freeform 5041">
                <a:extLst>
                  <a:ext uri="{FF2B5EF4-FFF2-40B4-BE49-F238E27FC236}">
                    <a16:creationId xmlns:a16="http://schemas.microsoft.com/office/drawing/2014/main" id="{0DD12D96-7D48-45B9-FD15-529A6A00D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7" name="Freeform 5042">
                <a:extLst>
                  <a:ext uri="{FF2B5EF4-FFF2-40B4-BE49-F238E27FC236}">
                    <a16:creationId xmlns:a16="http://schemas.microsoft.com/office/drawing/2014/main" id="{A133FFD6-B5DD-A67A-6609-A8A1DF2E4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8" name="Freeform 5043">
                <a:extLst>
                  <a:ext uri="{FF2B5EF4-FFF2-40B4-BE49-F238E27FC236}">
                    <a16:creationId xmlns:a16="http://schemas.microsoft.com/office/drawing/2014/main" id="{4FF02938-575D-3081-E0AB-03F8EC66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09" name="Freeform 5044">
                <a:extLst>
                  <a:ext uri="{FF2B5EF4-FFF2-40B4-BE49-F238E27FC236}">
                    <a16:creationId xmlns:a16="http://schemas.microsoft.com/office/drawing/2014/main" id="{E1C18897-17A6-BE41-A4AC-AE73476CD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0" name="Freeform 5045">
                <a:extLst>
                  <a:ext uri="{FF2B5EF4-FFF2-40B4-BE49-F238E27FC236}">
                    <a16:creationId xmlns:a16="http://schemas.microsoft.com/office/drawing/2014/main" id="{AD80DD54-141E-1209-E2A9-14969FDF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6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811" name="Line 5046">
                <a:extLst>
                  <a:ext uri="{FF2B5EF4-FFF2-40B4-BE49-F238E27FC236}">
                    <a16:creationId xmlns:a16="http://schemas.microsoft.com/office/drawing/2014/main" id="{E50532E2-715A-02AB-18E0-D98652247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4" name="Group 5248">
              <a:extLst>
                <a:ext uri="{FF2B5EF4-FFF2-40B4-BE49-F238E27FC236}">
                  <a16:creationId xmlns:a16="http://schemas.microsoft.com/office/drawing/2014/main" id="{7B45A852-9F47-C41C-BE42-FB41925C3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0" y="825"/>
              <a:ext cx="333" cy="779"/>
              <a:chOff x="2280" y="825"/>
              <a:chExt cx="333" cy="779"/>
            </a:xfrm>
          </p:grpSpPr>
          <p:sp>
            <p:nvSpPr>
              <p:cNvPr id="71412" name="Freeform 5048">
                <a:extLst>
                  <a:ext uri="{FF2B5EF4-FFF2-40B4-BE49-F238E27FC236}">
                    <a16:creationId xmlns:a16="http://schemas.microsoft.com/office/drawing/2014/main" id="{9147776F-D3E0-5ED2-45A5-5A3A3369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3" name="Rectangle 5049">
                <a:extLst>
                  <a:ext uri="{FF2B5EF4-FFF2-40B4-BE49-F238E27FC236}">
                    <a16:creationId xmlns:a16="http://schemas.microsoft.com/office/drawing/2014/main" id="{9E57E1F6-759D-BAF7-1DA1-648CA4368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14" name="Rectangle 5050">
                <a:extLst>
                  <a:ext uri="{FF2B5EF4-FFF2-40B4-BE49-F238E27FC236}">
                    <a16:creationId xmlns:a16="http://schemas.microsoft.com/office/drawing/2014/main" id="{046876B9-892E-0702-EB85-3CBE14F97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15" name="Freeform 5051">
                <a:extLst>
                  <a:ext uri="{FF2B5EF4-FFF2-40B4-BE49-F238E27FC236}">
                    <a16:creationId xmlns:a16="http://schemas.microsoft.com/office/drawing/2014/main" id="{CD53B6F0-B0F6-43E5-F6E2-4EEA7338F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6" name="Freeform 5052">
                <a:extLst>
                  <a:ext uri="{FF2B5EF4-FFF2-40B4-BE49-F238E27FC236}">
                    <a16:creationId xmlns:a16="http://schemas.microsoft.com/office/drawing/2014/main" id="{F8447EAA-6316-6DFB-2A94-36F8EFE15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7" name="Freeform 5053">
                <a:extLst>
                  <a:ext uri="{FF2B5EF4-FFF2-40B4-BE49-F238E27FC236}">
                    <a16:creationId xmlns:a16="http://schemas.microsoft.com/office/drawing/2014/main" id="{2F620091-4599-88A1-F161-B79E57DC7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8" name="Rectangle 5054">
                <a:extLst>
                  <a:ext uri="{FF2B5EF4-FFF2-40B4-BE49-F238E27FC236}">
                    <a16:creationId xmlns:a16="http://schemas.microsoft.com/office/drawing/2014/main" id="{4410A611-F210-A370-157D-82E7E7E42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19" name="Rectangle 5055">
                <a:extLst>
                  <a:ext uri="{FF2B5EF4-FFF2-40B4-BE49-F238E27FC236}">
                    <a16:creationId xmlns:a16="http://schemas.microsoft.com/office/drawing/2014/main" id="{689F1DBF-055F-0B5E-EDFA-043942DFF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20" name="Freeform 5056">
                <a:extLst>
                  <a:ext uri="{FF2B5EF4-FFF2-40B4-BE49-F238E27FC236}">
                    <a16:creationId xmlns:a16="http://schemas.microsoft.com/office/drawing/2014/main" id="{CE25105D-9A00-C299-68DB-71A6BC7E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1" name="Freeform 5057">
                <a:extLst>
                  <a:ext uri="{FF2B5EF4-FFF2-40B4-BE49-F238E27FC236}">
                    <a16:creationId xmlns:a16="http://schemas.microsoft.com/office/drawing/2014/main" id="{5280169C-CA30-5CA7-61EC-A3342718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2" name="Freeform 5058">
                <a:extLst>
                  <a:ext uri="{FF2B5EF4-FFF2-40B4-BE49-F238E27FC236}">
                    <a16:creationId xmlns:a16="http://schemas.microsoft.com/office/drawing/2014/main" id="{EE36343E-4C87-9A9A-38EB-B54CFC8E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5" cy="252"/>
              </a:xfrm>
              <a:custGeom>
                <a:avLst/>
                <a:gdLst>
                  <a:gd name="T0" fmla="*/ 0 w 11"/>
                  <a:gd name="T1" fmla="*/ 0 h 1008"/>
                  <a:gd name="T2" fmla="*/ 0 w 11"/>
                  <a:gd name="T3" fmla="*/ 0 h 1008"/>
                  <a:gd name="T4" fmla="*/ 0 w 11"/>
                  <a:gd name="T5" fmla="*/ 0 h 1008"/>
                  <a:gd name="T6" fmla="*/ 0 w 11"/>
                  <a:gd name="T7" fmla="*/ 0 h 1008"/>
                  <a:gd name="T8" fmla="*/ 0 w 1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08"/>
                  <a:gd name="T17" fmla="*/ 11 w 1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08">
                    <a:moveTo>
                      <a:pt x="0" y="0"/>
                    </a:moveTo>
                    <a:lnTo>
                      <a:pt x="11" y="3"/>
                    </a:lnTo>
                    <a:lnTo>
                      <a:pt x="1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3" name="Line 5059">
                <a:extLst>
                  <a:ext uri="{FF2B5EF4-FFF2-40B4-BE49-F238E27FC236}">
                    <a16:creationId xmlns:a16="http://schemas.microsoft.com/office/drawing/2014/main" id="{C1947E0F-EC75-BCBB-8D07-68B6F4EBC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4" name="Rectangle 5060">
                <a:extLst>
                  <a:ext uri="{FF2B5EF4-FFF2-40B4-BE49-F238E27FC236}">
                    <a16:creationId xmlns:a16="http://schemas.microsoft.com/office/drawing/2014/main" id="{47D8EAE7-E932-4CD7-EFCD-96936041B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25" name="Freeform 5061">
                <a:extLst>
                  <a:ext uri="{FF2B5EF4-FFF2-40B4-BE49-F238E27FC236}">
                    <a16:creationId xmlns:a16="http://schemas.microsoft.com/office/drawing/2014/main" id="{735109E6-9D9B-E64E-77C5-0A1C766A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6" name="Freeform 5062">
                <a:extLst>
                  <a:ext uri="{FF2B5EF4-FFF2-40B4-BE49-F238E27FC236}">
                    <a16:creationId xmlns:a16="http://schemas.microsoft.com/office/drawing/2014/main" id="{489EFEB3-3220-D40B-DFD0-96120B88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7" name="Rectangle 5063">
                <a:extLst>
                  <a:ext uri="{FF2B5EF4-FFF2-40B4-BE49-F238E27FC236}">
                    <a16:creationId xmlns:a16="http://schemas.microsoft.com/office/drawing/2014/main" id="{BD6D6D24-4B48-F030-B661-8A508C801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28" name="Freeform 5064">
                <a:extLst>
                  <a:ext uri="{FF2B5EF4-FFF2-40B4-BE49-F238E27FC236}">
                    <a16:creationId xmlns:a16="http://schemas.microsoft.com/office/drawing/2014/main" id="{EF1A20B8-2CE0-FC84-E73C-638B6D2DB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40"/>
                <a:ext cx="2" cy="252"/>
              </a:xfrm>
              <a:custGeom>
                <a:avLst/>
                <a:gdLst>
                  <a:gd name="T0" fmla="*/ 0 w 2"/>
                  <a:gd name="T1" fmla="*/ 0 h 1006"/>
                  <a:gd name="T2" fmla="*/ 2 w 2"/>
                  <a:gd name="T3" fmla="*/ 0 h 1006"/>
                  <a:gd name="T4" fmla="*/ 2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29" name="Rectangle 5065">
                <a:extLst>
                  <a:ext uri="{FF2B5EF4-FFF2-40B4-BE49-F238E27FC236}">
                    <a16:creationId xmlns:a16="http://schemas.microsoft.com/office/drawing/2014/main" id="{F5D2E510-7E4B-2557-EA27-619BA4DE4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30" name="Freeform 5066">
                <a:extLst>
                  <a:ext uri="{FF2B5EF4-FFF2-40B4-BE49-F238E27FC236}">
                    <a16:creationId xmlns:a16="http://schemas.microsoft.com/office/drawing/2014/main" id="{94CB0B4C-A283-4B3E-7E57-26170F07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1" name="Freeform 5067">
                <a:extLst>
                  <a:ext uri="{FF2B5EF4-FFF2-40B4-BE49-F238E27FC236}">
                    <a16:creationId xmlns:a16="http://schemas.microsoft.com/office/drawing/2014/main" id="{2FA59F98-BAE3-7DA1-0580-6D99E5843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2" name="Freeform 5068">
                <a:extLst>
                  <a:ext uri="{FF2B5EF4-FFF2-40B4-BE49-F238E27FC236}">
                    <a16:creationId xmlns:a16="http://schemas.microsoft.com/office/drawing/2014/main" id="{1714E872-94F2-724B-A420-249F6D0A0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0"/>
                    </a:moveTo>
                    <a:lnTo>
                      <a:pt x="14" y="2"/>
                    </a:lnTo>
                    <a:lnTo>
                      <a:pt x="14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3" name="Line 5069">
                <a:extLst>
                  <a:ext uri="{FF2B5EF4-FFF2-40B4-BE49-F238E27FC236}">
                    <a16:creationId xmlns:a16="http://schemas.microsoft.com/office/drawing/2014/main" id="{898725C2-9954-4B6D-F53E-C1BADEC7E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4" name="Rectangle 5070">
                <a:extLst>
                  <a:ext uri="{FF2B5EF4-FFF2-40B4-BE49-F238E27FC236}">
                    <a16:creationId xmlns:a16="http://schemas.microsoft.com/office/drawing/2014/main" id="{CD39A9F8-FCB4-C99D-7B69-01FBE40E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35" name="Freeform 5071">
                <a:extLst>
                  <a:ext uri="{FF2B5EF4-FFF2-40B4-BE49-F238E27FC236}">
                    <a16:creationId xmlns:a16="http://schemas.microsoft.com/office/drawing/2014/main" id="{5F8B5FFF-05D4-EA82-104B-98F9C6E3E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6" name="Freeform 5072">
                <a:extLst>
                  <a:ext uri="{FF2B5EF4-FFF2-40B4-BE49-F238E27FC236}">
                    <a16:creationId xmlns:a16="http://schemas.microsoft.com/office/drawing/2014/main" id="{1EE93D23-2295-3D6B-FFA6-7D0C77CEE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37" name="Rectangle 5073">
                <a:extLst>
                  <a:ext uri="{FF2B5EF4-FFF2-40B4-BE49-F238E27FC236}">
                    <a16:creationId xmlns:a16="http://schemas.microsoft.com/office/drawing/2014/main" id="{3FFBA44C-BB3F-061B-3EEC-BED94384C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38" name="Rectangle 5074">
                <a:extLst>
                  <a:ext uri="{FF2B5EF4-FFF2-40B4-BE49-F238E27FC236}">
                    <a16:creationId xmlns:a16="http://schemas.microsoft.com/office/drawing/2014/main" id="{70E334BF-5E5B-052A-CAFD-C2DF9FC71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39" name="Freeform 5075">
                <a:extLst>
                  <a:ext uri="{FF2B5EF4-FFF2-40B4-BE49-F238E27FC236}">
                    <a16:creationId xmlns:a16="http://schemas.microsoft.com/office/drawing/2014/main" id="{73467C55-1513-3373-843A-AF7FAD73F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40" name="Freeform 5076">
                <a:extLst>
                  <a:ext uri="{FF2B5EF4-FFF2-40B4-BE49-F238E27FC236}">
                    <a16:creationId xmlns:a16="http://schemas.microsoft.com/office/drawing/2014/main" id="{E0CBC8E8-4E90-FF99-7D2D-73F38A57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41" name="Freeform 5077">
                <a:extLst>
                  <a:ext uri="{FF2B5EF4-FFF2-40B4-BE49-F238E27FC236}">
                    <a16:creationId xmlns:a16="http://schemas.microsoft.com/office/drawing/2014/main" id="{280436A6-624A-6CE4-A4C9-2B8D2267A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42" name="Line 5078">
                <a:extLst>
                  <a:ext uri="{FF2B5EF4-FFF2-40B4-BE49-F238E27FC236}">
                    <a16:creationId xmlns:a16="http://schemas.microsoft.com/office/drawing/2014/main" id="{AEB0508B-AB97-9FC6-4BE5-20CF0D65A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43" name="Rectangle 5079">
                <a:extLst>
                  <a:ext uri="{FF2B5EF4-FFF2-40B4-BE49-F238E27FC236}">
                    <a16:creationId xmlns:a16="http://schemas.microsoft.com/office/drawing/2014/main" id="{8CE4A4AF-6DAD-71AC-F571-04CEB1193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4" name="Rectangle 5080">
                <a:extLst>
                  <a:ext uri="{FF2B5EF4-FFF2-40B4-BE49-F238E27FC236}">
                    <a16:creationId xmlns:a16="http://schemas.microsoft.com/office/drawing/2014/main" id="{88C54A8C-4CA6-2CBE-5F75-A4B879336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5" name="Rectangle 5081">
                <a:extLst>
                  <a:ext uri="{FF2B5EF4-FFF2-40B4-BE49-F238E27FC236}">
                    <a16:creationId xmlns:a16="http://schemas.microsoft.com/office/drawing/2014/main" id="{DA1336A0-7BC5-17BB-B805-91CC8C72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6" name="Rectangle 5082">
                <a:extLst>
                  <a:ext uri="{FF2B5EF4-FFF2-40B4-BE49-F238E27FC236}">
                    <a16:creationId xmlns:a16="http://schemas.microsoft.com/office/drawing/2014/main" id="{B297BC1E-9E7E-2245-02B4-05A9CD179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7" name="Rectangle 5083">
                <a:extLst>
                  <a:ext uri="{FF2B5EF4-FFF2-40B4-BE49-F238E27FC236}">
                    <a16:creationId xmlns:a16="http://schemas.microsoft.com/office/drawing/2014/main" id="{F72571C7-A243-D571-300E-9BB692EE2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8" name="Rectangle 5084">
                <a:extLst>
                  <a:ext uri="{FF2B5EF4-FFF2-40B4-BE49-F238E27FC236}">
                    <a16:creationId xmlns:a16="http://schemas.microsoft.com/office/drawing/2014/main" id="{F63746B1-10AF-6637-EA4A-D21CC0E91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49" name="Freeform 5085">
                <a:extLst>
                  <a:ext uri="{FF2B5EF4-FFF2-40B4-BE49-F238E27FC236}">
                    <a16:creationId xmlns:a16="http://schemas.microsoft.com/office/drawing/2014/main" id="{C39DFC22-CECB-B042-0E5C-4A7E254E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50" name="Freeform 5086">
                <a:extLst>
                  <a:ext uri="{FF2B5EF4-FFF2-40B4-BE49-F238E27FC236}">
                    <a16:creationId xmlns:a16="http://schemas.microsoft.com/office/drawing/2014/main" id="{85EF0075-231B-D6AA-F587-5E08F4AAC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7" cy="252"/>
              </a:xfrm>
              <a:custGeom>
                <a:avLst/>
                <a:gdLst>
                  <a:gd name="T0" fmla="*/ 0 w 15"/>
                  <a:gd name="T1" fmla="*/ 0 h 1006"/>
                  <a:gd name="T2" fmla="*/ 0 w 15"/>
                  <a:gd name="T3" fmla="*/ 0 h 1006"/>
                  <a:gd name="T4" fmla="*/ 0 w 15"/>
                  <a:gd name="T5" fmla="*/ 0 h 1006"/>
                  <a:gd name="T6" fmla="*/ 0 w 15"/>
                  <a:gd name="T7" fmla="*/ 0 h 1006"/>
                  <a:gd name="T8" fmla="*/ 0 w 15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006"/>
                  <a:gd name="T17" fmla="*/ 15 w 15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006">
                    <a:moveTo>
                      <a:pt x="0" y="0"/>
                    </a:moveTo>
                    <a:lnTo>
                      <a:pt x="15" y="0"/>
                    </a:lnTo>
                    <a:lnTo>
                      <a:pt x="15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51" name="Line 5087">
                <a:extLst>
                  <a:ext uri="{FF2B5EF4-FFF2-40B4-BE49-F238E27FC236}">
                    <a16:creationId xmlns:a16="http://schemas.microsoft.com/office/drawing/2014/main" id="{2A765B07-3011-9F3D-8C60-77D4B0485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52" name="Freeform 5088">
                <a:extLst>
                  <a:ext uri="{FF2B5EF4-FFF2-40B4-BE49-F238E27FC236}">
                    <a16:creationId xmlns:a16="http://schemas.microsoft.com/office/drawing/2014/main" id="{60F258F9-FADB-D807-4F7E-13049A4AA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53" name="Rectangle 5089">
                <a:extLst>
                  <a:ext uri="{FF2B5EF4-FFF2-40B4-BE49-F238E27FC236}">
                    <a16:creationId xmlns:a16="http://schemas.microsoft.com/office/drawing/2014/main" id="{0BD6F11A-16FE-9F24-2076-86CBD1A35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4" name="Rectangle 5090">
                <a:extLst>
                  <a:ext uri="{FF2B5EF4-FFF2-40B4-BE49-F238E27FC236}">
                    <a16:creationId xmlns:a16="http://schemas.microsoft.com/office/drawing/2014/main" id="{32EE20C2-F4F2-5D06-ACFA-CDB89A064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5" name="Rectangle 5091">
                <a:extLst>
                  <a:ext uri="{FF2B5EF4-FFF2-40B4-BE49-F238E27FC236}">
                    <a16:creationId xmlns:a16="http://schemas.microsoft.com/office/drawing/2014/main" id="{0A6FA866-D0B0-00AD-5AA1-8F293A16E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6" name="Rectangle 5092">
                <a:extLst>
                  <a:ext uri="{FF2B5EF4-FFF2-40B4-BE49-F238E27FC236}">
                    <a16:creationId xmlns:a16="http://schemas.microsoft.com/office/drawing/2014/main" id="{F34743F0-4470-3852-4C34-0F551C3A6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7" name="Rectangle 5093">
                <a:extLst>
                  <a:ext uri="{FF2B5EF4-FFF2-40B4-BE49-F238E27FC236}">
                    <a16:creationId xmlns:a16="http://schemas.microsoft.com/office/drawing/2014/main" id="{EF82215B-C126-E1A9-4912-B7C38A42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8" name="Rectangle 5094">
                <a:extLst>
                  <a:ext uri="{FF2B5EF4-FFF2-40B4-BE49-F238E27FC236}">
                    <a16:creationId xmlns:a16="http://schemas.microsoft.com/office/drawing/2014/main" id="{D22B2F6F-65C2-2EA9-3CF7-B1BE840A3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59" name="Freeform 5095">
                <a:extLst>
                  <a:ext uri="{FF2B5EF4-FFF2-40B4-BE49-F238E27FC236}">
                    <a16:creationId xmlns:a16="http://schemas.microsoft.com/office/drawing/2014/main" id="{C2600CAD-C86F-3660-89BF-A26005904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7" cy="251"/>
              </a:xfrm>
              <a:custGeom>
                <a:avLst/>
                <a:gdLst>
                  <a:gd name="T0" fmla="*/ 0 w 12"/>
                  <a:gd name="T1" fmla="*/ 0 h 1007"/>
                  <a:gd name="T2" fmla="*/ 1 w 12"/>
                  <a:gd name="T3" fmla="*/ 0 h 1007"/>
                  <a:gd name="T4" fmla="*/ 1 w 12"/>
                  <a:gd name="T5" fmla="*/ 0 h 1007"/>
                  <a:gd name="T6" fmla="*/ 0 w 12"/>
                  <a:gd name="T7" fmla="*/ 0 h 1007"/>
                  <a:gd name="T8" fmla="*/ 0 w 1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7"/>
                  <a:gd name="T17" fmla="*/ 12 w 1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7">
                    <a:moveTo>
                      <a:pt x="0" y="2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0" name="Line 5096">
                <a:extLst>
                  <a:ext uri="{FF2B5EF4-FFF2-40B4-BE49-F238E27FC236}">
                    <a16:creationId xmlns:a16="http://schemas.microsoft.com/office/drawing/2014/main" id="{94B6399D-8895-CD6C-D31F-00BAC8712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0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1" name="Freeform 5097">
                <a:extLst>
                  <a:ext uri="{FF2B5EF4-FFF2-40B4-BE49-F238E27FC236}">
                    <a16:creationId xmlns:a16="http://schemas.microsoft.com/office/drawing/2014/main" id="{45149152-D070-0AEB-89B1-0325F5F65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2" name="Freeform 5098">
                <a:extLst>
                  <a:ext uri="{FF2B5EF4-FFF2-40B4-BE49-F238E27FC236}">
                    <a16:creationId xmlns:a16="http://schemas.microsoft.com/office/drawing/2014/main" id="{B139CDC5-7878-99E2-3B69-464968693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3" name="Rectangle 5099">
                <a:extLst>
                  <a:ext uri="{FF2B5EF4-FFF2-40B4-BE49-F238E27FC236}">
                    <a16:creationId xmlns:a16="http://schemas.microsoft.com/office/drawing/2014/main" id="{3D71882B-6A77-3420-ACC4-9CD8DF9F2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64" name="Rectangle 5100">
                <a:extLst>
                  <a:ext uri="{FF2B5EF4-FFF2-40B4-BE49-F238E27FC236}">
                    <a16:creationId xmlns:a16="http://schemas.microsoft.com/office/drawing/2014/main" id="{56FC6A61-9BF0-016B-56CB-30D83B4FA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65" name="Freeform 5101">
                <a:extLst>
                  <a:ext uri="{FF2B5EF4-FFF2-40B4-BE49-F238E27FC236}">
                    <a16:creationId xmlns:a16="http://schemas.microsoft.com/office/drawing/2014/main" id="{49881A51-7B2A-C89B-D727-0264E6B73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6" name="Freeform 5102">
                <a:extLst>
                  <a:ext uri="{FF2B5EF4-FFF2-40B4-BE49-F238E27FC236}">
                    <a16:creationId xmlns:a16="http://schemas.microsoft.com/office/drawing/2014/main" id="{12098B9B-FBBB-5E41-E098-4474B226F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7" name="Rectangle 5103">
                <a:extLst>
                  <a:ext uri="{FF2B5EF4-FFF2-40B4-BE49-F238E27FC236}">
                    <a16:creationId xmlns:a16="http://schemas.microsoft.com/office/drawing/2014/main" id="{727AFCC6-359E-48AC-E148-6DE28898F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68" name="Freeform 5104">
                <a:extLst>
                  <a:ext uri="{FF2B5EF4-FFF2-40B4-BE49-F238E27FC236}">
                    <a16:creationId xmlns:a16="http://schemas.microsoft.com/office/drawing/2014/main" id="{CF77563C-6660-AFD1-03B8-7B6CB863C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69" name="Line 5105">
                <a:extLst>
                  <a:ext uri="{FF2B5EF4-FFF2-40B4-BE49-F238E27FC236}">
                    <a16:creationId xmlns:a16="http://schemas.microsoft.com/office/drawing/2014/main" id="{7D6A4016-AB69-0DD0-1254-1AC7678F3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0" name="Freeform 5106">
                <a:extLst>
                  <a:ext uri="{FF2B5EF4-FFF2-40B4-BE49-F238E27FC236}">
                    <a16:creationId xmlns:a16="http://schemas.microsoft.com/office/drawing/2014/main" id="{D42F5515-C47B-0B41-E88E-C12951461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1" name="Freeform 5107">
                <a:extLst>
                  <a:ext uri="{FF2B5EF4-FFF2-40B4-BE49-F238E27FC236}">
                    <a16:creationId xmlns:a16="http://schemas.microsoft.com/office/drawing/2014/main" id="{F62E3176-82C9-218F-FE98-2EE0DC23D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2" name="Rectangle 5108">
                <a:extLst>
                  <a:ext uri="{FF2B5EF4-FFF2-40B4-BE49-F238E27FC236}">
                    <a16:creationId xmlns:a16="http://schemas.microsoft.com/office/drawing/2014/main" id="{910916D3-53C6-64FA-8F20-C0B1591F0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73" name="Freeform 5109">
                <a:extLst>
                  <a:ext uri="{FF2B5EF4-FFF2-40B4-BE49-F238E27FC236}">
                    <a16:creationId xmlns:a16="http://schemas.microsoft.com/office/drawing/2014/main" id="{DCF2AD92-BAE9-B3E0-CEEC-E82ED2D7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4" name="Rectangle 5110">
                <a:extLst>
                  <a:ext uri="{FF2B5EF4-FFF2-40B4-BE49-F238E27FC236}">
                    <a16:creationId xmlns:a16="http://schemas.microsoft.com/office/drawing/2014/main" id="{B59DBC31-962B-189C-0876-A6A754621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75" name="Freeform 5111">
                <a:extLst>
                  <a:ext uri="{FF2B5EF4-FFF2-40B4-BE49-F238E27FC236}">
                    <a16:creationId xmlns:a16="http://schemas.microsoft.com/office/drawing/2014/main" id="{44FB2FEC-BA5C-B8DF-6E15-1D5B8197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6" name="Freeform 5112">
                <a:extLst>
                  <a:ext uri="{FF2B5EF4-FFF2-40B4-BE49-F238E27FC236}">
                    <a16:creationId xmlns:a16="http://schemas.microsoft.com/office/drawing/2014/main" id="{EFC5488E-F180-2B54-44AE-ED07DCCC2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7" name="Rectangle 5113">
                <a:extLst>
                  <a:ext uri="{FF2B5EF4-FFF2-40B4-BE49-F238E27FC236}">
                    <a16:creationId xmlns:a16="http://schemas.microsoft.com/office/drawing/2014/main" id="{D9C8046E-8008-3690-63B4-A8FB3803C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78" name="Freeform 5114">
                <a:extLst>
                  <a:ext uri="{FF2B5EF4-FFF2-40B4-BE49-F238E27FC236}">
                    <a16:creationId xmlns:a16="http://schemas.microsoft.com/office/drawing/2014/main" id="{903BBCFD-CF9B-7E67-039D-13C58CD61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39"/>
                <a:ext cx="5" cy="252"/>
              </a:xfrm>
              <a:custGeom>
                <a:avLst/>
                <a:gdLst>
                  <a:gd name="T0" fmla="*/ 0 w 11"/>
                  <a:gd name="T1" fmla="*/ 0 h 1010"/>
                  <a:gd name="T2" fmla="*/ 0 w 11"/>
                  <a:gd name="T3" fmla="*/ 0 h 1010"/>
                  <a:gd name="T4" fmla="*/ 0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5"/>
                    </a:moveTo>
                    <a:lnTo>
                      <a:pt x="11" y="0"/>
                    </a:lnTo>
                    <a:lnTo>
                      <a:pt x="11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79" name="Line 5115">
                <a:extLst>
                  <a:ext uri="{FF2B5EF4-FFF2-40B4-BE49-F238E27FC236}">
                    <a16:creationId xmlns:a16="http://schemas.microsoft.com/office/drawing/2014/main" id="{2AFAB0D9-676F-2F59-A034-B9BDB0879F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3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0" name="Freeform 5116">
                <a:extLst>
                  <a:ext uri="{FF2B5EF4-FFF2-40B4-BE49-F238E27FC236}">
                    <a16:creationId xmlns:a16="http://schemas.microsoft.com/office/drawing/2014/main" id="{71FF5D90-04FF-1A54-F470-BF2B9B08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1" name="Freeform 5117">
                <a:extLst>
                  <a:ext uri="{FF2B5EF4-FFF2-40B4-BE49-F238E27FC236}">
                    <a16:creationId xmlns:a16="http://schemas.microsoft.com/office/drawing/2014/main" id="{B5B2B8C0-8676-7BB9-AFCC-7A222121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2" name="Rectangle 5118">
                <a:extLst>
                  <a:ext uri="{FF2B5EF4-FFF2-40B4-BE49-F238E27FC236}">
                    <a16:creationId xmlns:a16="http://schemas.microsoft.com/office/drawing/2014/main" id="{854FB39D-A53B-8985-DE80-EE26B9835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83" name="Rectangle 5119">
                <a:extLst>
                  <a:ext uri="{FF2B5EF4-FFF2-40B4-BE49-F238E27FC236}">
                    <a16:creationId xmlns:a16="http://schemas.microsoft.com/office/drawing/2014/main" id="{CB34CB31-8F18-10A8-B778-08F523BF3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84" name="Freeform 5120">
                <a:extLst>
                  <a:ext uri="{FF2B5EF4-FFF2-40B4-BE49-F238E27FC236}">
                    <a16:creationId xmlns:a16="http://schemas.microsoft.com/office/drawing/2014/main" id="{687021A9-DE7D-26E6-C0C0-DFFFC64AD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5" name="Freeform 5121">
                <a:extLst>
                  <a:ext uri="{FF2B5EF4-FFF2-40B4-BE49-F238E27FC236}">
                    <a16:creationId xmlns:a16="http://schemas.microsoft.com/office/drawing/2014/main" id="{2BBD3082-49B3-8469-6FD9-A7DC8C07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6" name="Freeform 5122">
                <a:extLst>
                  <a:ext uri="{FF2B5EF4-FFF2-40B4-BE49-F238E27FC236}">
                    <a16:creationId xmlns:a16="http://schemas.microsoft.com/office/drawing/2014/main" id="{04AACF02-8AFB-EEC9-4092-796A3BEF2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87" name="Rectangle 5123">
                <a:extLst>
                  <a:ext uri="{FF2B5EF4-FFF2-40B4-BE49-F238E27FC236}">
                    <a16:creationId xmlns:a16="http://schemas.microsoft.com/office/drawing/2014/main" id="{CE83261D-958D-3FD2-4827-1718170C0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88" name="Rectangle 5124">
                <a:extLst>
                  <a:ext uri="{FF2B5EF4-FFF2-40B4-BE49-F238E27FC236}">
                    <a16:creationId xmlns:a16="http://schemas.microsoft.com/office/drawing/2014/main" id="{FEADAA20-4861-D336-B18E-3147C35E8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89" name="Freeform 5125">
                <a:extLst>
                  <a:ext uri="{FF2B5EF4-FFF2-40B4-BE49-F238E27FC236}">
                    <a16:creationId xmlns:a16="http://schemas.microsoft.com/office/drawing/2014/main" id="{F6A53CAF-133E-B8D8-64DC-42832970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0" name="Freeform 5126">
                <a:extLst>
                  <a:ext uri="{FF2B5EF4-FFF2-40B4-BE49-F238E27FC236}">
                    <a16:creationId xmlns:a16="http://schemas.microsoft.com/office/drawing/2014/main" id="{17726D3E-3345-110A-626D-957D30DD4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8"/>
                <a:ext cx="4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4"/>
                    </a:moveTo>
                    <a:lnTo>
                      <a:pt x="8" y="0"/>
                    </a:lnTo>
                    <a:lnTo>
                      <a:pt x="8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1" name="Line 5127">
                <a:extLst>
                  <a:ext uri="{FF2B5EF4-FFF2-40B4-BE49-F238E27FC236}">
                    <a16:creationId xmlns:a16="http://schemas.microsoft.com/office/drawing/2014/main" id="{59276627-DDDB-C5A2-B33E-0D448BD49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2" name="Freeform 5128">
                <a:extLst>
                  <a:ext uri="{FF2B5EF4-FFF2-40B4-BE49-F238E27FC236}">
                    <a16:creationId xmlns:a16="http://schemas.microsoft.com/office/drawing/2014/main" id="{DA7A49BF-8D4B-1946-ECDD-7BFFFB77B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3" name="Freeform 5129">
                <a:extLst>
                  <a:ext uri="{FF2B5EF4-FFF2-40B4-BE49-F238E27FC236}">
                    <a16:creationId xmlns:a16="http://schemas.microsoft.com/office/drawing/2014/main" id="{56D2C4AA-E74C-DAE9-53C6-49FE1009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4" name="Freeform 5130">
                <a:extLst>
                  <a:ext uri="{FF2B5EF4-FFF2-40B4-BE49-F238E27FC236}">
                    <a16:creationId xmlns:a16="http://schemas.microsoft.com/office/drawing/2014/main" id="{BCB76695-5818-73FB-7935-8FEBC7623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5" name="Freeform 5131">
                <a:extLst>
                  <a:ext uri="{FF2B5EF4-FFF2-40B4-BE49-F238E27FC236}">
                    <a16:creationId xmlns:a16="http://schemas.microsoft.com/office/drawing/2014/main" id="{9EBD96EE-58B7-C199-DD84-9F9CB9A7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6" name="Freeform 5132">
                <a:extLst>
                  <a:ext uri="{FF2B5EF4-FFF2-40B4-BE49-F238E27FC236}">
                    <a16:creationId xmlns:a16="http://schemas.microsoft.com/office/drawing/2014/main" id="{0FCB6EBA-0CCE-16A1-7B81-F69FD1050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7" name="Freeform 5133">
                <a:extLst>
                  <a:ext uri="{FF2B5EF4-FFF2-40B4-BE49-F238E27FC236}">
                    <a16:creationId xmlns:a16="http://schemas.microsoft.com/office/drawing/2014/main" id="{FDE19BEB-1EF5-6B7A-F5CA-C727222B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8" name="Freeform 5134">
                <a:extLst>
                  <a:ext uri="{FF2B5EF4-FFF2-40B4-BE49-F238E27FC236}">
                    <a16:creationId xmlns:a16="http://schemas.microsoft.com/office/drawing/2014/main" id="{E086852D-92FA-EBBB-A743-EF71EE89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99" name="Freeform 5135">
                <a:extLst>
                  <a:ext uri="{FF2B5EF4-FFF2-40B4-BE49-F238E27FC236}">
                    <a16:creationId xmlns:a16="http://schemas.microsoft.com/office/drawing/2014/main" id="{5CE90B98-71DD-C32C-BDDB-76973D29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0" name="Freeform 5136">
                <a:extLst>
                  <a:ext uri="{FF2B5EF4-FFF2-40B4-BE49-F238E27FC236}">
                    <a16:creationId xmlns:a16="http://schemas.microsoft.com/office/drawing/2014/main" id="{9EEE15A5-7BEB-C1C7-1404-5941E2B14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1" name="Line 5137">
                <a:extLst>
                  <a:ext uri="{FF2B5EF4-FFF2-40B4-BE49-F238E27FC236}">
                    <a16:creationId xmlns:a16="http://schemas.microsoft.com/office/drawing/2014/main" id="{5BCD4D22-C647-BF91-DAED-46A8EBBB8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2" name="Freeform 5138">
                <a:extLst>
                  <a:ext uri="{FF2B5EF4-FFF2-40B4-BE49-F238E27FC236}">
                    <a16:creationId xmlns:a16="http://schemas.microsoft.com/office/drawing/2014/main" id="{D3694530-EB2B-0D7D-D814-F7F77CBE1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3" name="Freeform 5139">
                <a:extLst>
                  <a:ext uri="{FF2B5EF4-FFF2-40B4-BE49-F238E27FC236}">
                    <a16:creationId xmlns:a16="http://schemas.microsoft.com/office/drawing/2014/main" id="{041F11AB-1A87-7FA9-F2A1-8B5CC0591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4" name="Freeform 5140">
                <a:extLst>
                  <a:ext uri="{FF2B5EF4-FFF2-40B4-BE49-F238E27FC236}">
                    <a16:creationId xmlns:a16="http://schemas.microsoft.com/office/drawing/2014/main" id="{192C211F-FE1C-987B-0F67-0FA9CCAC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5" name="Freeform 5141">
                <a:extLst>
                  <a:ext uri="{FF2B5EF4-FFF2-40B4-BE49-F238E27FC236}">
                    <a16:creationId xmlns:a16="http://schemas.microsoft.com/office/drawing/2014/main" id="{26070C51-87CE-1C9A-6E28-6D6018596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6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6" name="Line 5142">
                <a:extLst>
                  <a:ext uri="{FF2B5EF4-FFF2-40B4-BE49-F238E27FC236}">
                    <a16:creationId xmlns:a16="http://schemas.microsoft.com/office/drawing/2014/main" id="{0A9895CA-8AB8-9DC2-D2D6-C0CBD97A0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7" name="Freeform 5143">
                <a:extLst>
                  <a:ext uri="{FF2B5EF4-FFF2-40B4-BE49-F238E27FC236}">
                    <a16:creationId xmlns:a16="http://schemas.microsoft.com/office/drawing/2014/main" id="{9170D246-ECE3-689C-8A54-2F5D792BF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8" name="Freeform 5144">
                <a:extLst>
                  <a:ext uri="{FF2B5EF4-FFF2-40B4-BE49-F238E27FC236}">
                    <a16:creationId xmlns:a16="http://schemas.microsoft.com/office/drawing/2014/main" id="{64EB2BCD-BA7C-5460-3B23-185A3E09E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09" name="Freeform 5145">
                <a:extLst>
                  <a:ext uri="{FF2B5EF4-FFF2-40B4-BE49-F238E27FC236}">
                    <a16:creationId xmlns:a16="http://schemas.microsoft.com/office/drawing/2014/main" id="{E88C2C4C-2A78-7244-7C47-480D1AFF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9"/>
                  <a:gd name="T2" fmla="*/ 0 w 3"/>
                  <a:gd name="T3" fmla="*/ 0 h 1009"/>
                  <a:gd name="T4" fmla="*/ 0 w 3"/>
                  <a:gd name="T5" fmla="*/ 0 h 1009"/>
                  <a:gd name="T6" fmla="*/ 0 w 3"/>
                  <a:gd name="T7" fmla="*/ 0 h 1009"/>
                  <a:gd name="T8" fmla="*/ 0 w 3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9"/>
                  <a:gd name="T17" fmla="*/ 3 w 3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9">
                    <a:moveTo>
                      <a:pt x="0" y="5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0" name="Line 5146">
                <a:extLst>
                  <a:ext uri="{FF2B5EF4-FFF2-40B4-BE49-F238E27FC236}">
                    <a16:creationId xmlns:a16="http://schemas.microsoft.com/office/drawing/2014/main" id="{D34F76A3-D2F6-E098-6AA5-6FC7C56AC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1" name="Freeform 5147">
                <a:extLst>
                  <a:ext uri="{FF2B5EF4-FFF2-40B4-BE49-F238E27FC236}">
                    <a16:creationId xmlns:a16="http://schemas.microsoft.com/office/drawing/2014/main" id="{A47BD593-AC47-0DE5-C1C0-CFD03F2D6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2" name="Freeform 5148">
                <a:extLst>
                  <a:ext uri="{FF2B5EF4-FFF2-40B4-BE49-F238E27FC236}">
                    <a16:creationId xmlns:a16="http://schemas.microsoft.com/office/drawing/2014/main" id="{CA429E2E-F693-A30C-77B8-FB60DA46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3" name="Freeform 5149">
                <a:extLst>
                  <a:ext uri="{FF2B5EF4-FFF2-40B4-BE49-F238E27FC236}">
                    <a16:creationId xmlns:a16="http://schemas.microsoft.com/office/drawing/2014/main" id="{39732D6C-6A82-A6AD-ACD5-D7D7E4DE6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4" name="Line 5150">
                <a:extLst>
                  <a:ext uri="{FF2B5EF4-FFF2-40B4-BE49-F238E27FC236}">
                    <a16:creationId xmlns:a16="http://schemas.microsoft.com/office/drawing/2014/main" id="{D7A3B093-42AC-2F14-6BC0-1AC7B7465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5" name="Freeform 5151">
                <a:extLst>
                  <a:ext uri="{FF2B5EF4-FFF2-40B4-BE49-F238E27FC236}">
                    <a16:creationId xmlns:a16="http://schemas.microsoft.com/office/drawing/2014/main" id="{858324F0-6111-EA0D-068F-54A3DF29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6" name="Line 5152">
                <a:extLst>
                  <a:ext uri="{FF2B5EF4-FFF2-40B4-BE49-F238E27FC236}">
                    <a16:creationId xmlns:a16="http://schemas.microsoft.com/office/drawing/2014/main" id="{DABCBDC5-02E6-AC2B-5C0C-F19ABBB17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7" name="Freeform 5153">
                <a:extLst>
                  <a:ext uri="{FF2B5EF4-FFF2-40B4-BE49-F238E27FC236}">
                    <a16:creationId xmlns:a16="http://schemas.microsoft.com/office/drawing/2014/main" id="{8066E117-1399-A797-DE58-379D331E7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8" name="Line 5154">
                <a:extLst>
                  <a:ext uri="{FF2B5EF4-FFF2-40B4-BE49-F238E27FC236}">
                    <a16:creationId xmlns:a16="http://schemas.microsoft.com/office/drawing/2014/main" id="{AA69B38C-0DCB-2B29-5883-774B49179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19" name="Freeform 5155">
                <a:extLst>
                  <a:ext uri="{FF2B5EF4-FFF2-40B4-BE49-F238E27FC236}">
                    <a16:creationId xmlns:a16="http://schemas.microsoft.com/office/drawing/2014/main" id="{B5216353-680F-9243-83B3-56AC8CEC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25"/>
                <a:ext cx="70" cy="16"/>
              </a:xfrm>
              <a:custGeom>
                <a:avLst/>
                <a:gdLst>
                  <a:gd name="T0" fmla="*/ 0 w 141"/>
                  <a:gd name="T1" fmla="*/ 0 h 67"/>
                  <a:gd name="T2" fmla="*/ 0 w 141"/>
                  <a:gd name="T3" fmla="*/ 0 h 67"/>
                  <a:gd name="T4" fmla="*/ 0 w 141"/>
                  <a:gd name="T5" fmla="*/ 0 h 67"/>
                  <a:gd name="T6" fmla="*/ 0 w 141"/>
                  <a:gd name="T7" fmla="*/ 0 h 67"/>
                  <a:gd name="T8" fmla="*/ 0 w 141"/>
                  <a:gd name="T9" fmla="*/ 0 h 67"/>
                  <a:gd name="T10" fmla="*/ 0 w 141"/>
                  <a:gd name="T11" fmla="*/ 0 h 67"/>
                  <a:gd name="T12" fmla="*/ 0 w 141"/>
                  <a:gd name="T13" fmla="*/ 0 h 67"/>
                  <a:gd name="T14" fmla="*/ 0 w 141"/>
                  <a:gd name="T15" fmla="*/ 0 h 67"/>
                  <a:gd name="T16" fmla="*/ 0 w 141"/>
                  <a:gd name="T17" fmla="*/ 0 h 67"/>
                  <a:gd name="T18" fmla="*/ 0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0 w 141"/>
                  <a:gd name="T27" fmla="*/ 0 h 67"/>
                  <a:gd name="T28" fmla="*/ 0 w 141"/>
                  <a:gd name="T29" fmla="*/ 0 h 67"/>
                  <a:gd name="T30" fmla="*/ 0 w 141"/>
                  <a:gd name="T31" fmla="*/ 0 h 67"/>
                  <a:gd name="T32" fmla="*/ 0 w 141"/>
                  <a:gd name="T33" fmla="*/ 0 h 67"/>
                  <a:gd name="T34" fmla="*/ 0 w 141"/>
                  <a:gd name="T35" fmla="*/ 0 h 67"/>
                  <a:gd name="T36" fmla="*/ 0 w 141"/>
                  <a:gd name="T37" fmla="*/ 0 h 67"/>
                  <a:gd name="T38" fmla="*/ 0 w 141"/>
                  <a:gd name="T39" fmla="*/ 0 h 67"/>
                  <a:gd name="T40" fmla="*/ 0 w 141"/>
                  <a:gd name="T41" fmla="*/ 0 h 67"/>
                  <a:gd name="T42" fmla="*/ 0 w 141"/>
                  <a:gd name="T43" fmla="*/ 0 h 67"/>
                  <a:gd name="T44" fmla="*/ 0 w 141"/>
                  <a:gd name="T45" fmla="*/ 0 h 67"/>
                  <a:gd name="T46" fmla="*/ 0 w 141"/>
                  <a:gd name="T47" fmla="*/ 0 h 67"/>
                  <a:gd name="T48" fmla="*/ 0 w 141"/>
                  <a:gd name="T49" fmla="*/ 0 h 67"/>
                  <a:gd name="T50" fmla="*/ 0 w 141"/>
                  <a:gd name="T51" fmla="*/ 0 h 67"/>
                  <a:gd name="T52" fmla="*/ 0 w 141"/>
                  <a:gd name="T53" fmla="*/ 0 h 67"/>
                  <a:gd name="T54" fmla="*/ 0 w 141"/>
                  <a:gd name="T55" fmla="*/ 0 h 67"/>
                  <a:gd name="T56" fmla="*/ 0 w 141"/>
                  <a:gd name="T57" fmla="*/ 0 h 67"/>
                  <a:gd name="T58" fmla="*/ 0 w 141"/>
                  <a:gd name="T59" fmla="*/ 0 h 67"/>
                  <a:gd name="T60" fmla="*/ 0 w 141"/>
                  <a:gd name="T61" fmla="*/ 0 h 67"/>
                  <a:gd name="T62" fmla="*/ 0 w 141"/>
                  <a:gd name="T63" fmla="*/ 0 h 67"/>
                  <a:gd name="T64" fmla="*/ 0 w 141"/>
                  <a:gd name="T65" fmla="*/ 0 h 67"/>
                  <a:gd name="T66" fmla="*/ 0 w 141"/>
                  <a:gd name="T67" fmla="*/ 0 h 67"/>
                  <a:gd name="T68" fmla="*/ 0 w 141"/>
                  <a:gd name="T69" fmla="*/ 0 h 67"/>
                  <a:gd name="T70" fmla="*/ 0 w 141"/>
                  <a:gd name="T71" fmla="*/ 0 h 67"/>
                  <a:gd name="T72" fmla="*/ 0 w 141"/>
                  <a:gd name="T73" fmla="*/ 0 h 67"/>
                  <a:gd name="T74" fmla="*/ 0 w 141"/>
                  <a:gd name="T75" fmla="*/ 0 h 67"/>
                  <a:gd name="T76" fmla="*/ 0 w 141"/>
                  <a:gd name="T77" fmla="*/ 0 h 67"/>
                  <a:gd name="T78" fmla="*/ 0 w 141"/>
                  <a:gd name="T79" fmla="*/ 0 h 67"/>
                  <a:gd name="T80" fmla="*/ 0 w 141"/>
                  <a:gd name="T81" fmla="*/ 0 h 67"/>
                  <a:gd name="T82" fmla="*/ 0 w 141"/>
                  <a:gd name="T83" fmla="*/ 0 h 67"/>
                  <a:gd name="T84" fmla="*/ 0 w 141"/>
                  <a:gd name="T85" fmla="*/ 0 h 67"/>
                  <a:gd name="T86" fmla="*/ 0 w 141"/>
                  <a:gd name="T87" fmla="*/ 0 h 67"/>
                  <a:gd name="T88" fmla="*/ 0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0" y="0"/>
                    </a:moveTo>
                    <a:lnTo>
                      <a:pt x="56" y="2"/>
                    </a:lnTo>
                    <a:lnTo>
                      <a:pt x="42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2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5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20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8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8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20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0" name="Line 5156">
                <a:extLst>
                  <a:ext uri="{FF2B5EF4-FFF2-40B4-BE49-F238E27FC236}">
                    <a16:creationId xmlns:a16="http://schemas.microsoft.com/office/drawing/2014/main" id="{759A42FA-B240-3A48-5BBB-91D5BAADC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1" name="Line 5157">
                <a:extLst>
                  <a:ext uri="{FF2B5EF4-FFF2-40B4-BE49-F238E27FC236}">
                    <a16:creationId xmlns:a16="http://schemas.microsoft.com/office/drawing/2014/main" id="{52058366-343D-9B70-75DF-FD5218D4CA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2" name="Line 5158">
                <a:extLst>
                  <a:ext uri="{FF2B5EF4-FFF2-40B4-BE49-F238E27FC236}">
                    <a16:creationId xmlns:a16="http://schemas.microsoft.com/office/drawing/2014/main" id="{077DF99D-C5CF-E6BF-3450-540A9BE30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82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3" name="Line 5159">
                <a:extLst>
                  <a:ext uri="{FF2B5EF4-FFF2-40B4-BE49-F238E27FC236}">
                    <a16:creationId xmlns:a16="http://schemas.microsoft.com/office/drawing/2014/main" id="{798368AF-4DD6-BC78-2290-B97B4601B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8" y="826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4" name="Line 5160">
                <a:extLst>
                  <a:ext uri="{FF2B5EF4-FFF2-40B4-BE49-F238E27FC236}">
                    <a16:creationId xmlns:a16="http://schemas.microsoft.com/office/drawing/2014/main" id="{0879120F-51F7-125F-2A7E-8E8040325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4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5" name="Line 5161">
                <a:extLst>
                  <a:ext uri="{FF2B5EF4-FFF2-40B4-BE49-F238E27FC236}">
                    <a16:creationId xmlns:a16="http://schemas.microsoft.com/office/drawing/2014/main" id="{284E8EC7-0308-31D0-223C-9802066DD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6" name="Line 5162">
                <a:extLst>
                  <a:ext uri="{FF2B5EF4-FFF2-40B4-BE49-F238E27FC236}">
                    <a16:creationId xmlns:a16="http://schemas.microsoft.com/office/drawing/2014/main" id="{1ABF9C19-0875-A6D4-4E70-B1C86FBD8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1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7" name="Line 5163">
                <a:extLst>
                  <a:ext uri="{FF2B5EF4-FFF2-40B4-BE49-F238E27FC236}">
                    <a16:creationId xmlns:a16="http://schemas.microsoft.com/office/drawing/2014/main" id="{F4E99BD1-3899-B914-838A-8D65067CA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0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8" name="Line 5164">
                <a:extLst>
                  <a:ext uri="{FF2B5EF4-FFF2-40B4-BE49-F238E27FC236}">
                    <a16:creationId xmlns:a16="http://schemas.microsoft.com/office/drawing/2014/main" id="{691AE6DC-9C50-9420-74C0-21E016F14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29" name="Line 5165">
                <a:extLst>
                  <a:ext uri="{FF2B5EF4-FFF2-40B4-BE49-F238E27FC236}">
                    <a16:creationId xmlns:a16="http://schemas.microsoft.com/office/drawing/2014/main" id="{9D5D52FF-7460-5B14-C6EA-3580B173F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8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0" name="Line 5166">
                <a:extLst>
                  <a:ext uri="{FF2B5EF4-FFF2-40B4-BE49-F238E27FC236}">
                    <a16:creationId xmlns:a16="http://schemas.microsoft.com/office/drawing/2014/main" id="{7DB42F1F-0CA5-B3C1-6E9E-15E8BC23B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1" name="Line 5167">
                <a:extLst>
                  <a:ext uri="{FF2B5EF4-FFF2-40B4-BE49-F238E27FC236}">
                    <a16:creationId xmlns:a16="http://schemas.microsoft.com/office/drawing/2014/main" id="{B112AF92-A200-91ED-271B-402809C526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2" name="Line 5168">
                <a:extLst>
                  <a:ext uri="{FF2B5EF4-FFF2-40B4-BE49-F238E27FC236}">
                    <a16:creationId xmlns:a16="http://schemas.microsoft.com/office/drawing/2014/main" id="{664AA8E5-36BD-1F58-4B40-619CDB1D5D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3" name="Line 5169">
                <a:extLst>
                  <a:ext uri="{FF2B5EF4-FFF2-40B4-BE49-F238E27FC236}">
                    <a16:creationId xmlns:a16="http://schemas.microsoft.com/office/drawing/2014/main" id="{A35DEC7A-C5AF-050C-FE34-B2A1D49A9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4" name="Line 5170">
                <a:extLst>
                  <a:ext uri="{FF2B5EF4-FFF2-40B4-BE49-F238E27FC236}">
                    <a16:creationId xmlns:a16="http://schemas.microsoft.com/office/drawing/2014/main" id="{83B8827C-DB03-7475-97BF-292F3BD9D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5" name="Line 5171">
                <a:extLst>
                  <a:ext uri="{FF2B5EF4-FFF2-40B4-BE49-F238E27FC236}">
                    <a16:creationId xmlns:a16="http://schemas.microsoft.com/office/drawing/2014/main" id="{6E87AA7F-F6B6-7DED-6DD3-6A77D3D96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6" name="Line 5172">
                <a:extLst>
                  <a:ext uri="{FF2B5EF4-FFF2-40B4-BE49-F238E27FC236}">
                    <a16:creationId xmlns:a16="http://schemas.microsoft.com/office/drawing/2014/main" id="{F4E46474-F416-39C3-2C8E-BF903DAC2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7" name="Line 5173">
                <a:extLst>
                  <a:ext uri="{FF2B5EF4-FFF2-40B4-BE49-F238E27FC236}">
                    <a16:creationId xmlns:a16="http://schemas.microsoft.com/office/drawing/2014/main" id="{A8A6F436-FC44-3A03-9369-03C92FF659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8" name="Line 5174">
                <a:extLst>
                  <a:ext uri="{FF2B5EF4-FFF2-40B4-BE49-F238E27FC236}">
                    <a16:creationId xmlns:a16="http://schemas.microsoft.com/office/drawing/2014/main" id="{3CC07601-2614-14AA-2625-93691E4ED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39" name="Line 5175">
                <a:extLst>
                  <a:ext uri="{FF2B5EF4-FFF2-40B4-BE49-F238E27FC236}">
                    <a16:creationId xmlns:a16="http://schemas.microsoft.com/office/drawing/2014/main" id="{C0586C1B-B6E0-7840-BDF4-ACDA67F725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0" name="Line 5176">
                <a:extLst>
                  <a:ext uri="{FF2B5EF4-FFF2-40B4-BE49-F238E27FC236}">
                    <a16:creationId xmlns:a16="http://schemas.microsoft.com/office/drawing/2014/main" id="{7F52D36F-4AB9-F2D5-0B43-B11DD925A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1" name="Line 5177">
                <a:extLst>
                  <a:ext uri="{FF2B5EF4-FFF2-40B4-BE49-F238E27FC236}">
                    <a16:creationId xmlns:a16="http://schemas.microsoft.com/office/drawing/2014/main" id="{9A0FFC47-197C-86B6-460D-05711EEED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2" name="Line 5178">
                <a:extLst>
                  <a:ext uri="{FF2B5EF4-FFF2-40B4-BE49-F238E27FC236}">
                    <a16:creationId xmlns:a16="http://schemas.microsoft.com/office/drawing/2014/main" id="{0078EA1E-4A3E-50A3-9D60-3625FEC73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3" name="Line 5179">
                <a:extLst>
                  <a:ext uri="{FF2B5EF4-FFF2-40B4-BE49-F238E27FC236}">
                    <a16:creationId xmlns:a16="http://schemas.microsoft.com/office/drawing/2014/main" id="{9CDFB72E-8B1E-B2A6-9C0C-2F4B43696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0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4" name="Line 5180">
                <a:extLst>
                  <a:ext uri="{FF2B5EF4-FFF2-40B4-BE49-F238E27FC236}">
                    <a16:creationId xmlns:a16="http://schemas.microsoft.com/office/drawing/2014/main" id="{2E8C1271-FB36-43C1-8D12-A688EA483D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7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5" name="Line 5181">
                <a:extLst>
                  <a:ext uri="{FF2B5EF4-FFF2-40B4-BE49-F238E27FC236}">
                    <a16:creationId xmlns:a16="http://schemas.microsoft.com/office/drawing/2014/main" id="{CDE05496-A0CA-587E-2E13-1BD20B504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3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6" name="Line 5182">
                <a:extLst>
                  <a:ext uri="{FF2B5EF4-FFF2-40B4-BE49-F238E27FC236}">
                    <a16:creationId xmlns:a16="http://schemas.microsoft.com/office/drawing/2014/main" id="{D4CE6E3D-10FE-F1A6-CD81-6998D1D4B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8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7" name="Line 5183">
                <a:extLst>
                  <a:ext uri="{FF2B5EF4-FFF2-40B4-BE49-F238E27FC236}">
                    <a16:creationId xmlns:a16="http://schemas.microsoft.com/office/drawing/2014/main" id="{31E30663-51C4-8E03-74E7-936DEC6EFF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8" name="Line 5184">
                <a:extLst>
                  <a:ext uri="{FF2B5EF4-FFF2-40B4-BE49-F238E27FC236}">
                    <a16:creationId xmlns:a16="http://schemas.microsoft.com/office/drawing/2014/main" id="{53C8AF46-C0F5-C501-CD14-A5B6A4D42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49" name="Line 5185">
                <a:extLst>
                  <a:ext uri="{FF2B5EF4-FFF2-40B4-BE49-F238E27FC236}">
                    <a16:creationId xmlns:a16="http://schemas.microsoft.com/office/drawing/2014/main" id="{40410309-C772-DF02-EC20-700EBD80C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0" name="Line 5186">
                <a:extLst>
                  <a:ext uri="{FF2B5EF4-FFF2-40B4-BE49-F238E27FC236}">
                    <a16:creationId xmlns:a16="http://schemas.microsoft.com/office/drawing/2014/main" id="{6E625D4E-CD5B-7FDE-070F-39611B457B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1" name="Line 5187">
                <a:extLst>
                  <a:ext uri="{FF2B5EF4-FFF2-40B4-BE49-F238E27FC236}">
                    <a16:creationId xmlns:a16="http://schemas.microsoft.com/office/drawing/2014/main" id="{8891C0A7-0196-D42A-6ACC-C3EE1AA36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2" name="Line 5188">
                <a:extLst>
                  <a:ext uri="{FF2B5EF4-FFF2-40B4-BE49-F238E27FC236}">
                    <a16:creationId xmlns:a16="http://schemas.microsoft.com/office/drawing/2014/main" id="{19677C94-74CD-3FE4-E8A4-04753DD5B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3" name="Line 5189">
                <a:extLst>
                  <a:ext uri="{FF2B5EF4-FFF2-40B4-BE49-F238E27FC236}">
                    <a16:creationId xmlns:a16="http://schemas.microsoft.com/office/drawing/2014/main" id="{D619E5CE-A555-6A90-69AD-4208979A2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4" name="Line 5190">
                <a:extLst>
                  <a:ext uri="{FF2B5EF4-FFF2-40B4-BE49-F238E27FC236}">
                    <a16:creationId xmlns:a16="http://schemas.microsoft.com/office/drawing/2014/main" id="{CB8BBFEC-0F24-AA2C-6966-5BA3C1DC6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5" name="Line 5191">
                <a:extLst>
                  <a:ext uri="{FF2B5EF4-FFF2-40B4-BE49-F238E27FC236}">
                    <a16:creationId xmlns:a16="http://schemas.microsoft.com/office/drawing/2014/main" id="{80768120-8A64-B5B9-5D67-66708A3A9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6" name="Line 5192">
                <a:extLst>
                  <a:ext uri="{FF2B5EF4-FFF2-40B4-BE49-F238E27FC236}">
                    <a16:creationId xmlns:a16="http://schemas.microsoft.com/office/drawing/2014/main" id="{FDD9767A-EA1D-9B10-AA0B-DC81A2225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7" name="Line 5193">
                <a:extLst>
                  <a:ext uri="{FF2B5EF4-FFF2-40B4-BE49-F238E27FC236}">
                    <a16:creationId xmlns:a16="http://schemas.microsoft.com/office/drawing/2014/main" id="{DFB8BBEE-D3F9-5774-B13D-D8F4F6A4D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8" name="Line 5194">
                <a:extLst>
                  <a:ext uri="{FF2B5EF4-FFF2-40B4-BE49-F238E27FC236}">
                    <a16:creationId xmlns:a16="http://schemas.microsoft.com/office/drawing/2014/main" id="{549D32A0-5346-E0D5-CA22-3B023044FE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59" name="Line 5195">
                <a:extLst>
                  <a:ext uri="{FF2B5EF4-FFF2-40B4-BE49-F238E27FC236}">
                    <a16:creationId xmlns:a16="http://schemas.microsoft.com/office/drawing/2014/main" id="{271670F4-4397-B8E5-1615-8EAF089C2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8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0" name="Line 5196">
                <a:extLst>
                  <a:ext uri="{FF2B5EF4-FFF2-40B4-BE49-F238E27FC236}">
                    <a16:creationId xmlns:a16="http://schemas.microsoft.com/office/drawing/2014/main" id="{85EB1ACD-DE1D-0AF3-838C-0DE9F7336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3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1" name="Line 5197">
                <a:extLst>
                  <a:ext uri="{FF2B5EF4-FFF2-40B4-BE49-F238E27FC236}">
                    <a16:creationId xmlns:a16="http://schemas.microsoft.com/office/drawing/2014/main" id="{2594E7D0-65D0-2891-CEF0-2F702208A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7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2" name="Line 5198">
                <a:extLst>
                  <a:ext uri="{FF2B5EF4-FFF2-40B4-BE49-F238E27FC236}">
                    <a16:creationId xmlns:a16="http://schemas.microsoft.com/office/drawing/2014/main" id="{9A298980-74F4-4400-CAF1-014FD9A95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0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3" name="Line 5199">
                <a:extLst>
                  <a:ext uri="{FF2B5EF4-FFF2-40B4-BE49-F238E27FC236}">
                    <a16:creationId xmlns:a16="http://schemas.microsoft.com/office/drawing/2014/main" id="{4DF8BE5E-63BC-3AC6-96FA-F2259B590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3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4" name="Freeform 5200">
                <a:extLst>
                  <a:ext uri="{FF2B5EF4-FFF2-40B4-BE49-F238E27FC236}">
                    <a16:creationId xmlns:a16="http://schemas.microsoft.com/office/drawing/2014/main" id="{81E40ADB-AC82-3767-70C5-27B12D5B8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603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0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5" name="Line 5201">
                <a:extLst>
                  <a:ext uri="{FF2B5EF4-FFF2-40B4-BE49-F238E27FC236}">
                    <a16:creationId xmlns:a16="http://schemas.microsoft.com/office/drawing/2014/main" id="{7D14819E-9058-68A8-5329-94ED963A7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6" name="Freeform 5202">
                <a:extLst>
                  <a:ext uri="{FF2B5EF4-FFF2-40B4-BE49-F238E27FC236}">
                    <a16:creationId xmlns:a16="http://schemas.microsoft.com/office/drawing/2014/main" id="{097DA732-F5C1-0ACB-4358-A497B650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7" name="Line 5203">
                <a:extLst>
                  <a:ext uri="{FF2B5EF4-FFF2-40B4-BE49-F238E27FC236}">
                    <a16:creationId xmlns:a16="http://schemas.microsoft.com/office/drawing/2014/main" id="{5E79A939-4934-18C9-22BD-3CE0C5216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8" name="Freeform 5204">
                <a:extLst>
                  <a:ext uri="{FF2B5EF4-FFF2-40B4-BE49-F238E27FC236}">
                    <a16:creationId xmlns:a16="http://schemas.microsoft.com/office/drawing/2014/main" id="{4D14E31D-4FD7-0C71-5967-D17145409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69" name="Line 5205">
                <a:extLst>
                  <a:ext uri="{FF2B5EF4-FFF2-40B4-BE49-F238E27FC236}">
                    <a16:creationId xmlns:a16="http://schemas.microsoft.com/office/drawing/2014/main" id="{4B6C2389-14F3-046D-32A2-32D1FBC53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0" name="Freeform 5206">
                <a:extLst>
                  <a:ext uri="{FF2B5EF4-FFF2-40B4-BE49-F238E27FC236}">
                    <a16:creationId xmlns:a16="http://schemas.microsoft.com/office/drawing/2014/main" id="{17A01141-3416-2E44-7C95-EB5CF02C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7" cy="1"/>
              </a:xfrm>
              <a:custGeom>
                <a:avLst/>
                <a:gdLst>
                  <a:gd name="T0" fmla="*/ 0 w 576"/>
                  <a:gd name="T1" fmla="*/ 0 h 3"/>
                  <a:gd name="T2" fmla="*/ 0 w 576"/>
                  <a:gd name="T3" fmla="*/ 0 h 3"/>
                  <a:gd name="T4" fmla="*/ 0 w 576"/>
                  <a:gd name="T5" fmla="*/ 0 h 3"/>
                  <a:gd name="T6" fmla="*/ 0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1" name="Line 5207">
                <a:extLst>
                  <a:ext uri="{FF2B5EF4-FFF2-40B4-BE49-F238E27FC236}">
                    <a16:creationId xmlns:a16="http://schemas.microsoft.com/office/drawing/2014/main" id="{8FBFF602-A8EF-7E2B-58B1-352315091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2" name="Freeform 5208">
                <a:extLst>
                  <a:ext uri="{FF2B5EF4-FFF2-40B4-BE49-F238E27FC236}">
                    <a16:creationId xmlns:a16="http://schemas.microsoft.com/office/drawing/2014/main" id="{8A29A7F1-B605-4BAD-6DE8-5B2B8262E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6" cy="1"/>
              </a:xfrm>
              <a:custGeom>
                <a:avLst/>
                <a:gdLst>
                  <a:gd name="T0" fmla="*/ 0 w 573"/>
                  <a:gd name="T1" fmla="*/ 1 h 2"/>
                  <a:gd name="T2" fmla="*/ 0 w 573"/>
                  <a:gd name="T3" fmla="*/ 0 h 2"/>
                  <a:gd name="T4" fmla="*/ 0 w 573"/>
                  <a:gd name="T5" fmla="*/ 0 h 2"/>
                  <a:gd name="T6" fmla="*/ 0 w 573"/>
                  <a:gd name="T7" fmla="*/ 1 h 2"/>
                  <a:gd name="T8" fmla="*/ 0 w 573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"/>
                  <a:gd name="T17" fmla="*/ 573 w 57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">
                    <a:moveTo>
                      <a:pt x="0" y="2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3" name="Freeform 5209">
                <a:extLst>
                  <a:ext uri="{FF2B5EF4-FFF2-40B4-BE49-F238E27FC236}">
                    <a16:creationId xmlns:a16="http://schemas.microsoft.com/office/drawing/2014/main" id="{34FED62B-F130-431A-5FD4-785406CBD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602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4" name="Freeform 5210">
                <a:extLst>
                  <a:ext uri="{FF2B5EF4-FFF2-40B4-BE49-F238E27FC236}">
                    <a16:creationId xmlns:a16="http://schemas.microsoft.com/office/drawing/2014/main" id="{6880C3BF-0BE5-5E40-1F51-991DF0F8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5" name="Line 5211">
                <a:extLst>
                  <a:ext uri="{FF2B5EF4-FFF2-40B4-BE49-F238E27FC236}">
                    <a16:creationId xmlns:a16="http://schemas.microsoft.com/office/drawing/2014/main" id="{AC9B681C-C871-632A-7D1F-E6DE2D9FD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60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6" name="Freeform 5212">
                <a:extLst>
                  <a:ext uri="{FF2B5EF4-FFF2-40B4-BE49-F238E27FC236}">
                    <a16:creationId xmlns:a16="http://schemas.microsoft.com/office/drawing/2014/main" id="{769521B7-3BCC-DA72-CFB1-7A84260BE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7" name="Freeform 5213">
                <a:extLst>
                  <a:ext uri="{FF2B5EF4-FFF2-40B4-BE49-F238E27FC236}">
                    <a16:creationId xmlns:a16="http://schemas.microsoft.com/office/drawing/2014/main" id="{9CC9576B-26F9-86A3-6E80-B4378BB39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8" name="Freeform 5214">
                <a:extLst>
                  <a:ext uri="{FF2B5EF4-FFF2-40B4-BE49-F238E27FC236}">
                    <a16:creationId xmlns:a16="http://schemas.microsoft.com/office/drawing/2014/main" id="{152935E2-C635-890F-9B65-ED576DF74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79" name="Freeform 5215">
                <a:extLst>
                  <a:ext uri="{FF2B5EF4-FFF2-40B4-BE49-F238E27FC236}">
                    <a16:creationId xmlns:a16="http://schemas.microsoft.com/office/drawing/2014/main" id="{5A443507-EC53-C66E-07A3-89DD99431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0" name="Line 5216">
                <a:extLst>
                  <a:ext uri="{FF2B5EF4-FFF2-40B4-BE49-F238E27FC236}">
                    <a16:creationId xmlns:a16="http://schemas.microsoft.com/office/drawing/2014/main" id="{6CE8F717-B9BA-4300-411B-618E0A992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1" name="Freeform 5217">
                <a:extLst>
                  <a:ext uri="{FF2B5EF4-FFF2-40B4-BE49-F238E27FC236}">
                    <a16:creationId xmlns:a16="http://schemas.microsoft.com/office/drawing/2014/main" id="{0246C9E6-392C-1320-BEE0-2D9181B2F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2" name="Freeform 5218">
                <a:extLst>
                  <a:ext uri="{FF2B5EF4-FFF2-40B4-BE49-F238E27FC236}">
                    <a16:creationId xmlns:a16="http://schemas.microsoft.com/office/drawing/2014/main" id="{EFACA630-B079-BEC1-17E7-DB6600CA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3" name="Freeform 5219">
                <a:extLst>
                  <a:ext uri="{FF2B5EF4-FFF2-40B4-BE49-F238E27FC236}">
                    <a16:creationId xmlns:a16="http://schemas.microsoft.com/office/drawing/2014/main" id="{2CBC23B4-7636-222E-A56E-6F310C2F9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4" name="Freeform 5220">
                <a:extLst>
                  <a:ext uri="{FF2B5EF4-FFF2-40B4-BE49-F238E27FC236}">
                    <a16:creationId xmlns:a16="http://schemas.microsoft.com/office/drawing/2014/main" id="{DD4CD9B4-C3CC-3350-BF9B-261475E8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99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5" name="Line 5221">
                <a:extLst>
                  <a:ext uri="{FF2B5EF4-FFF2-40B4-BE49-F238E27FC236}">
                    <a16:creationId xmlns:a16="http://schemas.microsoft.com/office/drawing/2014/main" id="{C70E94A5-999E-605D-3494-7DA3D580F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6" name="Freeform 5222">
                <a:extLst>
                  <a:ext uri="{FF2B5EF4-FFF2-40B4-BE49-F238E27FC236}">
                    <a16:creationId xmlns:a16="http://schemas.microsoft.com/office/drawing/2014/main" id="{AD17078D-82FE-B44D-1672-F6496DE8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7" name="Freeform 5223">
                <a:extLst>
                  <a:ext uri="{FF2B5EF4-FFF2-40B4-BE49-F238E27FC236}">
                    <a16:creationId xmlns:a16="http://schemas.microsoft.com/office/drawing/2014/main" id="{DB1CD484-0ADA-97BB-03EA-22B4AE278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8" name="Freeform 5224">
                <a:extLst>
                  <a:ext uri="{FF2B5EF4-FFF2-40B4-BE49-F238E27FC236}">
                    <a16:creationId xmlns:a16="http://schemas.microsoft.com/office/drawing/2014/main" id="{17444861-FBB5-183D-8D22-812313861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599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89" name="Freeform 5225">
                <a:extLst>
                  <a:ext uri="{FF2B5EF4-FFF2-40B4-BE49-F238E27FC236}">
                    <a16:creationId xmlns:a16="http://schemas.microsoft.com/office/drawing/2014/main" id="{7E1E490E-32FD-BF75-BA20-F7D4DCE65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8"/>
                <a:ext cx="288" cy="1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0" name="Line 5226">
                <a:extLst>
                  <a:ext uri="{FF2B5EF4-FFF2-40B4-BE49-F238E27FC236}">
                    <a16:creationId xmlns:a16="http://schemas.microsoft.com/office/drawing/2014/main" id="{385AD3C3-63A8-65BA-6D76-66F566F2ED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1" name="Freeform 5227">
                <a:extLst>
                  <a:ext uri="{FF2B5EF4-FFF2-40B4-BE49-F238E27FC236}">
                    <a16:creationId xmlns:a16="http://schemas.microsoft.com/office/drawing/2014/main" id="{51CA7DF5-FB85-1136-1D2D-95CD10EEB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2" name="Freeform 5228">
                <a:extLst>
                  <a:ext uri="{FF2B5EF4-FFF2-40B4-BE49-F238E27FC236}">
                    <a16:creationId xmlns:a16="http://schemas.microsoft.com/office/drawing/2014/main" id="{177EA373-29CF-F94F-3E8C-E7625265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3" name="Freeform 5229">
                <a:extLst>
                  <a:ext uri="{FF2B5EF4-FFF2-40B4-BE49-F238E27FC236}">
                    <a16:creationId xmlns:a16="http://schemas.microsoft.com/office/drawing/2014/main" id="{A016EDFE-809E-B25C-8ED1-F4C95162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4" name="Freeform 5230">
                <a:extLst>
                  <a:ext uri="{FF2B5EF4-FFF2-40B4-BE49-F238E27FC236}">
                    <a16:creationId xmlns:a16="http://schemas.microsoft.com/office/drawing/2014/main" id="{E54C62E4-68FA-24F0-30CA-2399B8697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5" name="Freeform 5231">
                <a:extLst>
                  <a:ext uri="{FF2B5EF4-FFF2-40B4-BE49-F238E27FC236}">
                    <a16:creationId xmlns:a16="http://schemas.microsoft.com/office/drawing/2014/main" id="{09A058FD-1A17-4605-C9DD-FA5C0A4C9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6" name="Line 5232">
                <a:extLst>
                  <a:ext uri="{FF2B5EF4-FFF2-40B4-BE49-F238E27FC236}">
                    <a16:creationId xmlns:a16="http://schemas.microsoft.com/office/drawing/2014/main" id="{30B653A6-2BDC-221F-F2BF-3F292CAB0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7" name="Freeform 5233">
                <a:extLst>
                  <a:ext uri="{FF2B5EF4-FFF2-40B4-BE49-F238E27FC236}">
                    <a16:creationId xmlns:a16="http://schemas.microsoft.com/office/drawing/2014/main" id="{78C6C198-C6E5-D365-13CF-016763779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8" name="Freeform 5234">
                <a:extLst>
                  <a:ext uri="{FF2B5EF4-FFF2-40B4-BE49-F238E27FC236}">
                    <a16:creationId xmlns:a16="http://schemas.microsoft.com/office/drawing/2014/main" id="{BA420A6B-49B4-4D1B-1DE4-E701B3DF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97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599" name="Freeform 5235">
                <a:extLst>
                  <a:ext uri="{FF2B5EF4-FFF2-40B4-BE49-F238E27FC236}">
                    <a16:creationId xmlns:a16="http://schemas.microsoft.com/office/drawing/2014/main" id="{019EEF62-5DA2-EF3D-0666-32F2928E5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0" name="Freeform 5236">
                <a:extLst>
                  <a:ext uri="{FF2B5EF4-FFF2-40B4-BE49-F238E27FC236}">
                    <a16:creationId xmlns:a16="http://schemas.microsoft.com/office/drawing/2014/main" id="{258BF8B3-E6B3-FFC4-3B4A-E4342603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1" name="Line 5237">
                <a:extLst>
                  <a:ext uri="{FF2B5EF4-FFF2-40B4-BE49-F238E27FC236}">
                    <a16:creationId xmlns:a16="http://schemas.microsoft.com/office/drawing/2014/main" id="{FDE046BA-58FC-FB10-ED5B-501A8CE46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2" name="Freeform 5238">
                <a:extLst>
                  <a:ext uri="{FF2B5EF4-FFF2-40B4-BE49-F238E27FC236}">
                    <a16:creationId xmlns:a16="http://schemas.microsoft.com/office/drawing/2014/main" id="{ECFFC4A9-1E3E-BF3C-C888-FDD3E2DB2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6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3" name="Freeform 5239">
                <a:extLst>
                  <a:ext uri="{FF2B5EF4-FFF2-40B4-BE49-F238E27FC236}">
                    <a16:creationId xmlns:a16="http://schemas.microsoft.com/office/drawing/2014/main" id="{444FFC09-CBC2-EDEF-22BD-AE9C4908E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4" name="Freeform 5240">
                <a:extLst>
                  <a:ext uri="{FF2B5EF4-FFF2-40B4-BE49-F238E27FC236}">
                    <a16:creationId xmlns:a16="http://schemas.microsoft.com/office/drawing/2014/main" id="{2CF31838-5E7A-1216-5B3D-9B3FB34DD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5" name="Freeform 5241">
                <a:extLst>
                  <a:ext uri="{FF2B5EF4-FFF2-40B4-BE49-F238E27FC236}">
                    <a16:creationId xmlns:a16="http://schemas.microsoft.com/office/drawing/2014/main" id="{7DFB0EAD-3D4B-731C-C1C7-16AD59220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3"/>
                <a:ext cx="288" cy="2"/>
              </a:xfrm>
              <a:custGeom>
                <a:avLst/>
                <a:gdLst>
                  <a:gd name="T0" fmla="*/ 0 w 575"/>
                  <a:gd name="T1" fmla="*/ 0 h 7"/>
                  <a:gd name="T2" fmla="*/ 1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0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0" y="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6" name="Line 5242">
                <a:extLst>
                  <a:ext uri="{FF2B5EF4-FFF2-40B4-BE49-F238E27FC236}">
                    <a16:creationId xmlns:a16="http://schemas.microsoft.com/office/drawing/2014/main" id="{FB59F649-8C7B-AB52-14BE-38DF3A530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7" name="Freeform 5243">
                <a:extLst>
                  <a:ext uri="{FF2B5EF4-FFF2-40B4-BE49-F238E27FC236}">
                    <a16:creationId xmlns:a16="http://schemas.microsoft.com/office/drawing/2014/main" id="{D0B935EA-BA18-F607-4D0A-9586DB92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8" name="Freeform 5244">
                <a:extLst>
                  <a:ext uri="{FF2B5EF4-FFF2-40B4-BE49-F238E27FC236}">
                    <a16:creationId xmlns:a16="http://schemas.microsoft.com/office/drawing/2014/main" id="{08C863D9-8421-3045-EC57-F7A6D7036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593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09" name="Freeform 5245">
                <a:extLst>
                  <a:ext uri="{FF2B5EF4-FFF2-40B4-BE49-F238E27FC236}">
                    <a16:creationId xmlns:a16="http://schemas.microsoft.com/office/drawing/2014/main" id="{B1455CEE-607A-A189-BE5C-5402D4DD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0" name="Line 5246">
                <a:extLst>
                  <a:ext uri="{FF2B5EF4-FFF2-40B4-BE49-F238E27FC236}">
                    <a16:creationId xmlns:a16="http://schemas.microsoft.com/office/drawing/2014/main" id="{055ED277-CF3C-6ADF-A49F-217037843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611" name="Freeform 5247">
                <a:extLst>
                  <a:ext uri="{FF2B5EF4-FFF2-40B4-BE49-F238E27FC236}">
                    <a16:creationId xmlns:a16="http://schemas.microsoft.com/office/drawing/2014/main" id="{4F9B3FC8-8996-B730-D583-14EED0F03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5" name="Group 5449">
              <a:extLst>
                <a:ext uri="{FF2B5EF4-FFF2-40B4-BE49-F238E27FC236}">
                  <a16:creationId xmlns:a16="http://schemas.microsoft.com/office/drawing/2014/main" id="{291FDE74-0065-786F-733E-51F849B8B3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26" y="1096"/>
              <a:ext cx="402" cy="497"/>
              <a:chOff x="2326" y="1096"/>
              <a:chExt cx="402" cy="497"/>
            </a:xfrm>
          </p:grpSpPr>
          <p:sp>
            <p:nvSpPr>
              <p:cNvPr id="71212" name="Freeform 5249">
                <a:extLst>
                  <a:ext uri="{FF2B5EF4-FFF2-40B4-BE49-F238E27FC236}">
                    <a16:creationId xmlns:a16="http://schemas.microsoft.com/office/drawing/2014/main" id="{4D433A5A-5DC9-B1C7-0418-417B16528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3" name="Freeform 5250">
                <a:extLst>
                  <a:ext uri="{FF2B5EF4-FFF2-40B4-BE49-F238E27FC236}">
                    <a16:creationId xmlns:a16="http://schemas.microsoft.com/office/drawing/2014/main" id="{FC0A0549-47A1-6BD4-1466-416F73AD2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4" name="Freeform 5251">
                <a:extLst>
                  <a:ext uri="{FF2B5EF4-FFF2-40B4-BE49-F238E27FC236}">
                    <a16:creationId xmlns:a16="http://schemas.microsoft.com/office/drawing/2014/main" id="{651D87E5-C7E3-12A9-19B8-AC3C7EB2A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0"/>
                <a:ext cx="288" cy="1"/>
              </a:xfrm>
              <a:custGeom>
                <a:avLst/>
                <a:gdLst>
                  <a:gd name="T0" fmla="*/ 0 w 575"/>
                  <a:gd name="T1" fmla="*/ 0 h 8"/>
                  <a:gd name="T2" fmla="*/ 1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0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0" y="8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5" name="Line 5252">
                <a:extLst>
                  <a:ext uri="{FF2B5EF4-FFF2-40B4-BE49-F238E27FC236}">
                    <a16:creationId xmlns:a16="http://schemas.microsoft.com/office/drawing/2014/main" id="{979A6F0C-8D7D-C865-4B9A-4D4750DF7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6" name="Freeform 5253">
                <a:extLst>
                  <a:ext uri="{FF2B5EF4-FFF2-40B4-BE49-F238E27FC236}">
                    <a16:creationId xmlns:a16="http://schemas.microsoft.com/office/drawing/2014/main" id="{16CC15B4-FFF7-CE63-A65E-7ECDAF43B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7" name="Freeform 5254">
                <a:extLst>
                  <a:ext uri="{FF2B5EF4-FFF2-40B4-BE49-F238E27FC236}">
                    <a16:creationId xmlns:a16="http://schemas.microsoft.com/office/drawing/2014/main" id="{7C40E68A-0E91-0E5F-C866-2006055AA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8" name="Freeform 5255">
                <a:extLst>
                  <a:ext uri="{FF2B5EF4-FFF2-40B4-BE49-F238E27FC236}">
                    <a16:creationId xmlns:a16="http://schemas.microsoft.com/office/drawing/2014/main" id="{A894D9DF-7DEB-AF7D-8E8B-D33D53F94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9" name="Freeform 5256">
                <a:extLst>
                  <a:ext uri="{FF2B5EF4-FFF2-40B4-BE49-F238E27FC236}">
                    <a16:creationId xmlns:a16="http://schemas.microsoft.com/office/drawing/2014/main" id="{40E20E7B-DBF2-AD32-E1BB-21C0939E5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0" name="Line 5257">
                <a:extLst>
                  <a:ext uri="{FF2B5EF4-FFF2-40B4-BE49-F238E27FC236}">
                    <a16:creationId xmlns:a16="http://schemas.microsoft.com/office/drawing/2014/main" id="{3876FD69-3345-C018-3B20-F65525D8A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1" name="Freeform 5258">
                <a:extLst>
                  <a:ext uri="{FF2B5EF4-FFF2-40B4-BE49-F238E27FC236}">
                    <a16:creationId xmlns:a16="http://schemas.microsoft.com/office/drawing/2014/main" id="{45CD50C0-6431-826F-3A3F-2D995CBA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2" name="Freeform 5259">
                <a:extLst>
                  <a:ext uri="{FF2B5EF4-FFF2-40B4-BE49-F238E27FC236}">
                    <a16:creationId xmlns:a16="http://schemas.microsoft.com/office/drawing/2014/main" id="{5A6CABC5-5188-B4D7-3227-07B2319F8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587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3" name="Freeform 5260">
                <a:extLst>
                  <a:ext uri="{FF2B5EF4-FFF2-40B4-BE49-F238E27FC236}">
                    <a16:creationId xmlns:a16="http://schemas.microsoft.com/office/drawing/2014/main" id="{06EFE50B-36F4-A580-1D53-80879D67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4" name="Line 5261">
                <a:extLst>
                  <a:ext uri="{FF2B5EF4-FFF2-40B4-BE49-F238E27FC236}">
                    <a16:creationId xmlns:a16="http://schemas.microsoft.com/office/drawing/2014/main" id="{5D976507-2C20-863E-AC8A-4CCDA16C07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5" name="Freeform 5262">
                <a:extLst>
                  <a:ext uri="{FF2B5EF4-FFF2-40B4-BE49-F238E27FC236}">
                    <a16:creationId xmlns:a16="http://schemas.microsoft.com/office/drawing/2014/main" id="{A646D858-3D14-E86F-38A8-7F38765D5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6" name="Freeform 5263">
                <a:extLst>
                  <a:ext uri="{FF2B5EF4-FFF2-40B4-BE49-F238E27FC236}">
                    <a16:creationId xmlns:a16="http://schemas.microsoft.com/office/drawing/2014/main" id="{7B03FDA6-6030-DC6C-ADCC-3D425B65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586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7" name="Freeform 5264">
                <a:extLst>
                  <a:ext uri="{FF2B5EF4-FFF2-40B4-BE49-F238E27FC236}">
                    <a16:creationId xmlns:a16="http://schemas.microsoft.com/office/drawing/2014/main" id="{873490B9-71FC-94DA-6DCC-FE63DDF9A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8" name="Freeform 5265">
                <a:extLst>
                  <a:ext uri="{FF2B5EF4-FFF2-40B4-BE49-F238E27FC236}">
                    <a16:creationId xmlns:a16="http://schemas.microsoft.com/office/drawing/2014/main" id="{84EDC4FB-4482-1E57-CB56-1038865F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29" name="Line 5266">
                <a:extLst>
                  <a:ext uri="{FF2B5EF4-FFF2-40B4-BE49-F238E27FC236}">
                    <a16:creationId xmlns:a16="http://schemas.microsoft.com/office/drawing/2014/main" id="{ADEF4318-E5E6-4CCE-2AE3-45A5EBFEF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0" name="Freeform 5267">
                <a:extLst>
                  <a:ext uri="{FF2B5EF4-FFF2-40B4-BE49-F238E27FC236}">
                    <a16:creationId xmlns:a16="http://schemas.microsoft.com/office/drawing/2014/main" id="{F13AE9A8-33EF-6F80-A972-ECEA6869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1" name="Freeform 5268">
                <a:extLst>
                  <a:ext uri="{FF2B5EF4-FFF2-40B4-BE49-F238E27FC236}">
                    <a16:creationId xmlns:a16="http://schemas.microsoft.com/office/drawing/2014/main" id="{B12339BC-ED48-FEAC-F624-4ADE8A25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2" name="Freeform 5269">
                <a:extLst>
                  <a:ext uri="{FF2B5EF4-FFF2-40B4-BE49-F238E27FC236}">
                    <a16:creationId xmlns:a16="http://schemas.microsoft.com/office/drawing/2014/main" id="{E015128D-6146-1EE3-521F-5AA85DF2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0"/>
                <a:ext cx="288" cy="3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3" name="Line 5270">
                <a:extLst>
                  <a:ext uri="{FF2B5EF4-FFF2-40B4-BE49-F238E27FC236}">
                    <a16:creationId xmlns:a16="http://schemas.microsoft.com/office/drawing/2014/main" id="{B2073337-AC89-01F6-96AF-48D7DD8E7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4" name="Freeform 5271">
                <a:extLst>
                  <a:ext uri="{FF2B5EF4-FFF2-40B4-BE49-F238E27FC236}">
                    <a16:creationId xmlns:a16="http://schemas.microsoft.com/office/drawing/2014/main" id="{AFBE1EF4-7FB5-E34B-43E2-FBCAA0D9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5" name="Freeform 5272">
                <a:extLst>
                  <a:ext uri="{FF2B5EF4-FFF2-40B4-BE49-F238E27FC236}">
                    <a16:creationId xmlns:a16="http://schemas.microsoft.com/office/drawing/2014/main" id="{36A45BE1-E567-6C38-B7AD-C887DE664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580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6" name="Freeform 5273">
                <a:extLst>
                  <a:ext uri="{FF2B5EF4-FFF2-40B4-BE49-F238E27FC236}">
                    <a16:creationId xmlns:a16="http://schemas.microsoft.com/office/drawing/2014/main" id="{72DB9F5A-8FC3-F7E6-C668-38D396D1D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7"/>
                <a:ext cx="288" cy="3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7" name="Line 5274">
                <a:extLst>
                  <a:ext uri="{FF2B5EF4-FFF2-40B4-BE49-F238E27FC236}">
                    <a16:creationId xmlns:a16="http://schemas.microsoft.com/office/drawing/2014/main" id="{67698465-5206-5D71-3CF5-AF4B7A2C5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58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8" name="Freeform 5275">
                <a:extLst>
                  <a:ext uri="{FF2B5EF4-FFF2-40B4-BE49-F238E27FC236}">
                    <a16:creationId xmlns:a16="http://schemas.microsoft.com/office/drawing/2014/main" id="{8259B853-2E15-2723-A986-24DA3B9A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9"/>
                <a:ext cx="287" cy="1"/>
              </a:xfrm>
              <a:custGeom>
                <a:avLst/>
                <a:gdLst>
                  <a:gd name="T0" fmla="*/ 0 w 573"/>
                  <a:gd name="T1" fmla="*/ 0 h 5"/>
                  <a:gd name="T2" fmla="*/ 1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39" name="Freeform 5276">
                <a:extLst>
                  <a:ext uri="{FF2B5EF4-FFF2-40B4-BE49-F238E27FC236}">
                    <a16:creationId xmlns:a16="http://schemas.microsoft.com/office/drawing/2014/main" id="{A741E10D-4376-28DE-791F-2E3289BD5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0" name="Freeform 5277">
                <a:extLst>
                  <a:ext uri="{FF2B5EF4-FFF2-40B4-BE49-F238E27FC236}">
                    <a16:creationId xmlns:a16="http://schemas.microsoft.com/office/drawing/2014/main" id="{C86E1DEF-DE61-059F-8B87-AC0E858AD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5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1" name="Line 5278">
                <a:extLst>
                  <a:ext uri="{FF2B5EF4-FFF2-40B4-BE49-F238E27FC236}">
                    <a16:creationId xmlns:a16="http://schemas.microsoft.com/office/drawing/2014/main" id="{AF2A8070-399A-05A9-5247-4A5517F8F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2" name="Freeform 5279">
                <a:extLst>
                  <a:ext uri="{FF2B5EF4-FFF2-40B4-BE49-F238E27FC236}">
                    <a16:creationId xmlns:a16="http://schemas.microsoft.com/office/drawing/2014/main" id="{9C857AC4-0CBA-C29A-F6D0-5816F24D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6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3" name="Freeform 5280">
                <a:extLst>
                  <a:ext uri="{FF2B5EF4-FFF2-40B4-BE49-F238E27FC236}">
                    <a16:creationId xmlns:a16="http://schemas.microsoft.com/office/drawing/2014/main" id="{D7E6DC7B-0609-40E2-B0F5-9139EB1FA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575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4" name="Freeform 5281">
                <a:extLst>
                  <a:ext uri="{FF2B5EF4-FFF2-40B4-BE49-F238E27FC236}">
                    <a16:creationId xmlns:a16="http://schemas.microsoft.com/office/drawing/2014/main" id="{D6AD7C8C-D161-0BC4-C68A-8D248162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2"/>
                <a:ext cx="287" cy="3"/>
              </a:xfrm>
              <a:custGeom>
                <a:avLst/>
                <a:gdLst>
                  <a:gd name="T0" fmla="*/ 0 w 574"/>
                  <a:gd name="T1" fmla="*/ 0 h 12"/>
                  <a:gd name="T2" fmla="*/ 1 w 574"/>
                  <a:gd name="T3" fmla="*/ 0 h 12"/>
                  <a:gd name="T4" fmla="*/ 1 w 574"/>
                  <a:gd name="T5" fmla="*/ 0 h 12"/>
                  <a:gd name="T6" fmla="*/ 1 w 574"/>
                  <a:gd name="T7" fmla="*/ 0 h 12"/>
                  <a:gd name="T8" fmla="*/ 0 w 57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2"/>
                  <a:gd name="T17" fmla="*/ 574 w 57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2">
                    <a:moveTo>
                      <a:pt x="0" y="12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5" name="Line 5282">
                <a:extLst>
                  <a:ext uri="{FF2B5EF4-FFF2-40B4-BE49-F238E27FC236}">
                    <a16:creationId xmlns:a16="http://schemas.microsoft.com/office/drawing/2014/main" id="{B7655160-79E2-5BBC-B0B0-152EFDDF9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57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6" name="Freeform 5283">
                <a:extLst>
                  <a:ext uri="{FF2B5EF4-FFF2-40B4-BE49-F238E27FC236}">
                    <a16:creationId xmlns:a16="http://schemas.microsoft.com/office/drawing/2014/main" id="{D42E6E2D-047E-0429-2D3E-9224ABC81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7" name="Freeform 5284">
                <a:extLst>
                  <a:ext uri="{FF2B5EF4-FFF2-40B4-BE49-F238E27FC236}">
                    <a16:creationId xmlns:a16="http://schemas.microsoft.com/office/drawing/2014/main" id="{BA8769ED-E564-41F5-636B-F04CC608D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8" name="Freeform 5285">
                <a:extLst>
                  <a:ext uri="{FF2B5EF4-FFF2-40B4-BE49-F238E27FC236}">
                    <a16:creationId xmlns:a16="http://schemas.microsoft.com/office/drawing/2014/main" id="{BD7F7475-0EB1-A7DB-84DA-C0FD0AEA1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69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49" name="Line 5286">
                <a:extLst>
                  <a:ext uri="{FF2B5EF4-FFF2-40B4-BE49-F238E27FC236}">
                    <a16:creationId xmlns:a16="http://schemas.microsoft.com/office/drawing/2014/main" id="{F5565F93-D108-E2B4-FB76-6F14037AA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0" name="Freeform 5287">
                <a:extLst>
                  <a:ext uri="{FF2B5EF4-FFF2-40B4-BE49-F238E27FC236}">
                    <a16:creationId xmlns:a16="http://schemas.microsoft.com/office/drawing/2014/main" id="{8A143365-0169-9F67-81B4-D1351672E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70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1" name="Freeform 5288">
                <a:extLst>
                  <a:ext uri="{FF2B5EF4-FFF2-40B4-BE49-F238E27FC236}">
                    <a16:creationId xmlns:a16="http://schemas.microsoft.com/office/drawing/2014/main" id="{C5F12CCF-376E-2DF0-F620-2D63B6BC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569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2" name="Freeform 5289">
                <a:extLst>
                  <a:ext uri="{FF2B5EF4-FFF2-40B4-BE49-F238E27FC236}">
                    <a16:creationId xmlns:a16="http://schemas.microsoft.com/office/drawing/2014/main" id="{FD37F37F-4496-BEB1-AD14-F070666A4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6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3" name="Line 5290">
                <a:extLst>
                  <a:ext uri="{FF2B5EF4-FFF2-40B4-BE49-F238E27FC236}">
                    <a16:creationId xmlns:a16="http://schemas.microsoft.com/office/drawing/2014/main" id="{317EBAF5-6890-6D5D-A000-7D3B700E2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4" name="Freeform 5291">
                <a:extLst>
                  <a:ext uri="{FF2B5EF4-FFF2-40B4-BE49-F238E27FC236}">
                    <a16:creationId xmlns:a16="http://schemas.microsoft.com/office/drawing/2014/main" id="{6E46B268-6D37-1582-15D1-34E892843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5" name="Freeform 5292">
                <a:extLst>
                  <a:ext uri="{FF2B5EF4-FFF2-40B4-BE49-F238E27FC236}">
                    <a16:creationId xmlns:a16="http://schemas.microsoft.com/office/drawing/2014/main" id="{148AC0D7-6BDD-42D8-DCAE-02D73C8C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6" name="Freeform 5293">
                <a:extLst>
                  <a:ext uri="{FF2B5EF4-FFF2-40B4-BE49-F238E27FC236}">
                    <a16:creationId xmlns:a16="http://schemas.microsoft.com/office/drawing/2014/main" id="{9458FAA0-4288-0ED6-D8F0-08B60F6A5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7" name="Line 5294">
                <a:extLst>
                  <a:ext uri="{FF2B5EF4-FFF2-40B4-BE49-F238E27FC236}">
                    <a16:creationId xmlns:a16="http://schemas.microsoft.com/office/drawing/2014/main" id="{42E81E57-5EFB-5827-9863-49971F241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8" name="Freeform 5295">
                <a:extLst>
                  <a:ext uri="{FF2B5EF4-FFF2-40B4-BE49-F238E27FC236}">
                    <a16:creationId xmlns:a16="http://schemas.microsoft.com/office/drawing/2014/main" id="{067E2006-4C7E-8038-EB47-472008680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59"/>
                <a:ext cx="288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59" name="Line 5296">
                <a:extLst>
                  <a:ext uri="{FF2B5EF4-FFF2-40B4-BE49-F238E27FC236}">
                    <a16:creationId xmlns:a16="http://schemas.microsoft.com/office/drawing/2014/main" id="{EC1031DE-E572-B542-1C38-9A577DA8A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0" name="Freeform 5297">
                <a:extLst>
                  <a:ext uri="{FF2B5EF4-FFF2-40B4-BE49-F238E27FC236}">
                    <a16:creationId xmlns:a16="http://schemas.microsoft.com/office/drawing/2014/main" id="{8CD2727A-1A04-6EEA-194D-17C00845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1" name="Freeform 5298">
                <a:extLst>
                  <a:ext uri="{FF2B5EF4-FFF2-40B4-BE49-F238E27FC236}">
                    <a16:creationId xmlns:a16="http://schemas.microsoft.com/office/drawing/2014/main" id="{7C42D92A-E9A4-75A7-D711-ABCA4FB4E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59"/>
                <a:ext cx="286" cy="1"/>
              </a:xfrm>
              <a:custGeom>
                <a:avLst/>
                <a:gdLst>
                  <a:gd name="T0" fmla="*/ 0 w 570"/>
                  <a:gd name="T1" fmla="*/ 0 h 7"/>
                  <a:gd name="T2" fmla="*/ 1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0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0" y="7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2" name="Freeform 5299">
                <a:extLst>
                  <a:ext uri="{FF2B5EF4-FFF2-40B4-BE49-F238E27FC236}">
                    <a16:creationId xmlns:a16="http://schemas.microsoft.com/office/drawing/2014/main" id="{DD513155-81ED-3737-4475-B3512E8B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3" name="Line 5300">
                <a:extLst>
                  <a:ext uri="{FF2B5EF4-FFF2-40B4-BE49-F238E27FC236}">
                    <a16:creationId xmlns:a16="http://schemas.microsoft.com/office/drawing/2014/main" id="{14A9D5AD-252C-01E5-F985-0B8D68FA7B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4" name="Freeform 5301">
                <a:extLst>
                  <a:ext uri="{FF2B5EF4-FFF2-40B4-BE49-F238E27FC236}">
                    <a16:creationId xmlns:a16="http://schemas.microsoft.com/office/drawing/2014/main" id="{7DF21894-7900-85D8-63B4-790068BFE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5" name="Freeform 5302">
                <a:extLst>
                  <a:ext uri="{FF2B5EF4-FFF2-40B4-BE49-F238E27FC236}">
                    <a16:creationId xmlns:a16="http://schemas.microsoft.com/office/drawing/2014/main" id="{1CCF9F58-2397-FA5B-E0C9-BB8834C2B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52"/>
                <a:ext cx="287" cy="3"/>
              </a:xfrm>
              <a:custGeom>
                <a:avLst/>
                <a:gdLst>
                  <a:gd name="T0" fmla="*/ 0 w 573"/>
                  <a:gd name="T1" fmla="*/ 0 h 14"/>
                  <a:gd name="T2" fmla="*/ 1 w 573"/>
                  <a:gd name="T3" fmla="*/ 0 h 14"/>
                  <a:gd name="T4" fmla="*/ 1 w 573"/>
                  <a:gd name="T5" fmla="*/ 0 h 14"/>
                  <a:gd name="T6" fmla="*/ 1 w 573"/>
                  <a:gd name="T7" fmla="*/ 0 h 14"/>
                  <a:gd name="T8" fmla="*/ 0 w 57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4"/>
                  <a:gd name="T17" fmla="*/ 573 w 573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4">
                    <a:moveTo>
                      <a:pt x="0" y="1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6" name="Freeform 5303">
                <a:extLst>
                  <a:ext uri="{FF2B5EF4-FFF2-40B4-BE49-F238E27FC236}">
                    <a16:creationId xmlns:a16="http://schemas.microsoft.com/office/drawing/2014/main" id="{A1D19151-A248-8064-2C2F-86FDA599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7" name="Line 5304">
                <a:extLst>
                  <a:ext uri="{FF2B5EF4-FFF2-40B4-BE49-F238E27FC236}">
                    <a16:creationId xmlns:a16="http://schemas.microsoft.com/office/drawing/2014/main" id="{93A19D48-7B13-CB89-A2AA-CE12053D8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8" name="Freeform 5305">
                <a:extLst>
                  <a:ext uri="{FF2B5EF4-FFF2-40B4-BE49-F238E27FC236}">
                    <a16:creationId xmlns:a16="http://schemas.microsoft.com/office/drawing/2014/main" id="{F0009A8A-E9DE-CE72-BBE4-2ABDC59BA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69" name="Freeform 5306">
                <a:extLst>
                  <a:ext uri="{FF2B5EF4-FFF2-40B4-BE49-F238E27FC236}">
                    <a16:creationId xmlns:a16="http://schemas.microsoft.com/office/drawing/2014/main" id="{8A57C979-0BEE-DCC3-BA2B-3C09F2A18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46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0" name="Freeform 5307">
                <a:extLst>
                  <a:ext uri="{FF2B5EF4-FFF2-40B4-BE49-F238E27FC236}">
                    <a16:creationId xmlns:a16="http://schemas.microsoft.com/office/drawing/2014/main" id="{A7370117-780D-1373-3982-4E3323F93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44"/>
                <a:ext cx="287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1" name="Freeform 5308">
                <a:extLst>
                  <a:ext uri="{FF2B5EF4-FFF2-40B4-BE49-F238E27FC236}">
                    <a16:creationId xmlns:a16="http://schemas.microsoft.com/office/drawing/2014/main" id="{2215A76A-7B06-1384-5782-5A9B2FA1A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36"/>
                <a:ext cx="289" cy="8"/>
              </a:xfrm>
              <a:custGeom>
                <a:avLst/>
                <a:gdLst>
                  <a:gd name="T0" fmla="*/ 0 w 579"/>
                  <a:gd name="T1" fmla="*/ 0 h 32"/>
                  <a:gd name="T2" fmla="*/ 0 w 579"/>
                  <a:gd name="T3" fmla="*/ 0 h 32"/>
                  <a:gd name="T4" fmla="*/ 0 w 579"/>
                  <a:gd name="T5" fmla="*/ 0 h 32"/>
                  <a:gd name="T6" fmla="*/ 0 w 579"/>
                  <a:gd name="T7" fmla="*/ 0 h 32"/>
                  <a:gd name="T8" fmla="*/ 0 w 57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2"/>
                  <a:gd name="T17" fmla="*/ 579 w 57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2">
                    <a:moveTo>
                      <a:pt x="0" y="32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2" name="Line 5309">
                <a:extLst>
                  <a:ext uri="{FF2B5EF4-FFF2-40B4-BE49-F238E27FC236}">
                    <a16:creationId xmlns:a16="http://schemas.microsoft.com/office/drawing/2014/main" id="{98D9E66A-F2EE-36C1-4C77-14DCF94AD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5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3" name="Freeform 5310">
                <a:extLst>
                  <a:ext uri="{FF2B5EF4-FFF2-40B4-BE49-F238E27FC236}">
                    <a16:creationId xmlns:a16="http://schemas.microsoft.com/office/drawing/2014/main" id="{A02477E1-A474-F3D0-106E-7246F327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40"/>
                <a:ext cx="286" cy="4"/>
              </a:xfrm>
              <a:custGeom>
                <a:avLst/>
                <a:gdLst>
                  <a:gd name="T0" fmla="*/ 0 w 574"/>
                  <a:gd name="T1" fmla="*/ 0 h 16"/>
                  <a:gd name="T2" fmla="*/ 0 w 574"/>
                  <a:gd name="T3" fmla="*/ 0 h 16"/>
                  <a:gd name="T4" fmla="*/ 0 w 574"/>
                  <a:gd name="T5" fmla="*/ 0 h 16"/>
                  <a:gd name="T6" fmla="*/ 0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4" name="Freeform 5311">
                <a:extLst>
                  <a:ext uri="{FF2B5EF4-FFF2-40B4-BE49-F238E27FC236}">
                    <a16:creationId xmlns:a16="http://schemas.microsoft.com/office/drawing/2014/main" id="{9EF36B69-767D-6C38-A793-1F0A73A5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536"/>
                <a:ext cx="286" cy="4"/>
              </a:xfrm>
              <a:custGeom>
                <a:avLst/>
                <a:gdLst>
                  <a:gd name="T0" fmla="*/ 0 w 572"/>
                  <a:gd name="T1" fmla="*/ 0 h 16"/>
                  <a:gd name="T2" fmla="*/ 1 w 572"/>
                  <a:gd name="T3" fmla="*/ 0 h 16"/>
                  <a:gd name="T4" fmla="*/ 1 w 572"/>
                  <a:gd name="T5" fmla="*/ 0 h 16"/>
                  <a:gd name="T6" fmla="*/ 1 w 572"/>
                  <a:gd name="T7" fmla="*/ 0 h 16"/>
                  <a:gd name="T8" fmla="*/ 0 w 57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6"/>
                  <a:gd name="T17" fmla="*/ 572 w 57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6">
                    <a:moveTo>
                      <a:pt x="0" y="1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7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5" name="Freeform 5312">
                <a:extLst>
                  <a:ext uri="{FF2B5EF4-FFF2-40B4-BE49-F238E27FC236}">
                    <a16:creationId xmlns:a16="http://schemas.microsoft.com/office/drawing/2014/main" id="{3F408EA2-2953-65C7-04CA-7C01FAA1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27"/>
                <a:ext cx="290" cy="9"/>
              </a:xfrm>
              <a:custGeom>
                <a:avLst/>
                <a:gdLst>
                  <a:gd name="T0" fmla="*/ 0 w 579"/>
                  <a:gd name="T1" fmla="*/ 0 h 34"/>
                  <a:gd name="T2" fmla="*/ 1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7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6" name="Line 5313">
                <a:extLst>
                  <a:ext uri="{FF2B5EF4-FFF2-40B4-BE49-F238E27FC236}">
                    <a16:creationId xmlns:a16="http://schemas.microsoft.com/office/drawing/2014/main" id="{ADDA913A-8999-7064-8FCE-392F46823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7" name="Freeform 5314">
                <a:extLst>
                  <a:ext uri="{FF2B5EF4-FFF2-40B4-BE49-F238E27FC236}">
                    <a16:creationId xmlns:a16="http://schemas.microsoft.com/office/drawing/2014/main" id="{0C09E833-B2DE-B4FE-F578-F6852135D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31"/>
                <a:ext cx="287" cy="5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8" name="Freeform 5315">
                <a:extLst>
                  <a:ext uri="{FF2B5EF4-FFF2-40B4-BE49-F238E27FC236}">
                    <a16:creationId xmlns:a16="http://schemas.microsoft.com/office/drawing/2014/main" id="{73EF4858-EDC6-0B38-F3FC-2C120225A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27"/>
                <a:ext cx="287" cy="4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79" name="Freeform 5316">
                <a:extLst>
                  <a:ext uri="{FF2B5EF4-FFF2-40B4-BE49-F238E27FC236}">
                    <a16:creationId xmlns:a16="http://schemas.microsoft.com/office/drawing/2014/main" id="{EA6DA5A2-615F-6D15-35DE-D423A454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7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0" name="Line 5317">
                <a:extLst>
                  <a:ext uri="{FF2B5EF4-FFF2-40B4-BE49-F238E27FC236}">
                    <a16:creationId xmlns:a16="http://schemas.microsoft.com/office/drawing/2014/main" id="{6DC0C045-D79E-2832-83A6-C50A7185D5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1" name="Freeform 5318">
                <a:extLst>
                  <a:ext uri="{FF2B5EF4-FFF2-40B4-BE49-F238E27FC236}">
                    <a16:creationId xmlns:a16="http://schemas.microsoft.com/office/drawing/2014/main" id="{CC67B82C-80BA-D843-1130-E5EF5DA23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09"/>
                <a:ext cx="290" cy="9"/>
              </a:xfrm>
              <a:custGeom>
                <a:avLst/>
                <a:gdLst>
                  <a:gd name="T0" fmla="*/ 0 w 579"/>
                  <a:gd name="T1" fmla="*/ 0 h 39"/>
                  <a:gd name="T2" fmla="*/ 1 w 579"/>
                  <a:gd name="T3" fmla="*/ 0 h 39"/>
                  <a:gd name="T4" fmla="*/ 1 w 579"/>
                  <a:gd name="T5" fmla="*/ 0 h 39"/>
                  <a:gd name="T6" fmla="*/ 1 w 579"/>
                  <a:gd name="T7" fmla="*/ 0 h 39"/>
                  <a:gd name="T8" fmla="*/ 0 w 57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9"/>
                  <a:gd name="T17" fmla="*/ 579 w 57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2" name="Line 5319">
                <a:extLst>
                  <a:ext uri="{FF2B5EF4-FFF2-40B4-BE49-F238E27FC236}">
                    <a16:creationId xmlns:a16="http://schemas.microsoft.com/office/drawing/2014/main" id="{70BDBB43-CAFB-FB0F-66C6-8A2283B77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51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3" name="Freeform 5320">
                <a:extLst>
                  <a:ext uri="{FF2B5EF4-FFF2-40B4-BE49-F238E27FC236}">
                    <a16:creationId xmlns:a16="http://schemas.microsoft.com/office/drawing/2014/main" id="{363D6F63-E0D8-191C-8F25-A7354613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13"/>
                <a:ext cx="287" cy="5"/>
              </a:xfrm>
              <a:custGeom>
                <a:avLst/>
                <a:gdLst>
                  <a:gd name="T0" fmla="*/ 0 w 573"/>
                  <a:gd name="T1" fmla="*/ 0 h 19"/>
                  <a:gd name="T2" fmla="*/ 1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4" name="Freeform 5321">
                <a:extLst>
                  <a:ext uri="{FF2B5EF4-FFF2-40B4-BE49-F238E27FC236}">
                    <a16:creationId xmlns:a16="http://schemas.microsoft.com/office/drawing/2014/main" id="{07E13D28-FF92-0E79-4295-396E136A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5" name="Freeform 5322">
                <a:extLst>
                  <a:ext uri="{FF2B5EF4-FFF2-40B4-BE49-F238E27FC236}">
                    <a16:creationId xmlns:a16="http://schemas.microsoft.com/office/drawing/2014/main" id="{F010499B-048C-3A7E-4FFD-854380D78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6" name="Line 5323">
                <a:extLst>
                  <a:ext uri="{FF2B5EF4-FFF2-40B4-BE49-F238E27FC236}">
                    <a16:creationId xmlns:a16="http://schemas.microsoft.com/office/drawing/2014/main" id="{FC1C6C45-86C8-BFC3-0CD5-A32D34C5F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7" name="Freeform 5324">
                <a:extLst>
                  <a:ext uri="{FF2B5EF4-FFF2-40B4-BE49-F238E27FC236}">
                    <a16:creationId xmlns:a16="http://schemas.microsoft.com/office/drawing/2014/main" id="{B80FF4A0-4B22-BBDC-4D3A-426B961BC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8" name="Line 5325">
                <a:extLst>
                  <a:ext uri="{FF2B5EF4-FFF2-40B4-BE49-F238E27FC236}">
                    <a16:creationId xmlns:a16="http://schemas.microsoft.com/office/drawing/2014/main" id="{3883B368-4698-38E9-D326-82E4FB1E9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89" name="Freeform 5326">
                <a:extLst>
                  <a:ext uri="{FF2B5EF4-FFF2-40B4-BE49-F238E27FC236}">
                    <a16:creationId xmlns:a16="http://schemas.microsoft.com/office/drawing/2014/main" id="{57C9E3B5-E0FD-9143-3F01-BACFFE54F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78"/>
                <a:ext cx="288" cy="11"/>
              </a:xfrm>
              <a:custGeom>
                <a:avLst/>
                <a:gdLst>
                  <a:gd name="T0" fmla="*/ 0 w 577"/>
                  <a:gd name="T1" fmla="*/ 0 h 42"/>
                  <a:gd name="T2" fmla="*/ 0 w 577"/>
                  <a:gd name="T3" fmla="*/ 0 h 42"/>
                  <a:gd name="T4" fmla="*/ 0 w 577"/>
                  <a:gd name="T5" fmla="*/ 0 h 42"/>
                  <a:gd name="T6" fmla="*/ 0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0" name="Line 5327">
                <a:extLst>
                  <a:ext uri="{FF2B5EF4-FFF2-40B4-BE49-F238E27FC236}">
                    <a16:creationId xmlns:a16="http://schemas.microsoft.com/office/drawing/2014/main" id="{80C1905D-8192-CC52-A14A-DC0E0EB50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1" name="Freeform 5328">
                <a:extLst>
                  <a:ext uri="{FF2B5EF4-FFF2-40B4-BE49-F238E27FC236}">
                    <a16:creationId xmlns:a16="http://schemas.microsoft.com/office/drawing/2014/main" id="{D7BC2A7A-41E0-0BE0-D141-06D8E4DCF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83"/>
                <a:ext cx="286" cy="6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0" y="22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2" name="Freeform 5329">
                <a:extLst>
                  <a:ext uri="{FF2B5EF4-FFF2-40B4-BE49-F238E27FC236}">
                    <a16:creationId xmlns:a16="http://schemas.microsoft.com/office/drawing/2014/main" id="{2D02E330-9E25-1B9A-1E19-B59788934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478"/>
                <a:ext cx="285" cy="5"/>
              </a:xfrm>
              <a:custGeom>
                <a:avLst/>
                <a:gdLst>
                  <a:gd name="T0" fmla="*/ 0 w 572"/>
                  <a:gd name="T1" fmla="*/ 0 h 20"/>
                  <a:gd name="T2" fmla="*/ 0 w 572"/>
                  <a:gd name="T3" fmla="*/ 0 h 20"/>
                  <a:gd name="T4" fmla="*/ 0 w 572"/>
                  <a:gd name="T5" fmla="*/ 0 h 20"/>
                  <a:gd name="T6" fmla="*/ 0 w 572"/>
                  <a:gd name="T7" fmla="*/ 0 h 20"/>
                  <a:gd name="T8" fmla="*/ 0 w 57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0"/>
                  <a:gd name="T17" fmla="*/ 572 w 57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0">
                    <a:moveTo>
                      <a:pt x="0" y="2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3" name="Freeform 5330">
                <a:extLst>
                  <a:ext uri="{FF2B5EF4-FFF2-40B4-BE49-F238E27FC236}">
                    <a16:creationId xmlns:a16="http://schemas.microsoft.com/office/drawing/2014/main" id="{684EEF5E-4B7E-7DB8-4200-86594429E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4" name="Line 5331">
                <a:extLst>
                  <a:ext uri="{FF2B5EF4-FFF2-40B4-BE49-F238E27FC236}">
                    <a16:creationId xmlns:a16="http://schemas.microsoft.com/office/drawing/2014/main" id="{BBC4ECC4-829C-742B-4778-70D1F7DE6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47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5" name="Freeform 5332">
                <a:extLst>
                  <a:ext uri="{FF2B5EF4-FFF2-40B4-BE49-F238E27FC236}">
                    <a16:creationId xmlns:a16="http://schemas.microsoft.com/office/drawing/2014/main" id="{648AFD61-F500-9521-8EDB-A1A7B7152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6" name="Line 5333">
                <a:extLst>
                  <a:ext uri="{FF2B5EF4-FFF2-40B4-BE49-F238E27FC236}">
                    <a16:creationId xmlns:a16="http://schemas.microsoft.com/office/drawing/2014/main" id="{9790993C-97A2-9456-3C89-2D4A8B3A3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7" name="Freeform 5334">
                <a:extLst>
                  <a:ext uri="{FF2B5EF4-FFF2-40B4-BE49-F238E27FC236}">
                    <a16:creationId xmlns:a16="http://schemas.microsoft.com/office/drawing/2014/main" id="{BA44B5E7-EFA0-EF2E-2021-748614F1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445"/>
                <a:ext cx="287" cy="11"/>
              </a:xfrm>
              <a:custGeom>
                <a:avLst/>
                <a:gdLst>
                  <a:gd name="T0" fmla="*/ 0 w 573"/>
                  <a:gd name="T1" fmla="*/ 0 h 47"/>
                  <a:gd name="T2" fmla="*/ 1 w 573"/>
                  <a:gd name="T3" fmla="*/ 0 h 47"/>
                  <a:gd name="T4" fmla="*/ 1 w 573"/>
                  <a:gd name="T5" fmla="*/ 0 h 47"/>
                  <a:gd name="T6" fmla="*/ 1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8" name="Line 5335">
                <a:extLst>
                  <a:ext uri="{FF2B5EF4-FFF2-40B4-BE49-F238E27FC236}">
                    <a16:creationId xmlns:a16="http://schemas.microsoft.com/office/drawing/2014/main" id="{50E13F52-B5F8-B518-78D7-CAABD8C35C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99" name="Freeform 5336">
                <a:extLst>
                  <a:ext uri="{FF2B5EF4-FFF2-40B4-BE49-F238E27FC236}">
                    <a16:creationId xmlns:a16="http://schemas.microsoft.com/office/drawing/2014/main" id="{CAAF3E3E-9E4B-7EA2-3EDA-E5C9E7237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33"/>
                <a:ext cx="287" cy="12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0" name="Line 5337">
                <a:extLst>
                  <a:ext uri="{FF2B5EF4-FFF2-40B4-BE49-F238E27FC236}">
                    <a16:creationId xmlns:a16="http://schemas.microsoft.com/office/drawing/2014/main" id="{F47194FB-E3F0-2519-4161-E6FDC890A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1" name="Freeform 5338">
                <a:extLst>
                  <a:ext uri="{FF2B5EF4-FFF2-40B4-BE49-F238E27FC236}">
                    <a16:creationId xmlns:a16="http://schemas.microsoft.com/office/drawing/2014/main" id="{F368432C-D631-ED7F-8B24-4F5B05B39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1"/>
                <a:ext cx="287" cy="12"/>
              </a:xfrm>
              <a:custGeom>
                <a:avLst/>
                <a:gdLst>
                  <a:gd name="T0" fmla="*/ 0 w 572"/>
                  <a:gd name="T1" fmla="*/ 0 h 47"/>
                  <a:gd name="T2" fmla="*/ 1 w 572"/>
                  <a:gd name="T3" fmla="*/ 0 h 47"/>
                  <a:gd name="T4" fmla="*/ 1 w 572"/>
                  <a:gd name="T5" fmla="*/ 0 h 47"/>
                  <a:gd name="T6" fmla="*/ 1 w 572"/>
                  <a:gd name="T7" fmla="*/ 0 h 47"/>
                  <a:gd name="T8" fmla="*/ 0 w 57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7"/>
                  <a:gd name="T17" fmla="*/ 572 w 57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7">
                    <a:moveTo>
                      <a:pt x="0" y="47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2" name="Line 5339">
                <a:extLst>
                  <a:ext uri="{FF2B5EF4-FFF2-40B4-BE49-F238E27FC236}">
                    <a16:creationId xmlns:a16="http://schemas.microsoft.com/office/drawing/2014/main" id="{EA782D16-F091-21AF-6860-4A746D6EE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3" name="Freeform 5340">
                <a:extLst>
                  <a:ext uri="{FF2B5EF4-FFF2-40B4-BE49-F238E27FC236}">
                    <a16:creationId xmlns:a16="http://schemas.microsoft.com/office/drawing/2014/main" id="{B710DE56-ED90-206D-13E6-37333357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4" name="Line 5341">
                <a:extLst>
                  <a:ext uri="{FF2B5EF4-FFF2-40B4-BE49-F238E27FC236}">
                    <a16:creationId xmlns:a16="http://schemas.microsoft.com/office/drawing/2014/main" id="{61BEB1DD-3069-5753-6F78-C4DBAB0CB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5" name="Freeform 5342">
                <a:extLst>
                  <a:ext uri="{FF2B5EF4-FFF2-40B4-BE49-F238E27FC236}">
                    <a16:creationId xmlns:a16="http://schemas.microsoft.com/office/drawing/2014/main" id="{4991EA50-FE45-BCE6-46D5-61BDF6D5F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6" name="Line 5343">
                <a:extLst>
                  <a:ext uri="{FF2B5EF4-FFF2-40B4-BE49-F238E27FC236}">
                    <a16:creationId xmlns:a16="http://schemas.microsoft.com/office/drawing/2014/main" id="{01D2D668-23D6-C464-5F3C-3C6ECFDC9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7" name="Freeform 5344">
                <a:extLst>
                  <a:ext uri="{FF2B5EF4-FFF2-40B4-BE49-F238E27FC236}">
                    <a16:creationId xmlns:a16="http://schemas.microsoft.com/office/drawing/2014/main" id="{DD02FFDA-FC71-D681-FAD4-D04507C12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383"/>
                <a:ext cx="285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8" name="Line 5345">
                <a:extLst>
                  <a:ext uri="{FF2B5EF4-FFF2-40B4-BE49-F238E27FC236}">
                    <a16:creationId xmlns:a16="http://schemas.microsoft.com/office/drawing/2014/main" id="{0BD6F756-A447-68F7-DB53-B840AB9D0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09" name="Freeform 5346">
                <a:extLst>
                  <a:ext uri="{FF2B5EF4-FFF2-40B4-BE49-F238E27FC236}">
                    <a16:creationId xmlns:a16="http://schemas.microsoft.com/office/drawing/2014/main" id="{C052E6BA-DCDD-E146-B4B8-C7E927DA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70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0" name="Line 5347">
                <a:extLst>
                  <a:ext uri="{FF2B5EF4-FFF2-40B4-BE49-F238E27FC236}">
                    <a16:creationId xmlns:a16="http://schemas.microsoft.com/office/drawing/2014/main" id="{31A244FD-6A75-0686-2B41-3640EBBC3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1" name="Freeform 5348">
                <a:extLst>
                  <a:ext uri="{FF2B5EF4-FFF2-40B4-BE49-F238E27FC236}">
                    <a16:creationId xmlns:a16="http://schemas.microsoft.com/office/drawing/2014/main" id="{D476E9B8-1894-DF9B-1A04-5BDFBA2DF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2" name="Line 5349">
                <a:extLst>
                  <a:ext uri="{FF2B5EF4-FFF2-40B4-BE49-F238E27FC236}">
                    <a16:creationId xmlns:a16="http://schemas.microsoft.com/office/drawing/2014/main" id="{AC35E914-3ECC-F651-484A-91E48E53A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7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3" name="Rectangle 5350">
                <a:extLst>
                  <a:ext uri="{FF2B5EF4-FFF2-40B4-BE49-F238E27FC236}">
                    <a16:creationId xmlns:a16="http://schemas.microsoft.com/office/drawing/2014/main" id="{4788755F-718C-8B78-FE7E-E53A23344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44"/>
                <a:ext cx="284" cy="13"/>
              </a:xfrm>
              <a:prstGeom prst="rect">
                <a:avLst/>
              </a:pr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314" name="Line 5351">
                <a:extLst>
                  <a:ext uri="{FF2B5EF4-FFF2-40B4-BE49-F238E27FC236}">
                    <a16:creationId xmlns:a16="http://schemas.microsoft.com/office/drawing/2014/main" id="{6B5EF590-AA0D-7F42-F000-2D963A305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5" name="Rectangle 5352">
                <a:extLst>
                  <a:ext uri="{FF2B5EF4-FFF2-40B4-BE49-F238E27FC236}">
                    <a16:creationId xmlns:a16="http://schemas.microsoft.com/office/drawing/2014/main" id="{890BCEA7-42E8-5A39-0231-9343ACC61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0"/>
                <a:ext cx="284" cy="14"/>
              </a:xfrm>
              <a:prstGeom prst="rect">
                <a:avLst/>
              </a:pr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316" name="Line 5353">
                <a:extLst>
                  <a:ext uri="{FF2B5EF4-FFF2-40B4-BE49-F238E27FC236}">
                    <a16:creationId xmlns:a16="http://schemas.microsoft.com/office/drawing/2014/main" id="{F562DAE0-1742-8122-BF32-C036A90E0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7" name="Freeform 5354">
                <a:extLst>
                  <a:ext uri="{FF2B5EF4-FFF2-40B4-BE49-F238E27FC236}">
                    <a16:creationId xmlns:a16="http://schemas.microsoft.com/office/drawing/2014/main" id="{85E31D34-D4CE-ED57-659E-F0F1D84A9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8" name="Line 5355">
                <a:extLst>
                  <a:ext uri="{FF2B5EF4-FFF2-40B4-BE49-F238E27FC236}">
                    <a16:creationId xmlns:a16="http://schemas.microsoft.com/office/drawing/2014/main" id="{5AC8EE26-49AB-797A-8547-FA603D800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19" name="Freeform 5356">
                <a:extLst>
                  <a:ext uri="{FF2B5EF4-FFF2-40B4-BE49-F238E27FC236}">
                    <a16:creationId xmlns:a16="http://schemas.microsoft.com/office/drawing/2014/main" id="{0EF0B6E6-29A5-D07A-5302-060051F05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285" cy="13"/>
              </a:xfrm>
              <a:custGeom>
                <a:avLst/>
                <a:gdLst>
                  <a:gd name="T0" fmla="*/ 1 w 569"/>
                  <a:gd name="T1" fmla="*/ 0 h 52"/>
                  <a:gd name="T2" fmla="*/ 0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1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2" y="5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0" name="Line 5357">
                <a:extLst>
                  <a:ext uri="{FF2B5EF4-FFF2-40B4-BE49-F238E27FC236}">
                    <a16:creationId xmlns:a16="http://schemas.microsoft.com/office/drawing/2014/main" id="{A6BFBD9A-F743-0988-549E-F66CBA7FC8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1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1" name="Freeform 5358">
                <a:extLst>
                  <a:ext uri="{FF2B5EF4-FFF2-40B4-BE49-F238E27FC236}">
                    <a16:creationId xmlns:a16="http://schemas.microsoft.com/office/drawing/2014/main" id="{3190A739-457C-0FD5-E586-C25B89D8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91"/>
                <a:ext cx="285" cy="13"/>
              </a:xfrm>
              <a:custGeom>
                <a:avLst/>
                <a:gdLst>
                  <a:gd name="T0" fmla="*/ 1 w 570"/>
                  <a:gd name="T1" fmla="*/ 0 h 51"/>
                  <a:gd name="T2" fmla="*/ 0 w 570"/>
                  <a:gd name="T3" fmla="*/ 0 h 51"/>
                  <a:gd name="T4" fmla="*/ 1 w 570"/>
                  <a:gd name="T5" fmla="*/ 0 h 51"/>
                  <a:gd name="T6" fmla="*/ 1 w 570"/>
                  <a:gd name="T7" fmla="*/ 0 h 51"/>
                  <a:gd name="T8" fmla="*/ 1 w 570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1"/>
                  <a:gd name="T17" fmla="*/ 570 w 57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2" name="Line 5359">
                <a:extLst>
                  <a:ext uri="{FF2B5EF4-FFF2-40B4-BE49-F238E27FC236}">
                    <a16:creationId xmlns:a16="http://schemas.microsoft.com/office/drawing/2014/main" id="{11677F72-555E-E459-5258-58EF956293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3" name="Freeform 5360">
                <a:extLst>
                  <a:ext uri="{FF2B5EF4-FFF2-40B4-BE49-F238E27FC236}">
                    <a16:creationId xmlns:a16="http://schemas.microsoft.com/office/drawing/2014/main" id="{ACCEA541-23C0-868E-D233-00285A356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4" name="Line 5361">
                <a:extLst>
                  <a:ext uri="{FF2B5EF4-FFF2-40B4-BE49-F238E27FC236}">
                    <a16:creationId xmlns:a16="http://schemas.microsoft.com/office/drawing/2014/main" id="{B1AE0A72-A678-3CB5-7701-934996D10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5" name="Freeform 5362">
                <a:extLst>
                  <a:ext uri="{FF2B5EF4-FFF2-40B4-BE49-F238E27FC236}">
                    <a16:creationId xmlns:a16="http://schemas.microsoft.com/office/drawing/2014/main" id="{2AC98DB3-3608-4502-D2D2-F0086A5EE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4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6" name="Line 5363">
                <a:extLst>
                  <a:ext uri="{FF2B5EF4-FFF2-40B4-BE49-F238E27FC236}">
                    <a16:creationId xmlns:a16="http://schemas.microsoft.com/office/drawing/2014/main" id="{80B68A90-1DA1-CB8F-B46D-29DEFD1FC0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7" name="Freeform 5364">
                <a:extLst>
                  <a:ext uri="{FF2B5EF4-FFF2-40B4-BE49-F238E27FC236}">
                    <a16:creationId xmlns:a16="http://schemas.microsoft.com/office/drawing/2014/main" id="{98BC6BC7-F8E4-801B-3D70-9B1835E78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54"/>
                <a:ext cx="287" cy="13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8" name="Line 5365">
                <a:extLst>
                  <a:ext uri="{FF2B5EF4-FFF2-40B4-BE49-F238E27FC236}">
                    <a16:creationId xmlns:a16="http://schemas.microsoft.com/office/drawing/2014/main" id="{3F48FA87-3BAC-0A6F-6E43-0B280E4DF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29" name="Freeform 5366">
                <a:extLst>
                  <a:ext uri="{FF2B5EF4-FFF2-40B4-BE49-F238E27FC236}">
                    <a16:creationId xmlns:a16="http://schemas.microsoft.com/office/drawing/2014/main" id="{EDF6D48A-C234-E520-6E3C-C290D35C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243"/>
                <a:ext cx="287" cy="11"/>
              </a:xfrm>
              <a:custGeom>
                <a:avLst/>
                <a:gdLst>
                  <a:gd name="T0" fmla="*/ 0 w 575"/>
                  <a:gd name="T1" fmla="*/ 0 h 48"/>
                  <a:gd name="T2" fmla="*/ 0 w 575"/>
                  <a:gd name="T3" fmla="*/ 0 h 48"/>
                  <a:gd name="T4" fmla="*/ 0 w 575"/>
                  <a:gd name="T5" fmla="*/ 0 h 48"/>
                  <a:gd name="T6" fmla="*/ 0 w 575"/>
                  <a:gd name="T7" fmla="*/ 0 h 48"/>
                  <a:gd name="T8" fmla="*/ 0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0" name="Line 5367">
                <a:extLst>
                  <a:ext uri="{FF2B5EF4-FFF2-40B4-BE49-F238E27FC236}">
                    <a16:creationId xmlns:a16="http://schemas.microsoft.com/office/drawing/2014/main" id="{A2E12499-3883-FC1A-4431-D32C8EB2A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1" name="Freeform 5368">
                <a:extLst>
                  <a:ext uri="{FF2B5EF4-FFF2-40B4-BE49-F238E27FC236}">
                    <a16:creationId xmlns:a16="http://schemas.microsoft.com/office/drawing/2014/main" id="{7EC8D3B8-7320-6517-A6B1-2A6B902A7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231"/>
                <a:ext cx="287" cy="12"/>
              </a:xfrm>
              <a:custGeom>
                <a:avLst/>
                <a:gdLst>
                  <a:gd name="T0" fmla="*/ 1 w 573"/>
                  <a:gd name="T1" fmla="*/ 0 h 45"/>
                  <a:gd name="T2" fmla="*/ 0 w 573"/>
                  <a:gd name="T3" fmla="*/ 0 h 45"/>
                  <a:gd name="T4" fmla="*/ 1 w 573"/>
                  <a:gd name="T5" fmla="*/ 0 h 45"/>
                  <a:gd name="T6" fmla="*/ 1 w 573"/>
                  <a:gd name="T7" fmla="*/ 0 h 45"/>
                  <a:gd name="T8" fmla="*/ 1 w 57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5"/>
                  <a:gd name="T17" fmla="*/ 573 w 573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5">
                    <a:moveTo>
                      <a:pt x="5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2" name="Line 5369">
                <a:extLst>
                  <a:ext uri="{FF2B5EF4-FFF2-40B4-BE49-F238E27FC236}">
                    <a16:creationId xmlns:a16="http://schemas.microsoft.com/office/drawing/2014/main" id="{C9C467C5-D342-AA42-9D4A-B95E7A903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3" name="Freeform 5370">
                <a:extLst>
                  <a:ext uri="{FF2B5EF4-FFF2-40B4-BE49-F238E27FC236}">
                    <a16:creationId xmlns:a16="http://schemas.microsoft.com/office/drawing/2014/main" id="{E9BA65E9-078A-7118-D002-1892DCF96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4" name="Line 5371">
                <a:extLst>
                  <a:ext uri="{FF2B5EF4-FFF2-40B4-BE49-F238E27FC236}">
                    <a16:creationId xmlns:a16="http://schemas.microsoft.com/office/drawing/2014/main" id="{D4A1ECFB-3D4F-57DC-B258-976EBBF01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5" name="Freeform 5372">
                <a:extLst>
                  <a:ext uri="{FF2B5EF4-FFF2-40B4-BE49-F238E27FC236}">
                    <a16:creationId xmlns:a16="http://schemas.microsoft.com/office/drawing/2014/main" id="{E3D9493B-674C-04A8-B436-B7C38A8F6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6" name="Line 5373">
                <a:extLst>
                  <a:ext uri="{FF2B5EF4-FFF2-40B4-BE49-F238E27FC236}">
                    <a16:creationId xmlns:a16="http://schemas.microsoft.com/office/drawing/2014/main" id="{FCEEE900-32BD-B878-4196-0293C2E90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7" name="Freeform 5374">
                <a:extLst>
                  <a:ext uri="{FF2B5EF4-FFF2-40B4-BE49-F238E27FC236}">
                    <a16:creationId xmlns:a16="http://schemas.microsoft.com/office/drawing/2014/main" id="{F3A6E586-D4FC-604F-860F-C7F8B28E0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8" cy="11"/>
              </a:xfrm>
              <a:custGeom>
                <a:avLst/>
                <a:gdLst>
                  <a:gd name="T0" fmla="*/ 0 w 577"/>
                  <a:gd name="T1" fmla="*/ 0 h 43"/>
                  <a:gd name="T2" fmla="*/ 0 w 577"/>
                  <a:gd name="T3" fmla="*/ 0 h 43"/>
                  <a:gd name="T4" fmla="*/ 0 w 577"/>
                  <a:gd name="T5" fmla="*/ 0 h 43"/>
                  <a:gd name="T6" fmla="*/ 0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10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8" name="Line 5375">
                <a:extLst>
                  <a:ext uri="{FF2B5EF4-FFF2-40B4-BE49-F238E27FC236}">
                    <a16:creationId xmlns:a16="http://schemas.microsoft.com/office/drawing/2014/main" id="{891F0EF0-BF23-74FD-8587-5058A8962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2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39" name="Freeform 5376">
                <a:extLst>
                  <a:ext uri="{FF2B5EF4-FFF2-40B4-BE49-F238E27FC236}">
                    <a16:creationId xmlns:a16="http://schemas.microsoft.com/office/drawing/2014/main" id="{3202362C-D793-D8D6-8C1D-4C982A39D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204"/>
                <a:ext cx="285" cy="5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5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0" name="Freeform 5377">
                <a:extLst>
                  <a:ext uri="{FF2B5EF4-FFF2-40B4-BE49-F238E27FC236}">
                    <a16:creationId xmlns:a16="http://schemas.microsoft.com/office/drawing/2014/main" id="{D66ECC4A-2220-67EF-B6C8-350FB9CD8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6" cy="6"/>
              </a:xfrm>
              <a:custGeom>
                <a:avLst/>
                <a:gdLst>
                  <a:gd name="T0" fmla="*/ 0 w 573"/>
                  <a:gd name="T1" fmla="*/ 0 h 21"/>
                  <a:gd name="T2" fmla="*/ 0 w 573"/>
                  <a:gd name="T3" fmla="*/ 0 h 21"/>
                  <a:gd name="T4" fmla="*/ 0 w 573"/>
                  <a:gd name="T5" fmla="*/ 0 h 21"/>
                  <a:gd name="T6" fmla="*/ 0 w 573"/>
                  <a:gd name="T7" fmla="*/ 0 h 21"/>
                  <a:gd name="T8" fmla="*/ 0 w 57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1"/>
                  <a:gd name="T17" fmla="*/ 573 w 57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1">
                    <a:moveTo>
                      <a:pt x="5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1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1" name="Freeform 5378">
                <a:extLst>
                  <a:ext uri="{FF2B5EF4-FFF2-40B4-BE49-F238E27FC236}">
                    <a16:creationId xmlns:a16="http://schemas.microsoft.com/office/drawing/2014/main" id="{37DAF1B2-E886-33BE-C987-162D7A1D3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2" name="Line 5379">
                <a:extLst>
                  <a:ext uri="{FF2B5EF4-FFF2-40B4-BE49-F238E27FC236}">
                    <a16:creationId xmlns:a16="http://schemas.microsoft.com/office/drawing/2014/main" id="{0942A18A-5F1F-1859-4E03-8B5B66B9FC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3" name="Freeform 5380">
                <a:extLst>
                  <a:ext uri="{FF2B5EF4-FFF2-40B4-BE49-F238E27FC236}">
                    <a16:creationId xmlns:a16="http://schemas.microsoft.com/office/drawing/2014/main" id="{5BA629D9-14A0-8355-AEB7-9CBCA608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4" name="Line 5381">
                <a:extLst>
                  <a:ext uri="{FF2B5EF4-FFF2-40B4-BE49-F238E27FC236}">
                    <a16:creationId xmlns:a16="http://schemas.microsoft.com/office/drawing/2014/main" id="{F7CF9AF8-1BE7-8E5C-5CC2-717367158F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5" name="Freeform 5382">
                <a:extLst>
                  <a:ext uri="{FF2B5EF4-FFF2-40B4-BE49-F238E27FC236}">
                    <a16:creationId xmlns:a16="http://schemas.microsoft.com/office/drawing/2014/main" id="{43AF0289-42EB-F8F3-8E48-B2391F5B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90" cy="10"/>
              </a:xfrm>
              <a:custGeom>
                <a:avLst/>
                <a:gdLst>
                  <a:gd name="T0" fmla="*/ 1 w 579"/>
                  <a:gd name="T1" fmla="*/ 0 h 37"/>
                  <a:gd name="T2" fmla="*/ 0 w 579"/>
                  <a:gd name="T3" fmla="*/ 0 h 37"/>
                  <a:gd name="T4" fmla="*/ 1 w 579"/>
                  <a:gd name="T5" fmla="*/ 0 h 37"/>
                  <a:gd name="T6" fmla="*/ 1 w 579"/>
                  <a:gd name="T7" fmla="*/ 0 h 37"/>
                  <a:gd name="T8" fmla="*/ 1 w 579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7"/>
                  <a:gd name="T17" fmla="*/ 579 w 579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6" name="Line 5383">
                <a:extLst>
                  <a:ext uri="{FF2B5EF4-FFF2-40B4-BE49-F238E27FC236}">
                    <a16:creationId xmlns:a16="http://schemas.microsoft.com/office/drawing/2014/main" id="{A7AED9CF-A235-ECC4-2F24-ECEE35CCD5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7" name="Freeform 5384">
                <a:extLst>
                  <a:ext uri="{FF2B5EF4-FFF2-40B4-BE49-F238E27FC236}">
                    <a16:creationId xmlns:a16="http://schemas.microsoft.com/office/drawing/2014/main" id="{7A677551-1C1E-2474-A5D6-FE2993BFC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8" name="Freeform 5385">
                <a:extLst>
                  <a:ext uri="{FF2B5EF4-FFF2-40B4-BE49-F238E27FC236}">
                    <a16:creationId xmlns:a16="http://schemas.microsoft.com/office/drawing/2014/main" id="{A0FF2319-61F0-D11C-D148-0CFCD50F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87" cy="5"/>
              </a:xfrm>
              <a:custGeom>
                <a:avLst/>
                <a:gdLst>
                  <a:gd name="T0" fmla="*/ 1 w 573"/>
                  <a:gd name="T1" fmla="*/ 0 h 18"/>
                  <a:gd name="T2" fmla="*/ 0 w 573"/>
                  <a:gd name="T3" fmla="*/ 0 h 18"/>
                  <a:gd name="T4" fmla="*/ 1 w 573"/>
                  <a:gd name="T5" fmla="*/ 0 h 18"/>
                  <a:gd name="T6" fmla="*/ 1 w 573"/>
                  <a:gd name="T7" fmla="*/ 0 h 18"/>
                  <a:gd name="T8" fmla="*/ 1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49" name="Freeform 5386">
                <a:extLst>
                  <a:ext uri="{FF2B5EF4-FFF2-40B4-BE49-F238E27FC236}">
                    <a16:creationId xmlns:a16="http://schemas.microsoft.com/office/drawing/2014/main" id="{500A10F8-DC48-8FA2-47C7-7E033CE1D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0" y="3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0" name="Line 5387">
                <a:extLst>
                  <a:ext uri="{FF2B5EF4-FFF2-40B4-BE49-F238E27FC236}">
                    <a16:creationId xmlns:a16="http://schemas.microsoft.com/office/drawing/2014/main" id="{E71EA586-AEA8-4D99-925F-7537539E05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16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1" name="Freeform 5388">
                <a:extLst>
                  <a:ext uri="{FF2B5EF4-FFF2-40B4-BE49-F238E27FC236}">
                    <a16:creationId xmlns:a16="http://schemas.microsoft.com/office/drawing/2014/main" id="{29C7EA04-3223-01AF-DD89-B9464839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90" cy="8"/>
              </a:xfrm>
              <a:custGeom>
                <a:avLst/>
                <a:gdLst>
                  <a:gd name="T0" fmla="*/ 1 w 579"/>
                  <a:gd name="T1" fmla="*/ 0 h 34"/>
                  <a:gd name="T2" fmla="*/ 0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1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2" name="Line 5389">
                <a:extLst>
                  <a:ext uri="{FF2B5EF4-FFF2-40B4-BE49-F238E27FC236}">
                    <a16:creationId xmlns:a16="http://schemas.microsoft.com/office/drawing/2014/main" id="{AE1C33A0-44A7-0780-C1A5-467440247E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3" name="Freeform 5390">
                <a:extLst>
                  <a:ext uri="{FF2B5EF4-FFF2-40B4-BE49-F238E27FC236}">
                    <a16:creationId xmlns:a16="http://schemas.microsoft.com/office/drawing/2014/main" id="{89D79C9A-B4A1-7FDF-AADA-3478C87E8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156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7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4" name="Freeform 5391">
                <a:extLst>
                  <a:ext uri="{FF2B5EF4-FFF2-40B4-BE49-F238E27FC236}">
                    <a16:creationId xmlns:a16="http://schemas.microsoft.com/office/drawing/2014/main" id="{08082AAF-C59D-F1C9-2F59-DB9F8AC04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5" y="1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5" name="Freeform 5392">
                <a:extLst>
                  <a:ext uri="{FF2B5EF4-FFF2-40B4-BE49-F238E27FC236}">
                    <a16:creationId xmlns:a16="http://schemas.microsoft.com/office/drawing/2014/main" id="{E7797D4E-BF1C-3697-896E-7E93C554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9" cy="8"/>
              </a:xfrm>
              <a:custGeom>
                <a:avLst/>
                <a:gdLst>
                  <a:gd name="T0" fmla="*/ 0 w 579"/>
                  <a:gd name="T1" fmla="*/ 0 h 33"/>
                  <a:gd name="T2" fmla="*/ 0 w 579"/>
                  <a:gd name="T3" fmla="*/ 0 h 33"/>
                  <a:gd name="T4" fmla="*/ 0 w 579"/>
                  <a:gd name="T5" fmla="*/ 0 h 33"/>
                  <a:gd name="T6" fmla="*/ 0 w 579"/>
                  <a:gd name="T7" fmla="*/ 0 h 33"/>
                  <a:gd name="T8" fmla="*/ 0 w 57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3"/>
                  <a:gd name="T17" fmla="*/ 579 w 579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6" name="Line 5393">
                <a:extLst>
                  <a:ext uri="{FF2B5EF4-FFF2-40B4-BE49-F238E27FC236}">
                    <a16:creationId xmlns:a16="http://schemas.microsoft.com/office/drawing/2014/main" id="{303DA845-8716-452B-405D-64546234C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7" name="Freeform 5394">
                <a:extLst>
                  <a:ext uri="{FF2B5EF4-FFF2-40B4-BE49-F238E27FC236}">
                    <a16:creationId xmlns:a16="http://schemas.microsoft.com/office/drawing/2014/main" id="{CC638B21-5B27-5F35-CA3D-F4A37C02B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47"/>
                <a:ext cx="286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5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8" name="Freeform 5395">
                <a:extLst>
                  <a:ext uri="{FF2B5EF4-FFF2-40B4-BE49-F238E27FC236}">
                    <a16:creationId xmlns:a16="http://schemas.microsoft.com/office/drawing/2014/main" id="{8BFE0487-23BE-26CC-25B8-5D5B17FBE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6" cy="3"/>
              </a:xfrm>
              <a:custGeom>
                <a:avLst/>
                <a:gdLst>
                  <a:gd name="T0" fmla="*/ 0 w 574"/>
                  <a:gd name="T1" fmla="*/ 0 h 15"/>
                  <a:gd name="T2" fmla="*/ 0 w 574"/>
                  <a:gd name="T3" fmla="*/ 0 h 15"/>
                  <a:gd name="T4" fmla="*/ 0 w 574"/>
                  <a:gd name="T5" fmla="*/ 0 h 15"/>
                  <a:gd name="T6" fmla="*/ 0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7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59" name="Freeform 5396">
                <a:extLst>
                  <a:ext uri="{FF2B5EF4-FFF2-40B4-BE49-F238E27FC236}">
                    <a16:creationId xmlns:a16="http://schemas.microsoft.com/office/drawing/2014/main" id="{6943AA00-3EE6-92AB-F100-CE054C139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0" name="Line 5397">
                <a:extLst>
                  <a:ext uri="{FF2B5EF4-FFF2-40B4-BE49-F238E27FC236}">
                    <a16:creationId xmlns:a16="http://schemas.microsoft.com/office/drawing/2014/main" id="{78913905-0978-EB1C-2CD1-B98AE4ABD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1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1" name="Freeform 5398">
                <a:extLst>
                  <a:ext uri="{FF2B5EF4-FFF2-40B4-BE49-F238E27FC236}">
                    <a16:creationId xmlns:a16="http://schemas.microsoft.com/office/drawing/2014/main" id="{F0021093-E490-4469-DB3D-1CC67968D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141"/>
                <a:ext cx="287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2" name="Freeform 5399">
                <a:extLst>
                  <a:ext uri="{FF2B5EF4-FFF2-40B4-BE49-F238E27FC236}">
                    <a16:creationId xmlns:a16="http://schemas.microsoft.com/office/drawing/2014/main" id="{0BA7F49C-E34D-E7C0-B4F7-40778810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8"/>
                <a:ext cx="287" cy="3"/>
              </a:xfrm>
              <a:custGeom>
                <a:avLst/>
                <a:gdLst>
                  <a:gd name="T0" fmla="*/ 1 w 573"/>
                  <a:gd name="T1" fmla="*/ 0 h 11"/>
                  <a:gd name="T2" fmla="*/ 0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1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3" name="Freeform 5400">
                <a:extLst>
                  <a:ext uri="{FF2B5EF4-FFF2-40B4-BE49-F238E27FC236}">
                    <a16:creationId xmlns:a16="http://schemas.microsoft.com/office/drawing/2014/main" id="{244FB157-BCE4-F4BE-6BB0-8E145CA8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4" name="Freeform 5401">
                <a:extLst>
                  <a:ext uri="{FF2B5EF4-FFF2-40B4-BE49-F238E27FC236}">
                    <a16:creationId xmlns:a16="http://schemas.microsoft.com/office/drawing/2014/main" id="{35C46160-BFBC-26BE-B61C-4B2FDBF24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5" name="Line 5402">
                <a:extLst>
                  <a:ext uri="{FF2B5EF4-FFF2-40B4-BE49-F238E27FC236}">
                    <a16:creationId xmlns:a16="http://schemas.microsoft.com/office/drawing/2014/main" id="{E873579C-BEDA-F04E-AB52-16ED971E00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6" name="Freeform 5403">
                <a:extLst>
                  <a:ext uri="{FF2B5EF4-FFF2-40B4-BE49-F238E27FC236}">
                    <a16:creationId xmlns:a16="http://schemas.microsoft.com/office/drawing/2014/main" id="{50C1FF3C-40F4-7C3F-EDC0-D6ED5E4D4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132"/>
                <a:ext cx="287" cy="4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7" name="Freeform 5404">
                <a:extLst>
                  <a:ext uri="{FF2B5EF4-FFF2-40B4-BE49-F238E27FC236}">
                    <a16:creationId xmlns:a16="http://schemas.microsoft.com/office/drawing/2014/main" id="{4313719D-6D28-8F08-0955-63374AC4F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8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8" name="Freeform 5405">
                <a:extLst>
                  <a:ext uri="{FF2B5EF4-FFF2-40B4-BE49-F238E27FC236}">
                    <a16:creationId xmlns:a16="http://schemas.microsoft.com/office/drawing/2014/main" id="{F3AAE80F-DCD1-7FA7-E827-0C058257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8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69" name="Line 5406">
                <a:extLst>
                  <a:ext uri="{FF2B5EF4-FFF2-40B4-BE49-F238E27FC236}">
                    <a16:creationId xmlns:a16="http://schemas.microsoft.com/office/drawing/2014/main" id="{906D0551-E2F6-E496-7521-DD742FB01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0" name="Freeform 5407">
                <a:extLst>
                  <a:ext uri="{FF2B5EF4-FFF2-40B4-BE49-F238E27FC236}">
                    <a16:creationId xmlns:a16="http://schemas.microsoft.com/office/drawing/2014/main" id="{CAC16DB8-D48D-CB23-1708-A5EB6AA94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127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2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1" name="Freeform 5408">
                <a:extLst>
                  <a:ext uri="{FF2B5EF4-FFF2-40B4-BE49-F238E27FC236}">
                    <a16:creationId xmlns:a16="http://schemas.microsoft.com/office/drawing/2014/main" id="{1A30F9BE-09AC-58E2-CCAA-FF1633CAC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2" name="Freeform 5409">
                <a:extLst>
                  <a:ext uri="{FF2B5EF4-FFF2-40B4-BE49-F238E27FC236}">
                    <a16:creationId xmlns:a16="http://schemas.microsoft.com/office/drawing/2014/main" id="{B20677A8-83E5-119E-17EB-FA76BFA58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3" name="Line 5410">
                <a:extLst>
                  <a:ext uri="{FF2B5EF4-FFF2-40B4-BE49-F238E27FC236}">
                    <a16:creationId xmlns:a16="http://schemas.microsoft.com/office/drawing/2014/main" id="{39E4F685-9C1C-E393-B39E-95E4BB5DFF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4" name="Freeform 5411">
                <a:extLst>
                  <a:ext uri="{FF2B5EF4-FFF2-40B4-BE49-F238E27FC236}">
                    <a16:creationId xmlns:a16="http://schemas.microsoft.com/office/drawing/2014/main" id="{20168D51-8FF8-A96D-BE63-DB0F52C3F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7" cy="3"/>
              </a:xfrm>
              <a:custGeom>
                <a:avLst/>
                <a:gdLst>
                  <a:gd name="T0" fmla="*/ 1 w 574"/>
                  <a:gd name="T1" fmla="*/ 0 h 13"/>
                  <a:gd name="T2" fmla="*/ 0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1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5" name="Line 5412">
                <a:extLst>
                  <a:ext uri="{FF2B5EF4-FFF2-40B4-BE49-F238E27FC236}">
                    <a16:creationId xmlns:a16="http://schemas.microsoft.com/office/drawing/2014/main" id="{17E66FC2-4768-620B-016D-BC43024714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6" name="Freeform 5413">
                <a:extLst>
                  <a:ext uri="{FF2B5EF4-FFF2-40B4-BE49-F238E27FC236}">
                    <a16:creationId xmlns:a16="http://schemas.microsoft.com/office/drawing/2014/main" id="{9E8332A0-5B7F-6B80-2F3E-C91F4AF85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7" name="Freeform 5414">
                <a:extLst>
                  <a:ext uri="{FF2B5EF4-FFF2-40B4-BE49-F238E27FC236}">
                    <a16:creationId xmlns:a16="http://schemas.microsoft.com/office/drawing/2014/main" id="{D10B35FC-BFA9-8704-5559-630F2FAA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8" name="Freeform 5415">
                <a:extLst>
                  <a:ext uri="{FF2B5EF4-FFF2-40B4-BE49-F238E27FC236}">
                    <a16:creationId xmlns:a16="http://schemas.microsoft.com/office/drawing/2014/main" id="{355D084A-C176-058E-448B-B188D22D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8" cy="4"/>
              </a:xfrm>
              <a:custGeom>
                <a:avLst/>
                <a:gdLst>
                  <a:gd name="T0" fmla="*/ 1 w 576"/>
                  <a:gd name="T1" fmla="*/ 0 h 13"/>
                  <a:gd name="T2" fmla="*/ 0 w 576"/>
                  <a:gd name="T3" fmla="*/ 0 h 13"/>
                  <a:gd name="T4" fmla="*/ 1 w 576"/>
                  <a:gd name="T5" fmla="*/ 0 h 13"/>
                  <a:gd name="T6" fmla="*/ 1 w 576"/>
                  <a:gd name="T7" fmla="*/ 0 h 13"/>
                  <a:gd name="T8" fmla="*/ 1 w 57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3"/>
                  <a:gd name="T17" fmla="*/ 576 w 576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3">
                    <a:moveTo>
                      <a:pt x="8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79" name="Line 5416">
                <a:extLst>
                  <a:ext uri="{FF2B5EF4-FFF2-40B4-BE49-F238E27FC236}">
                    <a16:creationId xmlns:a16="http://schemas.microsoft.com/office/drawing/2014/main" id="{5B6D8722-C8FF-571D-4801-8D75EC83D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0" name="Freeform 5417">
                <a:extLst>
                  <a:ext uri="{FF2B5EF4-FFF2-40B4-BE49-F238E27FC236}">
                    <a16:creationId xmlns:a16="http://schemas.microsoft.com/office/drawing/2014/main" id="{E03B2651-4147-3EF4-6F77-EFE1711C3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117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1" name="Freeform 5418">
                <a:extLst>
                  <a:ext uri="{FF2B5EF4-FFF2-40B4-BE49-F238E27FC236}">
                    <a16:creationId xmlns:a16="http://schemas.microsoft.com/office/drawing/2014/main" id="{426ECDB2-9FA5-E12B-7D5C-21217C467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2" name="Freeform 5419">
                <a:extLst>
                  <a:ext uri="{FF2B5EF4-FFF2-40B4-BE49-F238E27FC236}">
                    <a16:creationId xmlns:a16="http://schemas.microsoft.com/office/drawing/2014/main" id="{ADE7E887-D0AE-6A96-A5EA-7B91AF15E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3" name="Line 5420">
                <a:extLst>
                  <a:ext uri="{FF2B5EF4-FFF2-40B4-BE49-F238E27FC236}">
                    <a16:creationId xmlns:a16="http://schemas.microsoft.com/office/drawing/2014/main" id="{49E1D945-4A8F-0DB0-C12C-C97D0B4D0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4" name="Freeform 5421">
                <a:extLst>
                  <a:ext uri="{FF2B5EF4-FFF2-40B4-BE49-F238E27FC236}">
                    <a16:creationId xmlns:a16="http://schemas.microsoft.com/office/drawing/2014/main" id="{71C37F55-2D03-F405-8B7C-C8975130C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5" name="Freeform 5422">
                <a:extLst>
                  <a:ext uri="{FF2B5EF4-FFF2-40B4-BE49-F238E27FC236}">
                    <a16:creationId xmlns:a16="http://schemas.microsoft.com/office/drawing/2014/main" id="{ED77227B-0EE2-A68E-4809-C5E3F98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6" name="Freeform 5423">
                <a:extLst>
                  <a:ext uri="{FF2B5EF4-FFF2-40B4-BE49-F238E27FC236}">
                    <a16:creationId xmlns:a16="http://schemas.microsoft.com/office/drawing/2014/main" id="{DD6B9A44-959B-5A79-04C3-A2FFE4C2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7" name="Line 5424">
                <a:extLst>
                  <a:ext uri="{FF2B5EF4-FFF2-40B4-BE49-F238E27FC236}">
                    <a16:creationId xmlns:a16="http://schemas.microsoft.com/office/drawing/2014/main" id="{91F6D662-11B1-2A75-91E4-6A47ACF21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11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8" name="Freeform 5425">
                <a:extLst>
                  <a:ext uri="{FF2B5EF4-FFF2-40B4-BE49-F238E27FC236}">
                    <a16:creationId xmlns:a16="http://schemas.microsoft.com/office/drawing/2014/main" id="{64BED65F-BF38-0F09-5E21-4CB70AD3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111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89" name="Freeform 5426">
                <a:extLst>
                  <a:ext uri="{FF2B5EF4-FFF2-40B4-BE49-F238E27FC236}">
                    <a16:creationId xmlns:a16="http://schemas.microsoft.com/office/drawing/2014/main" id="{07BB2819-6162-8C6B-5A6B-4B090049B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0" name="Freeform 5427">
                <a:extLst>
                  <a:ext uri="{FF2B5EF4-FFF2-40B4-BE49-F238E27FC236}">
                    <a16:creationId xmlns:a16="http://schemas.microsoft.com/office/drawing/2014/main" id="{6CC5CB2C-DAE7-00A8-9E25-F179FBA0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1" name="Line 5428">
                <a:extLst>
                  <a:ext uri="{FF2B5EF4-FFF2-40B4-BE49-F238E27FC236}">
                    <a16:creationId xmlns:a16="http://schemas.microsoft.com/office/drawing/2014/main" id="{247FC705-2F05-8EA1-0653-46BDB26BBC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2" name="Freeform 5429">
                <a:extLst>
                  <a:ext uri="{FF2B5EF4-FFF2-40B4-BE49-F238E27FC236}">
                    <a16:creationId xmlns:a16="http://schemas.microsoft.com/office/drawing/2014/main" id="{3F93FB42-8409-8E6D-DA0E-5F13B55F5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3" name="Freeform 5430">
                <a:extLst>
                  <a:ext uri="{FF2B5EF4-FFF2-40B4-BE49-F238E27FC236}">
                    <a16:creationId xmlns:a16="http://schemas.microsoft.com/office/drawing/2014/main" id="{B6C8312E-1B0C-9640-3D18-8D06D396D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7" cy="1"/>
              </a:xfrm>
              <a:custGeom>
                <a:avLst/>
                <a:gdLst>
                  <a:gd name="T0" fmla="*/ 1 w 573"/>
                  <a:gd name="T1" fmla="*/ 0 h 5"/>
                  <a:gd name="T2" fmla="*/ 0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1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5" y="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4" name="Freeform 5431">
                <a:extLst>
                  <a:ext uri="{FF2B5EF4-FFF2-40B4-BE49-F238E27FC236}">
                    <a16:creationId xmlns:a16="http://schemas.microsoft.com/office/drawing/2014/main" id="{B2D0F527-1AE4-A79D-B3FE-8A6525F5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5" name="Line 5432">
                <a:extLst>
                  <a:ext uri="{FF2B5EF4-FFF2-40B4-BE49-F238E27FC236}">
                    <a16:creationId xmlns:a16="http://schemas.microsoft.com/office/drawing/2014/main" id="{CCFD7752-4BF2-5E8B-95AE-9CE394571E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10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6" name="Freeform 5433">
                <a:extLst>
                  <a:ext uri="{FF2B5EF4-FFF2-40B4-BE49-F238E27FC236}">
                    <a16:creationId xmlns:a16="http://schemas.microsoft.com/office/drawing/2014/main" id="{4C7103A1-D00F-86BB-47A5-ADFC6C30E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106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7" name="Freeform 5434">
                <a:extLst>
                  <a:ext uri="{FF2B5EF4-FFF2-40B4-BE49-F238E27FC236}">
                    <a16:creationId xmlns:a16="http://schemas.microsoft.com/office/drawing/2014/main" id="{4DFE108D-FB7E-0B22-EFF5-D49D87DED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8" name="Freeform 5435">
                <a:extLst>
                  <a:ext uri="{FF2B5EF4-FFF2-40B4-BE49-F238E27FC236}">
                    <a16:creationId xmlns:a16="http://schemas.microsoft.com/office/drawing/2014/main" id="{5A60C47B-AADB-9E4A-1636-75F04FED2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399" name="Line 5436">
                <a:extLst>
                  <a:ext uri="{FF2B5EF4-FFF2-40B4-BE49-F238E27FC236}">
                    <a16:creationId xmlns:a16="http://schemas.microsoft.com/office/drawing/2014/main" id="{D069AEF1-2C0A-71A0-2FC5-B9045E60C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0" name="Freeform 5437">
                <a:extLst>
                  <a:ext uri="{FF2B5EF4-FFF2-40B4-BE49-F238E27FC236}">
                    <a16:creationId xmlns:a16="http://schemas.microsoft.com/office/drawing/2014/main" id="{D1378991-D0B4-5BD9-88F6-B35A00D8B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1" name="Freeform 5438">
                <a:extLst>
                  <a:ext uri="{FF2B5EF4-FFF2-40B4-BE49-F238E27FC236}">
                    <a16:creationId xmlns:a16="http://schemas.microsoft.com/office/drawing/2014/main" id="{C9A24B33-C3FA-BDC6-1A1C-30888AFEF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5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2" name="Freeform 5439">
                <a:extLst>
                  <a:ext uri="{FF2B5EF4-FFF2-40B4-BE49-F238E27FC236}">
                    <a16:creationId xmlns:a16="http://schemas.microsoft.com/office/drawing/2014/main" id="{BDD30BE7-669A-8050-7248-DCA93D7F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3" name="Line 5440">
                <a:extLst>
                  <a:ext uri="{FF2B5EF4-FFF2-40B4-BE49-F238E27FC236}">
                    <a16:creationId xmlns:a16="http://schemas.microsoft.com/office/drawing/2014/main" id="{958AB3FE-1876-2FE0-16CF-CF2E84647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4" name="Freeform 5441">
                <a:extLst>
                  <a:ext uri="{FF2B5EF4-FFF2-40B4-BE49-F238E27FC236}">
                    <a16:creationId xmlns:a16="http://schemas.microsoft.com/office/drawing/2014/main" id="{79034991-E518-3E4A-4F31-AD1AAFED8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2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5" name="Freeform 5442">
                <a:extLst>
                  <a:ext uri="{FF2B5EF4-FFF2-40B4-BE49-F238E27FC236}">
                    <a16:creationId xmlns:a16="http://schemas.microsoft.com/office/drawing/2014/main" id="{8CFC860A-57DD-8EF2-148D-6B71ADF28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101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6" name="Freeform 5443">
                <a:extLst>
                  <a:ext uri="{FF2B5EF4-FFF2-40B4-BE49-F238E27FC236}">
                    <a16:creationId xmlns:a16="http://schemas.microsoft.com/office/drawing/2014/main" id="{5C063D52-25A9-DE66-F9B2-979E38B6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7" name="Freeform 5444">
                <a:extLst>
                  <a:ext uri="{FF2B5EF4-FFF2-40B4-BE49-F238E27FC236}">
                    <a16:creationId xmlns:a16="http://schemas.microsoft.com/office/drawing/2014/main" id="{3371D14B-F3B0-C96A-2170-C018661DA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8" name="Line 5445">
                <a:extLst>
                  <a:ext uri="{FF2B5EF4-FFF2-40B4-BE49-F238E27FC236}">
                    <a16:creationId xmlns:a16="http://schemas.microsoft.com/office/drawing/2014/main" id="{B646275C-ADB6-1C4F-AC16-337D190D0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09" name="Freeform 5446">
                <a:extLst>
                  <a:ext uri="{FF2B5EF4-FFF2-40B4-BE49-F238E27FC236}">
                    <a16:creationId xmlns:a16="http://schemas.microsoft.com/office/drawing/2014/main" id="{D9A7BD8B-4B8B-1F68-F7FE-04D8C2D1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099"/>
                <a:ext cx="286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0" name="Freeform 5447">
                <a:extLst>
                  <a:ext uri="{FF2B5EF4-FFF2-40B4-BE49-F238E27FC236}">
                    <a16:creationId xmlns:a16="http://schemas.microsoft.com/office/drawing/2014/main" id="{716928C3-3765-DD82-683F-15731AF70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411" name="Freeform 5448">
                <a:extLst>
                  <a:ext uri="{FF2B5EF4-FFF2-40B4-BE49-F238E27FC236}">
                    <a16:creationId xmlns:a16="http://schemas.microsoft.com/office/drawing/2014/main" id="{F7B6D167-822F-1AD2-439B-296607825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8" cy="2"/>
              </a:xfrm>
              <a:custGeom>
                <a:avLst/>
                <a:gdLst>
                  <a:gd name="T0" fmla="*/ 1 w 575"/>
                  <a:gd name="T1" fmla="*/ 0 h 8"/>
                  <a:gd name="T2" fmla="*/ 0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1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6" name="Group 5650">
              <a:extLst>
                <a:ext uri="{FF2B5EF4-FFF2-40B4-BE49-F238E27FC236}">
                  <a16:creationId xmlns:a16="http://schemas.microsoft.com/office/drawing/2014/main" id="{5659288A-B535-1EC9-1509-ADB3768B3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1084"/>
              <a:ext cx="501" cy="520"/>
              <a:chOff x="2116" y="1084"/>
              <a:chExt cx="501" cy="520"/>
            </a:xfrm>
          </p:grpSpPr>
          <p:sp>
            <p:nvSpPr>
              <p:cNvPr id="71012" name="Line 5450">
                <a:extLst>
                  <a:ext uri="{FF2B5EF4-FFF2-40B4-BE49-F238E27FC236}">
                    <a16:creationId xmlns:a16="http://schemas.microsoft.com/office/drawing/2014/main" id="{CD4B89DF-129D-81B7-A7B0-B2BD02C42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3" name="Freeform 5451">
                <a:extLst>
                  <a:ext uri="{FF2B5EF4-FFF2-40B4-BE49-F238E27FC236}">
                    <a16:creationId xmlns:a16="http://schemas.microsoft.com/office/drawing/2014/main" id="{F33C0429-759A-7CB7-2190-F649D48BD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4" name="Freeform 5452">
                <a:extLst>
                  <a:ext uri="{FF2B5EF4-FFF2-40B4-BE49-F238E27FC236}">
                    <a16:creationId xmlns:a16="http://schemas.microsoft.com/office/drawing/2014/main" id="{03FD30BE-A200-62F6-64BC-2A0D120E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5" name="Freeform 5453">
                <a:extLst>
                  <a:ext uri="{FF2B5EF4-FFF2-40B4-BE49-F238E27FC236}">
                    <a16:creationId xmlns:a16="http://schemas.microsoft.com/office/drawing/2014/main" id="{3CC6DBF1-1FEE-AE7B-C351-499983368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6" name="Freeform 5454">
                <a:extLst>
                  <a:ext uri="{FF2B5EF4-FFF2-40B4-BE49-F238E27FC236}">
                    <a16:creationId xmlns:a16="http://schemas.microsoft.com/office/drawing/2014/main" id="{7676DE14-7BE0-AE64-418D-EA25A3A4F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7" name="Line 5455">
                <a:extLst>
                  <a:ext uri="{FF2B5EF4-FFF2-40B4-BE49-F238E27FC236}">
                    <a16:creationId xmlns:a16="http://schemas.microsoft.com/office/drawing/2014/main" id="{83D32953-EDA3-0281-02F0-F28192377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8" name="Freeform 5456">
                <a:extLst>
                  <a:ext uri="{FF2B5EF4-FFF2-40B4-BE49-F238E27FC236}">
                    <a16:creationId xmlns:a16="http://schemas.microsoft.com/office/drawing/2014/main" id="{CAEA77E1-9B31-21C7-702C-666653AC7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9" name="Freeform 5457">
                <a:extLst>
                  <a:ext uri="{FF2B5EF4-FFF2-40B4-BE49-F238E27FC236}">
                    <a16:creationId xmlns:a16="http://schemas.microsoft.com/office/drawing/2014/main" id="{914FB397-C9AD-1287-4B2B-D87377E32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0" name="Freeform 5458">
                <a:extLst>
                  <a:ext uri="{FF2B5EF4-FFF2-40B4-BE49-F238E27FC236}">
                    <a16:creationId xmlns:a16="http://schemas.microsoft.com/office/drawing/2014/main" id="{12CF55B9-F710-D05B-D027-E5AF21CE0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1" name="Freeform 5459">
                <a:extLst>
                  <a:ext uri="{FF2B5EF4-FFF2-40B4-BE49-F238E27FC236}">
                    <a16:creationId xmlns:a16="http://schemas.microsoft.com/office/drawing/2014/main" id="{50808757-6D30-38B7-4CB5-9D21D9AA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8" cy="2"/>
              </a:xfrm>
              <a:custGeom>
                <a:avLst/>
                <a:gdLst>
                  <a:gd name="T0" fmla="*/ 1 w 575"/>
                  <a:gd name="T1" fmla="*/ 0 h 7"/>
                  <a:gd name="T2" fmla="*/ 0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1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2" name="Line 5460">
                <a:extLst>
                  <a:ext uri="{FF2B5EF4-FFF2-40B4-BE49-F238E27FC236}">
                    <a16:creationId xmlns:a16="http://schemas.microsoft.com/office/drawing/2014/main" id="{D38ACE65-F104-A7DB-5555-4CF9BF491C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3" name="Freeform 5461">
                <a:extLst>
                  <a:ext uri="{FF2B5EF4-FFF2-40B4-BE49-F238E27FC236}">
                    <a16:creationId xmlns:a16="http://schemas.microsoft.com/office/drawing/2014/main" id="{1EDA43DF-49A2-2CD5-DA86-CA8E0E3C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093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4" name="Freeform 5462">
                <a:extLst>
                  <a:ext uri="{FF2B5EF4-FFF2-40B4-BE49-F238E27FC236}">
                    <a16:creationId xmlns:a16="http://schemas.microsoft.com/office/drawing/2014/main" id="{6B9E6F03-4300-2BDF-51DF-98CC558E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5" name="Freeform 5463">
                <a:extLst>
                  <a:ext uri="{FF2B5EF4-FFF2-40B4-BE49-F238E27FC236}">
                    <a16:creationId xmlns:a16="http://schemas.microsoft.com/office/drawing/2014/main" id="{BBD16E9D-9F24-3F53-1AE8-4771A419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6" name="Line 5464">
                <a:extLst>
                  <a:ext uri="{FF2B5EF4-FFF2-40B4-BE49-F238E27FC236}">
                    <a16:creationId xmlns:a16="http://schemas.microsoft.com/office/drawing/2014/main" id="{2587B18A-500D-4DC4-6770-EF510F68D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7" name="Freeform 5465">
                <a:extLst>
                  <a:ext uri="{FF2B5EF4-FFF2-40B4-BE49-F238E27FC236}">
                    <a16:creationId xmlns:a16="http://schemas.microsoft.com/office/drawing/2014/main" id="{3F4D25CA-5F8D-5A7B-AEBE-A373D2210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8" name="Freeform 5466">
                <a:extLst>
                  <a:ext uri="{FF2B5EF4-FFF2-40B4-BE49-F238E27FC236}">
                    <a16:creationId xmlns:a16="http://schemas.microsoft.com/office/drawing/2014/main" id="{5C8299E6-247D-C2C3-FA09-84EC5F92F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29" name="Freeform 5467">
                <a:extLst>
                  <a:ext uri="{FF2B5EF4-FFF2-40B4-BE49-F238E27FC236}">
                    <a16:creationId xmlns:a16="http://schemas.microsoft.com/office/drawing/2014/main" id="{13F35521-C774-547E-587C-DB4874C86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0" name="Freeform 5468">
                <a:extLst>
                  <a:ext uri="{FF2B5EF4-FFF2-40B4-BE49-F238E27FC236}">
                    <a16:creationId xmlns:a16="http://schemas.microsoft.com/office/drawing/2014/main" id="{294C5B9B-F8AC-2B75-C16B-CC5C2F146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1" name="Line 5469">
                <a:extLst>
                  <a:ext uri="{FF2B5EF4-FFF2-40B4-BE49-F238E27FC236}">
                    <a16:creationId xmlns:a16="http://schemas.microsoft.com/office/drawing/2014/main" id="{680F0F7E-8CB2-BF34-6E81-FC0FD004B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2" name="Freeform 5470">
                <a:extLst>
                  <a:ext uri="{FF2B5EF4-FFF2-40B4-BE49-F238E27FC236}">
                    <a16:creationId xmlns:a16="http://schemas.microsoft.com/office/drawing/2014/main" id="{8D93B7B0-CB5D-58D5-EB1B-9BBECCE61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3" name="Freeform 5471">
                <a:extLst>
                  <a:ext uri="{FF2B5EF4-FFF2-40B4-BE49-F238E27FC236}">
                    <a16:creationId xmlns:a16="http://schemas.microsoft.com/office/drawing/2014/main" id="{8C1392C0-B421-3B63-7629-EED10048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090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4" name="Freeform 5472">
                <a:extLst>
                  <a:ext uri="{FF2B5EF4-FFF2-40B4-BE49-F238E27FC236}">
                    <a16:creationId xmlns:a16="http://schemas.microsoft.com/office/drawing/2014/main" id="{F8163916-5089-11A6-AAE0-80B84A3C5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5" name="Freeform 5473">
                <a:extLst>
                  <a:ext uri="{FF2B5EF4-FFF2-40B4-BE49-F238E27FC236}">
                    <a16:creationId xmlns:a16="http://schemas.microsoft.com/office/drawing/2014/main" id="{899903DB-945A-383E-FA7C-5F4DDD1E6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9" y="4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6" name="Line 5474">
                <a:extLst>
                  <a:ext uri="{FF2B5EF4-FFF2-40B4-BE49-F238E27FC236}">
                    <a16:creationId xmlns:a16="http://schemas.microsoft.com/office/drawing/2014/main" id="{04F1915E-7DB0-D4AB-6E45-CF9CBBD43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7" name="Freeform 5475">
                <a:extLst>
                  <a:ext uri="{FF2B5EF4-FFF2-40B4-BE49-F238E27FC236}">
                    <a16:creationId xmlns:a16="http://schemas.microsoft.com/office/drawing/2014/main" id="{620FB672-EDB8-EF08-E1EF-9E9F8084C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8" name="Freeform 5476">
                <a:extLst>
                  <a:ext uri="{FF2B5EF4-FFF2-40B4-BE49-F238E27FC236}">
                    <a16:creationId xmlns:a16="http://schemas.microsoft.com/office/drawing/2014/main" id="{96E8EFB1-0E7F-5FDA-836C-B3CA6E44B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39" name="Freeform 5477">
                <a:extLst>
                  <a:ext uri="{FF2B5EF4-FFF2-40B4-BE49-F238E27FC236}">
                    <a16:creationId xmlns:a16="http://schemas.microsoft.com/office/drawing/2014/main" id="{C0D52F4B-FAB1-BE4E-2F61-B7A005EF9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0" name="Freeform 5478">
                <a:extLst>
                  <a:ext uri="{FF2B5EF4-FFF2-40B4-BE49-F238E27FC236}">
                    <a16:creationId xmlns:a16="http://schemas.microsoft.com/office/drawing/2014/main" id="{29BAD4E3-A27C-C8DC-FE67-BA023047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1" name="Freeform 5479">
                <a:extLst>
                  <a:ext uri="{FF2B5EF4-FFF2-40B4-BE49-F238E27FC236}">
                    <a16:creationId xmlns:a16="http://schemas.microsoft.com/office/drawing/2014/main" id="{A5C8CA80-858B-2294-1DA5-D42977E72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2" name="Line 5480">
                <a:extLst>
                  <a:ext uri="{FF2B5EF4-FFF2-40B4-BE49-F238E27FC236}">
                    <a16:creationId xmlns:a16="http://schemas.microsoft.com/office/drawing/2014/main" id="{ED60B4F7-60A6-B8E1-3F23-2B5CB2F83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3" name="Freeform 5481">
                <a:extLst>
                  <a:ext uri="{FF2B5EF4-FFF2-40B4-BE49-F238E27FC236}">
                    <a16:creationId xmlns:a16="http://schemas.microsoft.com/office/drawing/2014/main" id="{58B5B1B1-6EE8-A303-7D99-BE19B22B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088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4" name="Freeform 5482">
                <a:extLst>
                  <a:ext uri="{FF2B5EF4-FFF2-40B4-BE49-F238E27FC236}">
                    <a16:creationId xmlns:a16="http://schemas.microsoft.com/office/drawing/2014/main" id="{BF8561E4-27D1-41F0-06AD-51C2D13C4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5" name="Freeform 5483">
                <a:extLst>
                  <a:ext uri="{FF2B5EF4-FFF2-40B4-BE49-F238E27FC236}">
                    <a16:creationId xmlns:a16="http://schemas.microsoft.com/office/drawing/2014/main" id="{15C8B59B-A90C-C5FB-F82D-19760CCE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6" name="Freeform 5484">
                <a:extLst>
                  <a:ext uri="{FF2B5EF4-FFF2-40B4-BE49-F238E27FC236}">
                    <a16:creationId xmlns:a16="http://schemas.microsoft.com/office/drawing/2014/main" id="{01D94FFB-8F1C-F63C-1F24-2A3DEE67A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7" name="Line 5485">
                <a:extLst>
                  <a:ext uri="{FF2B5EF4-FFF2-40B4-BE49-F238E27FC236}">
                    <a16:creationId xmlns:a16="http://schemas.microsoft.com/office/drawing/2014/main" id="{AD5985C6-1749-DA98-52AA-EB5C118AB9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8" name="Freeform 5486">
                <a:extLst>
                  <a:ext uri="{FF2B5EF4-FFF2-40B4-BE49-F238E27FC236}">
                    <a16:creationId xmlns:a16="http://schemas.microsoft.com/office/drawing/2014/main" id="{6040848B-F7F2-B272-D136-66DFE243C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49" name="Freeform 5487">
                <a:extLst>
                  <a:ext uri="{FF2B5EF4-FFF2-40B4-BE49-F238E27FC236}">
                    <a16:creationId xmlns:a16="http://schemas.microsoft.com/office/drawing/2014/main" id="{AD2CBDAC-4103-CDA8-0BDC-B272B6B56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0" name="Freeform 5488">
                <a:extLst>
                  <a:ext uri="{FF2B5EF4-FFF2-40B4-BE49-F238E27FC236}">
                    <a16:creationId xmlns:a16="http://schemas.microsoft.com/office/drawing/2014/main" id="{9945BE67-74B2-21C8-2D1E-93F31B55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1" name="Freeform 5489">
                <a:extLst>
                  <a:ext uri="{FF2B5EF4-FFF2-40B4-BE49-F238E27FC236}">
                    <a16:creationId xmlns:a16="http://schemas.microsoft.com/office/drawing/2014/main" id="{A13135A8-4FE9-1F65-D513-F6559232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2" name="Line 5490">
                <a:extLst>
                  <a:ext uri="{FF2B5EF4-FFF2-40B4-BE49-F238E27FC236}">
                    <a16:creationId xmlns:a16="http://schemas.microsoft.com/office/drawing/2014/main" id="{43758D68-124D-B10C-CE9F-92F4EDAD3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3" name="Freeform 5491">
                <a:extLst>
                  <a:ext uri="{FF2B5EF4-FFF2-40B4-BE49-F238E27FC236}">
                    <a16:creationId xmlns:a16="http://schemas.microsoft.com/office/drawing/2014/main" id="{6B1BD759-E13D-5318-CCE1-B79D97AF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4" name="Freeform 5492">
                <a:extLst>
                  <a:ext uri="{FF2B5EF4-FFF2-40B4-BE49-F238E27FC236}">
                    <a16:creationId xmlns:a16="http://schemas.microsoft.com/office/drawing/2014/main" id="{90E42F39-DCA5-B778-BBEE-F0FDA6CCE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5" name="Freeform 5493">
                <a:extLst>
                  <a:ext uri="{FF2B5EF4-FFF2-40B4-BE49-F238E27FC236}">
                    <a16:creationId xmlns:a16="http://schemas.microsoft.com/office/drawing/2014/main" id="{73E996F7-E7DA-6578-32AF-005EEE604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6" name="Freeform 5494">
                <a:extLst>
                  <a:ext uri="{FF2B5EF4-FFF2-40B4-BE49-F238E27FC236}">
                    <a16:creationId xmlns:a16="http://schemas.microsoft.com/office/drawing/2014/main" id="{23C13AFB-B874-E164-C6C8-ADDA4CDA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7" cy="1"/>
              </a:xfrm>
              <a:custGeom>
                <a:avLst/>
                <a:gdLst>
                  <a:gd name="T0" fmla="*/ 0 w 576"/>
                  <a:gd name="T1" fmla="*/ 1 h 2"/>
                  <a:gd name="T2" fmla="*/ 0 w 576"/>
                  <a:gd name="T3" fmla="*/ 0 h 2"/>
                  <a:gd name="T4" fmla="*/ 0 w 576"/>
                  <a:gd name="T5" fmla="*/ 0 h 2"/>
                  <a:gd name="T6" fmla="*/ 0 w 576"/>
                  <a:gd name="T7" fmla="*/ 1 h 2"/>
                  <a:gd name="T8" fmla="*/ 0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7" name="Line 5495">
                <a:extLst>
                  <a:ext uri="{FF2B5EF4-FFF2-40B4-BE49-F238E27FC236}">
                    <a16:creationId xmlns:a16="http://schemas.microsoft.com/office/drawing/2014/main" id="{BAC7D169-F879-E4CE-17DE-9B6FF6227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08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8" name="Freeform 5496">
                <a:extLst>
                  <a:ext uri="{FF2B5EF4-FFF2-40B4-BE49-F238E27FC236}">
                    <a16:creationId xmlns:a16="http://schemas.microsoft.com/office/drawing/2014/main" id="{64977A72-801C-53C2-CE46-0EA8B60C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59" name="Freeform 5497">
                <a:extLst>
                  <a:ext uri="{FF2B5EF4-FFF2-40B4-BE49-F238E27FC236}">
                    <a16:creationId xmlns:a16="http://schemas.microsoft.com/office/drawing/2014/main" id="{20C45B90-226F-2BA6-C2C3-C73F88F42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0" name="Freeform 5498">
                <a:extLst>
                  <a:ext uri="{FF2B5EF4-FFF2-40B4-BE49-F238E27FC236}">
                    <a16:creationId xmlns:a16="http://schemas.microsoft.com/office/drawing/2014/main" id="{DFFDAF43-9653-0BF0-BB62-E1078059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1" name="Line 5499">
                <a:extLst>
                  <a:ext uri="{FF2B5EF4-FFF2-40B4-BE49-F238E27FC236}">
                    <a16:creationId xmlns:a16="http://schemas.microsoft.com/office/drawing/2014/main" id="{875543E4-0F73-1975-5A8D-61837AB4B3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2" name="Freeform 5500">
                <a:extLst>
                  <a:ext uri="{FF2B5EF4-FFF2-40B4-BE49-F238E27FC236}">
                    <a16:creationId xmlns:a16="http://schemas.microsoft.com/office/drawing/2014/main" id="{7198312C-7495-82D5-DB79-5CCD4B268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7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3" name="Line 5501">
                <a:extLst>
                  <a:ext uri="{FF2B5EF4-FFF2-40B4-BE49-F238E27FC236}">
                    <a16:creationId xmlns:a16="http://schemas.microsoft.com/office/drawing/2014/main" id="{1A7D2EC7-9056-BDFB-E59B-61A6C287E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4" name="Freeform 5502">
                <a:extLst>
                  <a:ext uri="{FF2B5EF4-FFF2-40B4-BE49-F238E27FC236}">
                    <a16:creationId xmlns:a16="http://schemas.microsoft.com/office/drawing/2014/main" id="{BC2DE4B6-144B-2FA4-A0E6-FA5B505C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084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10" y="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5" name="Line 5503">
                <a:extLst>
                  <a:ext uri="{FF2B5EF4-FFF2-40B4-BE49-F238E27FC236}">
                    <a16:creationId xmlns:a16="http://schemas.microsoft.com/office/drawing/2014/main" id="{FC931C84-9B25-AD3D-88C7-098430FE2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6" name="Freeform 5504">
                <a:extLst>
                  <a:ext uri="{FF2B5EF4-FFF2-40B4-BE49-F238E27FC236}">
                    <a16:creationId xmlns:a16="http://schemas.microsoft.com/office/drawing/2014/main" id="{F5D5AE8F-7EEF-CEA0-4B99-30471B805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8" y="0"/>
                    </a:moveTo>
                    <a:lnTo>
                      <a:pt x="320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6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3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3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8" y="500"/>
                    </a:lnTo>
                    <a:lnTo>
                      <a:pt x="39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4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4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39" y="1533"/>
                    </a:lnTo>
                    <a:lnTo>
                      <a:pt x="48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3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3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6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0" y="2075"/>
                    </a:lnTo>
                    <a:lnTo>
                      <a:pt x="328" y="2075"/>
                    </a:lnTo>
                    <a:lnTo>
                      <a:pt x="338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1" y="2067"/>
                    </a:lnTo>
                    <a:lnTo>
                      <a:pt x="379" y="2063"/>
                    </a:lnTo>
                    <a:lnTo>
                      <a:pt x="386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3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5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2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1" y="1618"/>
                    </a:lnTo>
                    <a:lnTo>
                      <a:pt x="611" y="1576"/>
                    </a:lnTo>
                    <a:lnTo>
                      <a:pt x="618" y="1533"/>
                    </a:lnTo>
                    <a:lnTo>
                      <a:pt x="626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6" y="588"/>
                    </a:lnTo>
                    <a:lnTo>
                      <a:pt x="618" y="543"/>
                    </a:lnTo>
                    <a:lnTo>
                      <a:pt x="611" y="500"/>
                    </a:lnTo>
                    <a:lnTo>
                      <a:pt x="601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2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5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3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6" y="16"/>
                    </a:lnTo>
                    <a:lnTo>
                      <a:pt x="379" y="11"/>
                    </a:lnTo>
                    <a:lnTo>
                      <a:pt x="371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7" name="Line 5505">
                <a:extLst>
                  <a:ext uri="{FF2B5EF4-FFF2-40B4-BE49-F238E27FC236}">
                    <a16:creationId xmlns:a16="http://schemas.microsoft.com/office/drawing/2014/main" id="{E157336D-DADA-868A-49CE-3157FB6AD8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8" name="Line 5506">
                <a:extLst>
                  <a:ext uri="{FF2B5EF4-FFF2-40B4-BE49-F238E27FC236}">
                    <a16:creationId xmlns:a16="http://schemas.microsoft.com/office/drawing/2014/main" id="{3540FB9E-71DF-E9E0-22F7-22C4BB1B8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69" name="Line 5507">
                <a:extLst>
                  <a:ext uri="{FF2B5EF4-FFF2-40B4-BE49-F238E27FC236}">
                    <a16:creationId xmlns:a16="http://schemas.microsoft.com/office/drawing/2014/main" id="{9D920AC8-0327-D40D-85AE-5010BAE35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0" name="Line 5508">
                <a:extLst>
                  <a:ext uri="{FF2B5EF4-FFF2-40B4-BE49-F238E27FC236}">
                    <a16:creationId xmlns:a16="http://schemas.microsoft.com/office/drawing/2014/main" id="{F96C0DA2-1BB1-74EB-E90B-370571F72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1" name="Line 5509">
                <a:extLst>
                  <a:ext uri="{FF2B5EF4-FFF2-40B4-BE49-F238E27FC236}">
                    <a16:creationId xmlns:a16="http://schemas.microsoft.com/office/drawing/2014/main" id="{347331CC-0F02-D681-2D66-88A494487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2" name="Line 5510">
                <a:extLst>
                  <a:ext uri="{FF2B5EF4-FFF2-40B4-BE49-F238E27FC236}">
                    <a16:creationId xmlns:a16="http://schemas.microsoft.com/office/drawing/2014/main" id="{DEB971BB-836C-222D-1CFF-7A2724A11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5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3" name="Line 5511">
                <a:extLst>
                  <a:ext uri="{FF2B5EF4-FFF2-40B4-BE49-F238E27FC236}">
                    <a16:creationId xmlns:a16="http://schemas.microsoft.com/office/drawing/2014/main" id="{92210846-4A6D-4D3A-3F05-00CEB3680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4" name="Line 5512">
                <a:extLst>
                  <a:ext uri="{FF2B5EF4-FFF2-40B4-BE49-F238E27FC236}">
                    <a16:creationId xmlns:a16="http://schemas.microsoft.com/office/drawing/2014/main" id="{609D2E6C-B61F-C34A-0915-C8EAAE6B74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7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5" name="Line 5513">
                <a:extLst>
                  <a:ext uri="{FF2B5EF4-FFF2-40B4-BE49-F238E27FC236}">
                    <a16:creationId xmlns:a16="http://schemas.microsoft.com/office/drawing/2014/main" id="{F88EF499-EAF5-3533-BEF3-C295CC4D9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6" name="Line 5514">
                <a:extLst>
                  <a:ext uri="{FF2B5EF4-FFF2-40B4-BE49-F238E27FC236}">
                    <a16:creationId xmlns:a16="http://schemas.microsoft.com/office/drawing/2014/main" id="{D0367F36-44C7-5EBC-BC30-05214C45D9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9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7" name="Line 5515">
                <a:extLst>
                  <a:ext uri="{FF2B5EF4-FFF2-40B4-BE49-F238E27FC236}">
                    <a16:creationId xmlns:a16="http://schemas.microsoft.com/office/drawing/2014/main" id="{E4FA9D85-D739-81F8-82CD-4AEBF8313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5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8" name="Line 5516">
                <a:extLst>
                  <a:ext uri="{FF2B5EF4-FFF2-40B4-BE49-F238E27FC236}">
                    <a16:creationId xmlns:a16="http://schemas.microsoft.com/office/drawing/2014/main" id="{D21E7AFF-06FC-AF62-F141-753F01AC3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79" name="Line 5517">
                <a:extLst>
                  <a:ext uri="{FF2B5EF4-FFF2-40B4-BE49-F238E27FC236}">
                    <a16:creationId xmlns:a16="http://schemas.microsoft.com/office/drawing/2014/main" id="{928138ED-B388-07C4-1319-EC9C66E7B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7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0" name="Line 5518">
                <a:extLst>
                  <a:ext uri="{FF2B5EF4-FFF2-40B4-BE49-F238E27FC236}">
                    <a16:creationId xmlns:a16="http://schemas.microsoft.com/office/drawing/2014/main" id="{F1E41122-6BA1-8CDE-350F-2177980F6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3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1" name="Line 5519">
                <a:extLst>
                  <a:ext uri="{FF2B5EF4-FFF2-40B4-BE49-F238E27FC236}">
                    <a16:creationId xmlns:a16="http://schemas.microsoft.com/office/drawing/2014/main" id="{16393FAB-A0F0-1F94-F058-0DA16DAC2D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9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2" name="Line 5520">
                <a:extLst>
                  <a:ext uri="{FF2B5EF4-FFF2-40B4-BE49-F238E27FC236}">
                    <a16:creationId xmlns:a16="http://schemas.microsoft.com/office/drawing/2014/main" id="{2DD093A7-25BC-E0B5-E221-6BFADEE91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6" y="110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3" name="Line 5521">
                <a:extLst>
                  <a:ext uri="{FF2B5EF4-FFF2-40B4-BE49-F238E27FC236}">
                    <a16:creationId xmlns:a16="http://schemas.microsoft.com/office/drawing/2014/main" id="{C4D05269-A5BE-7B15-E024-A061C5D80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2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4" name="Line 5522">
                <a:extLst>
                  <a:ext uri="{FF2B5EF4-FFF2-40B4-BE49-F238E27FC236}">
                    <a16:creationId xmlns:a16="http://schemas.microsoft.com/office/drawing/2014/main" id="{D23FD393-A537-2A0C-24D7-1419DC584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9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5" name="Line 5523">
                <a:extLst>
                  <a:ext uri="{FF2B5EF4-FFF2-40B4-BE49-F238E27FC236}">
                    <a16:creationId xmlns:a16="http://schemas.microsoft.com/office/drawing/2014/main" id="{4B238D49-5F53-3F9A-9929-0EC9179E5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5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6" name="Line 5524">
                <a:extLst>
                  <a:ext uri="{FF2B5EF4-FFF2-40B4-BE49-F238E27FC236}">
                    <a16:creationId xmlns:a16="http://schemas.microsoft.com/office/drawing/2014/main" id="{CFD2E964-8657-64B0-CCB4-711C6CB1D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7" name="Line 5525">
                <a:extLst>
                  <a:ext uri="{FF2B5EF4-FFF2-40B4-BE49-F238E27FC236}">
                    <a16:creationId xmlns:a16="http://schemas.microsoft.com/office/drawing/2014/main" id="{363AC8A9-95F0-E0D2-C3FF-F7850E429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8" name="Line 5526">
                <a:extLst>
                  <a:ext uri="{FF2B5EF4-FFF2-40B4-BE49-F238E27FC236}">
                    <a16:creationId xmlns:a16="http://schemas.microsoft.com/office/drawing/2014/main" id="{B4255204-0E34-7A83-31D8-4184CCB37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5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89" name="Line 5527">
                <a:extLst>
                  <a:ext uri="{FF2B5EF4-FFF2-40B4-BE49-F238E27FC236}">
                    <a16:creationId xmlns:a16="http://schemas.microsoft.com/office/drawing/2014/main" id="{AE1C405C-9636-6340-2C05-14AF30D4D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1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0" name="Line 5528">
                <a:extLst>
                  <a:ext uri="{FF2B5EF4-FFF2-40B4-BE49-F238E27FC236}">
                    <a16:creationId xmlns:a16="http://schemas.microsoft.com/office/drawing/2014/main" id="{58DC81D4-6020-6F9D-6B38-01288CB18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8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1" name="Line 5529">
                <a:extLst>
                  <a:ext uri="{FF2B5EF4-FFF2-40B4-BE49-F238E27FC236}">
                    <a16:creationId xmlns:a16="http://schemas.microsoft.com/office/drawing/2014/main" id="{FF410DAE-6017-6C94-1C44-3BDD80AC7D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2" name="Line 5530">
                <a:extLst>
                  <a:ext uri="{FF2B5EF4-FFF2-40B4-BE49-F238E27FC236}">
                    <a16:creationId xmlns:a16="http://schemas.microsoft.com/office/drawing/2014/main" id="{F3994A17-A6BF-7E8A-9D10-A219B94D6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6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3" name="Line 5531">
                <a:extLst>
                  <a:ext uri="{FF2B5EF4-FFF2-40B4-BE49-F238E27FC236}">
                    <a16:creationId xmlns:a16="http://schemas.microsoft.com/office/drawing/2014/main" id="{42C6DCDA-B346-9D7C-C9EC-83F347F8B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4" name="Line 5532">
                <a:extLst>
                  <a:ext uri="{FF2B5EF4-FFF2-40B4-BE49-F238E27FC236}">
                    <a16:creationId xmlns:a16="http://schemas.microsoft.com/office/drawing/2014/main" id="{EA5C38A5-1D62-8C3E-B495-1B95CB56E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4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5" name="Line 5533">
                <a:extLst>
                  <a:ext uri="{FF2B5EF4-FFF2-40B4-BE49-F238E27FC236}">
                    <a16:creationId xmlns:a16="http://schemas.microsoft.com/office/drawing/2014/main" id="{D3B52081-EB2C-2F8D-93D9-9213C2DFBA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8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6" name="Line 5534">
                <a:extLst>
                  <a:ext uri="{FF2B5EF4-FFF2-40B4-BE49-F238E27FC236}">
                    <a16:creationId xmlns:a16="http://schemas.microsoft.com/office/drawing/2014/main" id="{79BB6CBD-96C8-3229-9C38-41DE6AFFC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3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7" name="Line 5535">
                <a:extLst>
                  <a:ext uri="{FF2B5EF4-FFF2-40B4-BE49-F238E27FC236}">
                    <a16:creationId xmlns:a16="http://schemas.microsoft.com/office/drawing/2014/main" id="{9A506000-BDD0-1813-EFF1-F0F38CB93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8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8" name="Line 5536">
                <a:extLst>
                  <a:ext uri="{FF2B5EF4-FFF2-40B4-BE49-F238E27FC236}">
                    <a16:creationId xmlns:a16="http://schemas.microsoft.com/office/drawing/2014/main" id="{94AE0881-BB8D-68A9-6DAA-A7A882D80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4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99" name="Line 5537">
                <a:extLst>
                  <a:ext uri="{FF2B5EF4-FFF2-40B4-BE49-F238E27FC236}">
                    <a16:creationId xmlns:a16="http://schemas.microsoft.com/office/drawing/2014/main" id="{53D4239A-7E10-C4CA-E39A-8AFEA9724E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9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0" name="Line 5538">
                <a:extLst>
                  <a:ext uri="{FF2B5EF4-FFF2-40B4-BE49-F238E27FC236}">
                    <a16:creationId xmlns:a16="http://schemas.microsoft.com/office/drawing/2014/main" id="{C86886AD-87BA-FAFE-7340-3C3663082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1" name="Line 5539">
                <a:extLst>
                  <a:ext uri="{FF2B5EF4-FFF2-40B4-BE49-F238E27FC236}">
                    <a16:creationId xmlns:a16="http://schemas.microsoft.com/office/drawing/2014/main" id="{BEB6FACE-0889-09B2-915C-66DC974B22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2" name="Line 5540">
                <a:extLst>
                  <a:ext uri="{FF2B5EF4-FFF2-40B4-BE49-F238E27FC236}">
                    <a16:creationId xmlns:a16="http://schemas.microsoft.com/office/drawing/2014/main" id="{F0B059FE-EA3A-92C9-6D25-7CC2F09F7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3" name="Line 5541">
                <a:extLst>
                  <a:ext uri="{FF2B5EF4-FFF2-40B4-BE49-F238E27FC236}">
                    <a16:creationId xmlns:a16="http://schemas.microsoft.com/office/drawing/2014/main" id="{37B59736-86B4-D32F-A1D8-F3F3FFCAE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5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4" name="Line 5542">
                <a:extLst>
                  <a:ext uri="{FF2B5EF4-FFF2-40B4-BE49-F238E27FC236}">
                    <a16:creationId xmlns:a16="http://schemas.microsoft.com/office/drawing/2014/main" id="{E24376AD-4305-0085-3795-97997139E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3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5" name="Line 5543">
                <a:extLst>
                  <a:ext uri="{FF2B5EF4-FFF2-40B4-BE49-F238E27FC236}">
                    <a16:creationId xmlns:a16="http://schemas.microsoft.com/office/drawing/2014/main" id="{0BEA40D7-0AD7-6661-F128-3845A8F29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0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6" name="Line 5544">
                <a:extLst>
                  <a:ext uri="{FF2B5EF4-FFF2-40B4-BE49-F238E27FC236}">
                    <a16:creationId xmlns:a16="http://schemas.microsoft.com/office/drawing/2014/main" id="{C6E11829-9AEE-EEFD-CF32-46101144DC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9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7" name="Line 5545">
                <a:extLst>
                  <a:ext uri="{FF2B5EF4-FFF2-40B4-BE49-F238E27FC236}">
                    <a16:creationId xmlns:a16="http://schemas.microsoft.com/office/drawing/2014/main" id="{E6D4B9CC-B133-0200-83E6-03D355B2D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8" name="Line 5546">
                <a:extLst>
                  <a:ext uri="{FF2B5EF4-FFF2-40B4-BE49-F238E27FC236}">
                    <a16:creationId xmlns:a16="http://schemas.microsoft.com/office/drawing/2014/main" id="{5C908775-1C8C-5CD8-061C-DA0852916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09" name="Line 5547">
                <a:extLst>
                  <a:ext uri="{FF2B5EF4-FFF2-40B4-BE49-F238E27FC236}">
                    <a16:creationId xmlns:a16="http://schemas.microsoft.com/office/drawing/2014/main" id="{11F13BE3-FDE3-999A-C4D0-6882CD8D3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6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0" name="Line 5548">
                <a:extLst>
                  <a:ext uri="{FF2B5EF4-FFF2-40B4-BE49-F238E27FC236}">
                    <a16:creationId xmlns:a16="http://schemas.microsoft.com/office/drawing/2014/main" id="{77A3BE92-4B6E-2122-4EA6-3E4C1153D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1" name="Line 5549">
                <a:extLst>
                  <a:ext uri="{FF2B5EF4-FFF2-40B4-BE49-F238E27FC236}">
                    <a16:creationId xmlns:a16="http://schemas.microsoft.com/office/drawing/2014/main" id="{A89BDFB1-43B5-8457-D198-0FCEE413FB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2" name="Line 5550">
                <a:extLst>
                  <a:ext uri="{FF2B5EF4-FFF2-40B4-BE49-F238E27FC236}">
                    <a16:creationId xmlns:a16="http://schemas.microsoft.com/office/drawing/2014/main" id="{3488B3D6-C1AD-6BAD-6ED0-697FEAC76C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3" name="Line 5551">
                <a:extLst>
                  <a:ext uri="{FF2B5EF4-FFF2-40B4-BE49-F238E27FC236}">
                    <a16:creationId xmlns:a16="http://schemas.microsoft.com/office/drawing/2014/main" id="{29147B08-7F62-537E-D4D7-0AD2EAFB3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4" name="Line 5552">
                <a:extLst>
                  <a:ext uri="{FF2B5EF4-FFF2-40B4-BE49-F238E27FC236}">
                    <a16:creationId xmlns:a16="http://schemas.microsoft.com/office/drawing/2014/main" id="{B9E80D7B-A124-A47A-63BD-67426FB7A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5" name="Line 5553">
                <a:extLst>
                  <a:ext uri="{FF2B5EF4-FFF2-40B4-BE49-F238E27FC236}">
                    <a16:creationId xmlns:a16="http://schemas.microsoft.com/office/drawing/2014/main" id="{9FC7C848-38D1-5C32-FD78-C5F01CEA56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9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6" name="Line 5554">
                <a:extLst>
                  <a:ext uri="{FF2B5EF4-FFF2-40B4-BE49-F238E27FC236}">
                    <a16:creationId xmlns:a16="http://schemas.microsoft.com/office/drawing/2014/main" id="{710CFD22-AFA1-9333-00DE-473050324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0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7" name="Line 5555">
                <a:extLst>
                  <a:ext uri="{FF2B5EF4-FFF2-40B4-BE49-F238E27FC236}">
                    <a16:creationId xmlns:a16="http://schemas.microsoft.com/office/drawing/2014/main" id="{56316CC4-409B-F907-747E-10BC038A1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3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8" name="Line 5556">
                <a:extLst>
                  <a:ext uri="{FF2B5EF4-FFF2-40B4-BE49-F238E27FC236}">
                    <a16:creationId xmlns:a16="http://schemas.microsoft.com/office/drawing/2014/main" id="{45F3CF8D-5FA4-326B-2776-4309E4326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5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19" name="Line 5557">
                <a:extLst>
                  <a:ext uri="{FF2B5EF4-FFF2-40B4-BE49-F238E27FC236}">
                    <a16:creationId xmlns:a16="http://schemas.microsoft.com/office/drawing/2014/main" id="{9B568027-B7A1-5DBC-2CB1-73DA9DC2F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9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0" name="Line 5558">
                <a:extLst>
                  <a:ext uri="{FF2B5EF4-FFF2-40B4-BE49-F238E27FC236}">
                    <a16:creationId xmlns:a16="http://schemas.microsoft.com/office/drawing/2014/main" id="{6F461843-ECFA-A409-936D-F8F9DB5B97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1" name="Line 5559">
                <a:extLst>
                  <a:ext uri="{FF2B5EF4-FFF2-40B4-BE49-F238E27FC236}">
                    <a16:creationId xmlns:a16="http://schemas.microsoft.com/office/drawing/2014/main" id="{F2F9CE77-8D99-2835-4D67-C0FE5471F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2" name="Line 5560">
                <a:extLst>
                  <a:ext uri="{FF2B5EF4-FFF2-40B4-BE49-F238E27FC236}">
                    <a16:creationId xmlns:a16="http://schemas.microsoft.com/office/drawing/2014/main" id="{95CABAAE-9A00-BFB9-DF98-DC232DF2F0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9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3" name="Line 5561">
                <a:extLst>
                  <a:ext uri="{FF2B5EF4-FFF2-40B4-BE49-F238E27FC236}">
                    <a16:creationId xmlns:a16="http://schemas.microsoft.com/office/drawing/2014/main" id="{BF607537-94EB-27EA-2FE9-E42C80362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4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4" name="Line 5562">
                <a:extLst>
                  <a:ext uri="{FF2B5EF4-FFF2-40B4-BE49-F238E27FC236}">
                    <a16:creationId xmlns:a16="http://schemas.microsoft.com/office/drawing/2014/main" id="{D45A0376-513F-4BEF-9529-C812AD7CD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8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5" name="Line 5563">
                <a:extLst>
                  <a:ext uri="{FF2B5EF4-FFF2-40B4-BE49-F238E27FC236}">
                    <a16:creationId xmlns:a16="http://schemas.microsoft.com/office/drawing/2014/main" id="{1E689BD9-3E82-A5B1-FB7F-E87A240EE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3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6" name="Line 5564">
                <a:extLst>
                  <a:ext uri="{FF2B5EF4-FFF2-40B4-BE49-F238E27FC236}">
                    <a16:creationId xmlns:a16="http://schemas.microsoft.com/office/drawing/2014/main" id="{F6922040-CF86-2340-0AB8-464D05BA3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8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7" name="Line 5565">
                <a:extLst>
                  <a:ext uri="{FF2B5EF4-FFF2-40B4-BE49-F238E27FC236}">
                    <a16:creationId xmlns:a16="http://schemas.microsoft.com/office/drawing/2014/main" id="{618A931F-0F31-DBBD-1E85-E8FB54B6B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4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8" name="Line 5566">
                <a:extLst>
                  <a:ext uri="{FF2B5EF4-FFF2-40B4-BE49-F238E27FC236}">
                    <a16:creationId xmlns:a16="http://schemas.microsoft.com/office/drawing/2014/main" id="{1B8445C5-DCD4-85BD-0F43-9213B36121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0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29" name="Line 5567">
                <a:extLst>
                  <a:ext uri="{FF2B5EF4-FFF2-40B4-BE49-F238E27FC236}">
                    <a16:creationId xmlns:a16="http://schemas.microsoft.com/office/drawing/2014/main" id="{FCAEB0B5-D636-9FAD-BC20-7458BC68A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6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0" name="Line 5568">
                <a:extLst>
                  <a:ext uri="{FF2B5EF4-FFF2-40B4-BE49-F238E27FC236}">
                    <a16:creationId xmlns:a16="http://schemas.microsoft.com/office/drawing/2014/main" id="{14F29CBD-6FB0-E999-DF26-A0BF94154E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1" name="Line 5569">
                <a:extLst>
                  <a:ext uri="{FF2B5EF4-FFF2-40B4-BE49-F238E27FC236}">
                    <a16:creationId xmlns:a16="http://schemas.microsoft.com/office/drawing/2014/main" id="{56CE858F-CB9B-9FA9-C1E4-1ACD2493E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8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2" name="Line 5570">
                <a:extLst>
                  <a:ext uri="{FF2B5EF4-FFF2-40B4-BE49-F238E27FC236}">
                    <a16:creationId xmlns:a16="http://schemas.microsoft.com/office/drawing/2014/main" id="{A857F318-769F-C545-8352-C298C5090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1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3" name="Line 5571">
                <a:extLst>
                  <a:ext uri="{FF2B5EF4-FFF2-40B4-BE49-F238E27FC236}">
                    <a16:creationId xmlns:a16="http://schemas.microsoft.com/office/drawing/2014/main" id="{E8AEBBB0-F835-4480-8C69-7B797DA39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5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4" name="Line 5572">
                <a:extLst>
                  <a:ext uri="{FF2B5EF4-FFF2-40B4-BE49-F238E27FC236}">
                    <a16:creationId xmlns:a16="http://schemas.microsoft.com/office/drawing/2014/main" id="{6601DF31-B795-FD5F-CA31-75E55E7FE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5" name="Line 5573">
                <a:extLst>
                  <a:ext uri="{FF2B5EF4-FFF2-40B4-BE49-F238E27FC236}">
                    <a16:creationId xmlns:a16="http://schemas.microsoft.com/office/drawing/2014/main" id="{A27912FE-E94C-B240-89CF-8D335BC8C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6" name="Line 5574">
                <a:extLst>
                  <a:ext uri="{FF2B5EF4-FFF2-40B4-BE49-F238E27FC236}">
                    <a16:creationId xmlns:a16="http://schemas.microsoft.com/office/drawing/2014/main" id="{3912809C-9C90-B0DC-E9D1-B9E9C2476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5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7" name="Line 5575">
                <a:extLst>
                  <a:ext uri="{FF2B5EF4-FFF2-40B4-BE49-F238E27FC236}">
                    <a16:creationId xmlns:a16="http://schemas.microsoft.com/office/drawing/2014/main" id="{368BD847-3C9A-215F-4A2F-ED23842FB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9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8" name="Line 5576">
                <a:extLst>
                  <a:ext uri="{FF2B5EF4-FFF2-40B4-BE49-F238E27FC236}">
                    <a16:creationId xmlns:a16="http://schemas.microsoft.com/office/drawing/2014/main" id="{12D556A2-AE18-F165-B9C7-867AB1763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2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39" name="Line 5577">
                <a:extLst>
                  <a:ext uri="{FF2B5EF4-FFF2-40B4-BE49-F238E27FC236}">
                    <a16:creationId xmlns:a16="http://schemas.microsoft.com/office/drawing/2014/main" id="{AE39E212-5E65-646C-D5BE-CD5CCA41A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6" y="1583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0" name="Line 5578">
                <a:extLst>
                  <a:ext uri="{FF2B5EF4-FFF2-40B4-BE49-F238E27FC236}">
                    <a16:creationId xmlns:a16="http://schemas.microsoft.com/office/drawing/2014/main" id="{D8A930ED-6FBF-1F1B-5B38-62D6DC380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9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1" name="Line 5579">
                <a:extLst>
                  <a:ext uri="{FF2B5EF4-FFF2-40B4-BE49-F238E27FC236}">
                    <a16:creationId xmlns:a16="http://schemas.microsoft.com/office/drawing/2014/main" id="{7950F2E2-F6C5-4993-D495-B2B0CAE99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3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2" name="Line 5580">
                <a:extLst>
                  <a:ext uri="{FF2B5EF4-FFF2-40B4-BE49-F238E27FC236}">
                    <a16:creationId xmlns:a16="http://schemas.microsoft.com/office/drawing/2014/main" id="{971A4E6D-FDE0-0484-D549-3B3889CF1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7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3" name="Line 5581">
                <a:extLst>
                  <a:ext uri="{FF2B5EF4-FFF2-40B4-BE49-F238E27FC236}">
                    <a16:creationId xmlns:a16="http://schemas.microsoft.com/office/drawing/2014/main" id="{6784D8C3-915A-BB2D-A834-0279FE1E8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4" name="Line 5582">
                <a:extLst>
                  <a:ext uri="{FF2B5EF4-FFF2-40B4-BE49-F238E27FC236}">
                    <a16:creationId xmlns:a16="http://schemas.microsoft.com/office/drawing/2014/main" id="{6721B121-DC89-1860-3DE6-4BC39D19F1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5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5" name="Line 5583">
                <a:extLst>
                  <a:ext uri="{FF2B5EF4-FFF2-40B4-BE49-F238E27FC236}">
                    <a16:creationId xmlns:a16="http://schemas.microsoft.com/office/drawing/2014/main" id="{44276E1B-5742-6CA2-6B86-3BBDB1B28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6" name="Line 5584">
                <a:extLst>
                  <a:ext uri="{FF2B5EF4-FFF2-40B4-BE49-F238E27FC236}">
                    <a16:creationId xmlns:a16="http://schemas.microsoft.com/office/drawing/2014/main" id="{AA929617-07D0-DAC8-181C-26A49E6A2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7" name="Line 5585">
                <a:extLst>
                  <a:ext uri="{FF2B5EF4-FFF2-40B4-BE49-F238E27FC236}">
                    <a16:creationId xmlns:a16="http://schemas.microsoft.com/office/drawing/2014/main" id="{D48D55B6-A394-E3BA-A9A1-88A5C693B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7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8" name="Line 5586">
                <a:extLst>
                  <a:ext uri="{FF2B5EF4-FFF2-40B4-BE49-F238E27FC236}">
                    <a16:creationId xmlns:a16="http://schemas.microsoft.com/office/drawing/2014/main" id="{4E14E4F1-0010-AD82-1981-6C4F2A0C6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49" name="Line 5587">
                <a:extLst>
                  <a:ext uri="{FF2B5EF4-FFF2-40B4-BE49-F238E27FC236}">
                    <a16:creationId xmlns:a16="http://schemas.microsoft.com/office/drawing/2014/main" id="{729EEC46-60E5-0480-C2E3-56C9B4FC8A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5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0" name="Line 5588">
                <a:extLst>
                  <a:ext uri="{FF2B5EF4-FFF2-40B4-BE49-F238E27FC236}">
                    <a16:creationId xmlns:a16="http://schemas.microsoft.com/office/drawing/2014/main" id="{5E6D84EA-5CFA-B95D-019A-B603A537D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9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1" name="Line 5589">
                <a:extLst>
                  <a:ext uri="{FF2B5EF4-FFF2-40B4-BE49-F238E27FC236}">
                    <a16:creationId xmlns:a16="http://schemas.microsoft.com/office/drawing/2014/main" id="{52485DB3-5E5D-DB48-4C76-96A08E03F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2" name="Line 5590">
                <a:extLst>
                  <a:ext uri="{FF2B5EF4-FFF2-40B4-BE49-F238E27FC236}">
                    <a16:creationId xmlns:a16="http://schemas.microsoft.com/office/drawing/2014/main" id="{602E6EEE-C0EE-731B-9E94-567C26CCD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7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3" name="Line 5591">
                <a:extLst>
                  <a:ext uri="{FF2B5EF4-FFF2-40B4-BE49-F238E27FC236}">
                    <a16:creationId xmlns:a16="http://schemas.microsoft.com/office/drawing/2014/main" id="{EF5A05ED-7EB4-D7BD-FFFD-EF1ECA30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4" name="Line 5592">
                <a:extLst>
                  <a:ext uri="{FF2B5EF4-FFF2-40B4-BE49-F238E27FC236}">
                    <a16:creationId xmlns:a16="http://schemas.microsoft.com/office/drawing/2014/main" id="{71555E50-AF10-4F16-7A1A-B9E6E944B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5" name="Line 5593">
                <a:extLst>
                  <a:ext uri="{FF2B5EF4-FFF2-40B4-BE49-F238E27FC236}">
                    <a16:creationId xmlns:a16="http://schemas.microsoft.com/office/drawing/2014/main" id="{C5A9DBF7-6BC8-2110-669E-1F9A31596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6" name="Line 5594">
                <a:extLst>
                  <a:ext uri="{FF2B5EF4-FFF2-40B4-BE49-F238E27FC236}">
                    <a16:creationId xmlns:a16="http://schemas.microsoft.com/office/drawing/2014/main" id="{A46876EA-A269-F1F0-4CC2-B478F0FE9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4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7" name="Line 5595">
                <a:extLst>
                  <a:ext uri="{FF2B5EF4-FFF2-40B4-BE49-F238E27FC236}">
                    <a16:creationId xmlns:a16="http://schemas.microsoft.com/office/drawing/2014/main" id="{54EE1543-9534-EF85-274E-9D8E9CE93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8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8" name="Line 5596">
                <a:extLst>
                  <a:ext uri="{FF2B5EF4-FFF2-40B4-BE49-F238E27FC236}">
                    <a16:creationId xmlns:a16="http://schemas.microsoft.com/office/drawing/2014/main" id="{0073A0D8-EBB8-5855-3FD7-B196A314D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59" name="Line 5597">
                <a:extLst>
                  <a:ext uri="{FF2B5EF4-FFF2-40B4-BE49-F238E27FC236}">
                    <a16:creationId xmlns:a16="http://schemas.microsoft.com/office/drawing/2014/main" id="{456FF6DE-C454-179B-D897-0C1518BB4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7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0" name="Line 5598">
                <a:extLst>
                  <a:ext uri="{FF2B5EF4-FFF2-40B4-BE49-F238E27FC236}">
                    <a16:creationId xmlns:a16="http://schemas.microsoft.com/office/drawing/2014/main" id="{4CFA8A54-27E5-BF27-399D-63646069A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1" name="Line 5599">
                <a:extLst>
                  <a:ext uri="{FF2B5EF4-FFF2-40B4-BE49-F238E27FC236}">
                    <a16:creationId xmlns:a16="http://schemas.microsoft.com/office/drawing/2014/main" id="{A0AD3BB4-3C1D-DD4B-C0A9-886212E701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2" name="Line 5600">
                <a:extLst>
                  <a:ext uri="{FF2B5EF4-FFF2-40B4-BE49-F238E27FC236}">
                    <a16:creationId xmlns:a16="http://schemas.microsoft.com/office/drawing/2014/main" id="{95057B44-4722-D3FA-373E-0D7F02D68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9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3" name="Line 5601">
                <a:extLst>
                  <a:ext uri="{FF2B5EF4-FFF2-40B4-BE49-F238E27FC236}">
                    <a16:creationId xmlns:a16="http://schemas.microsoft.com/office/drawing/2014/main" id="{22308DD5-6269-E093-205D-60150D352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4" name="Line 5602">
                <a:extLst>
                  <a:ext uri="{FF2B5EF4-FFF2-40B4-BE49-F238E27FC236}">
                    <a16:creationId xmlns:a16="http://schemas.microsoft.com/office/drawing/2014/main" id="{1FDC31B6-2CC2-3766-F5D2-347ABE3A1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7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5" name="Line 5603">
                <a:extLst>
                  <a:ext uri="{FF2B5EF4-FFF2-40B4-BE49-F238E27FC236}">
                    <a16:creationId xmlns:a16="http://schemas.microsoft.com/office/drawing/2014/main" id="{51847721-A627-698A-5865-273491C5DA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6" name="Line 5604">
                <a:extLst>
                  <a:ext uri="{FF2B5EF4-FFF2-40B4-BE49-F238E27FC236}">
                    <a16:creationId xmlns:a16="http://schemas.microsoft.com/office/drawing/2014/main" id="{0693AD91-E4F3-FD3C-493A-4E818D551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5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7" name="Line 5605">
                <a:extLst>
                  <a:ext uri="{FF2B5EF4-FFF2-40B4-BE49-F238E27FC236}">
                    <a16:creationId xmlns:a16="http://schemas.microsoft.com/office/drawing/2014/main" id="{2D6CE59C-FA52-2CC2-ABA6-A3D5EC6F8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9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8" name="Line 5606">
                <a:extLst>
                  <a:ext uri="{FF2B5EF4-FFF2-40B4-BE49-F238E27FC236}">
                    <a16:creationId xmlns:a16="http://schemas.microsoft.com/office/drawing/2014/main" id="{634C015D-0487-55AE-9CF4-38128B68A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3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69" name="Line 5607">
                <a:extLst>
                  <a:ext uri="{FF2B5EF4-FFF2-40B4-BE49-F238E27FC236}">
                    <a16:creationId xmlns:a16="http://schemas.microsoft.com/office/drawing/2014/main" id="{85F3C206-3714-D402-A89E-AA41FD3BF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6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0" name="Line 5608">
                <a:extLst>
                  <a:ext uri="{FF2B5EF4-FFF2-40B4-BE49-F238E27FC236}">
                    <a16:creationId xmlns:a16="http://schemas.microsoft.com/office/drawing/2014/main" id="{49800DB2-DCFC-C8E8-012E-8F2221BF2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1" name="Line 5609">
                <a:extLst>
                  <a:ext uri="{FF2B5EF4-FFF2-40B4-BE49-F238E27FC236}">
                    <a16:creationId xmlns:a16="http://schemas.microsoft.com/office/drawing/2014/main" id="{2A389A10-F3F6-F3C5-A26E-B1981060E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4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2" name="Line 5610">
                <a:extLst>
                  <a:ext uri="{FF2B5EF4-FFF2-40B4-BE49-F238E27FC236}">
                    <a16:creationId xmlns:a16="http://schemas.microsoft.com/office/drawing/2014/main" id="{2B112089-CD97-B346-CFCB-928CA2B4F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7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3" name="Line 5611">
                <a:extLst>
                  <a:ext uri="{FF2B5EF4-FFF2-40B4-BE49-F238E27FC236}">
                    <a16:creationId xmlns:a16="http://schemas.microsoft.com/office/drawing/2014/main" id="{060404C7-32D3-D9A0-0B8D-5E4C2263D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4" name="Line 5612">
                <a:extLst>
                  <a:ext uri="{FF2B5EF4-FFF2-40B4-BE49-F238E27FC236}">
                    <a16:creationId xmlns:a16="http://schemas.microsoft.com/office/drawing/2014/main" id="{A285D509-8320-90D2-0CE9-28E29E289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5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5" name="Line 5613">
                <a:extLst>
                  <a:ext uri="{FF2B5EF4-FFF2-40B4-BE49-F238E27FC236}">
                    <a16:creationId xmlns:a16="http://schemas.microsoft.com/office/drawing/2014/main" id="{639DF8A1-BD9C-691E-FA72-C886E861B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6" name="Line 5614">
                <a:extLst>
                  <a:ext uri="{FF2B5EF4-FFF2-40B4-BE49-F238E27FC236}">
                    <a16:creationId xmlns:a16="http://schemas.microsoft.com/office/drawing/2014/main" id="{CD1B9761-816F-41B0-22BF-47F1C042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7" name="Line 5615">
                <a:extLst>
                  <a:ext uri="{FF2B5EF4-FFF2-40B4-BE49-F238E27FC236}">
                    <a16:creationId xmlns:a16="http://schemas.microsoft.com/office/drawing/2014/main" id="{DCA5F184-A68F-5A52-75C0-9B604F4B5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5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8" name="Line 5616">
                <a:extLst>
                  <a:ext uri="{FF2B5EF4-FFF2-40B4-BE49-F238E27FC236}">
                    <a16:creationId xmlns:a16="http://schemas.microsoft.com/office/drawing/2014/main" id="{12C37146-7280-DD0A-D419-71EA0F646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79" name="Line 5617">
                <a:extLst>
                  <a:ext uri="{FF2B5EF4-FFF2-40B4-BE49-F238E27FC236}">
                    <a16:creationId xmlns:a16="http://schemas.microsoft.com/office/drawing/2014/main" id="{080EF387-38CF-E730-9BA2-F1253EAB0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0" name="Line 5618">
                <a:extLst>
                  <a:ext uri="{FF2B5EF4-FFF2-40B4-BE49-F238E27FC236}">
                    <a16:creationId xmlns:a16="http://schemas.microsoft.com/office/drawing/2014/main" id="{7C1571F0-0015-35B2-287C-5C5705249C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8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1" name="Line 5619">
                <a:extLst>
                  <a:ext uri="{FF2B5EF4-FFF2-40B4-BE49-F238E27FC236}">
                    <a16:creationId xmlns:a16="http://schemas.microsoft.com/office/drawing/2014/main" id="{B1EE0687-5EF8-A16C-2D05-02A4A13906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5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2" name="Line 5620">
                <a:extLst>
                  <a:ext uri="{FF2B5EF4-FFF2-40B4-BE49-F238E27FC236}">
                    <a16:creationId xmlns:a16="http://schemas.microsoft.com/office/drawing/2014/main" id="{5CF7DD87-E3E8-9964-59E3-7E88057F75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0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3" name="Line 5621">
                <a:extLst>
                  <a:ext uri="{FF2B5EF4-FFF2-40B4-BE49-F238E27FC236}">
                    <a16:creationId xmlns:a16="http://schemas.microsoft.com/office/drawing/2014/main" id="{46134ABB-7D25-E169-FFCC-1212F46D8C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4" name="Line 5622">
                <a:extLst>
                  <a:ext uri="{FF2B5EF4-FFF2-40B4-BE49-F238E27FC236}">
                    <a16:creationId xmlns:a16="http://schemas.microsoft.com/office/drawing/2014/main" id="{33FD0004-E552-0025-B391-03E46608BB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1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5" name="Line 5623">
                <a:extLst>
                  <a:ext uri="{FF2B5EF4-FFF2-40B4-BE49-F238E27FC236}">
                    <a16:creationId xmlns:a16="http://schemas.microsoft.com/office/drawing/2014/main" id="{2807D32F-8B45-AF7A-6F41-5E02222C7B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7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6" name="Line 5624">
                <a:extLst>
                  <a:ext uri="{FF2B5EF4-FFF2-40B4-BE49-F238E27FC236}">
                    <a16:creationId xmlns:a16="http://schemas.microsoft.com/office/drawing/2014/main" id="{8FBD617F-4FF3-279C-973F-B879BBAB0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2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7" name="Line 5625">
                <a:extLst>
                  <a:ext uri="{FF2B5EF4-FFF2-40B4-BE49-F238E27FC236}">
                    <a16:creationId xmlns:a16="http://schemas.microsoft.com/office/drawing/2014/main" id="{9D1579B5-DADA-A211-CC57-0AF3EEB00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6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8" name="Line 5626">
                <a:extLst>
                  <a:ext uri="{FF2B5EF4-FFF2-40B4-BE49-F238E27FC236}">
                    <a16:creationId xmlns:a16="http://schemas.microsoft.com/office/drawing/2014/main" id="{AB299048-61F1-9485-5D21-9AF14A519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1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89" name="Line 5627">
                <a:extLst>
                  <a:ext uri="{FF2B5EF4-FFF2-40B4-BE49-F238E27FC236}">
                    <a16:creationId xmlns:a16="http://schemas.microsoft.com/office/drawing/2014/main" id="{713A9D9F-7D64-908D-B468-147662114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5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0" name="Line 5628">
                <a:extLst>
                  <a:ext uri="{FF2B5EF4-FFF2-40B4-BE49-F238E27FC236}">
                    <a16:creationId xmlns:a16="http://schemas.microsoft.com/office/drawing/2014/main" id="{7F876AAF-A678-C5A9-0F09-E3CE63757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8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1" name="Line 5629">
                <a:extLst>
                  <a:ext uri="{FF2B5EF4-FFF2-40B4-BE49-F238E27FC236}">
                    <a16:creationId xmlns:a16="http://schemas.microsoft.com/office/drawing/2014/main" id="{5E3A34B3-2FB1-4C2F-0FC9-A41A85E42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1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2" name="Line 5630">
                <a:extLst>
                  <a:ext uri="{FF2B5EF4-FFF2-40B4-BE49-F238E27FC236}">
                    <a16:creationId xmlns:a16="http://schemas.microsoft.com/office/drawing/2014/main" id="{618FEAA9-4C23-606F-B671-945DD83FE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4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3" name="Line 5631">
                <a:extLst>
                  <a:ext uri="{FF2B5EF4-FFF2-40B4-BE49-F238E27FC236}">
                    <a16:creationId xmlns:a16="http://schemas.microsoft.com/office/drawing/2014/main" id="{76833EDD-61E7-CC87-8BDF-D87413E36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7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4" name="Line 5632">
                <a:extLst>
                  <a:ext uri="{FF2B5EF4-FFF2-40B4-BE49-F238E27FC236}">
                    <a16:creationId xmlns:a16="http://schemas.microsoft.com/office/drawing/2014/main" id="{509F466C-A3AE-4C20-2322-FD081A076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9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5" name="Line 5633">
                <a:extLst>
                  <a:ext uri="{FF2B5EF4-FFF2-40B4-BE49-F238E27FC236}">
                    <a16:creationId xmlns:a16="http://schemas.microsoft.com/office/drawing/2014/main" id="{1E4F263B-BCDB-0D68-90BE-DAC1FFD90B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1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6" name="Line 5634">
                <a:extLst>
                  <a:ext uri="{FF2B5EF4-FFF2-40B4-BE49-F238E27FC236}">
                    <a16:creationId xmlns:a16="http://schemas.microsoft.com/office/drawing/2014/main" id="{D992B8C0-1A33-B565-D239-5CE4FB0AA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7" name="Line 5635">
                <a:extLst>
                  <a:ext uri="{FF2B5EF4-FFF2-40B4-BE49-F238E27FC236}">
                    <a16:creationId xmlns:a16="http://schemas.microsoft.com/office/drawing/2014/main" id="{05D92480-06E6-9747-6968-2B296206AA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8" name="Line 5636">
                <a:extLst>
                  <a:ext uri="{FF2B5EF4-FFF2-40B4-BE49-F238E27FC236}">
                    <a16:creationId xmlns:a16="http://schemas.microsoft.com/office/drawing/2014/main" id="{34474315-954C-CE5C-A5D1-E17CD6501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199" name="Line 5637">
                <a:extLst>
                  <a:ext uri="{FF2B5EF4-FFF2-40B4-BE49-F238E27FC236}">
                    <a16:creationId xmlns:a16="http://schemas.microsoft.com/office/drawing/2014/main" id="{71B42DDF-D186-EDF1-C2D4-436424EBD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0" name="Line 5638">
                <a:extLst>
                  <a:ext uri="{FF2B5EF4-FFF2-40B4-BE49-F238E27FC236}">
                    <a16:creationId xmlns:a16="http://schemas.microsoft.com/office/drawing/2014/main" id="{2BD3190F-9F82-08C5-1FFB-6FBF1D3AF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1" name="Line 5639">
                <a:extLst>
                  <a:ext uri="{FF2B5EF4-FFF2-40B4-BE49-F238E27FC236}">
                    <a16:creationId xmlns:a16="http://schemas.microsoft.com/office/drawing/2014/main" id="{C557B36A-12B3-2455-7B97-0E028AD0E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2" name="Line 5640">
                <a:extLst>
                  <a:ext uri="{FF2B5EF4-FFF2-40B4-BE49-F238E27FC236}">
                    <a16:creationId xmlns:a16="http://schemas.microsoft.com/office/drawing/2014/main" id="{F6E51F33-20E1-3E00-D9A2-86B97C75D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1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3" name="Line 5641">
                <a:extLst>
                  <a:ext uri="{FF2B5EF4-FFF2-40B4-BE49-F238E27FC236}">
                    <a16:creationId xmlns:a16="http://schemas.microsoft.com/office/drawing/2014/main" id="{1E89EC27-1C46-4343-5081-6A68863BD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9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4" name="Line 5642">
                <a:extLst>
                  <a:ext uri="{FF2B5EF4-FFF2-40B4-BE49-F238E27FC236}">
                    <a16:creationId xmlns:a16="http://schemas.microsoft.com/office/drawing/2014/main" id="{37D6B466-1345-7105-1130-BA9B69ED24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7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5" name="Line 5643">
                <a:extLst>
                  <a:ext uri="{FF2B5EF4-FFF2-40B4-BE49-F238E27FC236}">
                    <a16:creationId xmlns:a16="http://schemas.microsoft.com/office/drawing/2014/main" id="{6A3BD4D5-6DA2-8346-699B-98BB743F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4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6" name="Line 5644">
                <a:extLst>
                  <a:ext uri="{FF2B5EF4-FFF2-40B4-BE49-F238E27FC236}">
                    <a16:creationId xmlns:a16="http://schemas.microsoft.com/office/drawing/2014/main" id="{F059F85B-83DC-88FA-FE5D-0B4EF4D45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1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7" name="Line 5645">
                <a:extLst>
                  <a:ext uri="{FF2B5EF4-FFF2-40B4-BE49-F238E27FC236}">
                    <a16:creationId xmlns:a16="http://schemas.microsoft.com/office/drawing/2014/main" id="{1BAA3645-BB26-D451-AC9F-BEDE0E88F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8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8" name="Line 5646">
                <a:extLst>
                  <a:ext uri="{FF2B5EF4-FFF2-40B4-BE49-F238E27FC236}">
                    <a16:creationId xmlns:a16="http://schemas.microsoft.com/office/drawing/2014/main" id="{001787EE-A267-43C2-AD72-A7441F6F1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5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09" name="Line 5647">
                <a:extLst>
                  <a:ext uri="{FF2B5EF4-FFF2-40B4-BE49-F238E27FC236}">
                    <a16:creationId xmlns:a16="http://schemas.microsoft.com/office/drawing/2014/main" id="{CCAD3D35-41B6-6063-AFA8-49A7E2828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1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0" name="Line 5648">
                <a:extLst>
                  <a:ext uri="{FF2B5EF4-FFF2-40B4-BE49-F238E27FC236}">
                    <a16:creationId xmlns:a16="http://schemas.microsoft.com/office/drawing/2014/main" id="{21E8C980-2B8A-81EA-BA2C-3593E94862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6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211" name="Line 5649">
                <a:extLst>
                  <a:ext uri="{FF2B5EF4-FFF2-40B4-BE49-F238E27FC236}">
                    <a16:creationId xmlns:a16="http://schemas.microsoft.com/office/drawing/2014/main" id="{A7E0DD4C-7699-F966-2265-D9F6FCDB0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2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7" name="Group 5851">
              <a:extLst>
                <a:ext uri="{FF2B5EF4-FFF2-40B4-BE49-F238E27FC236}">
                  <a16:creationId xmlns:a16="http://schemas.microsoft.com/office/drawing/2014/main" id="{1E097C30-93AA-6EA7-E8B8-52D120DE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7" y="1084"/>
              <a:ext cx="491" cy="520"/>
              <a:chOff x="2237" y="1084"/>
              <a:chExt cx="491" cy="520"/>
            </a:xfrm>
          </p:grpSpPr>
          <p:sp>
            <p:nvSpPr>
              <p:cNvPr id="70812" name="Line 5651">
                <a:extLst>
                  <a:ext uri="{FF2B5EF4-FFF2-40B4-BE49-F238E27FC236}">
                    <a16:creationId xmlns:a16="http://schemas.microsoft.com/office/drawing/2014/main" id="{AE6473F5-6EF7-0753-A480-3E05C996D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7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3" name="Line 5652">
                <a:extLst>
                  <a:ext uri="{FF2B5EF4-FFF2-40B4-BE49-F238E27FC236}">
                    <a16:creationId xmlns:a16="http://schemas.microsoft.com/office/drawing/2014/main" id="{7985A883-6EAC-83E1-3A64-494F00F20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1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4" name="Line 5653">
                <a:extLst>
                  <a:ext uri="{FF2B5EF4-FFF2-40B4-BE49-F238E27FC236}">
                    <a16:creationId xmlns:a16="http://schemas.microsoft.com/office/drawing/2014/main" id="{D806814E-7C5E-2C9C-96B4-AD6E83F4E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5" name="Line 5654">
                <a:extLst>
                  <a:ext uri="{FF2B5EF4-FFF2-40B4-BE49-F238E27FC236}">
                    <a16:creationId xmlns:a16="http://schemas.microsoft.com/office/drawing/2014/main" id="{D461CA60-5DB4-AD6A-3234-4AB215E40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0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6" name="Line 5655">
                <a:extLst>
                  <a:ext uri="{FF2B5EF4-FFF2-40B4-BE49-F238E27FC236}">
                    <a16:creationId xmlns:a16="http://schemas.microsoft.com/office/drawing/2014/main" id="{D18EC7DC-415B-6892-DF38-7F43E9108D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85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7" name="Line 5656">
                <a:extLst>
                  <a:ext uri="{FF2B5EF4-FFF2-40B4-BE49-F238E27FC236}">
                    <a16:creationId xmlns:a16="http://schemas.microsoft.com/office/drawing/2014/main" id="{692E9B1D-E897-E641-7B1C-1E5FE227E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8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8" name="Line 5657">
                <a:extLst>
                  <a:ext uri="{FF2B5EF4-FFF2-40B4-BE49-F238E27FC236}">
                    <a16:creationId xmlns:a16="http://schemas.microsoft.com/office/drawing/2014/main" id="{C1D831BB-DEFE-0320-D063-0E38DA44F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9" name="Line 5658">
                <a:extLst>
                  <a:ext uri="{FF2B5EF4-FFF2-40B4-BE49-F238E27FC236}">
                    <a16:creationId xmlns:a16="http://schemas.microsoft.com/office/drawing/2014/main" id="{20DA5D6D-F25A-CD57-5FFD-775E796C4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8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0" name="Line 5659">
                <a:extLst>
                  <a:ext uri="{FF2B5EF4-FFF2-40B4-BE49-F238E27FC236}">
                    <a16:creationId xmlns:a16="http://schemas.microsoft.com/office/drawing/2014/main" id="{FF6CF24D-BEBB-4868-D6F0-CA771A321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1" name="Line 5660">
                <a:extLst>
                  <a:ext uri="{FF2B5EF4-FFF2-40B4-BE49-F238E27FC236}">
                    <a16:creationId xmlns:a16="http://schemas.microsoft.com/office/drawing/2014/main" id="{9F41D6D3-3DA0-97C8-3775-B8FE29C04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2" name="Line 5661">
                <a:extLst>
                  <a:ext uri="{FF2B5EF4-FFF2-40B4-BE49-F238E27FC236}">
                    <a16:creationId xmlns:a16="http://schemas.microsoft.com/office/drawing/2014/main" id="{6F1A35B7-9CE3-8216-D714-7D9BD040A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3" name="Line 5662">
                <a:extLst>
                  <a:ext uri="{FF2B5EF4-FFF2-40B4-BE49-F238E27FC236}">
                    <a16:creationId xmlns:a16="http://schemas.microsoft.com/office/drawing/2014/main" id="{0030EF56-99AE-7BBF-1678-E5BB47FFEB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5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4" name="Line 5663">
                <a:extLst>
                  <a:ext uri="{FF2B5EF4-FFF2-40B4-BE49-F238E27FC236}">
                    <a16:creationId xmlns:a16="http://schemas.microsoft.com/office/drawing/2014/main" id="{6FDB26A7-49E8-F5B0-C3E9-740A3D2DA0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5" name="Line 5664">
                <a:extLst>
                  <a:ext uri="{FF2B5EF4-FFF2-40B4-BE49-F238E27FC236}">
                    <a16:creationId xmlns:a16="http://schemas.microsoft.com/office/drawing/2014/main" id="{34BB6F46-2519-4DF6-231C-F81361B46C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7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6" name="Line 5665">
                <a:extLst>
                  <a:ext uri="{FF2B5EF4-FFF2-40B4-BE49-F238E27FC236}">
                    <a16:creationId xmlns:a16="http://schemas.microsoft.com/office/drawing/2014/main" id="{9E5BB8BD-A7B5-077E-2D6B-307FE8AA4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4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7" name="Line 5666">
                <a:extLst>
                  <a:ext uri="{FF2B5EF4-FFF2-40B4-BE49-F238E27FC236}">
                    <a16:creationId xmlns:a16="http://schemas.microsoft.com/office/drawing/2014/main" id="{3C3B7C40-EFCD-F807-659B-3DE98B627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8" name="Line 5667">
                <a:extLst>
                  <a:ext uri="{FF2B5EF4-FFF2-40B4-BE49-F238E27FC236}">
                    <a16:creationId xmlns:a16="http://schemas.microsoft.com/office/drawing/2014/main" id="{04D9F242-59B7-EAF2-9DAE-69594C3F6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6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29" name="Line 5668">
                <a:extLst>
                  <a:ext uri="{FF2B5EF4-FFF2-40B4-BE49-F238E27FC236}">
                    <a16:creationId xmlns:a16="http://schemas.microsoft.com/office/drawing/2014/main" id="{17DC5119-76B5-224C-74A0-45B1B2CBC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3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0" name="Line 5669">
                <a:extLst>
                  <a:ext uri="{FF2B5EF4-FFF2-40B4-BE49-F238E27FC236}">
                    <a16:creationId xmlns:a16="http://schemas.microsoft.com/office/drawing/2014/main" id="{6136ABBC-DD92-178F-CAD3-5CC89A095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9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1" name="Line 5670">
                <a:extLst>
                  <a:ext uri="{FF2B5EF4-FFF2-40B4-BE49-F238E27FC236}">
                    <a16:creationId xmlns:a16="http://schemas.microsoft.com/office/drawing/2014/main" id="{883CDFF4-4090-9762-A21A-720535FC3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5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2" name="Line 5671">
                <a:extLst>
                  <a:ext uri="{FF2B5EF4-FFF2-40B4-BE49-F238E27FC236}">
                    <a16:creationId xmlns:a16="http://schemas.microsoft.com/office/drawing/2014/main" id="{5A54A060-5C9F-A590-A275-7573B87060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3" name="Line 5672">
                <a:extLst>
                  <a:ext uri="{FF2B5EF4-FFF2-40B4-BE49-F238E27FC236}">
                    <a16:creationId xmlns:a16="http://schemas.microsoft.com/office/drawing/2014/main" id="{6F4CA6AA-6581-CE0B-F12A-6DA11AB1EC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7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4" name="Line 5673">
                <a:extLst>
                  <a:ext uri="{FF2B5EF4-FFF2-40B4-BE49-F238E27FC236}">
                    <a16:creationId xmlns:a16="http://schemas.microsoft.com/office/drawing/2014/main" id="{80488019-F356-5C90-999D-A16C23DB8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5" name="Line 5674">
                <a:extLst>
                  <a:ext uri="{FF2B5EF4-FFF2-40B4-BE49-F238E27FC236}">
                    <a16:creationId xmlns:a16="http://schemas.microsoft.com/office/drawing/2014/main" id="{E64FEB84-2FFC-1095-3A8A-4C9E24CCC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9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6" name="Line 5675">
                <a:extLst>
                  <a:ext uri="{FF2B5EF4-FFF2-40B4-BE49-F238E27FC236}">
                    <a16:creationId xmlns:a16="http://schemas.microsoft.com/office/drawing/2014/main" id="{F8DBC724-8BC4-F53B-C046-5D388AC90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5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7" name="Line 5676">
                <a:extLst>
                  <a:ext uri="{FF2B5EF4-FFF2-40B4-BE49-F238E27FC236}">
                    <a16:creationId xmlns:a16="http://schemas.microsoft.com/office/drawing/2014/main" id="{D3452C2D-4B2B-275A-A2CE-A23AF4B61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8" name="Line 5677">
                <a:extLst>
                  <a:ext uri="{FF2B5EF4-FFF2-40B4-BE49-F238E27FC236}">
                    <a16:creationId xmlns:a16="http://schemas.microsoft.com/office/drawing/2014/main" id="{D65B98BB-6202-9C81-71C3-980E3BA63D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7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39" name="Line 5678">
                <a:extLst>
                  <a:ext uri="{FF2B5EF4-FFF2-40B4-BE49-F238E27FC236}">
                    <a16:creationId xmlns:a16="http://schemas.microsoft.com/office/drawing/2014/main" id="{269D8FA3-1D81-9A44-3ED6-895147F04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0" name="Line 5679">
                <a:extLst>
                  <a:ext uri="{FF2B5EF4-FFF2-40B4-BE49-F238E27FC236}">
                    <a16:creationId xmlns:a16="http://schemas.microsoft.com/office/drawing/2014/main" id="{BF5CDE2B-77B0-0C23-9349-3D2481F0D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8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1" name="Line 5680">
                <a:extLst>
                  <a:ext uri="{FF2B5EF4-FFF2-40B4-BE49-F238E27FC236}">
                    <a16:creationId xmlns:a16="http://schemas.microsoft.com/office/drawing/2014/main" id="{F2883624-A7B7-2CE9-4EF5-D40916C80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4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2" name="Line 5681">
                <a:extLst>
                  <a:ext uri="{FF2B5EF4-FFF2-40B4-BE49-F238E27FC236}">
                    <a16:creationId xmlns:a16="http://schemas.microsoft.com/office/drawing/2014/main" id="{265F676B-0A8D-F5D0-E1DC-6C773E692F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8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3" name="Freeform 5682">
                <a:extLst>
                  <a:ext uri="{FF2B5EF4-FFF2-40B4-BE49-F238E27FC236}">
                    <a16:creationId xmlns:a16="http://schemas.microsoft.com/office/drawing/2014/main" id="{5DCBCAD2-3344-80D3-F8BF-83C517BCC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4" name="Freeform 5683">
                <a:extLst>
                  <a:ext uri="{FF2B5EF4-FFF2-40B4-BE49-F238E27FC236}">
                    <a16:creationId xmlns:a16="http://schemas.microsoft.com/office/drawing/2014/main" id="{524C5F37-58B3-D71E-AB5F-E5C6CEBB5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5" name="Freeform 5684">
                <a:extLst>
                  <a:ext uri="{FF2B5EF4-FFF2-40B4-BE49-F238E27FC236}">
                    <a16:creationId xmlns:a16="http://schemas.microsoft.com/office/drawing/2014/main" id="{B31D7B8B-9096-4A23-3845-090B0EA4E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603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0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6" name="Line 5685">
                <a:extLst>
                  <a:ext uri="{FF2B5EF4-FFF2-40B4-BE49-F238E27FC236}">
                    <a16:creationId xmlns:a16="http://schemas.microsoft.com/office/drawing/2014/main" id="{72A7938F-3900-6E17-31BD-82ABBB47EC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7" name="Freeform 5686">
                <a:extLst>
                  <a:ext uri="{FF2B5EF4-FFF2-40B4-BE49-F238E27FC236}">
                    <a16:creationId xmlns:a16="http://schemas.microsoft.com/office/drawing/2014/main" id="{E6743EE8-E04A-E27E-D2ED-80EA414DE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3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8" name="Line 5687">
                <a:extLst>
                  <a:ext uri="{FF2B5EF4-FFF2-40B4-BE49-F238E27FC236}">
                    <a16:creationId xmlns:a16="http://schemas.microsoft.com/office/drawing/2014/main" id="{4D051C0E-245C-1CBC-D5D7-85D0DD3BF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49" name="Freeform 5688">
                <a:extLst>
                  <a:ext uri="{FF2B5EF4-FFF2-40B4-BE49-F238E27FC236}">
                    <a16:creationId xmlns:a16="http://schemas.microsoft.com/office/drawing/2014/main" id="{0A1A92E0-BDB3-812C-FA7B-A66D7DD8B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0" name="Line 5689">
                <a:extLst>
                  <a:ext uri="{FF2B5EF4-FFF2-40B4-BE49-F238E27FC236}">
                    <a16:creationId xmlns:a16="http://schemas.microsoft.com/office/drawing/2014/main" id="{227C8555-62EA-FEAB-1DF9-F772A3F22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1" name="Freeform 5690">
                <a:extLst>
                  <a:ext uri="{FF2B5EF4-FFF2-40B4-BE49-F238E27FC236}">
                    <a16:creationId xmlns:a16="http://schemas.microsoft.com/office/drawing/2014/main" id="{B1C8CA55-D600-3696-7031-D0673D7BB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7" cy="1"/>
              </a:xfrm>
              <a:custGeom>
                <a:avLst/>
                <a:gdLst>
                  <a:gd name="T0" fmla="*/ 0 w 576"/>
                  <a:gd name="T1" fmla="*/ 0 h 3"/>
                  <a:gd name="T2" fmla="*/ 0 w 576"/>
                  <a:gd name="T3" fmla="*/ 0 h 3"/>
                  <a:gd name="T4" fmla="*/ 0 w 576"/>
                  <a:gd name="T5" fmla="*/ 0 h 3"/>
                  <a:gd name="T6" fmla="*/ 0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2" name="Line 5691">
                <a:extLst>
                  <a:ext uri="{FF2B5EF4-FFF2-40B4-BE49-F238E27FC236}">
                    <a16:creationId xmlns:a16="http://schemas.microsoft.com/office/drawing/2014/main" id="{54AF5D1A-83AE-024D-21FD-43828E7B8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3" name="Freeform 5692">
                <a:extLst>
                  <a:ext uri="{FF2B5EF4-FFF2-40B4-BE49-F238E27FC236}">
                    <a16:creationId xmlns:a16="http://schemas.microsoft.com/office/drawing/2014/main" id="{8173E1E0-84BF-4AAF-0BEB-64C883E80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602"/>
                <a:ext cx="286" cy="1"/>
              </a:xfrm>
              <a:custGeom>
                <a:avLst/>
                <a:gdLst>
                  <a:gd name="T0" fmla="*/ 0 w 573"/>
                  <a:gd name="T1" fmla="*/ 1 h 2"/>
                  <a:gd name="T2" fmla="*/ 0 w 573"/>
                  <a:gd name="T3" fmla="*/ 0 h 2"/>
                  <a:gd name="T4" fmla="*/ 0 w 573"/>
                  <a:gd name="T5" fmla="*/ 0 h 2"/>
                  <a:gd name="T6" fmla="*/ 0 w 573"/>
                  <a:gd name="T7" fmla="*/ 1 h 2"/>
                  <a:gd name="T8" fmla="*/ 0 w 573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"/>
                  <a:gd name="T17" fmla="*/ 573 w 57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">
                    <a:moveTo>
                      <a:pt x="0" y="2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4" name="Freeform 5693">
                <a:extLst>
                  <a:ext uri="{FF2B5EF4-FFF2-40B4-BE49-F238E27FC236}">
                    <a16:creationId xmlns:a16="http://schemas.microsoft.com/office/drawing/2014/main" id="{0FC6B5C6-76C2-F4E4-2746-B544CF4D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602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5" name="Freeform 5694">
                <a:extLst>
                  <a:ext uri="{FF2B5EF4-FFF2-40B4-BE49-F238E27FC236}">
                    <a16:creationId xmlns:a16="http://schemas.microsoft.com/office/drawing/2014/main" id="{F91E10AA-4F70-A4C9-C9FC-2B2B4F23B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1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6" name="Line 5695">
                <a:extLst>
                  <a:ext uri="{FF2B5EF4-FFF2-40B4-BE49-F238E27FC236}">
                    <a16:creationId xmlns:a16="http://schemas.microsoft.com/office/drawing/2014/main" id="{A53CCC43-2366-4BA9-4A82-7E9356179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60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7" name="Freeform 5696">
                <a:extLst>
                  <a:ext uri="{FF2B5EF4-FFF2-40B4-BE49-F238E27FC236}">
                    <a16:creationId xmlns:a16="http://schemas.microsoft.com/office/drawing/2014/main" id="{4318C46A-8068-EC56-0848-163A357A0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602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8" name="Freeform 5697">
                <a:extLst>
                  <a:ext uri="{FF2B5EF4-FFF2-40B4-BE49-F238E27FC236}">
                    <a16:creationId xmlns:a16="http://schemas.microsoft.com/office/drawing/2014/main" id="{A10860D8-B13C-4A44-763D-74793D7C6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59" name="Freeform 5698">
                <a:extLst>
                  <a:ext uri="{FF2B5EF4-FFF2-40B4-BE49-F238E27FC236}">
                    <a16:creationId xmlns:a16="http://schemas.microsoft.com/office/drawing/2014/main" id="{F7F17FB2-4A01-9051-E581-ADC3D434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601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0" name="Freeform 5699">
                <a:extLst>
                  <a:ext uri="{FF2B5EF4-FFF2-40B4-BE49-F238E27FC236}">
                    <a16:creationId xmlns:a16="http://schemas.microsoft.com/office/drawing/2014/main" id="{A9C59091-7FBC-2B23-39EB-DB84DAFA8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1" name="Line 5700">
                <a:extLst>
                  <a:ext uri="{FF2B5EF4-FFF2-40B4-BE49-F238E27FC236}">
                    <a16:creationId xmlns:a16="http://schemas.microsoft.com/office/drawing/2014/main" id="{E09A3631-65F7-C786-CC76-A9FF02790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2" name="Freeform 5701">
                <a:extLst>
                  <a:ext uri="{FF2B5EF4-FFF2-40B4-BE49-F238E27FC236}">
                    <a16:creationId xmlns:a16="http://schemas.microsoft.com/office/drawing/2014/main" id="{0BE58E40-B663-8A10-A73B-0969FB9D9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3" name="Freeform 5702">
                <a:extLst>
                  <a:ext uri="{FF2B5EF4-FFF2-40B4-BE49-F238E27FC236}">
                    <a16:creationId xmlns:a16="http://schemas.microsoft.com/office/drawing/2014/main" id="{E956DBDA-ED6B-E96A-2912-85B34A4AC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4" name="Freeform 5703">
                <a:extLst>
                  <a:ext uri="{FF2B5EF4-FFF2-40B4-BE49-F238E27FC236}">
                    <a16:creationId xmlns:a16="http://schemas.microsoft.com/office/drawing/2014/main" id="{1BE48E12-FF36-A933-6796-931D6C5C8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5" name="Freeform 5704">
                <a:extLst>
                  <a:ext uri="{FF2B5EF4-FFF2-40B4-BE49-F238E27FC236}">
                    <a16:creationId xmlns:a16="http://schemas.microsoft.com/office/drawing/2014/main" id="{2C5B7EEC-1C3B-5D90-14EC-0A4C8BBE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99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6" name="Line 5705">
                <a:extLst>
                  <a:ext uri="{FF2B5EF4-FFF2-40B4-BE49-F238E27FC236}">
                    <a16:creationId xmlns:a16="http://schemas.microsoft.com/office/drawing/2014/main" id="{FE7A60BD-08E8-E665-AA1A-36DBA783B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7" name="Freeform 5706">
                <a:extLst>
                  <a:ext uri="{FF2B5EF4-FFF2-40B4-BE49-F238E27FC236}">
                    <a16:creationId xmlns:a16="http://schemas.microsoft.com/office/drawing/2014/main" id="{C31B2930-5DF0-CD69-8F64-C4EFAD63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8" name="Freeform 5707">
                <a:extLst>
                  <a:ext uri="{FF2B5EF4-FFF2-40B4-BE49-F238E27FC236}">
                    <a16:creationId xmlns:a16="http://schemas.microsoft.com/office/drawing/2014/main" id="{53B80637-2285-FE53-9559-9DDFE48D3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69" name="Freeform 5708">
                <a:extLst>
                  <a:ext uri="{FF2B5EF4-FFF2-40B4-BE49-F238E27FC236}">
                    <a16:creationId xmlns:a16="http://schemas.microsoft.com/office/drawing/2014/main" id="{8EA8162A-E886-F77A-14D5-F9CE9DA2F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599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0" name="Freeform 5709">
                <a:extLst>
                  <a:ext uri="{FF2B5EF4-FFF2-40B4-BE49-F238E27FC236}">
                    <a16:creationId xmlns:a16="http://schemas.microsoft.com/office/drawing/2014/main" id="{7CA966D1-EE47-59F8-1D87-9C48CED1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8"/>
                <a:ext cx="288" cy="1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1" name="Line 5710">
                <a:extLst>
                  <a:ext uri="{FF2B5EF4-FFF2-40B4-BE49-F238E27FC236}">
                    <a16:creationId xmlns:a16="http://schemas.microsoft.com/office/drawing/2014/main" id="{345C5099-D4E7-2E3A-DFD4-0AFE2B8C0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2" name="Freeform 5711">
                <a:extLst>
                  <a:ext uri="{FF2B5EF4-FFF2-40B4-BE49-F238E27FC236}">
                    <a16:creationId xmlns:a16="http://schemas.microsoft.com/office/drawing/2014/main" id="{60868149-1E66-7C70-A9B9-4B9A81B26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7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3" name="Freeform 5712">
                <a:extLst>
                  <a:ext uri="{FF2B5EF4-FFF2-40B4-BE49-F238E27FC236}">
                    <a16:creationId xmlns:a16="http://schemas.microsoft.com/office/drawing/2014/main" id="{D6B61C00-C934-BCEB-6DCE-697AA0D8A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4" name="Freeform 5713">
                <a:extLst>
                  <a:ext uri="{FF2B5EF4-FFF2-40B4-BE49-F238E27FC236}">
                    <a16:creationId xmlns:a16="http://schemas.microsoft.com/office/drawing/2014/main" id="{BF19EDDD-8C0E-6C86-69A4-280C6D3EF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5" name="Freeform 5714">
                <a:extLst>
                  <a:ext uri="{FF2B5EF4-FFF2-40B4-BE49-F238E27FC236}">
                    <a16:creationId xmlns:a16="http://schemas.microsoft.com/office/drawing/2014/main" id="{6A0668B7-A5F0-31CD-3722-DEC438F9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6" name="Freeform 5715">
                <a:extLst>
                  <a:ext uri="{FF2B5EF4-FFF2-40B4-BE49-F238E27FC236}">
                    <a16:creationId xmlns:a16="http://schemas.microsoft.com/office/drawing/2014/main" id="{4C46636E-D054-A668-F918-2917D3423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7" name="Line 5716">
                <a:extLst>
                  <a:ext uri="{FF2B5EF4-FFF2-40B4-BE49-F238E27FC236}">
                    <a16:creationId xmlns:a16="http://schemas.microsoft.com/office/drawing/2014/main" id="{03EA3E9F-9875-18C0-4F2C-0B4CD0C04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8" name="Freeform 5717">
                <a:extLst>
                  <a:ext uri="{FF2B5EF4-FFF2-40B4-BE49-F238E27FC236}">
                    <a16:creationId xmlns:a16="http://schemas.microsoft.com/office/drawing/2014/main" id="{C73ACFC9-C1F1-689D-84F3-8404D69B6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79" name="Freeform 5718">
                <a:extLst>
                  <a:ext uri="{FF2B5EF4-FFF2-40B4-BE49-F238E27FC236}">
                    <a16:creationId xmlns:a16="http://schemas.microsoft.com/office/drawing/2014/main" id="{01818DD1-74DE-2C67-9534-11EDB8DB2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97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0" name="Freeform 5719">
                <a:extLst>
                  <a:ext uri="{FF2B5EF4-FFF2-40B4-BE49-F238E27FC236}">
                    <a16:creationId xmlns:a16="http://schemas.microsoft.com/office/drawing/2014/main" id="{D1DD1B3D-08CB-439F-6A24-2953A270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96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1" name="Freeform 5720">
                <a:extLst>
                  <a:ext uri="{FF2B5EF4-FFF2-40B4-BE49-F238E27FC236}">
                    <a16:creationId xmlns:a16="http://schemas.microsoft.com/office/drawing/2014/main" id="{28A3AD7C-B018-1CCE-7ADF-D67DA8B49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5"/>
                <a:ext cx="288" cy="1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2" name="Line 5721">
                <a:extLst>
                  <a:ext uri="{FF2B5EF4-FFF2-40B4-BE49-F238E27FC236}">
                    <a16:creationId xmlns:a16="http://schemas.microsoft.com/office/drawing/2014/main" id="{95DEB03E-A2B3-1E94-FB90-7E9E230ED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3" name="Freeform 5722">
                <a:extLst>
                  <a:ext uri="{FF2B5EF4-FFF2-40B4-BE49-F238E27FC236}">
                    <a16:creationId xmlns:a16="http://schemas.microsoft.com/office/drawing/2014/main" id="{2E838E24-2512-C4F3-08C0-78642739B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596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4" name="Freeform 5723">
                <a:extLst>
                  <a:ext uri="{FF2B5EF4-FFF2-40B4-BE49-F238E27FC236}">
                    <a16:creationId xmlns:a16="http://schemas.microsoft.com/office/drawing/2014/main" id="{F9B64962-43DA-AA1B-78DC-7CAB77D7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5" name="Freeform 5724">
                <a:extLst>
                  <a:ext uri="{FF2B5EF4-FFF2-40B4-BE49-F238E27FC236}">
                    <a16:creationId xmlns:a16="http://schemas.microsoft.com/office/drawing/2014/main" id="{132BEE15-E089-9EFC-3F15-5EB62BBF4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5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6" name="Freeform 5725">
                <a:extLst>
                  <a:ext uri="{FF2B5EF4-FFF2-40B4-BE49-F238E27FC236}">
                    <a16:creationId xmlns:a16="http://schemas.microsoft.com/office/drawing/2014/main" id="{6E92D810-FAE0-6F84-C7BA-14EF17D99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3"/>
                <a:ext cx="288" cy="2"/>
              </a:xfrm>
              <a:custGeom>
                <a:avLst/>
                <a:gdLst>
                  <a:gd name="T0" fmla="*/ 0 w 575"/>
                  <a:gd name="T1" fmla="*/ 0 h 7"/>
                  <a:gd name="T2" fmla="*/ 1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0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0" y="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7" name="Line 5726">
                <a:extLst>
                  <a:ext uri="{FF2B5EF4-FFF2-40B4-BE49-F238E27FC236}">
                    <a16:creationId xmlns:a16="http://schemas.microsoft.com/office/drawing/2014/main" id="{FDB5A87A-6410-33B9-BC3A-E6E854D85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8" name="Freeform 5727">
                <a:extLst>
                  <a:ext uri="{FF2B5EF4-FFF2-40B4-BE49-F238E27FC236}">
                    <a16:creationId xmlns:a16="http://schemas.microsoft.com/office/drawing/2014/main" id="{827827DC-BC65-A3A5-962F-4C63E390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94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89" name="Freeform 5728">
                <a:extLst>
                  <a:ext uri="{FF2B5EF4-FFF2-40B4-BE49-F238E27FC236}">
                    <a16:creationId xmlns:a16="http://schemas.microsoft.com/office/drawing/2014/main" id="{6EA6B9D8-A0B7-B120-1E09-DA0FEFA81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593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0" name="Freeform 5729">
                <a:extLst>
                  <a:ext uri="{FF2B5EF4-FFF2-40B4-BE49-F238E27FC236}">
                    <a16:creationId xmlns:a16="http://schemas.microsoft.com/office/drawing/2014/main" id="{CF319595-2FCB-6507-2F5C-D27D23389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1" name="Line 5730">
                <a:extLst>
                  <a:ext uri="{FF2B5EF4-FFF2-40B4-BE49-F238E27FC236}">
                    <a16:creationId xmlns:a16="http://schemas.microsoft.com/office/drawing/2014/main" id="{040E508A-0393-C8DB-0710-AABD20F66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2" name="Freeform 5731">
                <a:extLst>
                  <a:ext uri="{FF2B5EF4-FFF2-40B4-BE49-F238E27FC236}">
                    <a16:creationId xmlns:a16="http://schemas.microsoft.com/office/drawing/2014/main" id="{6380EDA1-D502-3EC9-9A6E-EC0DE32D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3" name="Freeform 5732">
                <a:extLst>
                  <a:ext uri="{FF2B5EF4-FFF2-40B4-BE49-F238E27FC236}">
                    <a16:creationId xmlns:a16="http://schemas.microsoft.com/office/drawing/2014/main" id="{80B60A62-6F68-8EEA-77BA-83CB8C7B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5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4" name="Freeform 5733">
                <a:extLst>
                  <a:ext uri="{FF2B5EF4-FFF2-40B4-BE49-F238E27FC236}">
                    <a16:creationId xmlns:a16="http://schemas.microsoft.com/office/drawing/2014/main" id="{496CFD29-F6DC-8CA3-B24F-4582F647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5" name="Freeform 5734">
                <a:extLst>
                  <a:ext uri="{FF2B5EF4-FFF2-40B4-BE49-F238E27FC236}">
                    <a16:creationId xmlns:a16="http://schemas.microsoft.com/office/drawing/2014/main" id="{09ADE112-3706-1AF3-06F4-A4DDE490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0"/>
                <a:ext cx="288" cy="1"/>
              </a:xfrm>
              <a:custGeom>
                <a:avLst/>
                <a:gdLst>
                  <a:gd name="T0" fmla="*/ 0 w 575"/>
                  <a:gd name="T1" fmla="*/ 0 h 8"/>
                  <a:gd name="T2" fmla="*/ 1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0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0" y="8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6" name="Line 5735">
                <a:extLst>
                  <a:ext uri="{FF2B5EF4-FFF2-40B4-BE49-F238E27FC236}">
                    <a16:creationId xmlns:a16="http://schemas.microsoft.com/office/drawing/2014/main" id="{B4E9895B-7AAA-94FD-B69D-3EC605150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7" name="Freeform 5736">
                <a:extLst>
                  <a:ext uri="{FF2B5EF4-FFF2-40B4-BE49-F238E27FC236}">
                    <a16:creationId xmlns:a16="http://schemas.microsoft.com/office/drawing/2014/main" id="{47B2A21D-A2E0-06E0-2B65-A0D2009B4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591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8" name="Freeform 5737">
                <a:extLst>
                  <a:ext uri="{FF2B5EF4-FFF2-40B4-BE49-F238E27FC236}">
                    <a16:creationId xmlns:a16="http://schemas.microsoft.com/office/drawing/2014/main" id="{283F5BBE-1FB9-F223-4C1C-94978AA3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590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99" name="Freeform 5738">
                <a:extLst>
                  <a:ext uri="{FF2B5EF4-FFF2-40B4-BE49-F238E27FC236}">
                    <a16:creationId xmlns:a16="http://schemas.microsoft.com/office/drawing/2014/main" id="{E11447D4-FFA6-5A69-5E38-F7FC0530B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0" name="Freeform 5739">
                <a:extLst>
                  <a:ext uri="{FF2B5EF4-FFF2-40B4-BE49-F238E27FC236}">
                    <a16:creationId xmlns:a16="http://schemas.microsoft.com/office/drawing/2014/main" id="{8991F374-087A-E098-B62F-B55E4A0A2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1" name="Line 5740">
                <a:extLst>
                  <a:ext uri="{FF2B5EF4-FFF2-40B4-BE49-F238E27FC236}">
                    <a16:creationId xmlns:a16="http://schemas.microsoft.com/office/drawing/2014/main" id="{B41732EC-F6DB-BE32-EAB3-30B0D5148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2" name="Freeform 5741">
                <a:extLst>
                  <a:ext uri="{FF2B5EF4-FFF2-40B4-BE49-F238E27FC236}">
                    <a16:creationId xmlns:a16="http://schemas.microsoft.com/office/drawing/2014/main" id="{7D172FBC-B4B7-F5AA-E151-5A7C224BF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588"/>
                <a:ext cx="285" cy="2"/>
              </a:xfrm>
              <a:custGeom>
                <a:avLst/>
                <a:gdLst>
                  <a:gd name="T0" fmla="*/ 0 w 572"/>
                  <a:gd name="T1" fmla="*/ 1 h 4"/>
                  <a:gd name="T2" fmla="*/ 0 w 572"/>
                  <a:gd name="T3" fmla="*/ 0 h 4"/>
                  <a:gd name="T4" fmla="*/ 0 w 572"/>
                  <a:gd name="T5" fmla="*/ 0 h 4"/>
                  <a:gd name="T6" fmla="*/ 0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3" name="Freeform 5742">
                <a:extLst>
                  <a:ext uri="{FF2B5EF4-FFF2-40B4-BE49-F238E27FC236}">
                    <a16:creationId xmlns:a16="http://schemas.microsoft.com/office/drawing/2014/main" id="{4DF9A764-DC79-5260-7DF7-6760BBDC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587"/>
                <a:ext cx="286" cy="1"/>
              </a:xfrm>
              <a:custGeom>
                <a:avLst/>
                <a:gdLst>
                  <a:gd name="T0" fmla="*/ 0 w 572"/>
                  <a:gd name="T1" fmla="*/ 0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0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4" name="Freeform 5743">
                <a:extLst>
                  <a:ext uri="{FF2B5EF4-FFF2-40B4-BE49-F238E27FC236}">
                    <a16:creationId xmlns:a16="http://schemas.microsoft.com/office/drawing/2014/main" id="{E8995783-E8B0-ADB0-B052-53EF94EF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5" name="Line 5744">
                <a:extLst>
                  <a:ext uri="{FF2B5EF4-FFF2-40B4-BE49-F238E27FC236}">
                    <a16:creationId xmlns:a16="http://schemas.microsoft.com/office/drawing/2014/main" id="{0379FF95-6F58-BC05-7359-051913F5B5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58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6" name="Freeform 5745">
                <a:extLst>
                  <a:ext uri="{FF2B5EF4-FFF2-40B4-BE49-F238E27FC236}">
                    <a16:creationId xmlns:a16="http://schemas.microsoft.com/office/drawing/2014/main" id="{13688656-3EA6-C349-ED80-A41936F0B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87"/>
                <a:ext cx="286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7" name="Freeform 5746">
                <a:extLst>
                  <a:ext uri="{FF2B5EF4-FFF2-40B4-BE49-F238E27FC236}">
                    <a16:creationId xmlns:a16="http://schemas.microsoft.com/office/drawing/2014/main" id="{1E32CAF9-53C7-DC17-1F0A-124607105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586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8" name="Freeform 5747">
                <a:extLst>
                  <a:ext uri="{FF2B5EF4-FFF2-40B4-BE49-F238E27FC236}">
                    <a16:creationId xmlns:a16="http://schemas.microsoft.com/office/drawing/2014/main" id="{C9872450-4E08-EB76-B471-44BD8DE7C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58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09" name="Freeform 5748">
                <a:extLst>
                  <a:ext uri="{FF2B5EF4-FFF2-40B4-BE49-F238E27FC236}">
                    <a16:creationId xmlns:a16="http://schemas.microsoft.com/office/drawing/2014/main" id="{B1828276-EA5E-AC63-C67E-0D47A3E1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0" name="Line 5749">
                <a:extLst>
                  <a:ext uri="{FF2B5EF4-FFF2-40B4-BE49-F238E27FC236}">
                    <a16:creationId xmlns:a16="http://schemas.microsoft.com/office/drawing/2014/main" id="{1D84BBD7-8F83-BE72-5028-D5FD5F52E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1" name="Freeform 5750">
                <a:extLst>
                  <a:ext uri="{FF2B5EF4-FFF2-40B4-BE49-F238E27FC236}">
                    <a16:creationId xmlns:a16="http://schemas.microsoft.com/office/drawing/2014/main" id="{B19CB145-9C88-6534-1977-0801B09B8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2" name="Freeform 5751">
                <a:extLst>
                  <a:ext uri="{FF2B5EF4-FFF2-40B4-BE49-F238E27FC236}">
                    <a16:creationId xmlns:a16="http://schemas.microsoft.com/office/drawing/2014/main" id="{88B39A38-2FCE-45E5-61FC-73C39640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583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3" name="Freeform 5752">
                <a:extLst>
                  <a:ext uri="{FF2B5EF4-FFF2-40B4-BE49-F238E27FC236}">
                    <a16:creationId xmlns:a16="http://schemas.microsoft.com/office/drawing/2014/main" id="{A5AFF18C-604F-0EFB-2A18-F60E487E7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0"/>
                <a:ext cx="288" cy="3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4" name="Line 5753">
                <a:extLst>
                  <a:ext uri="{FF2B5EF4-FFF2-40B4-BE49-F238E27FC236}">
                    <a16:creationId xmlns:a16="http://schemas.microsoft.com/office/drawing/2014/main" id="{7DC0093F-581E-EDF0-89E2-57D879D1B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5" name="Freeform 5754">
                <a:extLst>
                  <a:ext uri="{FF2B5EF4-FFF2-40B4-BE49-F238E27FC236}">
                    <a16:creationId xmlns:a16="http://schemas.microsoft.com/office/drawing/2014/main" id="{DFFB242B-9CD9-DAE6-7315-AFE1677A6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6" name="Freeform 5755">
                <a:extLst>
                  <a:ext uri="{FF2B5EF4-FFF2-40B4-BE49-F238E27FC236}">
                    <a16:creationId xmlns:a16="http://schemas.microsoft.com/office/drawing/2014/main" id="{214400A7-D32D-DEFA-1A41-4ED7C437D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580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7" name="Freeform 5756">
                <a:extLst>
                  <a:ext uri="{FF2B5EF4-FFF2-40B4-BE49-F238E27FC236}">
                    <a16:creationId xmlns:a16="http://schemas.microsoft.com/office/drawing/2014/main" id="{EC640AEE-3F4A-701F-4BD8-FE56A727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7"/>
                <a:ext cx="288" cy="3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8" name="Line 5757">
                <a:extLst>
                  <a:ext uri="{FF2B5EF4-FFF2-40B4-BE49-F238E27FC236}">
                    <a16:creationId xmlns:a16="http://schemas.microsoft.com/office/drawing/2014/main" id="{6A2D56DA-9F61-F567-ABDA-3386EFFC2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58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19" name="Freeform 5758">
                <a:extLst>
                  <a:ext uri="{FF2B5EF4-FFF2-40B4-BE49-F238E27FC236}">
                    <a16:creationId xmlns:a16="http://schemas.microsoft.com/office/drawing/2014/main" id="{FF4F2A5F-1E0C-2D60-AA90-4AC0893A5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579"/>
                <a:ext cx="287" cy="1"/>
              </a:xfrm>
              <a:custGeom>
                <a:avLst/>
                <a:gdLst>
                  <a:gd name="T0" fmla="*/ 0 w 573"/>
                  <a:gd name="T1" fmla="*/ 0 h 5"/>
                  <a:gd name="T2" fmla="*/ 1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0" name="Freeform 5759">
                <a:extLst>
                  <a:ext uri="{FF2B5EF4-FFF2-40B4-BE49-F238E27FC236}">
                    <a16:creationId xmlns:a16="http://schemas.microsoft.com/office/drawing/2014/main" id="{BD385811-27D9-E1FD-3C00-2488FB75D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1" name="Freeform 5760">
                <a:extLst>
                  <a:ext uri="{FF2B5EF4-FFF2-40B4-BE49-F238E27FC236}">
                    <a16:creationId xmlns:a16="http://schemas.microsoft.com/office/drawing/2014/main" id="{2C1C1A53-677E-784D-22C6-FD1F429B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5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2" name="Line 5761">
                <a:extLst>
                  <a:ext uri="{FF2B5EF4-FFF2-40B4-BE49-F238E27FC236}">
                    <a16:creationId xmlns:a16="http://schemas.microsoft.com/office/drawing/2014/main" id="{34EEFA33-952C-5CD4-0CE8-714553DFDA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3" name="Freeform 5762">
                <a:extLst>
                  <a:ext uri="{FF2B5EF4-FFF2-40B4-BE49-F238E27FC236}">
                    <a16:creationId xmlns:a16="http://schemas.microsoft.com/office/drawing/2014/main" id="{BD7E1010-E972-6775-29D0-B852F515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576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4" name="Freeform 5763">
                <a:extLst>
                  <a:ext uri="{FF2B5EF4-FFF2-40B4-BE49-F238E27FC236}">
                    <a16:creationId xmlns:a16="http://schemas.microsoft.com/office/drawing/2014/main" id="{731FCE8C-B2DC-86F2-14D2-D7292ACA6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575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5" name="Freeform 5764">
                <a:extLst>
                  <a:ext uri="{FF2B5EF4-FFF2-40B4-BE49-F238E27FC236}">
                    <a16:creationId xmlns:a16="http://schemas.microsoft.com/office/drawing/2014/main" id="{6BA5829D-BEF4-9D00-03C7-6897EDBDE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2"/>
                <a:ext cx="287" cy="3"/>
              </a:xfrm>
              <a:custGeom>
                <a:avLst/>
                <a:gdLst>
                  <a:gd name="T0" fmla="*/ 0 w 574"/>
                  <a:gd name="T1" fmla="*/ 0 h 12"/>
                  <a:gd name="T2" fmla="*/ 1 w 574"/>
                  <a:gd name="T3" fmla="*/ 0 h 12"/>
                  <a:gd name="T4" fmla="*/ 1 w 574"/>
                  <a:gd name="T5" fmla="*/ 0 h 12"/>
                  <a:gd name="T6" fmla="*/ 1 w 574"/>
                  <a:gd name="T7" fmla="*/ 0 h 12"/>
                  <a:gd name="T8" fmla="*/ 0 w 57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2"/>
                  <a:gd name="T17" fmla="*/ 574 w 57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2">
                    <a:moveTo>
                      <a:pt x="0" y="12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6" name="Line 5765">
                <a:extLst>
                  <a:ext uri="{FF2B5EF4-FFF2-40B4-BE49-F238E27FC236}">
                    <a16:creationId xmlns:a16="http://schemas.microsoft.com/office/drawing/2014/main" id="{5C7674C7-C3B8-69CB-E1CF-609B27054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57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7" name="Freeform 5766">
                <a:extLst>
                  <a:ext uri="{FF2B5EF4-FFF2-40B4-BE49-F238E27FC236}">
                    <a16:creationId xmlns:a16="http://schemas.microsoft.com/office/drawing/2014/main" id="{B198A952-F697-50D5-EB4E-31209BF5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3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8" name="Freeform 5767">
                <a:extLst>
                  <a:ext uri="{FF2B5EF4-FFF2-40B4-BE49-F238E27FC236}">
                    <a16:creationId xmlns:a16="http://schemas.microsoft.com/office/drawing/2014/main" id="{E4B26C93-BFAB-F11A-281C-6F2E3063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29" name="Freeform 5768">
                <a:extLst>
                  <a:ext uri="{FF2B5EF4-FFF2-40B4-BE49-F238E27FC236}">
                    <a16:creationId xmlns:a16="http://schemas.microsoft.com/office/drawing/2014/main" id="{B0046F59-7247-C4BC-F1A0-00632BFCF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69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0" name="Line 5769">
                <a:extLst>
                  <a:ext uri="{FF2B5EF4-FFF2-40B4-BE49-F238E27FC236}">
                    <a16:creationId xmlns:a16="http://schemas.microsoft.com/office/drawing/2014/main" id="{C29E615A-9D43-0D7B-4168-7E29AC18A5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1" name="Freeform 5770">
                <a:extLst>
                  <a:ext uri="{FF2B5EF4-FFF2-40B4-BE49-F238E27FC236}">
                    <a16:creationId xmlns:a16="http://schemas.microsoft.com/office/drawing/2014/main" id="{2DCDC926-8236-5D53-1B6A-134BC602E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570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2" name="Freeform 5771">
                <a:extLst>
                  <a:ext uri="{FF2B5EF4-FFF2-40B4-BE49-F238E27FC236}">
                    <a16:creationId xmlns:a16="http://schemas.microsoft.com/office/drawing/2014/main" id="{B9E02CFB-69EA-8C60-FE52-E47F3E2C5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569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0" y="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3" name="Freeform 5772">
                <a:extLst>
                  <a:ext uri="{FF2B5EF4-FFF2-40B4-BE49-F238E27FC236}">
                    <a16:creationId xmlns:a16="http://schemas.microsoft.com/office/drawing/2014/main" id="{58062282-A664-5481-4647-256E8951C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6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4" name="Line 5773">
                <a:extLst>
                  <a:ext uri="{FF2B5EF4-FFF2-40B4-BE49-F238E27FC236}">
                    <a16:creationId xmlns:a16="http://schemas.microsoft.com/office/drawing/2014/main" id="{0794747D-7357-8262-C7FF-220A967CC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5" name="Freeform 5774">
                <a:extLst>
                  <a:ext uri="{FF2B5EF4-FFF2-40B4-BE49-F238E27FC236}">
                    <a16:creationId xmlns:a16="http://schemas.microsoft.com/office/drawing/2014/main" id="{4FFED67F-DF95-5F13-AA2D-5326E267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67"/>
                <a:ext cx="286" cy="2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6" name="Freeform 5775">
                <a:extLst>
                  <a:ext uri="{FF2B5EF4-FFF2-40B4-BE49-F238E27FC236}">
                    <a16:creationId xmlns:a16="http://schemas.microsoft.com/office/drawing/2014/main" id="{7429A0BD-7872-E315-8546-3EC746F34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7" name="Freeform 5776">
                <a:extLst>
                  <a:ext uri="{FF2B5EF4-FFF2-40B4-BE49-F238E27FC236}">
                    <a16:creationId xmlns:a16="http://schemas.microsoft.com/office/drawing/2014/main" id="{87DCE650-47E3-D20B-A10C-AB5E2D5A5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8" name="Line 5777">
                <a:extLst>
                  <a:ext uri="{FF2B5EF4-FFF2-40B4-BE49-F238E27FC236}">
                    <a16:creationId xmlns:a16="http://schemas.microsoft.com/office/drawing/2014/main" id="{A022028B-1642-4F0A-5886-2C2F7094D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39" name="Freeform 5778">
                <a:extLst>
                  <a:ext uri="{FF2B5EF4-FFF2-40B4-BE49-F238E27FC236}">
                    <a16:creationId xmlns:a16="http://schemas.microsoft.com/office/drawing/2014/main" id="{2BAFF192-255E-7F97-3DBE-DECB80BCA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59"/>
                <a:ext cx="288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0" name="Line 5779">
                <a:extLst>
                  <a:ext uri="{FF2B5EF4-FFF2-40B4-BE49-F238E27FC236}">
                    <a16:creationId xmlns:a16="http://schemas.microsoft.com/office/drawing/2014/main" id="{2CA9E8D7-A96B-126D-C937-3B4021D75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1" name="Freeform 5780">
                <a:extLst>
                  <a:ext uri="{FF2B5EF4-FFF2-40B4-BE49-F238E27FC236}">
                    <a16:creationId xmlns:a16="http://schemas.microsoft.com/office/drawing/2014/main" id="{293C1047-B750-0531-1FEB-EB27C1ECF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56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2" name="Freeform 5781">
                <a:extLst>
                  <a:ext uri="{FF2B5EF4-FFF2-40B4-BE49-F238E27FC236}">
                    <a16:creationId xmlns:a16="http://schemas.microsoft.com/office/drawing/2014/main" id="{777DB9CA-1E27-77BF-BB34-696BB26A2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59"/>
                <a:ext cx="286" cy="1"/>
              </a:xfrm>
              <a:custGeom>
                <a:avLst/>
                <a:gdLst>
                  <a:gd name="T0" fmla="*/ 0 w 570"/>
                  <a:gd name="T1" fmla="*/ 0 h 7"/>
                  <a:gd name="T2" fmla="*/ 1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0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0" y="7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3" name="Freeform 5782">
                <a:extLst>
                  <a:ext uri="{FF2B5EF4-FFF2-40B4-BE49-F238E27FC236}">
                    <a16:creationId xmlns:a16="http://schemas.microsoft.com/office/drawing/2014/main" id="{37C82F5E-B2D5-76CD-FF46-4DF4FBE79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2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4" name="Line 5783">
                <a:extLst>
                  <a:ext uri="{FF2B5EF4-FFF2-40B4-BE49-F238E27FC236}">
                    <a16:creationId xmlns:a16="http://schemas.microsoft.com/office/drawing/2014/main" id="{D95B5566-6135-EFB4-C109-28326A2CC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5" name="Freeform 5784">
                <a:extLst>
                  <a:ext uri="{FF2B5EF4-FFF2-40B4-BE49-F238E27FC236}">
                    <a16:creationId xmlns:a16="http://schemas.microsoft.com/office/drawing/2014/main" id="{BEC4A305-ECAA-AC39-D8C4-5923A4916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6" name="Freeform 5785">
                <a:extLst>
                  <a:ext uri="{FF2B5EF4-FFF2-40B4-BE49-F238E27FC236}">
                    <a16:creationId xmlns:a16="http://schemas.microsoft.com/office/drawing/2014/main" id="{289AF9E5-4EB8-50FA-1DFF-68880331B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552"/>
                <a:ext cx="287" cy="3"/>
              </a:xfrm>
              <a:custGeom>
                <a:avLst/>
                <a:gdLst>
                  <a:gd name="T0" fmla="*/ 0 w 573"/>
                  <a:gd name="T1" fmla="*/ 0 h 14"/>
                  <a:gd name="T2" fmla="*/ 1 w 573"/>
                  <a:gd name="T3" fmla="*/ 0 h 14"/>
                  <a:gd name="T4" fmla="*/ 1 w 573"/>
                  <a:gd name="T5" fmla="*/ 0 h 14"/>
                  <a:gd name="T6" fmla="*/ 1 w 573"/>
                  <a:gd name="T7" fmla="*/ 0 h 14"/>
                  <a:gd name="T8" fmla="*/ 0 w 57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4"/>
                  <a:gd name="T17" fmla="*/ 573 w 573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4">
                    <a:moveTo>
                      <a:pt x="0" y="1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7" name="Freeform 5786">
                <a:extLst>
                  <a:ext uri="{FF2B5EF4-FFF2-40B4-BE49-F238E27FC236}">
                    <a16:creationId xmlns:a16="http://schemas.microsoft.com/office/drawing/2014/main" id="{8DA87DCC-DFA3-23DA-DD77-311DEC49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8" name="Line 5787">
                <a:extLst>
                  <a:ext uri="{FF2B5EF4-FFF2-40B4-BE49-F238E27FC236}">
                    <a16:creationId xmlns:a16="http://schemas.microsoft.com/office/drawing/2014/main" id="{9B34D81A-B6E7-6040-3B93-94567D83F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49" name="Freeform 5788">
                <a:extLst>
                  <a:ext uri="{FF2B5EF4-FFF2-40B4-BE49-F238E27FC236}">
                    <a16:creationId xmlns:a16="http://schemas.microsoft.com/office/drawing/2014/main" id="{DEE18E5B-2D37-BEE6-4F02-DF689C694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549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0" name="Freeform 5789">
                <a:extLst>
                  <a:ext uri="{FF2B5EF4-FFF2-40B4-BE49-F238E27FC236}">
                    <a16:creationId xmlns:a16="http://schemas.microsoft.com/office/drawing/2014/main" id="{77DB9390-8932-AC3D-B94A-8F14593DD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46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1" name="Freeform 5790">
                <a:extLst>
                  <a:ext uri="{FF2B5EF4-FFF2-40B4-BE49-F238E27FC236}">
                    <a16:creationId xmlns:a16="http://schemas.microsoft.com/office/drawing/2014/main" id="{AD7EFF63-9B9F-7494-B5E2-867C70ED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544"/>
                <a:ext cx="287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2" name="Freeform 5791">
                <a:extLst>
                  <a:ext uri="{FF2B5EF4-FFF2-40B4-BE49-F238E27FC236}">
                    <a16:creationId xmlns:a16="http://schemas.microsoft.com/office/drawing/2014/main" id="{C1966986-92BD-0E7E-64CC-E161041E9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36"/>
                <a:ext cx="289" cy="8"/>
              </a:xfrm>
              <a:custGeom>
                <a:avLst/>
                <a:gdLst>
                  <a:gd name="T0" fmla="*/ 0 w 579"/>
                  <a:gd name="T1" fmla="*/ 0 h 32"/>
                  <a:gd name="T2" fmla="*/ 0 w 579"/>
                  <a:gd name="T3" fmla="*/ 0 h 32"/>
                  <a:gd name="T4" fmla="*/ 0 w 579"/>
                  <a:gd name="T5" fmla="*/ 0 h 32"/>
                  <a:gd name="T6" fmla="*/ 0 w 579"/>
                  <a:gd name="T7" fmla="*/ 0 h 32"/>
                  <a:gd name="T8" fmla="*/ 0 w 579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2"/>
                  <a:gd name="T17" fmla="*/ 579 w 57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2">
                    <a:moveTo>
                      <a:pt x="0" y="32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3" name="Line 5792">
                <a:extLst>
                  <a:ext uri="{FF2B5EF4-FFF2-40B4-BE49-F238E27FC236}">
                    <a16:creationId xmlns:a16="http://schemas.microsoft.com/office/drawing/2014/main" id="{B808F2FF-6B3B-499A-C69E-CFEE91538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5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4" name="Freeform 5793">
                <a:extLst>
                  <a:ext uri="{FF2B5EF4-FFF2-40B4-BE49-F238E27FC236}">
                    <a16:creationId xmlns:a16="http://schemas.microsoft.com/office/drawing/2014/main" id="{ED33BCCF-794C-8900-C867-B2EDDC79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40"/>
                <a:ext cx="286" cy="4"/>
              </a:xfrm>
              <a:custGeom>
                <a:avLst/>
                <a:gdLst>
                  <a:gd name="T0" fmla="*/ 0 w 574"/>
                  <a:gd name="T1" fmla="*/ 0 h 16"/>
                  <a:gd name="T2" fmla="*/ 0 w 574"/>
                  <a:gd name="T3" fmla="*/ 0 h 16"/>
                  <a:gd name="T4" fmla="*/ 0 w 574"/>
                  <a:gd name="T5" fmla="*/ 0 h 16"/>
                  <a:gd name="T6" fmla="*/ 0 w 574"/>
                  <a:gd name="T7" fmla="*/ 0 h 16"/>
                  <a:gd name="T8" fmla="*/ 0 w 57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6"/>
                  <a:gd name="T17" fmla="*/ 574 w 57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6">
                    <a:moveTo>
                      <a:pt x="0" y="16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5" name="Freeform 5794">
                <a:extLst>
                  <a:ext uri="{FF2B5EF4-FFF2-40B4-BE49-F238E27FC236}">
                    <a16:creationId xmlns:a16="http://schemas.microsoft.com/office/drawing/2014/main" id="{1C3A0A73-A72C-65A3-2FE5-2FCC71398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536"/>
                <a:ext cx="286" cy="4"/>
              </a:xfrm>
              <a:custGeom>
                <a:avLst/>
                <a:gdLst>
                  <a:gd name="T0" fmla="*/ 0 w 572"/>
                  <a:gd name="T1" fmla="*/ 0 h 16"/>
                  <a:gd name="T2" fmla="*/ 1 w 572"/>
                  <a:gd name="T3" fmla="*/ 0 h 16"/>
                  <a:gd name="T4" fmla="*/ 1 w 572"/>
                  <a:gd name="T5" fmla="*/ 0 h 16"/>
                  <a:gd name="T6" fmla="*/ 1 w 572"/>
                  <a:gd name="T7" fmla="*/ 0 h 16"/>
                  <a:gd name="T8" fmla="*/ 0 w 57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6"/>
                  <a:gd name="T17" fmla="*/ 572 w 57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6">
                    <a:moveTo>
                      <a:pt x="0" y="16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7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6" name="Freeform 5795">
                <a:extLst>
                  <a:ext uri="{FF2B5EF4-FFF2-40B4-BE49-F238E27FC236}">
                    <a16:creationId xmlns:a16="http://schemas.microsoft.com/office/drawing/2014/main" id="{DA453EFF-A5D9-8A67-D516-2D8D4A1E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27"/>
                <a:ext cx="290" cy="9"/>
              </a:xfrm>
              <a:custGeom>
                <a:avLst/>
                <a:gdLst>
                  <a:gd name="T0" fmla="*/ 0 w 579"/>
                  <a:gd name="T1" fmla="*/ 0 h 34"/>
                  <a:gd name="T2" fmla="*/ 1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0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0" y="34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7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7" name="Line 5796">
                <a:extLst>
                  <a:ext uri="{FF2B5EF4-FFF2-40B4-BE49-F238E27FC236}">
                    <a16:creationId xmlns:a16="http://schemas.microsoft.com/office/drawing/2014/main" id="{D82B6D12-773B-8FF3-79EC-584A03E0A1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8" name="Freeform 5797">
                <a:extLst>
                  <a:ext uri="{FF2B5EF4-FFF2-40B4-BE49-F238E27FC236}">
                    <a16:creationId xmlns:a16="http://schemas.microsoft.com/office/drawing/2014/main" id="{2FF9C90A-4B2F-1B41-B3B1-E4D1E4528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31"/>
                <a:ext cx="287" cy="5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59" name="Freeform 5798">
                <a:extLst>
                  <a:ext uri="{FF2B5EF4-FFF2-40B4-BE49-F238E27FC236}">
                    <a16:creationId xmlns:a16="http://schemas.microsoft.com/office/drawing/2014/main" id="{8E151492-9643-FFD4-110E-077BC79A7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27"/>
                <a:ext cx="287" cy="4"/>
              </a:xfrm>
              <a:custGeom>
                <a:avLst/>
                <a:gdLst>
                  <a:gd name="T0" fmla="*/ 0 w 574"/>
                  <a:gd name="T1" fmla="*/ 0 h 17"/>
                  <a:gd name="T2" fmla="*/ 1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0" name="Freeform 5799">
                <a:extLst>
                  <a:ext uri="{FF2B5EF4-FFF2-40B4-BE49-F238E27FC236}">
                    <a16:creationId xmlns:a16="http://schemas.microsoft.com/office/drawing/2014/main" id="{B379B050-642B-C4E8-6E8F-A8638CB6D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7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1" name="Line 5800">
                <a:extLst>
                  <a:ext uri="{FF2B5EF4-FFF2-40B4-BE49-F238E27FC236}">
                    <a16:creationId xmlns:a16="http://schemas.microsoft.com/office/drawing/2014/main" id="{814F12E2-9C37-D4F3-E5B7-6F22DF5EB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2" name="Freeform 5801">
                <a:extLst>
                  <a:ext uri="{FF2B5EF4-FFF2-40B4-BE49-F238E27FC236}">
                    <a16:creationId xmlns:a16="http://schemas.microsoft.com/office/drawing/2014/main" id="{C3B5C4CB-49B9-0739-3E4F-5D5C8C1D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09"/>
                <a:ext cx="290" cy="9"/>
              </a:xfrm>
              <a:custGeom>
                <a:avLst/>
                <a:gdLst>
                  <a:gd name="T0" fmla="*/ 0 w 579"/>
                  <a:gd name="T1" fmla="*/ 0 h 39"/>
                  <a:gd name="T2" fmla="*/ 1 w 579"/>
                  <a:gd name="T3" fmla="*/ 0 h 39"/>
                  <a:gd name="T4" fmla="*/ 1 w 579"/>
                  <a:gd name="T5" fmla="*/ 0 h 39"/>
                  <a:gd name="T6" fmla="*/ 1 w 579"/>
                  <a:gd name="T7" fmla="*/ 0 h 39"/>
                  <a:gd name="T8" fmla="*/ 0 w 57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9"/>
                  <a:gd name="T17" fmla="*/ 579 w 57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3" name="Line 5802">
                <a:extLst>
                  <a:ext uri="{FF2B5EF4-FFF2-40B4-BE49-F238E27FC236}">
                    <a16:creationId xmlns:a16="http://schemas.microsoft.com/office/drawing/2014/main" id="{28506E4F-4BA5-0A1A-FA76-5F6C823B37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51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4" name="Freeform 5803">
                <a:extLst>
                  <a:ext uri="{FF2B5EF4-FFF2-40B4-BE49-F238E27FC236}">
                    <a16:creationId xmlns:a16="http://schemas.microsoft.com/office/drawing/2014/main" id="{9069DDFA-AD2C-D9E3-3B2F-37EF8B9F8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13"/>
                <a:ext cx="287" cy="5"/>
              </a:xfrm>
              <a:custGeom>
                <a:avLst/>
                <a:gdLst>
                  <a:gd name="T0" fmla="*/ 0 w 573"/>
                  <a:gd name="T1" fmla="*/ 0 h 19"/>
                  <a:gd name="T2" fmla="*/ 1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5" name="Freeform 5804">
                <a:extLst>
                  <a:ext uri="{FF2B5EF4-FFF2-40B4-BE49-F238E27FC236}">
                    <a16:creationId xmlns:a16="http://schemas.microsoft.com/office/drawing/2014/main" id="{721DF64B-3E3D-62B8-DEDA-8E32D5EB1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6" name="Freeform 5805">
                <a:extLst>
                  <a:ext uri="{FF2B5EF4-FFF2-40B4-BE49-F238E27FC236}">
                    <a16:creationId xmlns:a16="http://schemas.microsoft.com/office/drawing/2014/main" id="{00F9C328-3D1B-77CE-A4AF-7F866942A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9" y="0"/>
                    </a:lnTo>
                    <a:lnTo>
                      <a:pt x="569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7" name="Line 5806">
                <a:extLst>
                  <a:ext uri="{FF2B5EF4-FFF2-40B4-BE49-F238E27FC236}">
                    <a16:creationId xmlns:a16="http://schemas.microsoft.com/office/drawing/2014/main" id="{22F93C71-C25D-5800-2CA0-D30A1B7D90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8" name="Freeform 5807">
                <a:extLst>
                  <a:ext uri="{FF2B5EF4-FFF2-40B4-BE49-F238E27FC236}">
                    <a16:creationId xmlns:a16="http://schemas.microsoft.com/office/drawing/2014/main" id="{D327B952-8C99-BD6B-B634-891C13BEC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489"/>
                <a:ext cx="288" cy="10"/>
              </a:xfrm>
              <a:custGeom>
                <a:avLst/>
                <a:gdLst>
                  <a:gd name="T0" fmla="*/ 0 w 577"/>
                  <a:gd name="T1" fmla="*/ 0 h 41"/>
                  <a:gd name="T2" fmla="*/ 0 w 577"/>
                  <a:gd name="T3" fmla="*/ 0 h 41"/>
                  <a:gd name="T4" fmla="*/ 0 w 577"/>
                  <a:gd name="T5" fmla="*/ 0 h 41"/>
                  <a:gd name="T6" fmla="*/ 0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69" name="Line 5808">
                <a:extLst>
                  <a:ext uri="{FF2B5EF4-FFF2-40B4-BE49-F238E27FC236}">
                    <a16:creationId xmlns:a16="http://schemas.microsoft.com/office/drawing/2014/main" id="{9EC407A5-55A6-F654-E7D4-B8E48C2D2A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0" name="Freeform 5809">
                <a:extLst>
                  <a:ext uri="{FF2B5EF4-FFF2-40B4-BE49-F238E27FC236}">
                    <a16:creationId xmlns:a16="http://schemas.microsoft.com/office/drawing/2014/main" id="{E540AC1B-D01E-FAF2-76C2-3590D35B7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78"/>
                <a:ext cx="288" cy="11"/>
              </a:xfrm>
              <a:custGeom>
                <a:avLst/>
                <a:gdLst>
                  <a:gd name="T0" fmla="*/ 0 w 577"/>
                  <a:gd name="T1" fmla="*/ 0 h 42"/>
                  <a:gd name="T2" fmla="*/ 0 w 577"/>
                  <a:gd name="T3" fmla="*/ 0 h 42"/>
                  <a:gd name="T4" fmla="*/ 0 w 577"/>
                  <a:gd name="T5" fmla="*/ 0 h 42"/>
                  <a:gd name="T6" fmla="*/ 0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1" name="Line 5810">
                <a:extLst>
                  <a:ext uri="{FF2B5EF4-FFF2-40B4-BE49-F238E27FC236}">
                    <a16:creationId xmlns:a16="http://schemas.microsoft.com/office/drawing/2014/main" id="{58169FEA-37C1-E151-9056-84FF50F2D3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2" name="Freeform 5811">
                <a:extLst>
                  <a:ext uri="{FF2B5EF4-FFF2-40B4-BE49-F238E27FC236}">
                    <a16:creationId xmlns:a16="http://schemas.microsoft.com/office/drawing/2014/main" id="{0B9DE845-576B-4A15-EC44-027F039A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483"/>
                <a:ext cx="286" cy="6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0" y="22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3" name="Freeform 5812">
                <a:extLst>
                  <a:ext uri="{FF2B5EF4-FFF2-40B4-BE49-F238E27FC236}">
                    <a16:creationId xmlns:a16="http://schemas.microsoft.com/office/drawing/2014/main" id="{9334345A-18E6-866D-330C-E79D28401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478"/>
                <a:ext cx="285" cy="5"/>
              </a:xfrm>
              <a:custGeom>
                <a:avLst/>
                <a:gdLst>
                  <a:gd name="T0" fmla="*/ 0 w 572"/>
                  <a:gd name="T1" fmla="*/ 0 h 20"/>
                  <a:gd name="T2" fmla="*/ 0 w 572"/>
                  <a:gd name="T3" fmla="*/ 0 h 20"/>
                  <a:gd name="T4" fmla="*/ 0 w 572"/>
                  <a:gd name="T5" fmla="*/ 0 h 20"/>
                  <a:gd name="T6" fmla="*/ 0 w 572"/>
                  <a:gd name="T7" fmla="*/ 0 h 20"/>
                  <a:gd name="T8" fmla="*/ 0 w 57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0"/>
                  <a:gd name="T17" fmla="*/ 572 w 57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0">
                    <a:moveTo>
                      <a:pt x="0" y="2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4" name="Freeform 5813">
                <a:extLst>
                  <a:ext uri="{FF2B5EF4-FFF2-40B4-BE49-F238E27FC236}">
                    <a16:creationId xmlns:a16="http://schemas.microsoft.com/office/drawing/2014/main" id="{92B9D5AF-3870-5EDD-AE6E-B2059568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5" name="Line 5814">
                <a:extLst>
                  <a:ext uri="{FF2B5EF4-FFF2-40B4-BE49-F238E27FC236}">
                    <a16:creationId xmlns:a16="http://schemas.microsoft.com/office/drawing/2014/main" id="{175FCD9D-1F20-7268-12A8-9CDD8E009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47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6" name="Freeform 5815">
                <a:extLst>
                  <a:ext uri="{FF2B5EF4-FFF2-40B4-BE49-F238E27FC236}">
                    <a16:creationId xmlns:a16="http://schemas.microsoft.com/office/drawing/2014/main" id="{D1B2D251-160F-FF48-F501-E2297FCB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7" name="Line 5816">
                <a:extLst>
                  <a:ext uri="{FF2B5EF4-FFF2-40B4-BE49-F238E27FC236}">
                    <a16:creationId xmlns:a16="http://schemas.microsoft.com/office/drawing/2014/main" id="{FA847173-C50E-BCE9-044A-DAAB9FBC4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8" name="Freeform 5817">
                <a:extLst>
                  <a:ext uri="{FF2B5EF4-FFF2-40B4-BE49-F238E27FC236}">
                    <a16:creationId xmlns:a16="http://schemas.microsoft.com/office/drawing/2014/main" id="{AEB3B3AE-8FC6-5113-7928-08ABB7769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445"/>
                <a:ext cx="287" cy="11"/>
              </a:xfrm>
              <a:custGeom>
                <a:avLst/>
                <a:gdLst>
                  <a:gd name="T0" fmla="*/ 0 w 573"/>
                  <a:gd name="T1" fmla="*/ 0 h 47"/>
                  <a:gd name="T2" fmla="*/ 1 w 573"/>
                  <a:gd name="T3" fmla="*/ 0 h 47"/>
                  <a:gd name="T4" fmla="*/ 1 w 573"/>
                  <a:gd name="T5" fmla="*/ 0 h 47"/>
                  <a:gd name="T6" fmla="*/ 1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79" name="Line 5818">
                <a:extLst>
                  <a:ext uri="{FF2B5EF4-FFF2-40B4-BE49-F238E27FC236}">
                    <a16:creationId xmlns:a16="http://schemas.microsoft.com/office/drawing/2014/main" id="{F5365A99-6CB3-DC90-1E03-BD877BD96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0" name="Freeform 5819">
                <a:extLst>
                  <a:ext uri="{FF2B5EF4-FFF2-40B4-BE49-F238E27FC236}">
                    <a16:creationId xmlns:a16="http://schemas.microsoft.com/office/drawing/2014/main" id="{61DE0303-EA49-101D-10A6-7151510EB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433"/>
                <a:ext cx="287" cy="12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1" name="Line 5820">
                <a:extLst>
                  <a:ext uri="{FF2B5EF4-FFF2-40B4-BE49-F238E27FC236}">
                    <a16:creationId xmlns:a16="http://schemas.microsoft.com/office/drawing/2014/main" id="{D7DF44DE-E4B7-1619-6125-24837CAD7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2" name="Freeform 5821">
                <a:extLst>
                  <a:ext uri="{FF2B5EF4-FFF2-40B4-BE49-F238E27FC236}">
                    <a16:creationId xmlns:a16="http://schemas.microsoft.com/office/drawing/2014/main" id="{E8D59234-2588-E823-176A-1B3108FB9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1"/>
                <a:ext cx="287" cy="12"/>
              </a:xfrm>
              <a:custGeom>
                <a:avLst/>
                <a:gdLst>
                  <a:gd name="T0" fmla="*/ 0 w 572"/>
                  <a:gd name="T1" fmla="*/ 0 h 47"/>
                  <a:gd name="T2" fmla="*/ 1 w 572"/>
                  <a:gd name="T3" fmla="*/ 0 h 47"/>
                  <a:gd name="T4" fmla="*/ 1 w 572"/>
                  <a:gd name="T5" fmla="*/ 0 h 47"/>
                  <a:gd name="T6" fmla="*/ 1 w 572"/>
                  <a:gd name="T7" fmla="*/ 0 h 47"/>
                  <a:gd name="T8" fmla="*/ 0 w 57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7"/>
                  <a:gd name="T17" fmla="*/ 572 w 57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7">
                    <a:moveTo>
                      <a:pt x="0" y="47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3" name="Line 5822">
                <a:extLst>
                  <a:ext uri="{FF2B5EF4-FFF2-40B4-BE49-F238E27FC236}">
                    <a16:creationId xmlns:a16="http://schemas.microsoft.com/office/drawing/2014/main" id="{BC32FBC7-D504-2988-8ABC-9DA0527A86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4" name="Freeform 5823">
                <a:extLst>
                  <a:ext uri="{FF2B5EF4-FFF2-40B4-BE49-F238E27FC236}">
                    <a16:creationId xmlns:a16="http://schemas.microsoft.com/office/drawing/2014/main" id="{9B168EE2-7300-BC3C-7C5D-71E132442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409"/>
                <a:ext cx="286" cy="12"/>
              </a:xfrm>
              <a:custGeom>
                <a:avLst/>
                <a:gdLst>
                  <a:gd name="T0" fmla="*/ 0 w 573"/>
                  <a:gd name="T1" fmla="*/ 0 h 50"/>
                  <a:gd name="T2" fmla="*/ 0 w 573"/>
                  <a:gd name="T3" fmla="*/ 0 h 50"/>
                  <a:gd name="T4" fmla="*/ 0 w 573"/>
                  <a:gd name="T5" fmla="*/ 0 h 50"/>
                  <a:gd name="T6" fmla="*/ 0 w 573"/>
                  <a:gd name="T7" fmla="*/ 0 h 50"/>
                  <a:gd name="T8" fmla="*/ 0 w 57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0"/>
                  <a:gd name="T17" fmla="*/ 573 w 57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0">
                    <a:moveTo>
                      <a:pt x="0" y="5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5" name="Line 5824">
                <a:extLst>
                  <a:ext uri="{FF2B5EF4-FFF2-40B4-BE49-F238E27FC236}">
                    <a16:creationId xmlns:a16="http://schemas.microsoft.com/office/drawing/2014/main" id="{34403E60-C842-B16F-B28A-393FBF24E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6" name="Freeform 5825">
                <a:extLst>
                  <a:ext uri="{FF2B5EF4-FFF2-40B4-BE49-F238E27FC236}">
                    <a16:creationId xmlns:a16="http://schemas.microsoft.com/office/drawing/2014/main" id="{9F12487E-DC3A-D2A1-7888-4F517A10C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7" name="Line 5826">
                <a:extLst>
                  <a:ext uri="{FF2B5EF4-FFF2-40B4-BE49-F238E27FC236}">
                    <a16:creationId xmlns:a16="http://schemas.microsoft.com/office/drawing/2014/main" id="{8377800C-A2E5-69D1-7618-0A8A3B6F4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8" name="Freeform 5827">
                <a:extLst>
                  <a:ext uri="{FF2B5EF4-FFF2-40B4-BE49-F238E27FC236}">
                    <a16:creationId xmlns:a16="http://schemas.microsoft.com/office/drawing/2014/main" id="{91D832A0-E670-B715-7046-A4A16D5C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383"/>
                <a:ext cx="285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89" name="Line 5828">
                <a:extLst>
                  <a:ext uri="{FF2B5EF4-FFF2-40B4-BE49-F238E27FC236}">
                    <a16:creationId xmlns:a16="http://schemas.microsoft.com/office/drawing/2014/main" id="{4BD5971B-EA7E-EBFD-FD71-A8E385DF58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0" name="Freeform 5829">
                <a:extLst>
                  <a:ext uri="{FF2B5EF4-FFF2-40B4-BE49-F238E27FC236}">
                    <a16:creationId xmlns:a16="http://schemas.microsoft.com/office/drawing/2014/main" id="{E8373AE4-4527-F2F8-53BB-1AED78B39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70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1" name="Line 5830">
                <a:extLst>
                  <a:ext uri="{FF2B5EF4-FFF2-40B4-BE49-F238E27FC236}">
                    <a16:creationId xmlns:a16="http://schemas.microsoft.com/office/drawing/2014/main" id="{061F2257-CB2A-7CD1-B2AB-18B3BCC5F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2" name="Freeform 5831">
                <a:extLst>
                  <a:ext uri="{FF2B5EF4-FFF2-40B4-BE49-F238E27FC236}">
                    <a16:creationId xmlns:a16="http://schemas.microsoft.com/office/drawing/2014/main" id="{398CCB7F-2667-EDDE-58F0-7B13C484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57"/>
                <a:ext cx="284" cy="13"/>
              </a:xfrm>
              <a:custGeom>
                <a:avLst/>
                <a:gdLst>
                  <a:gd name="T0" fmla="*/ 0 w 569"/>
                  <a:gd name="T1" fmla="*/ 0 h 52"/>
                  <a:gd name="T2" fmla="*/ 0 w 569"/>
                  <a:gd name="T3" fmla="*/ 0 h 52"/>
                  <a:gd name="T4" fmla="*/ 0 w 569"/>
                  <a:gd name="T5" fmla="*/ 0 h 52"/>
                  <a:gd name="T6" fmla="*/ 0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3" name="Line 5832">
                <a:extLst>
                  <a:ext uri="{FF2B5EF4-FFF2-40B4-BE49-F238E27FC236}">
                    <a16:creationId xmlns:a16="http://schemas.microsoft.com/office/drawing/2014/main" id="{439DF8E6-B5D0-BE28-4A73-DE696073D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7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4" name="Rectangle 5833">
                <a:extLst>
                  <a:ext uri="{FF2B5EF4-FFF2-40B4-BE49-F238E27FC236}">
                    <a16:creationId xmlns:a16="http://schemas.microsoft.com/office/drawing/2014/main" id="{D51F1D84-8B9F-FAFE-9C72-469B14FED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44"/>
                <a:ext cx="284" cy="13"/>
              </a:xfrm>
              <a:prstGeom prst="rect">
                <a:avLst/>
              </a:pr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995" name="Line 5834">
                <a:extLst>
                  <a:ext uri="{FF2B5EF4-FFF2-40B4-BE49-F238E27FC236}">
                    <a16:creationId xmlns:a16="http://schemas.microsoft.com/office/drawing/2014/main" id="{DF17FB1B-A34B-1447-D371-E2F646981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6" name="Rectangle 5835">
                <a:extLst>
                  <a:ext uri="{FF2B5EF4-FFF2-40B4-BE49-F238E27FC236}">
                    <a16:creationId xmlns:a16="http://schemas.microsoft.com/office/drawing/2014/main" id="{B1737601-1EA6-F9CB-A49B-7265FA9B4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0"/>
                <a:ext cx="284" cy="14"/>
              </a:xfrm>
              <a:prstGeom prst="rect">
                <a:avLst/>
              </a:pr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997" name="Line 5836">
                <a:extLst>
                  <a:ext uri="{FF2B5EF4-FFF2-40B4-BE49-F238E27FC236}">
                    <a16:creationId xmlns:a16="http://schemas.microsoft.com/office/drawing/2014/main" id="{E1046FEB-F04C-035C-B7AC-399F151E7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8" name="Freeform 5837">
                <a:extLst>
                  <a:ext uri="{FF2B5EF4-FFF2-40B4-BE49-F238E27FC236}">
                    <a16:creationId xmlns:a16="http://schemas.microsoft.com/office/drawing/2014/main" id="{550207DA-7856-93B8-1A74-F2875C86E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317"/>
                <a:ext cx="284" cy="13"/>
              </a:xfrm>
              <a:custGeom>
                <a:avLst/>
                <a:gdLst>
                  <a:gd name="T0" fmla="*/ 0 w 569"/>
                  <a:gd name="T1" fmla="*/ 0 h 53"/>
                  <a:gd name="T2" fmla="*/ 0 w 569"/>
                  <a:gd name="T3" fmla="*/ 0 h 53"/>
                  <a:gd name="T4" fmla="*/ 0 w 569"/>
                  <a:gd name="T5" fmla="*/ 0 h 53"/>
                  <a:gd name="T6" fmla="*/ 0 w 569"/>
                  <a:gd name="T7" fmla="*/ 0 h 53"/>
                  <a:gd name="T8" fmla="*/ 0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999" name="Line 5838">
                <a:extLst>
                  <a:ext uri="{FF2B5EF4-FFF2-40B4-BE49-F238E27FC236}">
                    <a16:creationId xmlns:a16="http://schemas.microsoft.com/office/drawing/2014/main" id="{49F2499D-9E7F-9170-B134-97D627EE2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0" name="Freeform 5839">
                <a:extLst>
                  <a:ext uri="{FF2B5EF4-FFF2-40B4-BE49-F238E27FC236}">
                    <a16:creationId xmlns:a16="http://schemas.microsoft.com/office/drawing/2014/main" id="{7524A227-5595-B6E4-D169-94473D1B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304"/>
                <a:ext cx="285" cy="13"/>
              </a:xfrm>
              <a:custGeom>
                <a:avLst/>
                <a:gdLst>
                  <a:gd name="T0" fmla="*/ 1 w 569"/>
                  <a:gd name="T1" fmla="*/ 0 h 52"/>
                  <a:gd name="T2" fmla="*/ 0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1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2" y="5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1" name="Line 5840">
                <a:extLst>
                  <a:ext uri="{FF2B5EF4-FFF2-40B4-BE49-F238E27FC236}">
                    <a16:creationId xmlns:a16="http://schemas.microsoft.com/office/drawing/2014/main" id="{EBCFFCEA-96F8-067C-D306-054411C5D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131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2" name="Freeform 5841">
                <a:extLst>
                  <a:ext uri="{FF2B5EF4-FFF2-40B4-BE49-F238E27FC236}">
                    <a16:creationId xmlns:a16="http://schemas.microsoft.com/office/drawing/2014/main" id="{2DDB9E26-55FC-869F-A4FF-4CA19CF27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91"/>
                <a:ext cx="285" cy="13"/>
              </a:xfrm>
              <a:custGeom>
                <a:avLst/>
                <a:gdLst>
                  <a:gd name="T0" fmla="*/ 1 w 570"/>
                  <a:gd name="T1" fmla="*/ 0 h 51"/>
                  <a:gd name="T2" fmla="*/ 0 w 570"/>
                  <a:gd name="T3" fmla="*/ 0 h 51"/>
                  <a:gd name="T4" fmla="*/ 1 w 570"/>
                  <a:gd name="T5" fmla="*/ 0 h 51"/>
                  <a:gd name="T6" fmla="*/ 1 w 570"/>
                  <a:gd name="T7" fmla="*/ 0 h 51"/>
                  <a:gd name="T8" fmla="*/ 1 w 570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1"/>
                  <a:gd name="T17" fmla="*/ 570 w 570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3" name="Line 5842">
                <a:extLst>
                  <a:ext uri="{FF2B5EF4-FFF2-40B4-BE49-F238E27FC236}">
                    <a16:creationId xmlns:a16="http://schemas.microsoft.com/office/drawing/2014/main" id="{E9A33665-2284-D086-6F13-8619A21BA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4" name="Freeform 5843">
                <a:extLst>
                  <a:ext uri="{FF2B5EF4-FFF2-40B4-BE49-F238E27FC236}">
                    <a16:creationId xmlns:a16="http://schemas.microsoft.com/office/drawing/2014/main" id="{8B37D146-E6A3-1E07-D8D0-2EBB0DDF3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5" name="Line 5844">
                <a:extLst>
                  <a:ext uri="{FF2B5EF4-FFF2-40B4-BE49-F238E27FC236}">
                    <a16:creationId xmlns:a16="http://schemas.microsoft.com/office/drawing/2014/main" id="{2172111B-D506-10C7-F46F-34745A67F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1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6" name="Freeform 5845">
                <a:extLst>
                  <a:ext uri="{FF2B5EF4-FFF2-40B4-BE49-F238E27FC236}">
                    <a16:creationId xmlns:a16="http://schemas.microsoft.com/office/drawing/2014/main" id="{4E5387C4-5D15-0946-E127-4AC5F1AA6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1267"/>
                <a:ext cx="286" cy="12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4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7" name="Line 5846">
                <a:extLst>
                  <a:ext uri="{FF2B5EF4-FFF2-40B4-BE49-F238E27FC236}">
                    <a16:creationId xmlns:a16="http://schemas.microsoft.com/office/drawing/2014/main" id="{70130A24-0234-E29A-32FF-0FAFEE9CD5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9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8" name="Freeform 5847">
                <a:extLst>
                  <a:ext uri="{FF2B5EF4-FFF2-40B4-BE49-F238E27FC236}">
                    <a16:creationId xmlns:a16="http://schemas.microsoft.com/office/drawing/2014/main" id="{80B6E8AF-B2F3-A9F4-7DA4-B5118873C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54"/>
                <a:ext cx="287" cy="13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09" name="Line 5848">
                <a:extLst>
                  <a:ext uri="{FF2B5EF4-FFF2-40B4-BE49-F238E27FC236}">
                    <a16:creationId xmlns:a16="http://schemas.microsoft.com/office/drawing/2014/main" id="{79235962-C728-9E2D-105E-55E1CA734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7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0" name="Freeform 5849">
                <a:extLst>
                  <a:ext uri="{FF2B5EF4-FFF2-40B4-BE49-F238E27FC236}">
                    <a16:creationId xmlns:a16="http://schemas.microsoft.com/office/drawing/2014/main" id="{44CFF28B-D582-CF86-CCE2-6347D86B7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243"/>
                <a:ext cx="287" cy="11"/>
              </a:xfrm>
              <a:custGeom>
                <a:avLst/>
                <a:gdLst>
                  <a:gd name="T0" fmla="*/ 0 w 575"/>
                  <a:gd name="T1" fmla="*/ 0 h 48"/>
                  <a:gd name="T2" fmla="*/ 0 w 575"/>
                  <a:gd name="T3" fmla="*/ 0 h 48"/>
                  <a:gd name="T4" fmla="*/ 0 w 575"/>
                  <a:gd name="T5" fmla="*/ 0 h 48"/>
                  <a:gd name="T6" fmla="*/ 0 w 575"/>
                  <a:gd name="T7" fmla="*/ 0 h 48"/>
                  <a:gd name="T8" fmla="*/ 0 w 57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8"/>
                  <a:gd name="T17" fmla="*/ 575 w 57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8">
                    <a:moveTo>
                      <a:pt x="7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48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1011" name="Line 5850">
                <a:extLst>
                  <a:ext uri="{FF2B5EF4-FFF2-40B4-BE49-F238E27FC236}">
                    <a16:creationId xmlns:a16="http://schemas.microsoft.com/office/drawing/2014/main" id="{1E933A12-AC89-E4A8-9C4A-BE3A7C6BA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4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8" name="Group 6052">
              <a:extLst>
                <a:ext uri="{FF2B5EF4-FFF2-40B4-BE49-F238E27FC236}">
                  <a16:creationId xmlns:a16="http://schemas.microsoft.com/office/drawing/2014/main" id="{11CD74DF-0C85-159E-1FCC-E218529036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6" y="1084"/>
              <a:ext cx="599" cy="519"/>
              <a:chOff x="2116" y="1084"/>
              <a:chExt cx="599" cy="519"/>
            </a:xfrm>
          </p:grpSpPr>
          <p:sp>
            <p:nvSpPr>
              <p:cNvPr id="70612" name="Freeform 5852">
                <a:extLst>
                  <a:ext uri="{FF2B5EF4-FFF2-40B4-BE49-F238E27FC236}">
                    <a16:creationId xmlns:a16="http://schemas.microsoft.com/office/drawing/2014/main" id="{6E700AD3-7AE6-011F-EAA5-1A5861DE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231"/>
                <a:ext cx="287" cy="12"/>
              </a:xfrm>
              <a:custGeom>
                <a:avLst/>
                <a:gdLst>
                  <a:gd name="T0" fmla="*/ 1 w 573"/>
                  <a:gd name="T1" fmla="*/ 0 h 45"/>
                  <a:gd name="T2" fmla="*/ 0 w 573"/>
                  <a:gd name="T3" fmla="*/ 0 h 45"/>
                  <a:gd name="T4" fmla="*/ 1 w 573"/>
                  <a:gd name="T5" fmla="*/ 0 h 45"/>
                  <a:gd name="T6" fmla="*/ 1 w 573"/>
                  <a:gd name="T7" fmla="*/ 0 h 45"/>
                  <a:gd name="T8" fmla="*/ 1 w 57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5"/>
                  <a:gd name="T17" fmla="*/ 573 w 573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5">
                    <a:moveTo>
                      <a:pt x="5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3" name="Line 5853">
                <a:extLst>
                  <a:ext uri="{FF2B5EF4-FFF2-40B4-BE49-F238E27FC236}">
                    <a16:creationId xmlns:a16="http://schemas.microsoft.com/office/drawing/2014/main" id="{F5888764-A750-D757-8ED0-36E470D16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1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4" name="Freeform 5854">
                <a:extLst>
                  <a:ext uri="{FF2B5EF4-FFF2-40B4-BE49-F238E27FC236}">
                    <a16:creationId xmlns:a16="http://schemas.microsoft.com/office/drawing/2014/main" id="{AE5780E7-0E23-8E8F-1463-A819A8F2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5" name="Line 5855">
                <a:extLst>
                  <a:ext uri="{FF2B5EF4-FFF2-40B4-BE49-F238E27FC236}">
                    <a16:creationId xmlns:a16="http://schemas.microsoft.com/office/drawing/2014/main" id="{B1E4C4CC-CE7C-0358-821A-3B8551B07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8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6" name="Freeform 5856">
                <a:extLst>
                  <a:ext uri="{FF2B5EF4-FFF2-40B4-BE49-F238E27FC236}">
                    <a16:creationId xmlns:a16="http://schemas.microsoft.com/office/drawing/2014/main" id="{1CE8FFCA-CBE1-3072-D7C3-2E7492DA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7" name="Line 5857">
                <a:extLst>
                  <a:ext uri="{FF2B5EF4-FFF2-40B4-BE49-F238E27FC236}">
                    <a16:creationId xmlns:a16="http://schemas.microsoft.com/office/drawing/2014/main" id="{6DF5411E-6447-2A43-C191-E6057B1B42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8" name="Freeform 5858">
                <a:extLst>
                  <a:ext uri="{FF2B5EF4-FFF2-40B4-BE49-F238E27FC236}">
                    <a16:creationId xmlns:a16="http://schemas.microsoft.com/office/drawing/2014/main" id="{7EEDB81F-A7E2-569B-28B9-28D7B53C0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8" cy="11"/>
              </a:xfrm>
              <a:custGeom>
                <a:avLst/>
                <a:gdLst>
                  <a:gd name="T0" fmla="*/ 0 w 577"/>
                  <a:gd name="T1" fmla="*/ 0 h 43"/>
                  <a:gd name="T2" fmla="*/ 0 w 577"/>
                  <a:gd name="T3" fmla="*/ 0 h 43"/>
                  <a:gd name="T4" fmla="*/ 0 w 577"/>
                  <a:gd name="T5" fmla="*/ 0 h 43"/>
                  <a:gd name="T6" fmla="*/ 0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10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9" name="Line 5859">
                <a:extLst>
                  <a:ext uri="{FF2B5EF4-FFF2-40B4-BE49-F238E27FC236}">
                    <a16:creationId xmlns:a16="http://schemas.microsoft.com/office/drawing/2014/main" id="{40FFB93D-095B-242D-F569-A656C78CA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1" y="12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0" name="Freeform 5860">
                <a:extLst>
                  <a:ext uri="{FF2B5EF4-FFF2-40B4-BE49-F238E27FC236}">
                    <a16:creationId xmlns:a16="http://schemas.microsoft.com/office/drawing/2014/main" id="{76C15499-198C-787B-C1E9-9FF0300C0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204"/>
                <a:ext cx="285" cy="5"/>
              </a:xfrm>
              <a:custGeom>
                <a:avLst/>
                <a:gdLst>
                  <a:gd name="T0" fmla="*/ 0 w 572"/>
                  <a:gd name="T1" fmla="*/ 0 h 22"/>
                  <a:gd name="T2" fmla="*/ 0 w 572"/>
                  <a:gd name="T3" fmla="*/ 0 h 22"/>
                  <a:gd name="T4" fmla="*/ 0 w 572"/>
                  <a:gd name="T5" fmla="*/ 0 h 22"/>
                  <a:gd name="T6" fmla="*/ 0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5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2"/>
                    </a:lnTo>
                    <a:lnTo>
                      <a:pt x="5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1" name="Freeform 5861">
                <a:extLst>
                  <a:ext uri="{FF2B5EF4-FFF2-40B4-BE49-F238E27FC236}">
                    <a16:creationId xmlns:a16="http://schemas.microsoft.com/office/drawing/2014/main" id="{85E9F1BE-79C9-8812-967D-07DBAFAD2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198"/>
                <a:ext cx="286" cy="6"/>
              </a:xfrm>
              <a:custGeom>
                <a:avLst/>
                <a:gdLst>
                  <a:gd name="T0" fmla="*/ 0 w 573"/>
                  <a:gd name="T1" fmla="*/ 0 h 21"/>
                  <a:gd name="T2" fmla="*/ 0 w 573"/>
                  <a:gd name="T3" fmla="*/ 0 h 21"/>
                  <a:gd name="T4" fmla="*/ 0 w 573"/>
                  <a:gd name="T5" fmla="*/ 0 h 21"/>
                  <a:gd name="T6" fmla="*/ 0 w 573"/>
                  <a:gd name="T7" fmla="*/ 0 h 21"/>
                  <a:gd name="T8" fmla="*/ 0 w 573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1"/>
                  <a:gd name="T17" fmla="*/ 573 w 57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1">
                    <a:moveTo>
                      <a:pt x="5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1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2" name="Freeform 5862">
                <a:extLst>
                  <a:ext uri="{FF2B5EF4-FFF2-40B4-BE49-F238E27FC236}">
                    <a16:creationId xmlns:a16="http://schemas.microsoft.com/office/drawing/2014/main" id="{CD5B2352-E087-6AF1-1D83-C6F78EEEB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189"/>
                <a:ext cx="288" cy="9"/>
              </a:xfrm>
              <a:custGeom>
                <a:avLst/>
                <a:gdLst>
                  <a:gd name="T0" fmla="*/ 0 w 577"/>
                  <a:gd name="T1" fmla="*/ 0 h 40"/>
                  <a:gd name="T2" fmla="*/ 0 w 577"/>
                  <a:gd name="T3" fmla="*/ 0 h 40"/>
                  <a:gd name="T4" fmla="*/ 0 w 577"/>
                  <a:gd name="T5" fmla="*/ 0 h 40"/>
                  <a:gd name="T6" fmla="*/ 0 w 577"/>
                  <a:gd name="T7" fmla="*/ 0 h 40"/>
                  <a:gd name="T8" fmla="*/ 0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3" name="Line 5863">
                <a:extLst>
                  <a:ext uri="{FF2B5EF4-FFF2-40B4-BE49-F238E27FC236}">
                    <a16:creationId xmlns:a16="http://schemas.microsoft.com/office/drawing/2014/main" id="{EFFDAEE2-2550-0CE2-401E-DE172004F3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6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4" name="Freeform 5864">
                <a:extLst>
                  <a:ext uri="{FF2B5EF4-FFF2-40B4-BE49-F238E27FC236}">
                    <a16:creationId xmlns:a16="http://schemas.microsoft.com/office/drawing/2014/main" id="{CA4AE90B-B386-9A81-7CF7-E07C7881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5" name="Line 5865">
                <a:extLst>
                  <a:ext uri="{FF2B5EF4-FFF2-40B4-BE49-F238E27FC236}">
                    <a16:creationId xmlns:a16="http://schemas.microsoft.com/office/drawing/2014/main" id="{04F68BB5-11BC-F0FD-C840-32B8632F6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2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6" name="Freeform 5866">
                <a:extLst>
                  <a:ext uri="{FF2B5EF4-FFF2-40B4-BE49-F238E27FC236}">
                    <a16:creationId xmlns:a16="http://schemas.microsoft.com/office/drawing/2014/main" id="{FA57624A-140A-12A6-F0DD-B31BA3A94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90" cy="10"/>
              </a:xfrm>
              <a:custGeom>
                <a:avLst/>
                <a:gdLst>
                  <a:gd name="T0" fmla="*/ 1 w 579"/>
                  <a:gd name="T1" fmla="*/ 0 h 37"/>
                  <a:gd name="T2" fmla="*/ 0 w 579"/>
                  <a:gd name="T3" fmla="*/ 0 h 37"/>
                  <a:gd name="T4" fmla="*/ 1 w 579"/>
                  <a:gd name="T5" fmla="*/ 0 h 37"/>
                  <a:gd name="T6" fmla="*/ 1 w 579"/>
                  <a:gd name="T7" fmla="*/ 0 h 37"/>
                  <a:gd name="T8" fmla="*/ 1 w 579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7"/>
                  <a:gd name="T17" fmla="*/ 579 w 579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9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7" name="Line 5867">
                <a:extLst>
                  <a:ext uri="{FF2B5EF4-FFF2-40B4-BE49-F238E27FC236}">
                    <a16:creationId xmlns:a16="http://schemas.microsoft.com/office/drawing/2014/main" id="{5D33518F-0665-98F2-459E-0BE6F84C8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7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8" name="Freeform 5868">
                <a:extLst>
                  <a:ext uri="{FF2B5EF4-FFF2-40B4-BE49-F238E27FC236}">
                    <a16:creationId xmlns:a16="http://schemas.microsoft.com/office/drawing/2014/main" id="{758A8153-24DB-609E-39CD-2CD98800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29" name="Freeform 5869">
                <a:extLst>
                  <a:ext uri="{FF2B5EF4-FFF2-40B4-BE49-F238E27FC236}">
                    <a16:creationId xmlns:a16="http://schemas.microsoft.com/office/drawing/2014/main" id="{1DD5E570-D22E-DBC8-D4C6-0F1AFE79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169"/>
                <a:ext cx="287" cy="5"/>
              </a:xfrm>
              <a:custGeom>
                <a:avLst/>
                <a:gdLst>
                  <a:gd name="T0" fmla="*/ 1 w 573"/>
                  <a:gd name="T1" fmla="*/ 0 h 18"/>
                  <a:gd name="T2" fmla="*/ 0 w 573"/>
                  <a:gd name="T3" fmla="*/ 0 h 18"/>
                  <a:gd name="T4" fmla="*/ 1 w 573"/>
                  <a:gd name="T5" fmla="*/ 0 h 18"/>
                  <a:gd name="T6" fmla="*/ 1 w 573"/>
                  <a:gd name="T7" fmla="*/ 0 h 18"/>
                  <a:gd name="T8" fmla="*/ 1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0" name="Freeform 5870">
                <a:extLst>
                  <a:ext uri="{FF2B5EF4-FFF2-40B4-BE49-F238E27FC236}">
                    <a16:creationId xmlns:a16="http://schemas.microsoft.com/office/drawing/2014/main" id="{3D3078F0-48EF-EE15-C846-7DC801589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0" y="3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1" name="Line 5871">
                <a:extLst>
                  <a:ext uri="{FF2B5EF4-FFF2-40B4-BE49-F238E27FC236}">
                    <a16:creationId xmlns:a16="http://schemas.microsoft.com/office/drawing/2014/main" id="{DE5225FD-73AD-8049-D68A-00E06CD9D5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1" y="116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2" name="Freeform 5872">
                <a:extLst>
                  <a:ext uri="{FF2B5EF4-FFF2-40B4-BE49-F238E27FC236}">
                    <a16:creationId xmlns:a16="http://schemas.microsoft.com/office/drawing/2014/main" id="{5D83CA5C-75F0-63AD-825C-B816B62F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90" cy="8"/>
              </a:xfrm>
              <a:custGeom>
                <a:avLst/>
                <a:gdLst>
                  <a:gd name="T0" fmla="*/ 1 w 579"/>
                  <a:gd name="T1" fmla="*/ 0 h 34"/>
                  <a:gd name="T2" fmla="*/ 0 w 579"/>
                  <a:gd name="T3" fmla="*/ 0 h 34"/>
                  <a:gd name="T4" fmla="*/ 1 w 579"/>
                  <a:gd name="T5" fmla="*/ 0 h 34"/>
                  <a:gd name="T6" fmla="*/ 1 w 579"/>
                  <a:gd name="T7" fmla="*/ 0 h 34"/>
                  <a:gd name="T8" fmla="*/ 1 w 57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4"/>
                  <a:gd name="T17" fmla="*/ 579 w 57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9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3" name="Line 5873">
                <a:extLst>
                  <a:ext uri="{FF2B5EF4-FFF2-40B4-BE49-F238E27FC236}">
                    <a16:creationId xmlns:a16="http://schemas.microsoft.com/office/drawing/2014/main" id="{8C0BA9E1-3C78-06E0-F280-86CDF3691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6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4" name="Freeform 5874">
                <a:extLst>
                  <a:ext uri="{FF2B5EF4-FFF2-40B4-BE49-F238E27FC236}">
                    <a16:creationId xmlns:a16="http://schemas.microsoft.com/office/drawing/2014/main" id="{9A45BCF9-2750-6466-9C52-1AD4F7BD4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156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7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5" name="Freeform 5875">
                <a:extLst>
                  <a:ext uri="{FF2B5EF4-FFF2-40B4-BE49-F238E27FC236}">
                    <a16:creationId xmlns:a16="http://schemas.microsoft.com/office/drawing/2014/main" id="{69104DF4-2FD5-023A-EEAF-84F45C7FC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152"/>
                <a:ext cx="287" cy="4"/>
              </a:xfrm>
              <a:custGeom>
                <a:avLst/>
                <a:gdLst>
                  <a:gd name="T0" fmla="*/ 1 w 574"/>
                  <a:gd name="T1" fmla="*/ 0 h 17"/>
                  <a:gd name="T2" fmla="*/ 0 w 574"/>
                  <a:gd name="T3" fmla="*/ 0 h 17"/>
                  <a:gd name="T4" fmla="*/ 1 w 574"/>
                  <a:gd name="T5" fmla="*/ 0 h 17"/>
                  <a:gd name="T6" fmla="*/ 1 w 574"/>
                  <a:gd name="T7" fmla="*/ 0 h 17"/>
                  <a:gd name="T8" fmla="*/ 1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5" y="1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6" name="Freeform 5876">
                <a:extLst>
                  <a:ext uri="{FF2B5EF4-FFF2-40B4-BE49-F238E27FC236}">
                    <a16:creationId xmlns:a16="http://schemas.microsoft.com/office/drawing/2014/main" id="{CB4703BC-F0A4-5272-F054-3A3FAABD4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9" cy="8"/>
              </a:xfrm>
              <a:custGeom>
                <a:avLst/>
                <a:gdLst>
                  <a:gd name="T0" fmla="*/ 0 w 579"/>
                  <a:gd name="T1" fmla="*/ 0 h 33"/>
                  <a:gd name="T2" fmla="*/ 0 w 579"/>
                  <a:gd name="T3" fmla="*/ 0 h 33"/>
                  <a:gd name="T4" fmla="*/ 0 w 579"/>
                  <a:gd name="T5" fmla="*/ 0 h 33"/>
                  <a:gd name="T6" fmla="*/ 0 w 579"/>
                  <a:gd name="T7" fmla="*/ 0 h 33"/>
                  <a:gd name="T8" fmla="*/ 0 w 57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3"/>
                  <a:gd name="T17" fmla="*/ 579 w 579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7" name="Line 5877">
                <a:extLst>
                  <a:ext uri="{FF2B5EF4-FFF2-40B4-BE49-F238E27FC236}">
                    <a16:creationId xmlns:a16="http://schemas.microsoft.com/office/drawing/2014/main" id="{0DA23165-50D5-202A-8299-E413734C8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0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8" name="Freeform 5878">
                <a:extLst>
                  <a:ext uri="{FF2B5EF4-FFF2-40B4-BE49-F238E27FC236}">
                    <a16:creationId xmlns:a16="http://schemas.microsoft.com/office/drawing/2014/main" id="{E6104880-B99F-7E57-92C6-29DFFC47F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1147"/>
                <a:ext cx="286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5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39" name="Freeform 5879">
                <a:extLst>
                  <a:ext uri="{FF2B5EF4-FFF2-40B4-BE49-F238E27FC236}">
                    <a16:creationId xmlns:a16="http://schemas.microsoft.com/office/drawing/2014/main" id="{DDB08F39-AD1B-15E8-6B1A-B8902AEF0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144"/>
                <a:ext cx="286" cy="3"/>
              </a:xfrm>
              <a:custGeom>
                <a:avLst/>
                <a:gdLst>
                  <a:gd name="T0" fmla="*/ 0 w 574"/>
                  <a:gd name="T1" fmla="*/ 0 h 15"/>
                  <a:gd name="T2" fmla="*/ 0 w 574"/>
                  <a:gd name="T3" fmla="*/ 0 h 15"/>
                  <a:gd name="T4" fmla="*/ 0 w 574"/>
                  <a:gd name="T5" fmla="*/ 0 h 15"/>
                  <a:gd name="T6" fmla="*/ 0 w 574"/>
                  <a:gd name="T7" fmla="*/ 0 h 15"/>
                  <a:gd name="T8" fmla="*/ 0 w 57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5"/>
                  <a:gd name="T17" fmla="*/ 574 w 57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5">
                    <a:moveTo>
                      <a:pt x="7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0" name="Freeform 5880">
                <a:extLst>
                  <a:ext uri="{FF2B5EF4-FFF2-40B4-BE49-F238E27FC236}">
                    <a16:creationId xmlns:a16="http://schemas.microsoft.com/office/drawing/2014/main" id="{2B8B64AC-771B-FE72-31CF-6288AA6E6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3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3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1" name="Line 5881">
                <a:extLst>
                  <a:ext uri="{FF2B5EF4-FFF2-40B4-BE49-F238E27FC236}">
                    <a16:creationId xmlns:a16="http://schemas.microsoft.com/office/drawing/2014/main" id="{F98F33DF-017A-7018-0C7F-59C08B4D9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5" y="11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2" name="Freeform 5882">
                <a:extLst>
                  <a:ext uri="{FF2B5EF4-FFF2-40B4-BE49-F238E27FC236}">
                    <a16:creationId xmlns:a16="http://schemas.microsoft.com/office/drawing/2014/main" id="{F011E118-2F4D-52F6-EA7E-CCCAEC88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141"/>
                <a:ext cx="287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3" name="Freeform 5883">
                <a:extLst>
                  <a:ext uri="{FF2B5EF4-FFF2-40B4-BE49-F238E27FC236}">
                    <a16:creationId xmlns:a16="http://schemas.microsoft.com/office/drawing/2014/main" id="{071BFBE8-2737-9BEE-A75C-F1F15FFD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38"/>
                <a:ext cx="287" cy="3"/>
              </a:xfrm>
              <a:custGeom>
                <a:avLst/>
                <a:gdLst>
                  <a:gd name="T0" fmla="*/ 1 w 573"/>
                  <a:gd name="T1" fmla="*/ 0 h 11"/>
                  <a:gd name="T2" fmla="*/ 0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1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4" name="Freeform 5884">
                <a:extLst>
                  <a:ext uri="{FF2B5EF4-FFF2-40B4-BE49-F238E27FC236}">
                    <a16:creationId xmlns:a16="http://schemas.microsoft.com/office/drawing/2014/main" id="{84ADA7A7-4533-08BB-4A3B-62EE9BDC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136"/>
                <a:ext cx="286" cy="2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5" name="Freeform 5885">
                <a:extLst>
                  <a:ext uri="{FF2B5EF4-FFF2-40B4-BE49-F238E27FC236}">
                    <a16:creationId xmlns:a16="http://schemas.microsoft.com/office/drawing/2014/main" id="{44DC8E3E-034C-BB8C-99F7-FA3BA380F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90" cy="7"/>
              </a:xfrm>
              <a:custGeom>
                <a:avLst/>
                <a:gdLst>
                  <a:gd name="T0" fmla="*/ 0 w 581"/>
                  <a:gd name="T1" fmla="*/ 0 h 29"/>
                  <a:gd name="T2" fmla="*/ 0 w 581"/>
                  <a:gd name="T3" fmla="*/ 0 h 29"/>
                  <a:gd name="T4" fmla="*/ 0 w 581"/>
                  <a:gd name="T5" fmla="*/ 0 h 29"/>
                  <a:gd name="T6" fmla="*/ 0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6" name="Line 5886">
                <a:extLst>
                  <a:ext uri="{FF2B5EF4-FFF2-40B4-BE49-F238E27FC236}">
                    <a16:creationId xmlns:a16="http://schemas.microsoft.com/office/drawing/2014/main" id="{C24580DE-40AA-5D50-65B4-0DD2B8AC5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7" name="Freeform 5887">
                <a:extLst>
                  <a:ext uri="{FF2B5EF4-FFF2-40B4-BE49-F238E27FC236}">
                    <a16:creationId xmlns:a16="http://schemas.microsoft.com/office/drawing/2014/main" id="{4FDDAF82-F759-25B4-866C-A163D438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132"/>
                <a:ext cx="287" cy="4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8" name="Freeform 5888">
                <a:extLst>
                  <a:ext uri="{FF2B5EF4-FFF2-40B4-BE49-F238E27FC236}">
                    <a16:creationId xmlns:a16="http://schemas.microsoft.com/office/drawing/2014/main" id="{C32F5D63-7898-65CF-4BB8-53A605C8E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8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49" name="Freeform 5889">
                <a:extLst>
                  <a:ext uri="{FF2B5EF4-FFF2-40B4-BE49-F238E27FC236}">
                    <a16:creationId xmlns:a16="http://schemas.microsoft.com/office/drawing/2014/main" id="{AF2EBDAB-4307-1374-9BE1-053BA57E3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8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0" name="Line 5890">
                <a:extLst>
                  <a:ext uri="{FF2B5EF4-FFF2-40B4-BE49-F238E27FC236}">
                    <a16:creationId xmlns:a16="http://schemas.microsoft.com/office/drawing/2014/main" id="{AFD4DDEA-9FF9-AF6E-E88D-87CD61286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2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1" name="Freeform 5891">
                <a:extLst>
                  <a:ext uri="{FF2B5EF4-FFF2-40B4-BE49-F238E27FC236}">
                    <a16:creationId xmlns:a16="http://schemas.microsoft.com/office/drawing/2014/main" id="{08C91E1C-52F1-1B77-CD22-2A24059BC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127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2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2" name="Freeform 5892">
                <a:extLst>
                  <a:ext uri="{FF2B5EF4-FFF2-40B4-BE49-F238E27FC236}">
                    <a16:creationId xmlns:a16="http://schemas.microsoft.com/office/drawing/2014/main" id="{99472B37-246D-59A4-895F-58ED881B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2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3" name="Freeform 5893">
                <a:extLst>
                  <a:ext uri="{FF2B5EF4-FFF2-40B4-BE49-F238E27FC236}">
                    <a16:creationId xmlns:a16="http://schemas.microsoft.com/office/drawing/2014/main" id="{AE29FA18-8439-51A1-CED1-03321771B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4" name="Line 5894">
                <a:extLst>
                  <a:ext uri="{FF2B5EF4-FFF2-40B4-BE49-F238E27FC236}">
                    <a16:creationId xmlns:a16="http://schemas.microsoft.com/office/drawing/2014/main" id="{9C825B33-A951-80E5-9CCD-CB1706054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5" name="Freeform 5895">
                <a:extLst>
                  <a:ext uri="{FF2B5EF4-FFF2-40B4-BE49-F238E27FC236}">
                    <a16:creationId xmlns:a16="http://schemas.microsoft.com/office/drawing/2014/main" id="{CB6EE3B8-CAF0-DFC7-872A-23E691D99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7" cy="3"/>
              </a:xfrm>
              <a:custGeom>
                <a:avLst/>
                <a:gdLst>
                  <a:gd name="T0" fmla="*/ 1 w 574"/>
                  <a:gd name="T1" fmla="*/ 0 h 13"/>
                  <a:gd name="T2" fmla="*/ 0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1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6" name="Line 5896">
                <a:extLst>
                  <a:ext uri="{FF2B5EF4-FFF2-40B4-BE49-F238E27FC236}">
                    <a16:creationId xmlns:a16="http://schemas.microsoft.com/office/drawing/2014/main" id="{20ACC113-1C16-51B1-3E4D-D60752F39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5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7" name="Freeform 5897">
                <a:extLst>
                  <a:ext uri="{FF2B5EF4-FFF2-40B4-BE49-F238E27FC236}">
                    <a16:creationId xmlns:a16="http://schemas.microsoft.com/office/drawing/2014/main" id="{4BD75340-DBC2-AEE4-87A8-D3043BD8D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8" name="Freeform 5898">
                <a:extLst>
                  <a:ext uri="{FF2B5EF4-FFF2-40B4-BE49-F238E27FC236}">
                    <a16:creationId xmlns:a16="http://schemas.microsoft.com/office/drawing/2014/main" id="{90AE816B-7E73-C623-5F52-4B70BBC5E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119"/>
                <a:ext cx="286" cy="1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59" name="Freeform 5899">
                <a:extLst>
                  <a:ext uri="{FF2B5EF4-FFF2-40B4-BE49-F238E27FC236}">
                    <a16:creationId xmlns:a16="http://schemas.microsoft.com/office/drawing/2014/main" id="{2A8851DA-7674-9A29-DD15-0B011478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8" cy="4"/>
              </a:xfrm>
              <a:custGeom>
                <a:avLst/>
                <a:gdLst>
                  <a:gd name="T0" fmla="*/ 1 w 576"/>
                  <a:gd name="T1" fmla="*/ 0 h 13"/>
                  <a:gd name="T2" fmla="*/ 0 w 576"/>
                  <a:gd name="T3" fmla="*/ 0 h 13"/>
                  <a:gd name="T4" fmla="*/ 1 w 576"/>
                  <a:gd name="T5" fmla="*/ 0 h 13"/>
                  <a:gd name="T6" fmla="*/ 1 w 576"/>
                  <a:gd name="T7" fmla="*/ 0 h 13"/>
                  <a:gd name="T8" fmla="*/ 1 w 576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3"/>
                  <a:gd name="T17" fmla="*/ 576 w 576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3">
                    <a:moveTo>
                      <a:pt x="8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0" name="Line 5900">
                <a:extLst>
                  <a:ext uri="{FF2B5EF4-FFF2-40B4-BE49-F238E27FC236}">
                    <a16:creationId xmlns:a16="http://schemas.microsoft.com/office/drawing/2014/main" id="{FE6AED23-2F35-2BF2-1322-DAF633BE5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2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1" name="Freeform 5901">
                <a:extLst>
                  <a:ext uri="{FF2B5EF4-FFF2-40B4-BE49-F238E27FC236}">
                    <a16:creationId xmlns:a16="http://schemas.microsoft.com/office/drawing/2014/main" id="{F6836457-4351-453F-24F8-A91155BF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117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2" name="Freeform 5902">
                <a:extLst>
                  <a:ext uri="{FF2B5EF4-FFF2-40B4-BE49-F238E27FC236}">
                    <a16:creationId xmlns:a16="http://schemas.microsoft.com/office/drawing/2014/main" id="{EE059B04-A668-CC36-02A2-9CD5E5448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3" name="Freeform 5903">
                <a:extLst>
                  <a:ext uri="{FF2B5EF4-FFF2-40B4-BE49-F238E27FC236}">
                    <a16:creationId xmlns:a16="http://schemas.microsoft.com/office/drawing/2014/main" id="{768E9224-78F1-D46B-44F3-091A4D33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7" cy="3"/>
              </a:xfrm>
              <a:custGeom>
                <a:avLst/>
                <a:gdLst>
                  <a:gd name="T0" fmla="*/ 1 w 574"/>
                  <a:gd name="T1" fmla="*/ 0 h 11"/>
                  <a:gd name="T2" fmla="*/ 0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1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4" name="Line 5904">
                <a:extLst>
                  <a:ext uri="{FF2B5EF4-FFF2-40B4-BE49-F238E27FC236}">
                    <a16:creationId xmlns:a16="http://schemas.microsoft.com/office/drawing/2014/main" id="{4B63AFAE-F801-9877-E9E1-FACCD4858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5" name="Freeform 5905">
                <a:extLst>
                  <a:ext uri="{FF2B5EF4-FFF2-40B4-BE49-F238E27FC236}">
                    <a16:creationId xmlns:a16="http://schemas.microsoft.com/office/drawing/2014/main" id="{37DF5B85-4FCC-5DC6-B4E2-7DB239B85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6" name="Freeform 5906">
                <a:extLst>
                  <a:ext uri="{FF2B5EF4-FFF2-40B4-BE49-F238E27FC236}">
                    <a16:creationId xmlns:a16="http://schemas.microsoft.com/office/drawing/2014/main" id="{B643317B-4FC9-9DEA-269E-4B77379C0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112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7" name="Freeform 5907">
                <a:extLst>
                  <a:ext uri="{FF2B5EF4-FFF2-40B4-BE49-F238E27FC236}">
                    <a16:creationId xmlns:a16="http://schemas.microsoft.com/office/drawing/2014/main" id="{F0BCFDBA-93A0-6227-E363-994392C74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7" cy="2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8" name="Line 5908">
                <a:extLst>
                  <a:ext uri="{FF2B5EF4-FFF2-40B4-BE49-F238E27FC236}">
                    <a16:creationId xmlns:a16="http://schemas.microsoft.com/office/drawing/2014/main" id="{58567809-4868-F1C0-C8B8-4FFC106BF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5" y="111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69" name="Freeform 5909">
                <a:extLst>
                  <a:ext uri="{FF2B5EF4-FFF2-40B4-BE49-F238E27FC236}">
                    <a16:creationId xmlns:a16="http://schemas.microsoft.com/office/drawing/2014/main" id="{65E9182C-2425-E5B7-B02A-8F616B56D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111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0" name="Freeform 5910">
                <a:extLst>
                  <a:ext uri="{FF2B5EF4-FFF2-40B4-BE49-F238E27FC236}">
                    <a16:creationId xmlns:a16="http://schemas.microsoft.com/office/drawing/2014/main" id="{02E7DF5D-E212-DFF9-47DB-C5B7B4A3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1110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1" name="Freeform 5911">
                <a:extLst>
                  <a:ext uri="{FF2B5EF4-FFF2-40B4-BE49-F238E27FC236}">
                    <a16:creationId xmlns:a16="http://schemas.microsoft.com/office/drawing/2014/main" id="{F819876C-E965-CB56-A6C3-45DB147DC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2" name="Line 5912">
                <a:extLst>
                  <a:ext uri="{FF2B5EF4-FFF2-40B4-BE49-F238E27FC236}">
                    <a16:creationId xmlns:a16="http://schemas.microsoft.com/office/drawing/2014/main" id="{64E9990A-9F32-A3AD-685B-15181A9C9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1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3" name="Freeform 5913">
                <a:extLst>
                  <a:ext uri="{FF2B5EF4-FFF2-40B4-BE49-F238E27FC236}">
                    <a16:creationId xmlns:a16="http://schemas.microsoft.com/office/drawing/2014/main" id="{85842C6E-606C-8801-87C1-A196E4B5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4" name="Freeform 5914">
                <a:extLst>
                  <a:ext uri="{FF2B5EF4-FFF2-40B4-BE49-F238E27FC236}">
                    <a16:creationId xmlns:a16="http://schemas.microsoft.com/office/drawing/2014/main" id="{70513EB9-C75D-CDAE-0D75-98A0442A9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107"/>
                <a:ext cx="287" cy="1"/>
              </a:xfrm>
              <a:custGeom>
                <a:avLst/>
                <a:gdLst>
                  <a:gd name="T0" fmla="*/ 1 w 573"/>
                  <a:gd name="T1" fmla="*/ 0 h 5"/>
                  <a:gd name="T2" fmla="*/ 0 w 573"/>
                  <a:gd name="T3" fmla="*/ 0 h 5"/>
                  <a:gd name="T4" fmla="*/ 1 w 573"/>
                  <a:gd name="T5" fmla="*/ 0 h 5"/>
                  <a:gd name="T6" fmla="*/ 1 w 573"/>
                  <a:gd name="T7" fmla="*/ 0 h 5"/>
                  <a:gd name="T8" fmla="*/ 1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5" y="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5" name="Freeform 5915">
                <a:extLst>
                  <a:ext uri="{FF2B5EF4-FFF2-40B4-BE49-F238E27FC236}">
                    <a16:creationId xmlns:a16="http://schemas.microsoft.com/office/drawing/2014/main" id="{6FAB401F-5FB9-8932-9CE5-BE12D8D51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6" name="Line 5916">
                <a:extLst>
                  <a:ext uri="{FF2B5EF4-FFF2-40B4-BE49-F238E27FC236}">
                    <a16:creationId xmlns:a16="http://schemas.microsoft.com/office/drawing/2014/main" id="{581F5368-6DED-05F0-26E7-FCA4819555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7" y="110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7" name="Freeform 5917">
                <a:extLst>
                  <a:ext uri="{FF2B5EF4-FFF2-40B4-BE49-F238E27FC236}">
                    <a16:creationId xmlns:a16="http://schemas.microsoft.com/office/drawing/2014/main" id="{F9C8C583-E6AA-E197-C891-A46F8DD13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106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8" name="Freeform 5918">
                <a:extLst>
                  <a:ext uri="{FF2B5EF4-FFF2-40B4-BE49-F238E27FC236}">
                    <a16:creationId xmlns:a16="http://schemas.microsoft.com/office/drawing/2014/main" id="{EAB751FC-CB55-95AB-FC6D-03F746A3E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79" name="Freeform 5919">
                <a:extLst>
                  <a:ext uri="{FF2B5EF4-FFF2-40B4-BE49-F238E27FC236}">
                    <a16:creationId xmlns:a16="http://schemas.microsoft.com/office/drawing/2014/main" id="{99F7072D-0C1F-9100-3B39-1C4587D8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0" name="Line 5920">
                <a:extLst>
                  <a:ext uri="{FF2B5EF4-FFF2-40B4-BE49-F238E27FC236}">
                    <a16:creationId xmlns:a16="http://schemas.microsoft.com/office/drawing/2014/main" id="{99B52AAB-C49A-5013-89CA-08AE9B2D41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4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1" name="Freeform 5921">
                <a:extLst>
                  <a:ext uri="{FF2B5EF4-FFF2-40B4-BE49-F238E27FC236}">
                    <a16:creationId xmlns:a16="http://schemas.microsoft.com/office/drawing/2014/main" id="{BA39F9EA-261B-5AF5-FD88-8D8D96B88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103"/>
                <a:ext cx="286" cy="2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2" name="Freeform 5922">
                <a:extLst>
                  <a:ext uri="{FF2B5EF4-FFF2-40B4-BE49-F238E27FC236}">
                    <a16:creationId xmlns:a16="http://schemas.microsoft.com/office/drawing/2014/main" id="{CC564FA0-3A35-B571-738A-A06869E1B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5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3" name="Freeform 5923">
                <a:extLst>
                  <a:ext uri="{FF2B5EF4-FFF2-40B4-BE49-F238E27FC236}">
                    <a16:creationId xmlns:a16="http://schemas.microsoft.com/office/drawing/2014/main" id="{A989E035-CAE3-17D1-85C1-AB5873A72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4" name="Line 5924">
                <a:extLst>
                  <a:ext uri="{FF2B5EF4-FFF2-40B4-BE49-F238E27FC236}">
                    <a16:creationId xmlns:a16="http://schemas.microsoft.com/office/drawing/2014/main" id="{2B48A6DB-F74E-B55C-1894-E872AFC06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0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5" name="Freeform 5925">
                <a:extLst>
                  <a:ext uri="{FF2B5EF4-FFF2-40B4-BE49-F238E27FC236}">
                    <a16:creationId xmlns:a16="http://schemas.microsoft.com/office/drawing/2014/main" id="{2E4F0C55-A6F7-0327-F9A4-C91C301E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1101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2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6" name="Freeform 5926">
                <a:extLst>
                  <a:ext uri="{FF2B5EF4-FFF2-40B4-BE49-F238E27FC236}">
                    <a16:creationId xmlns:a16="http://schemas.microsoft.com/office/drawing/2014/main" id="{CA1CBD8D-5532-9841-7BA3-F26115EBF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1101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7" name="Freeform 5927">
                <a:extLst>
                  <a:ext uri="{FF2B5EF4-FFF2-40B4-BE49-F238E27FC236}">
                    <a16:creationId xmlns:a16="http://schemas.microsoft.com/office/drawing/2014/main" id="{C2F9D4A8-A396-1E1E-BD4C-C6EB13F95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100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8" name="Freeform 5928">
                <a:extLst>
                  <a:ext uri="{FF2B5EF4-FFF2-40B4-BE49-F238E27FC236}">
                    <a16:creationId xmlns:a16="http://schemas.microsoft.com/office/drawing/2014/main" id="{F7B1E709-A939-FC1A-50BF-06E6AE0C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89" name="Line 5929">
                <a:extLst>
                  <a:ext uri="{FF2B5EF4-FFF2-40B4-BE49-F238E27FC236}">
                    <a16:creationId xmlns:a16="http://schemas.microsoft.com/office/drawing/2014/main" id="{7637382F-1365-684C-8331-4EB6E63CC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" y="110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0" name="Freeform 5930">
                <a:extLst>
                  <a:ext uri="{FF2B5EF4-FFF2-40B4-BE49-F238E27FC236}">
                    <a16:creationId xmlns:a16="http://schemas.microsoft.com/office/drawing/2014/main" id="{0587C417-CEA5-C321-9CC8-F562BEEB7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099"/>
                <a:ext cx="286" cy="1"/>
              </a:xfrm>
              <a:custGeom>
                <a:avLst/>
                <a:gdLst>
                  <a:gd name="T0" fmla="*/ 1 w 572"/>
                  <a:gd name="T1" fmla="*/ 0 h 3"/>
                  <a:gd name="T2" fmla="*/ 0 w 572"/>
                  <a:gd name="T3" fmla="*/ 0 h 3"/>
                  <a:gd name="T4" fmla="*/ 1 w 572"/>
                  <a:gd name="T5" fmla="*/ 0 h 3"/>
                  <a:gd name="T6" fmla="*/ 1 w 572"/>
                  <a:gd name="T7" fmla="*/ 0 h 3"/>
                  <a:gd name="T8" fmla="*/ 1 w 57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3"/>
                  <a:gd name="T17" fmla="*/ 572 w 57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1" name="Freeform 5931">
                <a:extLst>
                  <a:ext uri="{FF2B5EF4-FFF2-40B4-BE49-F238E27FC236}">
                    <a16:creationId xmlns:a16="http://schemas.microsoft.com/office/drawing/2014/main" id="{4BF7A491-9B1D-7C90-E306-AA1ABD2A1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098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2" name="Freeform 5932">
                <a:extLst>
                  <a:ext uri="{FF2B5EF4-FFF2-40B4-BE49-F238E27FC236}">
                    <a16:creationId xmlns:a16="http://schemas.microsoft.com/office/drawing/2014/main" id="{72E6AFF2-CB1B-ED82-96E3-408EB1B70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8" cy="2"/>
              </a:xfrm>
              <a:custGeom>
                <a:avLst/>
                <a:gdLst>
                  <a:gd name="T0" fmla="*/ 1 w 575"/>
                  <a:gd name="T1" fmla="*/ 0 h 8"/>
                  <a:gd name="T2" fmla="*/ 0 w 575"/>
                  <a:gd name="T3" fmla="*/ 0 h 8"/>
                  <a:gd name="T4" fmla="*/ 1 w 575"/>
                  <a:gd name="T5" fmla="*/ 0 h 8"/>
                  <a:gd name="T6" fmla="*/ 1 w 575"/>
                  <a:gd name="T7" fmla="*/ 0 h 8"/>
                  <a:gd name="T8" fmla="*/ 1 w 57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8"/>
                  <a:gd name="T17" fmla="*/ 575 w 575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3" name="Line 5933">
                <a:extLst>
                  <a:ext uri="{FF2B5EF4-FFF2-40B4-BE49-F238E27FC236}">
                    <a16:creationId xmlns:a16="http://schemas.microsoft.com/office/drawing/2014/main" id="{6420B308-80C9-D6DD-2C49-BD5333413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3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4" name="Freeform 5934">
                <a:extLst>
                  <a:ext uri="{FF2B5EF4-FFF2-40B4-BE49-F238E27FC236}">
                    <a16:creationId xmlns:a16="http://schemas.microsoft.com/office/drawing/2014/main" id="{5934AEDB-1DF6-BF4D-4312-8E4450F88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5" name="Freeform 5935">
                <a:extLst>
                  <a:ext uri="{FF2B5EF4-FFF2-40B4-BE49-F238E27FC236}">
                    <a16:creationId xmlns:a16="http://schemas.microsoft.com/office/drawing/2014/main" id="{18488079-1E46-6D7E-926B-42B4E92B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9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6" name="Freeform 5936">
                <a:extLst>
                  <a:ext uri="{FF2B5EF4-FFF2-40B4-BE49-F238E27FC236}">
                    <a16:creationId xmlns:a16="http://schemas.microsoft.com/office/drawing/2014/main" id="{AD20BAB6-7CD8-ADF7-1F9C-DB943FAD7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096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7" name="Freeform 5937">
                <a:extLst>
                  <a:ext uri="{FF2B5EF4-FFF2-40B4-BE49-F238E27FC236}">
                    <a16:creationId xmlns:a16="http://schemas.microsoft.com/office/drawing/2014/main" id="{D6641319-3A75-DCB7-5D91-1D1E3D306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8" name="Line 5938">
                <a:extLst>
                  <a:ext uri="{FF2B5EF4-FFF2-40B4-BE49-F238E27FC236}">
                    <a16:creationId xmlns:a16="http://schemas.microsoft.com/office/drawing/2014/main" id="{289ED224-58E0-5978-C6CE-1936E2C03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9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99" name="Freeform 5939">
                <a:extLst>
                  <a:ext uri="{FF2B5EF4-FFF2-40B4-BE49-F238E27FC236}">
                    <a16:creationId xmlns:a16="http://schemas.microsoft.com/office/drawing/2014/main" id="{86C50C54-F418-8BB1-6F9F-8CB379383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0" name="Freeform 5940">
                <a:extLst>
                  <a:ext uri="{FF2B5EF4-FFF2-40B4-BE49-F238E27FC236}">
                    <a16:creationId xmlns:a16="http://schemas.microsoft.com/office/drawing/2014/main" id="{AEA6E916-42C2-6073-A208-FD9B238BE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1" name="Freeform 5941">
                <a:extLst>
                  <a:ext uri="{FF2B5EF4-FFF2-40B4-BE49-F238E27FC236}">
                    <a16:creationId xmlns:a16="http://schemas.microsoft.com/office/drawing/2014/main" id="{021D45A2-F2E1-6E87-9C1F-B4F169BD4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2" name="Freeform 5942">
                <a:extLst>
                  <a:ext uri="{FF2B5EF4-FFF2-40B4-BE49-F238E27FC236}">
                    <a16:creationId xmlns:a16="http://schemas.microsoft.com/office/drawing/2014/main" id="{32EB3B4B-0C17-8A5E-8FA5-BCEA6DE12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8" cy="2"/>
              </a:xfrm>
              <a:custGeom>
                <a:avLst/>
                <a:gdLst>
                  <a:gd name="T0" fmla="*/ 1 w 575"/>
                  <a:gd name="T1" fmla="*/ 0 h 7"/>
                  <a:gd name="T2" fmla="*/ 0 w 575"/>
                  <a:gd name="T3" fmla="*/ 0 h 7"/>
                  <a:gd name="T4" fmla="*/ 1 w 575"/>
                  <a:gd name="T5" fmla="*/ 0 h 7"/>
                  <a:gd name="T6" fmla="*/ 1 w 575"/>
                  <a:gd name="T7" fmla="*/ 0 h 7"/>
                  <a:gd name="T8" fmla="*/ 1 w 57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7"/>
                  <a:gd name="T17" fmla="*/ 575 w 57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3" name="Line 5943">
                <a:extLst>
                  <a:ext uri="{FF2B5EF4-FFF2-40B4-BE49-F238E27FC236}">
                    <a16:creationId xmlns:a16="http://schemas.microsoft.com/office/drawing/2014/main" id="{445A3B08-54F9-D574-A53A-780EA5A10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5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4" name="Freeform 5944">
                <a:extLst>
                  <a:ext uri="{FF2B5EF4-FFF2-40B4-BE49-F238E27FC236}">
                    <a16:creationId xmlns:a16="http://schemas.microsoft.com/office/drawing/2014/main" id="{EBCE6235-2AC1-8C29-A003-C189B3D3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093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5" name="Freeform 5945">
                <a:extLst>
                  <a:ext uri="{FF2B5EF4-FFF2-40B4-BE49-F238E27FC236}">
                    <a16:creationId xmlns:a16="http://schemas.microsoft.com/office/drawing/2014/main" id="{04B5BBE1-A3E7-2CAD-A9D9-748836FF7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09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6" name="Freeform 5946">
                <a:extLst>
                  <a:ext uri="{FF2B5EF4-FFF2-40B4-BE49-F238E27FC236}">
                    <a16:creationId xmlns:a16="http://schemas.microsoft.com/office/drawing/2014/main" id="{9E321D80-77DE-C602-1DBE-F03CC5FE8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7" name="Line 5947">
                <a:extLst>
                  <a:ext uri="{FF2B5EF4-FFF2-40B4-BE49-F238E27FC236}">
                    <a16:creationId xmlns:a16="http://schemas.microsoft.com/office/drawing/2014/main" id="{EF812CCE-4BFB-C2C2-4626-54A5DE0BE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8" name="Freeform 5948">
                <a:extLst>
                  <a:ext uri="{FF2B5EF4-FFF2-40B4-BE49-F238E27FC236}">
                    <a16:creationId xmlns:a16="http://schemas.microsoft.com/office/drawing/2014/main" id="{9BC293BB-913B-2A2A-274E-7E5922F6E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92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09" name="Freeform 5949">
                <a:extLst>
                  <a:ext uri="{FF2B5EF4-FFF2-40B4-BE49-F238E27FC236}">
                    <a16:creationId xmlns:a16="http://schemas.microsoft.com/office/drawing/2014/main" id="{2145CC3B-8452-2FE4-21DA-7108BF83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0" name="Freeform 5950">
                <a:extLst>
                  <a:ext uri="{FF2B5EF4-FFF2-40B4-BE49-F238E27FC236}">
                    <a16:creationId xmlns:a16="http://schemas.microsoft.com/office/drawing/2014/main" id="{1C64AAAA-5017-1E35-F060-90E024B24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091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1" name="Freeform 5951">
                <a:extLst>
                  <a:ext uri="{FF2B5EF4-FFF2-40B4-BE49-F238E27FC236}">
                    <a16:creationId xmlns:a16="http://schemas.microsoft.com/office/drawing/2014/main" id="{CCAAD6D4-D3B3-E667-76CB-8106D1BB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2" name="Line 5952">
                <a:extLst>
                  <a:ext uri="{FF2B5EF4-FFF2-40B4-BE49-F238E27FC236}">
                    <a16:creationId xmlns:a16="http://schemas.microsoft.com/office/drawing/2014/main" id="{A7A0E930-7762-7F1A-496A-20709D9F6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7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3" name="Freeform 5953">
                <a:extLst>
                  <a:ext uri="{FF2B5EF4-FFF2-40B4-BE49-F238E27FC236}">
                    <a16:creationId xmlns:a16="http://schemas.microsoft.com/office/drawing/2014/main" id="{DE786A4A-C3FC-D867-FC82-C7F7E6B98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9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4" name="Freeform 5954">
                <a:extLst>
                  <a:ext uri="{FF2B5EF4-FFF2-40B4-BE49-F238E27FC236}">
                    <a16:creationId xmlns:a16="http://schemas.microsoft.com/office/drawing/2014/main" id="{8257C2C7-6DF1-3142-CC24-D6948E85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090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4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5" name="Freeform 5955">
                <a:extLst>
                  <a:ext uri="{FF2B5EF4-FFF2-40B4-BE49-F238E27FC236}">
                    <a16:creationId xmlns:a16="http://schemas.microsoft.com/office/drawing/2014/main" id="{B8F285AE-6B1C-1058-9A64-A2ADDEC5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6" name="Freeform 5956">
                <a:extLst>
                  <a:ext uri="{FF2B5EF4-FFF2-40B4-BE49-F238E27FC236}">
                    <a16:creationId xmlns:a16="http://schemas.microsoft.com/office/drawing/2014/main" id="{4F99B91B-9D8E-F974-6797-255FEC2B3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8" cy="1"/>
              </a:xfrm>
              <a:custGeom>
                <a:avLst/>
                <a:gdLst>
                  <a:gd name="T0" fmla="*/ 0 w 577"/>
                  <a:gd name="T1" fmla="*/ 0 h 4"/>
                  <a:gd name="T2" fmla="*/ 0 w 577"/>
                  <a:gd name="T3" fmla="*/ 0 h 4"/>
                  <a:gd name="T4" fmla="*/ 0 w 577"/>
                  <a:gd name="T5" fmla="*/ 0 h 4"/>
                  <a:gd name="T6" fmla="*/ 0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9" y="4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7" name="Line 5957">
                <a:extLst>
                  <a:ext uri="{FF2B5EF4-FFF2-40B4-BE49-F238E27FC236}">
                    <a16:creationId xmlns:a16="http://schemas.microsoft.com/office/drawing/2014/main" id="{318B8A12-7441-0765-AA9E-87BCDE0F9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3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8" name="Freeform 5958">
                <a:extLst>
                  <a:ext uri="{FF2B5EF4-FFF2-40B4-BE49-F238E27FC236}">
                    <a16:creationId xmlns:a16="http://schemas.microsoft.com/office/drawing/2014/main" id="{115FE48E-4DF1-FB5B-6361-89AB5D2A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19" name="Freeform 5959">
                <a:extLst>
                  <a:ext uri="{FF2B5EF4-FFF2-40B4-BE49-F238E27FC236}">
                    <a16:creationId xmlns:a16="http://schemas.microsoft.com/office/drawing/2014/main" id="{B56BEC9F-ED9D-972B-851D-136D6F6A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0" name="Freeform 5960">
                <a:extLst>
                  <a:ext uri="{FF2B5EF4-FFF2-40B4-BE49-F238E27FC236}">
                    <a16:creationId xmlns:a16="http://schemas.microsoft.com/office/drawing/2014/main" id="{5DB621A0-200C-8B06-AEF1-C773DA9AC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1" name="Freeform 5961">
                <a:extLst>
                  <a:ext uri="{FF2B5EF4-FFF2-40B4-BE49-F238E27FC236}">
                    <a16:creationId xmlns:a16="http://schemas.microsoft.com/office/drawing/2014/main" id="{FDEBF9FE-A3D9-9155-A382-1C237FEE3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2" name="Freeform 5962">
                <a:extLst>
                  <a:ext uri="{FF2B5EF4-FFF2-40B4-BE49-F238E27FC236}">
                    <a16:creationId xmlns:a16="http://schemas.microsoft.com/office/drawing/2014/main" id="{E01FF542-D9BC-0FDA-86D7-98D67E1E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3" name="Line 5963">
                <a:extLst>
                  <a:ext uri="{FF2B5EF4-FFF2-40B4-BE49-F238E27FC236}">
                    <a16:creationId xmlns:a16="http://schemas.microsoft.com/office/drawing/2014/main" id="{4C6854C8-F04E-BC88-C668-939101B7E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9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4" name="Freeform 5964">
                <a:extLst>
                  <a:ext uri="{FF2B5EF4-FFF2-40B4-BE49-F238E27FC236}">
                    <a16:creationId xmlns:a16="http://schemas.microsoft.com/office/drawing/2014/main" id="{CFA805BF-2975-C7BA-45ED-99DC56D62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088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5" name="Freeform 5965">
                <a:extLst>
                  <a:ext uri="{FF2B5EF4-FFF2-40B4-BE49-F238E27FC236}">
                    <a16:creationId xmlns:a16="http://schemas.microsoft.com/office/drawing/2014/main" id="{69F28CF2-3C74-E649-DFE1-512997809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6" name="Freeform 5966">
                <a:extLst>
                  <a:ext uri="{FF2B5EF4-FFF2-40B4-BE49-F238E27FC236}">
                    <a16:creationId xmlns:a16="http://schemas.microsoft.com/office/drawing/2014/main" id="{2ABA6F1F-68C2-5790-AF97-333F199D8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7" name="Freeform 5967">
                <a:extLst>
                  <a:ext uri="{FF2B5EF4-FFF2-40B4-BE49-F238E27FC236}">
                    <a16:creationId xmlns:a16="http://schemas.microsoft.com/office/drawing/2014/main" id="{5652AF72-C912-A6F0-7061-C952BBA2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8" name="Line 5968">
                <a:extLst>
                  <a:ext uri="{FF2B5EF4-FFF2-40B4-BE49-F238E27FC236}">
                    <a16:creationId xmlns:a16="http://schemas.microsoft.com/office/drawing/2014/main" id="{D9897683-10A0-8304-11DE-8AD8FD4774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5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29" name="Freeform 5969">
                <a:extLst>
                  <a:ext uri="{FF2B5EF4-FFF2-40B4-BE49-F238E27FC236}">
                    <a16:creationId xmlns:a16="http://schemas.microsoft.com/office/drawing/2014/main" id="{940940D5-AE78-5861-6C91-CD89D00D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0" name="Freeform 5970">
                <a:extLst>
                  <a:ext uri="{FF2B5EF4-FFF2-40B4-BE49-F238E27FC236}">
                    <a16:creationId xmlns:a16="http://schemas.microsoft.com/office/drawing/2014/main" id="{4A1C12A0-2AD4-8B65-6A6B-CB6CE7FC6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087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1" name="Freeform 5971">
                <a:extLst>
                  <a:ext uri="{FF2B5EF4-FFF2-40B4-BE49-F238E27FC236}">
                    <a16:creationId xmlns:a16="http://schemas.microsoft.com/office/drawing/2014/main" id="{DBD12DE8-94EE-B663-82E2-73D6EEEE3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2" name="Freeform 5972">
                <a:extLst>
                  <a:ext uri="{FF2B5EF4-FFF2-40B4-BE49-F238E27FC236}">
                    <a16:creationId xmlns:a16="http://schemas.microsoft.com/office/drawing/2014/main" id="{72CAD6D6-77A8-FAC3-2973-C95D4ECF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8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3" name="Line 5973">
                <a:extLst>
                  <a:ext uri="{FF2B5EF4-FFF2-40B4-BE49-F238E27FC236}">
                    <a16:creationId xmlns:a16="http://schemas.microsoft.com/office/drawing/2014/main" id="{FFA41D73-367E-407C-A13C-D815A1480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1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4" name="Freeform 5974">
                <a:extLst>
                  <a:ext uri="{FF2B5EF4-FFF2-40B4-BE49-F238E27FC236}">
                    <a16:creationId xmlns:a16="http://schemas.microsoft.com/office/drawing/2014/main" id="{239F9A79-5C10-9A3E-ADE4-5A1D9DB07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5" name="Freeform 5975">
                <a:extLst>
                  <a:ext uri="{FF2B5EF4-FFF2-40B4-BE49-F238E27FC236}">
                    <a16:creationId xmlns:a16="http://schemas.microsoft.com/office/drawing/2014/main" id="{7D58D751-E230-BF72-DD6B-02DFB9300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6" name="Freeform 5976">
                <a:extLst>
                  <a:ext uri="{FF2B5EF4-FFF2-40B4-BE49-F238E27FC236}">
                    <a16:creationId xmlns:a16="http://schemas.microsoft.com/office/drawing/2014/main" id="{DD0B645E-3784-E3D8-F7BC-52BB48231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085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7" name="Freeform 5977">
                <a:extLst>
                  <a:ext uri="{FF2B5EF4-FFF2-40B4-BE49-F238E27FC236}">
                    <a16:creationId xmlns:a16="http://schemas.microsoft.com/office/drawing/2014/main" id="{16B5D033-9264-94F7-EF52-B6451E5FF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7" cy="1"/>
              </a:xfrm>
              <a:custGeom>
                <a:avLst/>
                <a:gdLst>
                  <a:gd name="T0" fmla="*/ 0 w 576"/>
                  <a:gd name="T1" fmla="*/ 1 h 2"/>
                  <a:gd name="T2" fmla="*/ 0 w 576"/>
                  <a:gd name="T3" fmla="*/ 0 h 2"/>
                  <a:gd name="T4" fmla="*/ 0 w 576"/>
                  <a:gd name="T5" fmla="*/ 0 h 2"/>
                  <a:gd name="T6" fmla="*/ 0 w 576"/>
                  <a:gd name="T7" fmla="*/ 1 h 2"/>
                  <a:gd name="T8" fmla="*/ 0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8" name="Line 5978">
                <a:extLst>
                  <a:ext uri="{FF2B5EF4-FFF2-40B4-BE49-F238E27FC236}">
                    <a16:creationId xmlns:a16="http://schemas.microsoft.com/office/drawing/2014/main" id="{5255F96E-67B4-90DD-BFEA-2F81693A6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" y="108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39" name="Freeform 5979">
                <a:extLst>
                  <a:ext uri="{FF2B5EF4-FFF2-40B4-BE49-F238E27FC236}">
                    <a16:creationId xmlns:a16="http://schemas.microsoft.com/office/drawing/2014/main" id="{2F7732D9-9C08-2F4A-B05E-AFF85CB38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085"/>
                <a:ext cx="285" cy="1"/>
              </a:xfrm>
              <a:custGeom>
                <a:avLst/>
                <a:gdLst>
                  <a:gd name="T0" fmla="*/ 0 w 572"/>
                  <a:gd name="T1" fmla="*/ 1 h 1"/>
                  <a:gd name="T2" fmla="*/ 0 w 572"/>
                  <a:gd name="T3" fmla="*/ 0 h 1"/>
                  <a:gd name="T4" fmla="*/ 0 w 572"/>
                  <a:gd name="T5" fmla="*/ 0 h 1"/>
                  <a:gd name="T6" fmla="*/ 0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5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0" name="Freeform 5980">
                <a:extLst>
                  <a:ext uri="{FF2B5EF4-FFF2-40B4-BE49-F238E27FC236}">
                    <a16:creationId xmlns:a16="http://schemas.microsoft.com/office/drawing/2014/main" id="{68CE35AB-39EF-4F71-7CA5-2100BFCF5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1" name="Freeform 5981">
                <a:extLst>
                  <a:ext uri="{FF2B5EF4-FFF2-40B4-BE49-F238E27FC236}">
                    <a16:creationId xmlns:a16="http://schemas.microsoft.com/office/drawing/2014/main" id="{860349E5-FB54-9FA7-D980-CAF520683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2" name="Line 5982">
                <a:extLst>
                  <a:ext uri="{FF2B5EF4-FFF2-40B4-BE49-F238E27FC236}">
                    <a16:creationId xmlns:a16="http://schemas.microsoft.com/office/drawing/2014/main" id="{C17A877C-71FE-E1F6-95C3-96B0266DC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3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3" name="Freeform 5983">
                <a:extLst>
                  <a:ext uri="{FF2B5EF4-FFF2-40B4-BE49-F238E27FC236}">
                    <a16:creationId xmlns:a16="http://schemas.microsoft.com/office/drawing/2014/main" id="{17A39843-238D-527D-7E45-671C31C3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084"/>
                <a:ext cx="288" cy="1"/>
              </a:xfrm>
              <a:custGeom>
                <a:avLst/>
                <a:gdLst>
                  <a:gd name="T0" fmla="*/ 1 w 576"/>
                  <a:gd name="T1" fmla="*/ 1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1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7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1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4" name="Line 5984">
                <a:extLst>
                  <a:ext uri="{FF2B5EF4-FFF2-40B4-BE49-F238E27FC236}">
                    <a16:creationId xmlns:a16="http://schemas.microsoft.com/office/drawing/2014/main" id="{C91BC3E8-3E55-4CE8-3420-8325D80B1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5" name="Freeform 5985">
                <a:extLst>
                  <a:ext uri="{FF2B5EF4-FFF2-40B4-BE49-F238E27FC236}">
                    <a16:creationId xmlns:a16="http://schemas.microsoft.com/office/drawing/2014/main" id="{62005F5D-9EAA-DD57-75BD-3078E1CF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1084"/>
                <a:ext cx="288" cy="1"/>
              </a:xfrm>
              <a:custGeom>
                <a:avLst/>
                <a:gdLst>
                  <a:gd name="T0" fmla="*/ 0 w 577"/>
                  <a:gd name="T1" fmla="*/ 0 h 1"/>
                  <a:gd name="T2" fmla="*/ 0 w 577"/>
                  <a:gd name="T3" fmla="*/ 0 h 1"/>
                  <a:gd name="T4" fmla="*/ 0 w 577"/>
                  <a:gd name="T5" fmla="*/ 0 h 1"/>
                  <a:gd name="T6" fmla="*/ 0 w 577"/>
                  <a:gd name="T7" fmla="*/ 0 h 1"/>
                  <a:gd name="T8" fmla="*/ 0 w 57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10" y="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6" name="Line 5986">
                <a:extLst>
                  <a:ext uri="{FF2B5EF4-FFF2-40B4-BE49-F238E27FC236}">
                    <a16:creationId xmlns:a16="http://schemas.microsoft.com/office/drawing/2014/main" id="{58721EAF-AB90-352C-EA7F-BB25FD71F3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4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7" name="Freeform 5987">
                <a:extLst>
                  <a:ext uri="{FF2B5EF4-FFF2-40B4-BE49-F238E27FC236}">
                    <a16:creationId xmlns:a16="http://schemas.microsoft.com/office/drawing/2014/main" id="{49F5CCBB-79DE-649A-5105-78598C229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084"/>
                <a:ext cx="328" cy="519"/>
              </a:xfrm>
              <a:custGeom>
                <a:avLst/>
                <a:gdLst>
                  <a:gd name="T0" fmla="*/ 0 w 657"/>
                  <a:gd name="T1" fmla="*/ 0 h 2075"/>
                  <a:gd name="T2" fmla="*/ 0 w 657"/>
                  <a:gd name="T3" fmla="*/ 0 h 2075"/>
                  <a:gd name="T4" fmla="*/ 0 w 657"/>
                  <a:gd name="T5" fmla="*/ 0 h 2075"/>
                  <a:gd name="T6" fmla="*/ 0 w 657"/>
                  <a:gd name="T7" fmla="*/ 0 h 2075"/>
                  <a:gd name="T8" fmla="*/ 0 w 657"/>
                  <a:gd name="T9" fmla="*/ 0 h 2075"/>
                  <a:gd name="T10" fmla="*/ 0 w 657"/>
                  <a:gd name="T11" fmla="*/ 0 h 2075"/>
                  <a:gd name="T12" fmla="*/ 0 w 657"/>
                  <a:gd name="T13" fmla="*/ 0 h 2075"/>
                  <a:gd name="T14" fmla="*/ 0 w 657"/>
                  <a:gd name="T15" fmla="*/ 0 h 2075"/>
                  <a:gd name="T16" fmla="*/ 0 w 657"/>
                  <a:gd name="T17" fmla="*/ 0 h 2075"/>
                  <a:gd name="T18" fmla="*/ 0 w 657"/>
                  <a:gd name="T19" fmla="*/ 0 h 2075"/>
                  <a:gd name="T20" fmla="*/ 0 w 657"/>
                  <a:gd name="T21" fmla="*/ 0 h 2075"/>
                  <a:gd name="T22" fmla="*/ 0 w 657"/>
                  <a:gd name="T23" fmla="*/ 0 h 2075"/>
                  <a:gd name="T24" fmla="*/ 0 w 657"/>
                  <a:gd name="T25" fmla="*/ 0 h 2075"/>
                  <a:gd name="T26" fmla="*/ 0 w 657"/>
                  <a:gd name="T27" fmla="*/ 0 h 2075"/>
                  <a:gd name="T28" fmla="*/ 0 w 657"/>
                  <a:gd name="T29" fmla="*/ 0 h 2075"/>
                  <a:gd name="T30" fmla="*/ 0 w 657"/>
                  <a:gd name="T31" fmla="*/ 0 h 2075"/>
                  <a:gd name="T32" fmla="*/ 0 w 657"/>
                  <a:gd name="T33" fmla="*/ 0 h 2075"/>
                  <a:gd name="T34" fmla="*/ 0 w 657"/>
                  <a:gd name="T35" fmla="*/ 0 h 2075"/>
                  <a:gd name="T36" fmla="*/ 0 w 657"/>
                  <a:gd name="T37" fmla="*/ 0 h 2075"/>
                  <a:gd name="T38" fmla="*/ 0 w 657"/>
                  <a:gd name="T39" fmla="*/ 0 h 2075"/>
                  <a:gd name="T40" fmla="*/ 0 w 657"/>
                  <a:gd name="T41" fmla="*/ 0 h 2075"/>
                  <a:gd name="T42" fmla="*/ 0 w 657"/>
                  <a:gd name="T43" fmla="*/ 0 h 2075"/>
                  <a:gd name="T44" fmla="*/ 0 w 657"/>
                  <a:gd name="T45" fmla="*/ 0 h 2075"/>
                  <a:gd name="T46" fmla="*/ 0 w 657"/>
                  <a:gd name="T47" fmla="*/ 0 h 2075"/>
                  <a:gd name="T48" fmla="*/ 0 w 657"/>
                  <a:gd name="T49" fmla="*/ 0 h 2075"/>
                  <a:gd name="T50" fmla="*/ 0 w 657"/>
                  <a:gd name="T51" fmla="*/ 0 h 2075"/>
                  <a:gd name="T52" fmla="*/ 0 w 657"/>
                  <a:gd name="T53" fmla="*/ 0 h 2075"/>
                  <a:gd name="T54" fmla="*/ 0 w 657"/>
                  <a:gd name="T55" fmla="*/ 0 h 2075"/>
                  <a:gd name="T56" fmla="*/ 0 w 657"/>
                  <a:gd name="T57" fmla="*/ 0 h 2075"/>
                  <a:gd name="T58" fmla="*/ 0 w 657"/>
                  <a:gd name="T59" fmla="*/ 0 h 2075"/>
                  <a:gd name="T60" fmla="*/ 0 w 657"/>
                  <a:gd name="T61" fmla="*/ 0 h 2075"/>
                  <a:gd name="T62" fmla="*/ 0 w 657"/>
                  <a:gd name="T63" fmla="*/ 0 h 2075"/>
                  <a:gd name="T64" fmla="*/ 0 w 657"/>
                  <a:gd name="T65" fmla="*/ 0 h 2075"/>
                  <a:gd name="T66" fmla="*/ 0 w 657"/>
                  <a:gd name="T67" fmla="*/ 0 h 2075"/>
                  <a:gd name="T68" fmla="*/ 0 w 657"/>
                  <a:gd name="T69" fmla="*/ 0 h 2075"/>
                  <a:gd name="T70" fmla="*/ 0 w 657"/>
                  <a:gd name="T71" fmla="*/ 0 h 2075"/>
                  <a:gd name="T72" fmla="*/ 0 w 657"/>
                  <a:gd name="T73" fmla="*/ 0 h 2075"/>
                  <a:gd name="T74" fmla="*/ 0 w 657"/>
                  <a:gd name="T75" fmla="*/ 0 h 2075"/>
                  <a:gd name="T76" fmla="*/ 0 w 657"/>
                  <a:gd name="T77" fmla="*/ 0 h 2075"/>
                  <a:gd name="T78" fmla="*/ 0 w 657"/>
                  <a:gd name="T79" fmla="*/ 0 h 2075"/>
                  <a:gd name="T80" fmla="*/ 0 w 657"/>
                  <a:gd name="T81" fmla="*/ 0 h 2075"/>
                  <a:gd name="T82" fmla="*/ 0 w 657"/>
                  <a:gd name="T83" fmla="*/ 0 h 2075"/>
                  <a:gd name="T84" fmla="*/ 0 w 657"/>
                  <a:gd name="T85" fmla="*/ 0 h 2075"/>
                  <a:gd name="T86" fmla="*/ 0 w 657"/>
                  <a:gd name="T87" fmla="*/ 0 h 2075"/>
                  <a:gd name="T88" fmla="*/ 0 w 657"/>
                  <a:gd name="T89" fmla="*/ 0 h 2075"/>
                  <a:gd name="T90" fmla="*/ 0 w 657"/>
                  <a:gd name="T91" fmla="*/ 0 h 2075"/>
                  <a:gd name="T92" fmla="*/ 0 w 657"/>
                  <a:gd name="T93" fmla="*/ 0 h 2075"/>
                  <a:gd name="T94" fmla="*/ 0 w 657"/>
                  <a:gd name="T95" fmla="*/ 0 h 2075"/>
                  <a:gd name="T96" fmla="*/ 0 w 657"/>
                  <a:gd name="T97" fmla="*/ 0 h 2075"/>
                  <a:gd name="T98" fmla="*/ 0 w 657"/>
                  <a:gd name="T99" fmla="*/ 0 h 2075"/>
                  <a:gd name="T100" fmla="*/ 0 w 657"/>
                  <a:gd name="T101" fmla="*/ 0 h 2075"/>
                  <a:gd name="T102" fmla="*/ 0 w 657"/>
                  <a:gd name="T103" fmla="*/ 0 h 2075"/>
                  <a:gd name="T104" fmla="*/ 0 w 657"/>
                  <a:gd name="T105" fmla="*/ 0 h 2075"/>
                  <a:gd name="T106" fmla="*/ 0 w 657"/>
                  <a:gd name="T107" fmla="*/ 0 h 2075"/>
                  <a:gd name="T108" fmla="*/ 0 w 657"/>
                  <a:gd name="T109" fmla="*/ 0 h 2075"/>
                  <a:gd name="T110" fmla="*/ 0 w 657"/>
                  <a:gd name="T111" fmla="*/ 0 h 2075"/>
                  <a:gd name="T112" fmla="*/ 0 w 657"/>
                  <a:gd name="T113" fmla="*/ 0 h 2075"/>
                  <a:gd name="T114" fmla="*/ 0 w 657"/>
                  <a:gd name="T115" fmla="*/ 0 h 2075"/>
                  <a:gd name="T116" fmla="*/ 0 w 657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7"/>
                  <a:gd name="T178" fmla="*/ 0 h 2075"/>
                  <a:gd name="T179" fmla="*/ 657 w 657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7" h="2075">
                    <a:moveTo>
                      <a:pt x="328" y="0"/>
                    </a:moveTo>
                    <a:lnTo>
                      <a:pt x="320" y="0"/>
                    </a:lnTo>
                    <a:lnTo>
                      <a:pt x="312" y="1"/>
                    </a:lnTo>
                    <a:lnTo>
                      <a:pt x="303" y="3"/>
                    </a:lnTo>
                    <a:lnTo>
                      <a:pt x="296" y="5"/>
                    </a:lnTo>
                    <a:lnTo>
                      <a:pt x="287" y="8"/>
                    </a:lnTo>
                    <a:lnTo>
                      <a:pt x="278" y="11"/>
                    </a:lnTo>
                    <a:lnTo>
                      <a:pt x="271" y="16"/>
                    </a:lnTo>
                    <a:lnTo>
                      <a:pt x="263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3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2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5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8" y="500"/>
                    </a:lnTo>
                    <a:lnTo>
                      <a:pt x="39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4" y="729"/>
                    </a:lnTo>
                    <a:lnTo>
                      <a:pt x="10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0" y="1297"/>
                    </a:lnTo>
                    <a:lnTo>
                      <a:pt x="14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39" y="1533"/>
                    </a:lnTo>
                    <a:lnTo>
                      <a:pt x="48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5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2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3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3" y="2053"/>
                    </a:lnTo>
                    <a:lnTo>
                      <a:pt x="271" y="2060"/>
                    </a:lnTo>
                    <a:lnTo>
                      <a:pt x="278" y="2063"/>
                    </a:lnTo>
                    <a:lnTo>
                      <a:pt x="287" y="2067"/>
                    </a:lnTo>
                    <a:lnTo>
                      <a:pt x="296" y="2070"/>
                    </a:lnTo>
                    <a:lnTo>
                      <a:pt x="303" y="2073"/>
                    </a:lnTo>
                    <a:lnTo>
                      <a:pt x="312" y="2074"/>
                    </a:lnTo>
                    <a:lnTo>
                      <a:pt x="320" y="2075"/>
                    </a:lnTo>
                    <a:lnTo>
                      <a:pt x="328" y="2075"/>
                    </a:lnTo>
                    <a:lnTo>
                      <a:pt x="338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3" y="2070"/>
                    </a:lnTo>
                    <a:lnTo>
                      <a:pt x="371" y="2067"/>
                    </a:lnTo>
                    <a:lnTo>
                      <a:pt x="379" y="2063"/>
                    </a:lnTo>
                    <a:lnTo>
                      <a:pt x="386" y="2060"/>
                    </a:lnTo>
                    <a:lnTo>
                      <a:pt x="395" y="2053"/>
                    </a:lnTo>
                    <a:lnTo>
                      <a:pt x="403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4" y="2021"/>
                    </a:lnTo>
                    <a:lnTo>
                      <a:pt x="442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3" y="1983"/>
                    </a:lnTo>
                    <a:lnTo>
                      <a:pt x="471" y="1973"/>
                    </a:lnTo>
                    <a:lnTo>
                      <a:pt x="479" y="1962"/>
                    </a:lnTo>
                    <a:lnTo>
                      <a:pt x="485" y="1950"/>
                    </a:lnTo>
                    <a:lnTo>
                      <a:pt x="493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2" y="1898"/>
                    </a:lnTo>
                    <a:lnTo>
                      <a:pt x="525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1" y="1618"/>
                    </a:lnTo>
                    <a:lnTo>
                      <a:pt x="611" y="1576"/>
                    </a:lnTo>
                    <a:lnTo>
                      <a:pt x="618" y="1533"/>
                    </a:lnTo>
                    <a:lnTo>
                      <a:pt x="626" y="1488"/>
                    </a:lnTo>
                    <a:lnTo>
                      <a:pt x="631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7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1" y="633"/>
                    </a:lnTo>
                    <a:lnTo>
                      <a:pt x="626" y="588"/>
                    </a:lnTo>
                    <a:lnTo>
                      <a:pt x="618" y="543"/>
                    </a:lnTo>
                    <a:lnTo>
                      <a:pt x="611" y="500"/>
                    </a:lnTo>
                    <a:lnTo>
                      <a:pt x="601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5" y="206"/>
                    </a:lnTo>
                    <a:lnTo>
                      <a:pt x="512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3" y="137"/>
                    </a:lnTo>
                    <a:lnTo>
                      <a:pt x="485" y="124"/>
                    </a:lnTo>
                    <a:lnTo>
                      <a:pt x="479" y="113"/>
                    </a:lnTo>
                    <a:lnTo>
                      <a:pt x="471" y="102"/>
                    </a:lnTo>
                    <a:lnTo>
                      <a:pt x="463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2" y="62"/>
                    </a:lnTo>
                    <a:lnTo>
                      <a:pt x="434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3" y="27"/>
                    </a:lnTo>
                    <a:lnTo>
                      <a:pt x="395" y="20"/>
                    </a:lnTo>
                    <a:lnTo>
                      <a:pt x="386" y="16"/>
                    </a:lnTo>
                    <a:lnTo>
                      <a:pt x="379" y="11"/>
                    </a:lnTo>
                    <a:lnTo>
                      <a:pt x="371" y="8"/>
                    </a:lnTo>
                    <a:lnTo>
                      <a:pt x="363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8" name="Line 5988">
                <a:extLst>
                  <a:ext uri="{FF2B5EF4-FFF2-40B4-BE49-F238E27FC236}">
                    <a16:creationId xmlns:a16="http://schemas.microsoft.com/office/drawing/2014/main" id="{9B129AB3-3DF8-4C02-21C2-DAD640A71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49" name="Line 5989">
                <a:extLst>
                  <a:ext uri="{FF2B5EF4-FFF2-40B4-BE49-F238E27FC236}">
                    <a16:creationId xmlns:a16="http://schemas.microsoft.com/office/drawing/2014/main" id="{3FD490F5-EBD0-4602-5E80-674789F3A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0" name="Line 5990">
                <a:extLst>
                  <a:ext uri="{FF2B5EF4-FFF2-40B4-BE49-F238E27FC236}">
                    <a16:creationId xmlns:a16="http://schemas.microsoft.com/office/drawing/2014/main" id="{EF790AB3-2743-724C-4CB3-0E4D0C19F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1" name="Line 5991">
                <a:extLst>
                  <a:ext uri="{FF2B5EF4-FFF2-40B4-BE49-F238E27FC236}">
                    <a16:creationId xmlns:a16="http://schemas.microsoft.com/office/drawing/2014/main" id="{4F87E2BC-2DF6-6400-D3F7-2F793A76BF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2" name="Line 5992">
                <a:extLst>
                  <a:ext uri="{FF2B5EF4-FFF2-40B4-BE49-F238E27FC236}">
                    <a16:creationId xmlns:a16="http://schemas.microsoft.com/office/drawing/2014/main" id="{AC758164-59FD-766D-E7F5-11B06F9D2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9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3" name="Line 5993">
                <a:extLst>
                  <a:ext uri="{FF2B5EF4-FFF2-40B4-BE49-F238E27FC236}">
                    <a16:creationId xmlns:a16="http://schemas.microsoft.com/office/drawing/2014/main" id="{3C148A23-774F-A361-F4B0-740C18D70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5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4" name="Line 5994">
                <a:extLst>
                  <a:ext uri="{FF2B5EF4-FFF2-40B4-BE49-F238E27FC236}">
                    <a16:creationId xmlns:a16="http://schemas.microsoft.com/office/drawing/2014/main" id="{87368BCB-7BB9-5981-53DA-45784FD3B1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51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5" name="Line 5995">
                <a:extLst>
                  <a:ext uri="{FF2B5EF4-FFF2-40B4-BE49-F238E27FC236}">
                    <a16:creationId xmlns:a16="http://schemas.microsoft.com/office/drawing/2014/main" id="{699D29B3-8126-9A8F-AE74-37A401431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7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6" name="Line 5996">
                <a:extLst>
                  <a:ext uri="{FF2B5EF4-FFF2-40B4-BE49-F238E27FC236}">
                    <a16:creationId xmlns:a16="http://schemas.microsoft.com/office/drawing/2014/main" id="{2688AC21-CAB0-4497-474F-7519C626D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4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7" name="Line 5997">
                <a:extLst>
                  <a:ext uri="{FF2B5EF4-FFF2-40B4-BE49-F238E27FC236}">
                    <a16:creationId xmlns:a16="http://schemas.microsoft.com/office/drawing/2014/main" id="{68E41120-BEFD-C10C-211B-7238F0B9E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9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8" name="Line 5998">
                <a:extLst>
                  <a:ext uri="{FF2B5EF4-FFF2-40B4-BE49-F238E27FC236}">
                    <a16:creationId xmlns:a16="http://schemas.microsoft.com/office/drawing/2014/main" id="{09314641-4F9F-78D9-153C-0AB21F326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5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59" name="Line 5999">
                <a:extLst>
                  <a:ext uri="{FF2B5EF4-FFF2-40B4-BE49-F238E27FC236}">
                    <a16:creationId xmlns:a16="http://schemas.microsoft.com/office/drawing/2014/main" id="{B806B9C9-259B-CC5B-116C-D7188AF34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31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0" name="Line 6000">
                <a:extLst>
                  <a:ext uri="{FF2B5EF4-FFF2-40B4-BE49-F238E27FC236}">
                    <a16:creationId xmlns:a16="http://schemas.microsoft.com/office/drawing/2014/main" id="{5654FD21-1560-B40F-C38A-B25CD2FD1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7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1" name="Line 6001">
                <a:extLst>
                  <a:ext uri="{FF2B5EF4-FFF2-40B4-BE49-F238E27FC236}">
                    <a16:creationId xmlns:a16="http://schemas.microsoft.com/office/drawing/2014/main" id="{9B4B9560-34CC-4C95-E41E-DB1555380C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3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2" name="Line 6002">
                <a:extLst>
                  <a:ext uri="{FF2B5EF4-FFF2-40B4-BE49-F238E27FC236}">
                    <a16:creationId xmlns:a16="http://schemas.microsoft.com/office/drawing/2014/main" id="{7D027E75-DB69-128C-A649-192209BA4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9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3" name="Line 6003">
                <a:extLst>
                  <a:ext uri="{FF2B5EF4-FFF2-40B4-BE49-F238E27FC236}">
                    <a16:creationId xmlns:a16="http://schemas.microsoft.com/office/drawing/2014/main" id="{A160DCB8-59BB-3656-40EE-39D0EF09DE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6" y="110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4" name="Line 6004">
                <a:extLst>
                  <a:ext uri="{FF2B5EF4-FFF2-40B4-BE49-F238E27FC236}">
                    <a16:creationId xmlns:a16="http://schemas.microsoft.com/office/drawing/2014/main" id="{ADE24C44-A454-D08C-9FDD-0AC40EF24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2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5" name="Line 6005">
                <a:extLst>
                  <a:ext uri="{FF2B5EF4-FFF2-40B4-BE49-F238E27FC236}">
                    <a16:creationId xmlns:a16="http://schemas.microsoft.com/office/drawing/2014/main" id="{28C1E084-05FD-3256-6EA7-FCB9694BE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9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6" name="Line 6006">
                <a:extLst>
                  <a:ext uri="{FF2B5EF4-FFF2-40B4-BE49-F238E27FC236}">
                    <a16:creationId xmlns:a16="http://schemas.microsoft.com/office/drawing/2014/main" id="{2BCC5CD5-1B0E-E9CB-F221-855710D860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5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7" name="Line 6007">
                <a:extLst>
                  <a:ext uri="{FF2B5EF4-FFF2-40B4-BE49-F238E27FC236}">
                    <a16:creationId xmlns:a16="http://schemas.microsoft.com/office/drawing/2014/main" id="{5E7CEA20-B658-E663-FD33-9BCB6942B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0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8" name="Line 6008">
                <a:extLst>
                  <a:ext uri="{FF2B5EF4-FFF2-40B4-BE49-F238E27FC236}">
                    <a16:creationId xmlns:a16="http://schemas.microsoft.com/office/drawing/2014/main" id="{2BC958E7-8208-E2E6-0EBC-322E547BF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69" name="Line 6009">
                <a:extLst>
                  <a:ext uri="{FF2B5EF4-FFF2-40B4-BE49-F238E27FC236}">
                    <a16:creationId xmlns:a16="http://schemas.microsoft.com/office/drawing/2014/main" id="{F22B97C0-8BD7-864E-C29C-176BF61F8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5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0" name="Line 6010">
                <a:extLst>
                  <a:ext uri="{FF2B5EF4-FFF2-40B4-BE49-F238E27FC236}">
                    <a16:creationId xmlns:a16="http://schemas.microsoft.com/office/drawing/2014/main" id="{C6B69C14-94A0-1CA7-DA1A-8558F7BE54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91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1" name="Line 6011">
                <a:extLst>
                  <a:ext uri="{FF2B5EF4-FFF2-40B4-BE49-F238E27FC236}">
                    <a16:creationId xmlns:a16="http://schemas.microsoft.com/office/drawing/2014/main" id="{E17C8734-64B1-118E-6AE6-4519164172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8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2" name="Line 6012">
                <a:extLst>
                  <a:ext uri="{FF2B5EF4-FFF2-40B4-BE49-F238E27FC236}">
                    <a16:creationId xmlns:a16="http://schemas.microsoft.com/office/drawing/2014/main" id="{E9E5544C-1A08-C397-4409-FD7603D45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8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3" name="Line 6013">
                <a:extLst>
                  <a:ext uri="{FF2B5EF4-FFF2-40B4-BE49-F238E27FC236}">
                    <a16:creationId xmlns:a16="http://schemas.microsoft.com/office/drawing/2014/main" id="{4C915534-569C-3266-55EB-69361418D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6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4" name="Line 6014">
                <a:extLst>
                  <a:ext uri="{FF2B5EF4-FFF2-40B4-BE49-F238E27FC236}">
                    <a16:creationId xmlns:a16="http://schemas.microsoft.com/office/drawing/2014/main" id="{30A2BF04-43A0-BB94-53F4-59645A5A3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0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5" name="Line 6015">
                <a:extLst>
                  <a:ext uri="{FF2B5EF4-FFF2-40B4-BE49-F238E27FC236}">
                    <a16:creationId xmlns:a16="http://schemas.microsoft.com/office/drawing/2014/main" id="{359A1D44-7BAD-7329-E185-B400245656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64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6" name="Line 6016">
                <a:extLst>
                  <a:ext uri="{FF2B5EF4-FFF2-40B4-BE49-F238E27FC236}">
                    <a16:creationId xmlns:a16="http://schemas.microsoft.com/office/drawing/2014/main" id="{CDAB864C-22CC-8CCE-C9DC-78671F2D3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8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7" name="Line 6017">
                <a:extLst>
                  <a:ext uri="{FF2B5EF4-FFF2-40B4-BE49-F238E27FC236}">
                    <a16:creationId xmlns:a16="http://schemas.microsoft.com/office/drawing/2014/main" id="{F004CB98-BC17-3D6F-6AAC-C30A3B7C80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53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8" name="Line 6018">
                <a:extLst>
                  <a:ext uri="{FF2B5EF4-FFF2-40B4-BE49-F238E27FC236}">
                    <a16:creationId xmlns:a16="http://schemas.microsoft.com/office/drawing/2014/main" id="{1CB9D47A-73FF-BE12-6135-92CA3FAAF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8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79" name="Line 6019">
                <a:extLst>
                  <a:ext uri="{FF2B5EF4-FFF2-40B4-BE49-F238E27FC236}">
                    <a16:creationId xmlns:a16="http://schemas.microsoft.com/office/drawing/2014/main" id="{8D39B98C-7B08-4676-6BCA-154C1C778E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44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0" name="Line 6020">
                <a:extLst>
                  <a:ext uri="{FF2B5EF4-FFF2-40B4-BE49-F238E27FC236}">
                    <a16:creationId xmlns:a16="http://schemas.microsoft.com/office/drawing/2014/main" id="{D783C464-A7C2-3E27-97A5-00C28E84CC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9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1" name="Line 6021">
                <a:extLst>
                  <a:ext uri="{FF2B5EF4-FFF2-40B4-BE49-F238E27FC236}">
                    <a16:creationId xmlns:a16="http://schemas.microsoft.com/office/drawing/2014/main" id="{9CF8EDC2-51DD-46C1-E7E3-D73B73172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2" name="Line 6022">
                <a:extLst>
                  <a:ext uri="{FF2B5EF4-FFF2-40B4-BE49-F238E27FC236}">
                    <a16:creationId xmlns:a16="http://schemas.microsoft.com/office/drawing/2014/main" id="{0322F5C4-BB78-CD09-5B91-A6EF7788B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3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3" name="Line 6023">
                <a:extLst>
                  <a:ext uri="{FF2B5EF4-FFF2-40B4-BE49-F238E27FC236}">
                    <a16:creationId xmlns:a16="http://schemas.microsoft.com/office/drawing/2014/main" id="{41039802-5A34-EDD1-D058-7620CE8ED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4" name="Line 6024">
                <a:extLst>
                  <a:ext uri="{FF2B5EF4-FFF2-40B4-BE49-F238E27FC236}">
                    <a16:creationId xmlns:a16="http://schemas.microsoft.com/office/drawing/2014/main" id="{4874E059-3F12-42ED-6690-3905FA2BA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5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5" name="Line 6025">
                <a:extLst>
                  <a:ext uri="{FF2B5EF4-FFF2-40B4-BE49-F238E27FC236}">
                    <a16:creationId xmlns:a16="http://schemas.microsoft.com/office/drawing/2014/main" id="{9EBAB0E7-AF09-5F4E-4532-EBAE34698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3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6" name="Line 6026">
                <a:extLst>
                  <a:ext uri="{FF2B5EF4-FFF2-40B4-BE49-F238E27FC236}">
                    <a16:creationId xmlns:a16="http://schemas.microsoft.com/office/drawing/2014/main" id="{5A4DD9BE-558A-F7F9-061F-365620073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0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7" name="Line 6027">
                <a:extLst>
                  <a:ext uri="{FF2B5EF4-FFF2-40B4-BE49-F238E27FC236}">
                    <a16:creationId xmlns:a16="http://schemas.microsoft.com/office/drawing/2014/main" id="{2BA4B1A6-A0F2-9E82-1590-A8E1A36DF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9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8" name="Line 6028">
                <a:extLst>
                  <a:ext uri="{FF2B5EF4-FFF2-40B4-BE49-F238E27FC236}">
                    <a16:creationId xmlns:a16="http://schemas.microsoft.com/office/drawing/2014/main" id="{E9B8B6B9-B98A-BAF9-3D6B-38403474E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89" name="Line 6029">
                <a:extLst>
                  <a:ext uri="{FF2B5EF4-FFF2-40B4-BE49-F238E27FC236}">
                    <a16:creationId xmlns:a16="http://schemas.microsoft.com/office/drawing/2014/main" id="{BDEA18AD-29A7-0524-D7D6-5523D5614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0" name="Line 6030">
                <a:extLst>
                  <a:ext uri="{FF2B5EF4-FFF2-40B4-BE49-F238E27FC236}">
                    <a16:creationId xmlns:a16="http://schemas.microsoft.com/office/drawing/2014/main" id="{7E13C66F-178D-D8C3-EBC3-93F58D107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16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1" name="Line 6031">
                <a:extLst>
                  <a:ext uri="{FF2B5EF4-FFF2-40B4-BE49-F238E27FC236}">
                    <a16:creationId xmlns:a16="http://schemas.microsoft.com/office/drawing/2014/main" id="{81CB1ED7-7869-594E-9B63-F6D1376E5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2" name="Line 6032">
                <a:extLst>
                  <a:ext uri="{FF2B5EF4-FFF2-40B4-BE49-F238E27FC236}">
                    <a16:creationId xmlns:a16="http://schemas.microsoft.com/office/drawing/2014/main" id="{5396EB24-9890-5F36-4D84-B3D1CD9B2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3" name="Line 6033">
                <a:extLst>
                  <a:ext uri="{FF2B5EF4-FFF2-40B4-BE49-F238E27FC236}">
                    <a16:creationId xmlns:a16="http://schemas.microsoft.com/office/drawing/2014/main" id="{9215016B-102D-A3EE-F5C6-A3B44F49E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4" name="Line 6034">
                <a:extLst>
                  <a:ext uri="{FF2B5EF4-FFF2-40B4-BE49-F238E27FC236}">
                    <a16:creationId xmlns:a16="http://schemas.microsoft.com/office/drawing/2014/main" id="{D9C3B284-EECD-802E-9DD9-2A71DABA05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5" name="Line 6035">
                <a:extLst>
                  <a:ext uri="{FF2B5EF4-FFF2-40B4-BE49-F238E27FC236}">
                    <a16:creationId xmlns:a16="http://schemas.microsoft.com/office/drawing/2014/main" id="{DF4118ED-57B4-10A5-52A5-FBB9176C1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6" name="Line 6036">
                <a:extLst>
                  <a:ext uri="{FF2B5EF4-FFF2-40B4-BE49-F238E27FC236}">
                    <a16:creationId xmlns:a16="http://schemas.microsoft.com/office/drawing/2014/main" id="{81987B06-40B0-8B12-DC57-352371B086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9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7" name="Line 6037">
                <a:extLst>
                  <a:ext uri="{FF2B5EF4-FFF2-40B4-BE49-F238E27FC236}">
                    <a16:creationId xmlns:a16="http://schemas.microsoft.com/office/drawing/2014/main" id="{8CD65D5F-F8F1-5D54-C708-16BF2EC520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0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8" name="Line 6038">
                <a:extLst>
                  <a:ext uri="{FF2B5EF4-FFF2-40B4-BE49-F238E27FC236}">
                    <a16:creationId xmlns:a16="http://schemas.microsoft.com/office/drawing/2014/main" id="{68E72B7C-9FF2-01BC-A197-9814C4B65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3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799" name="Line 6039">
                <a:extLst>
                  <a:ext uri="{FF2B5EF4-FFF2-40B4-BE49-F238E27FC236}">
                    <a16:creationId xmlns:a16="http://schemas.microsoft.com/office/drawing/2014/main" id="{5B3C2B58-FA24-3383-CAAA-E8DDCB84B0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5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0" name="Line 6040">
                <a:extLst>
                  <a:ext uri="{FF2B5EF4-FFF2-40B4-BE49-F238E27FC236}">
                    <a16:creationId xmlns:a16="http://schemas.microsoft.com/office/drawing/2014/main" id="{82057E9B-5D24-2FAC-72C4-FB3856F37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29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1" name="Line 6041">
                <a:extLst>
                  <a:ext uri="{FF2B5EF4-FFF2-40B4-BE49-F238E27FC236}">
                    <a16:creationId xmlns:a16="http://schemas.microsoft.com/office/drawing/2014/main" id="{871882DB-E6F0-CDF7-A307-D3975A9AE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2" name="Line 6042">
                <a:extLst>
                  <a:ext uri="{FF2B5EF4-FFF2-40B4-BE49-F238E27FC236}">
                    <a16:creationId xmlns:a16="http://schemas.microsoft.com/office/drawing/2014/main" id="{0DBE8E8C-ED51-A810-4F01-8CA626273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3" name="Line 6043">
                <a:extLst>
                  <a:ext uri="{FF2B5EF4-FFF2-40B4-BE49-F238E27FC236}">
                    <a16:creationId xmlns:a16="http://schemas.microsoft.com/office/drawing/2014/main" id="{E07897CB-EC92-C561-4161-FBDB0E2D7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9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4" name="Line 6044">
                <a:extLst>
                  <a:ext uri="{FF2B5EF4-FFF2-40B4-BE49-F238E27FC236}">
                    <a16:creationId xmlns:a16="http://schemas.microsoft.com/office/drawing/2014/main" id="{1F26473D-9AE3-44DF-BFBF-AB3A448C47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4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5" name="Line 6045">
                <a:extLst>
                  <a:ext uri="{FF2B5EF4-FFF2-40B4-BE49-F238E27FC236}">
                    <a16:creationId xmlns:a16="http://schemas.microsoft.com/office/drawing/2014/main" id="{F9B7E8D6-39B7-788E-7EBC-2CB83A20B9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8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6" name="Line 6046">
                <a:extLst>
                  <a:ext uri="{FF2B5EF4-FFF2-40B4-BE49-F238E27FC236}">
                    <a16:creationId xmlns:a16="http://schemas.microsoft.com/office/drawing/2014/main" id="{43891AFB-162E-BF63-83F1-55421B87D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3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7" name="Line 6047">
                <a:extLst>
                  <a:ext uri="{FF2B5EF4-FFF2-40B4-BE49-F238E27FC236}">
                    <a16:creationId xmlns:a16="http://schemas.microsoft.com/office/drawing/2014/main" id="{9F643AD8-92C1-94E7-1D19-8BD642FA2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58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8" name="Line 6048">
                <a:extLst>
                  <a:ext uri="{FF2B5EF4-FFF2-40B4-BE49-F238E27FC236}">
                    <a16:creationId xmlns:a16="http://schemas.microsoft.com/office/drawing/2014/main" id="{D6B7EFB0-4FEC-F239-E615-1F38CDF2F2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4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09" name="Line 6049">
                <a:extLst>
                  <a:ext uri="{FF2B5EF4-FFF2-40B4-BE49-F238E27FC236}">
                    <a16:creationId xmlns:a16="http://schemas.microsoft.com/office/drawing/2014/main" id="{E3F12F66-D6B6-F3A2-77CB-A23C5A87B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0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0" name="Line 6050">
                <a:extLst>
                  <a:ext uri="{FF2B5EF4-FFF2-40B4-BE49-F238E27FC236}">
                    <a16:creationId xmlns:a16="http://schemas.microsoft.com/office/drawing/2014/main" id="{EE8A0826-DB79-2006-D4FC-C37E6829E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6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811" name="Line 6051">
                <a:extLst>
                  <a:ext uri="{FF2B5EF4-FFF2-40B4-BE49-F238E27FC236}">
                    <a16:creationId xmlns:a16="http://schemas.microsoft.com/office/drawing/2014/main" id="{B986B6A8-6DFD-9B9E-CBFF-9625DA3F7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29" name="Group 6253">
              <a:extLst>
                <a:ext uri="{FF2B5EF4-FFF2-40B4-BE49-F238E27FC236}">
                  <a16:creationId xmlns:a16="http://schemas.microsoft.com/office/drawing/2014/main" id="{9295FBDD-7608-FF38-6A5F-AAC19C95A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88" y="833"/>
              <a:ext cx="257" cy="771"/>
              <a:chOff x="2188" y="833"/>
              <a:chExt cx="257" cy="771"/>
            </a:xfrm>
          </p:grpSpPr>
          <p:sp>
            <p:nvSpPr>
              <p:cNvPr id="70412" name="Line 6053">
                <a:extLst>
                  <a:ext uri="{FF2B5EF4-FFF2-40B4-BE49-F238E27FC236}">
                    <a16:creationId xmlns:a16="http://schemas.microsoft.com/office/drawing/2014/main" id="{C3B97D30-928E-DFCA-37D8-2DA749800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8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3" name="Line 6054">
                <a:extLst>
                  <a:ext uri="{FF2B5EF4-FFF2-40B4-BE49-F238E27FC236}">
                    <a16:creationId xmlns:a16="http://schemas.microsoft.com/office/drawing/2014/main" id="{0A5FDF49-BB18-8A85-029B-462CD955B9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1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4" name="Line 6055">
                <a:extLst>
                  <a:ext uri="{FF2B5EF4-FFF2-40B4-BE49-F238E27FC236}">
                    <a16:creationId xmlns:a16="http://schemas.microsoft.com/office/drawing/2014/main" id="{DA1C5BDF-7A3F-1B5C-367F-030A0618F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5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5" name="Line 6056">
                <a:extLst>
                  <a:ext uri="{FF2B5EF4-FFF2-40B4-BE49-F238E27FC236}">
                    <a16:creationId xmlns:a16="http://schemas.microsoft.com/office/drawing/2014/main" id="{15A86791-ED71-E3CE-9105-C1D560C26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6" name="Line 6057">
                <a:extLst>
                  <a:ext uri="{FF2B5EF4-FFF2-40B4-BE49-F238E27FC236}">
                    <a16:creationId xmlns:a16="http://schemas.microsoft.com/office/drawing/2014/main" id="{9C009D72-B684-6363-2959-F5583F62B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7" name="Line 6058">
                <a:extLst>
                  <a:ext uri="{FF2B5EF4-FFF2-40B4-BE49-F238E27FC236}">
                    <a16:creationId xmlns:a16="http://schemas.microsoft.com/office/drawing/2014/main" id="{7CA40BBB-5766-129C-F3E3-00F7FA9548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5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8" name="Line 6059">
                <a:extLst>
                  <a:ext uri="{FF2B5EF4-FFF2-40B4-BE49-F238E27FC236}">
                    <a16:creationId xmlns:a16="http://schemas.microsoft.com/office/drawing/2014/main" id="{B6E8B2D9-3326-65E3-CAB7-D53710244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9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9" name="Line 6060">
                <a:extLst>
                  <a:ext uri="{FF2B5EF4-FFF2-40B4-BE49-F238E27FC236}">
                    <a16:creationId xmlns:a16="http://schemas.microsoft.com/office/drawing/2014/main" id="{D321FD40-55BB-BA20-137C-8C74A2E8E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2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0" name="Line 6061">
                <a:extLst>
                  <a:ext uri="{FF2B5EF4-FFF2-40B4-BE49-F238E27FC236}">
                    <a16:creationId xmlns:a16="http://schemas.microsoft.com/office/drawing/2014/main" id="{8ADFC057-9BE1-7796-EA28-C14D60732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6" y="1583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1" name="Line 6062">
                <a:extLst>
                  <a:ext uri="{FF2B5EF4-FFF2-40B4-BE49-F238E27FC236}">
                    <a16:creationId xmlns:a16="http://schemas.microsoft.com/office/drawing/2014/main" id="{0C5909D0-47CA-77D4-3F17-CAA977528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9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2" name="Line 6063">
                <a:extLst>
                  <a:ext uri="{FF2B5EF4-FFF2-40B4-BE49-F238E27FC236}">
                    <a16:creationId xmlns:a16="http://schemas.microsoft.com/office/drawing/2014/main" id="{550C032E-7A59-10A0-4902-71F91D7484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3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3" name="Line 6064">
                <a:extLst>
                  <a:ext uri="{FF2B5EF4-FFF2-40B4-BE49-F238E27FC236}">
                    <a16:creationId xmlns:a16="http://schemas.microsoft.com/office/drawing/2014/main" id="{7294012D-8731-6798-3C99-89A148CFC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7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4" name="Line 6065">
                <a:extLst>
                  <a:ext uri="{FF2B5EF4-FFF2-40B4-BE49-F238E27FC236}">
                    <a16:creationId xmlns:a16="http://schemas.microsoft.com/office/drawing/2014/main" id="{05FE23A7-9D7E-F9FB-5A8B-96A004400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1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5" name="Line 6066">
                <a:extLst>
                  <a:ext uri="{FF2B5EF4-FFF2-40B4-BE49-F238E27FC236}">
                    <a16:creationId xmlns:a16="http://schemas.microsoft.com/office/drawing/2014/main" id="{7229F3C3-2252-9F59-4A72-7AB86BABB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5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6" name="Line 6067">
                <a:extLst>
                  <a:ext uri="{FF2B5EF4-FFF2-40B4-BE49-F238E27FC236}">
                    <a16:creationId xmlns:a16="http://schemas.microsoft.com/office/drawing/2014/main" id="{08DB6ED5-5AEF-E872-ABB2-785470B74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7" name="Line 6068">
                <a:extLst>
                  <a:ext uri="{FF2B5EF4-FFF2-40B4-BE49-F238E27FC236}">
                    <a16:creationId xmlns:a16="http://schemas.microsoft.com/office/drawing/2014/main" id="{FD001E70-1CFB-9AAE-A415-94EA034835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8" name="Line 6069">
                <a:extLst>
                  <a:ext uri="{FF2B5EF4-FFF2-40B4-BE49-F238E27FC236}">
                    <a16:creationId xmlns:a16="http://schemas.microsoft.com/office/drawing/2014/main" id="{9A01C2EC-DF3E-6F55-27C8-F969BC70DB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47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29" name="Line 6070">
                <a:extLst>
                  <a:ext uri="{FF2B5EF4-FFF2-40B4-BE49-F238E27FC236}">
                    <a16:creationId xmlns:a16="http://schemas.microsoft.com/office/drawing/2014/main" id="{BAB2A604-C775-09E0-AB80-ED4119F6B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0" name="Line 6071">
                <a:extLst>
                  <a:ext uri="{FF2B5EF4-FFF2-40B4-BE49-F238E27FC236}">
                    <a16:creationId xmlns:a16="http://schemas.microsoft.com/office/drawing/2014/main" id="{BC1275EF-9685-A791-0F46-7F06575F5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5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1" name="Line 6072">
                <a:extLst>
                  <a:ext uri="{FF2B5EF4-FFF2-40B4-BE49-F238E27FC236}">
                    <a16:creationId xmlns:a16="http://schemas.microsoft.com/office/drawing/2014/main" id="{4BD3C078-5E2D-54A4-F731-17F6C25A31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9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2" name="Line 6073">
                <a:extLst>
                  <a:ext uri="{FF2B5EF4-FFF2-40B4-BE49-F238E27FC236}">
                    <a16:creationId xmlns:a16="http://schemas.microsoft.com/office/drawing/2014/main" id="{43C61F6F-305F-5C55-8450-D746920CFB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3" name="Line 6074">
                <a:extLst>
                  <a:ext uri="{FF2B5EF4-FFF2-40B4-BE49-F238E27FC236}">
                    <a16:creationId xmlns:a16="http://schemas.microsoft.com/office/drawing/2014/main" id="{B6BEA114-EC89-EA54-371C-810EC20C03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67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4" name="Line 6075">
                <a:extLst>
                  <a:ext uri="{FF2B5EF4-FFF2-40B4-BE49-F238E27FC236}">
                    <a16:creationId xmlns:a16="http://schemas.microsoft.com/office/drawing/2014/main" id="{29690BD2-15D1-2693-F9EA-303312BBE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5" name="Line 6076">
                <a:extLst>
                  <a:ext uri="{FF2B5EF4-FFF2-40B4-BE49-F238E27FC236}">
                    <a16:creationId xmlns:a16="http://schemas.microsoft.com/office/drawing/2014/main" id="{3C60BEEA-CE5E-69A0-FB44-B34CC45BF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6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6" name="Line 6077">
                <a:extLst>
                  <a:ext uri="{FF2B5EF4-FFF2-40B4-BE49-F238E27FC236}">
                    <a16:creationId xmlns:a16="http://schemas.microsoft.com/office/drawing/2014/main" id="{9CE24617-0FCE-1C40-DEE0-2E4029C43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0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7" name="Line 6078">
                <a:extLst>
                  <a:ext uri="{FF2B5EF4-FFF2-40B4-BE49-F238E27FC236}">
                    <a16:creationId xmlns:a16="http://schemas.microsoft.com/office/drawing/2014/main" id="{7B59754A-B76C-E92A-FC44-AEA5E3FDB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4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8" name="Line 6079">
                <a:extLst>
                  <a:ext uri="{FF2B5EF4-FFF2-40B4-BE49-F238E27FC236}">
                    <a16:creationId xmlns:a16="http://schemas.microsoft.com/office/drawing/2014/main" id="{76A134AC-02B1-E73C-5EC0-76A1E7E99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88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39" name="Line 6080">
                <a:extLst>
                  <a:ext uri="{FF2B5EF4-FFF2-40B4-BE49-F238E27FC236}">
                    <a16:creationId xmlns:a16="http://schemas.microsoft.com/office/drawing/2014/main" id="{C28070DD-17F3-2A08-C958-33E017700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0" name="Line 6081">
                <a:extLst>
                  <a:ext uri="{FF2B5EF4-FFF2-40B4-BE49-F238E27FC236}">
                    <a16:creationId xmlns:a16="http://schemas.microsoft.com/office/drawing/2014/main" id="{91AB57C8-22B4-CCA6-C79F-3C167D219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97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1" name="Line 6082">
                <a:extLst>
                  <a:ext uri="{FF2B5EF4-FFF2-40B4-BE49-F238E27FC236}">
                    <a16:creationId xmlns:a16="http://schemas.microsoft.com/office/drawing/2014/main" id="{1F6A8B14-A015-507D-2E84-F001720778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1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2" name="Line 6083">
                <a:extLst>
                  <a:ext uri="{FF2B5EF4-FFF2-40B4-BE49-F238E27FC236}">
                    <a16:creationId xmlns:a16="http://schemas.microsoft.com/office/drawing/2014/main" id="{9D40C62A-91B7-14CC-CA6B-979CC144F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5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3" name="Line 6084">
                <a:extLst>
                  <a:ext uri="{FF2B5EF4-FFF2-40B4-BE49-F238E27FC236}">
                    <a16:creationId xmlns:a16="http://schemas.microsoft.com/office/drawing/2014/main" id="{B439056E-735D-17A4-B140-34838299B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09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4" name="Line 6085">
                <a:extLst>
                  <a:ext uri="{FF2B5EF4-FFF2-40B4-BE49-F238E27FC236}">
                    <a16:creationId xmlns:a16="http://schemas.microsoft.com/office/drawing/2014/main" id="{40C88267-9B92-6109-F3E2-BB26977E0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3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5" name="Line 6086">
                <a:extLst>
                  <a:ext uri="{FF2B5EF4-FFF2-40B4-BE49-F238E27FC236}">
                    <a16:creationId xmlns:a16="http://schemas.microsoft.com/office/drawing/2014/main" id="{31630007-1F47-9542-D769-E897F6CC96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7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6" name="Line 6087">
                <a:extLst>
                  <a:ext uri="{FF2B5EF4-FFF2-40B4-BE49-F238E27FC236}">
                    <a16:creationId xmlns:a16="http://schemas.microsoft.com/office/drawing/2014/main" id="{890B0CB6-3020-E6C8-4295-3ADFA6B22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1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7" name="Line 6088">
                <a:extLst>
                  <a:ext uri="{FF2B5EF4-FFF2-40B4-BE49-F238E27FC236}">
                    <a16:creationId xmlns:a16="http://schemas.microsoft.com/office/drawing/2014/main" id="{88EB91B7-4284-810B-C125-58D187FC7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5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8" name="Line 6089">
                <a:extLst>
                  <a:ext uri="{FF2B5EF4-FFF2-40B4-BE49-F238E27FC236}">
                    <a16:creationId xmlns:a16="http://schemas.microsoft.com/office/drawing/2014/main" id="{8EC4B983-1B69-20AC-4F24-37DEF7C84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29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49" name="Line 6090">
                <a:extLst>
                  <a:ext uri="{FF2B5EF4-FFF2-40B4-BE49-F238E27FC236}">
                    <a16:creationId xmlns:a16="http://schemas.microsoft.com/office/drawing/2014/main" id="{0E0418A9-326B-3F24-6D42-1FC9A11A0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3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0" name="Line 6091">
                <a:extLst>
                  <a:ext uri="{FF2B5EF4-FFF2-40B4-BE49-F238E27FC236}">
                    <a16:creationId xmlns:a16="http://schemas.microsoft.com/office/drawing/2014/main" id="{2DCE310A-BFC1-C629-FB5D-2C96502FF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36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1" name="Line 6092">
                <a:extLst>
                  <a:ext uri="{FF2B5EF4-FFF2-40B4-BE49-F238E27FC236}">
                    <a16:creationId xmlns:a16="http://schemas.microsoft.com/office/drawing/2014/main" id="{0DE9B18C-70D3-5F4A-BA9D-C60C0B7BA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2" name="Line 6093">
                <a:extLst>
                  <a:ext uri="{FF2B5EF4-FFF2-40B4-BE49-F238E27FC236}">
                    <a16:creationId xmlns:a16="http://schemas.microsoft.com/office/drawing/2014/main" id="{D5F240E0-5CF6-210B-6EDC-EBA13898A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4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3" name="Line 6094">
                <a:extLst>
                  <a:ext uri="{FF2B5EF4-FFF2-40B4-BE49-F238E27FC236}">
                    <a16:creationId xmlns:a16="http://schemas.microsoft.com/office/drawing/2014/main" id="{C3A712BC-1AFB-3CAD-8E71-C6EF2C958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7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4" name="Line 6095">
                <a:extLst>
                  <a:ext uri="{FF2B5EF4-FFF2-40B4-BE49-F238E27FC236}">
                    <a16:creationId xmlns:a16="http://schemas.microsoft.com/office/drawing/2014/main" id="{9F40A5A7-7D75-3803-36D8-884463F281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1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5" name="Line 6096">
                <a:extLst>
                  <a:ext uri="{FF2B5EF4-FFF2-40B4-BE49-F238E27FC236}">
                    <a16:creationId xmlns:a16="http://schemas.microsoft.com/office/drawing/2014/main" id="{2F468AB4-5F4D-EE27-7FEF-951DB7CBD0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5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6" name="Line 6097">
                <a:extLst>
                  <a:ext uri="{FF2B5EF4-FFF2-40B4-BE49-F238E27FC236}">
                    <a16:creationId xmlns:a16="http://schemas.microsoft.com/office/drawing/2014/main" id="{438A21A1-1BA4-88E8-9FE0-CFBE5B5C7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58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7" name="Line 6098">
                <a:extLst>
                  <a:ext uri="{FF2B5EF4-FFF2-40B4-BE49-F238E27FC236}">
                    <a16:creationId xmlns:a16="http://schemas.microsoft.com/office/drawing/2014/main" id="{5F440396-96E6-0B45-6443-F0F3B49C7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8" name="Line 6099">
                <a:extLst>
                  <a:ext uri="{FF2B5EF4-FFF2-40B4-BE49-F238E27FC236}">
                    <a16:creationId xmlns:a16="http://schemas.microsoft.com/office/drawing/2014/main" id="{213F4D2F-0BB1-2929-73A5-C3B0292468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5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59" name="Line 6100">
                <a:extLst>
                  <a:ext uri="{FF2B5EF4-FFF2-40B4-BE49-F238E27FC236}">
                    <a16:creationId xmlns:a16="http://schemas.microsoft.com/office/drawing/2014/main" id="{17B27A9C-EF34-D4AE-D8E8-D2C3DA835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0" name="Line 6101">
                <a:extLst>
                  <a:ext uri="{FF2B5EF4-FFF2-40B4-BE49-F238E27FC236}">
                    <a16:creationId xmlns:a16="http://schemas.microsoft.com/office/drawing/2014/main" id="{E602CDD2-CC02-0904-0996-2CFBD1C61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1" name="Line 6102">
                <a:extLst>
                  <a:ext uri="{FF2B5EF4-FFF2-40B4-BE49-F238E27FC236}">
                    <a16:creationId xmlns:a16="http://schemas.microsoft.com/office/drawing/2014/main" id="{770262D9-C634-7066-9385-26CD5CF93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8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2" name="Line 6103">
                <a:extLst>
                  <a:ext uri="{FF2B5EF4-FFF2-40B4-BE49-F238E27FC236}">
                    <a16:creationId xmlns:a16="http://schemas.microsoft.com/office/drawing/2014/main" id="{7A99D84D-BC1A-8607-2D2E-7787851D5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5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3" name="Line 6104">
                <a:extLst>
                  <a:ext uri="{FF2B5EF4-FFF2-40B4-BE49-F238E27FC236}">
                    <a16:creationId xmlns:a16="http://schemas.microsoft.com/office/drawing/2014/main" id="{5BA5B2CA-8C7A-6501-B0A3-7F24A527F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0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4" name="Line 6105">
                <a:extLst>
                  <a:ext uri="{FF2B5EF4-FFF2-40B4-BE49-F238E27FC236}">
                    <a16:creationId xmlns:a16="http://schemas.microsoft.com/office/drawing/2014/main" id="{269A21FB-45C7-0A4B-8450-6CD5AC66CF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9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5" name="Line 6106">
                <a:extLst>
                  <a:ext uri="{FF2B5EF4-FFF2-40B4-BE49-F238E27FC236}">
                    <a16:creationId xmlns:a16="http://schemas.microsoft.com/office/drawing/2014/main" id="{A274A77D-CBD5-036A-4468-F5445436B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1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6" name="Line 6107">
                <a:extLst>
                  <a:ext uri="{FF2B5EF4-FFF2-40B4-BE49-F238E27FC236}">
                    <a16:creationId xmlns:a16="http://schemas.microsoft.com/office/drawing/2014/main" id="{4C858D9D-5DA0-901E-1EF9-A4136BEC0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07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7" name="Line 6108">
                <a:extLst>
                  <a:ext uri="{FF2B5EF4-FFF2-40B4-BE49-F238E27FC236}">
                    <a16:creationId xmlns:a16="http://schemas.microsoft.com/office/drawing/2014/main" id="{0C19FCE4-4821-FC92-664B-AC3041D81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2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8" name="Line 6109">
                <a:extLst>
                  <a:ext uri="{FF2B5EF4-FFF2-40B4-BE49-F238E27FC236}">
                    <a16:creationId xmlns:a16="http://schemas.microsoft.com/office/drawing/2014/main" id="{A3F50A42-F343-D583-3BA9-BA8F3A76DD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6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69" name="Line 6110">
                <a:extLst>
                  <a:ext uri="{FF2B5EF4-FFF2-40B4-BE49-F238E27FC236}">
                    <a16:creationId xmlns:a16="http://schemas.microsoft.com/office/drawing/2014/main" id="{FAA3D0F1-E3DA-26A4-3888-268054FBF5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1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0" name="Line 6111">
                <a:extLst>
                  <a:ext uri="{FF2B5EF4-FFF2-40B4-BE49-F238E27FC236}">
                    <a16:creationId xmlns:a16="http://schemas.microsoft.com/office/drawing/2014/main" id="{ADDD422B-2569-1A47-6264-73C1A23B8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5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1" name="Line 6112">
                <a:extLst>
                  <a:ext uri="{FF2B5EF4-FFF2-40B4-BE49-F238E27FC236}">
                    <a16:creationId xmlns:a16="http://schemas.microsoft.com/office/drawing/2014/main" id="{ABAEB89B-D775-CFEC-BB4A-D4A52C5557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8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2" name="Line 6113">
                <a:extLst>
                  <a:ext uri="{FF2B5EF4-FFF2-40B4-BE49-F238E27FC236}">
                    <a16:creationId xmlns:a16="http://schemas.microsoft.com/office/drawing/2014/main" id="{AED10B32-E765-6252-BF0F-75DC4CA8CC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1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3" name="Line 6114">
                <a:extLst>
                  <a:ext uri="{FF2B5EF4-FFF2-40B4-BE49-F238E27FC236}">
                    <a16:creationId xmlns:a16="http://schemas.microsoft.com/office/drawing/2014/main" id="{9EBACE1E-A77F-23CF-808E-3FD40E2DF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4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4" name="Line 6115">
                <a:extLst>
                  <a:ext uri="{FF2B5EF4-FFF2-40B4-BE49-F238E27FC236}">
                    <a16:creationId xmlns:a16="http://schemas.microsoft.com/office/drawing/2014/main" id="{A9A73B21-9D9A-B3E0-3F5D-0C7FA6D7A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7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5" name="Line 6116">
                <a:extLst>
                  <a:ext uri="{FF2B5EF4-FFF2-40B4-BE49-F238E27FC236}">
                    <a16:creationId xmlns:a16="http://schemas.microsoft.com/office/drawing/2014/main" id="{A9D86154-067A-621A-02F0-DB27FA9A9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9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6" name="Line 6117">
                <a:extLst>
                  <a:ext uri="{FF2B5EF4-FFF2-40B4-BE49-F238E27FC236}">
                    <a16:creationId xmlns:a16="http://schemas.microsoft.com/office/drawing/2014/main" id="{4834B45D-7A1C-E64A-D386-93A9091A0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1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7" name="Line 6118">
                <a:extLst>
                  <a:ext uri="{FF2B5EF4-FFF2-40B4-BE49-F238E27FC236}">
                    <a16:creationId xmlns:a16="http://schemas.microsoft.com/office/drawing/2014/main" id="{58B4D315-3873-8A12-5A16-8E9183EA6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8" name="Line 6119">
                <a:extLst>
                  <a:ext uri="{FF2B5EF4-FFF2-40B4-BE49-F238E27FC236}">
                    <a16:creationId xmlns:a16="http://schemas.microsoft.com/office/drawing/2014/main" id="{9E95ACC4-AD04-7036-71D6-A3799E2D8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79" name="Line 6120">
                <a:extLst>
                  <a:ext uri="{FF2B5EF4-FFF2-40B4-BE49-F238E27FC236}">
                    <a16:creationId xmlns:a16="http://schemas.microsoft.com/office/drawing/2014/main" id="{915DBCDC-C5A4-1951-152B-BED22B515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0" name="Line 6121">
                <a:extLst>
                  <a:ext uri="{FF2B5EF4-FFF2-40B4-BE49-F238E27FC236}">
                    <a16:creationId xmlns:a16="http://schemas.microsoft.com/office/drawing/2014/main" id="{322EAD21-8F73-AEE6-B7D5-10F9ED5DC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1" name="Line 6122">
                <a:extLst>
                  <a:ext uri="{FF2B5EF4-FFF2-40B4-BE49-F238E27FC236}">
                    <a16:creationId xmlns:a16="http://schemas.microsoft.com/office/drawing/2014/main" id="{FC582DBB-7F7C-9611-4151-D303471D5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2" name="Line 6123">
                <a:extLst>
                  <a:ext uri="{FF2B5EF4-FFF2-40B4-BE49-F238E27FC236}">
                    <a16:creationId xmlns:a16="http://schemas.microsoft.com/office/drawing/2014/main" id="{010A736F-7244-C847-86EA-3EFFBA033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3" name="Line 6124">
                <a:extLst>
                  <a:ext uri="{FF2B5EF4-FFF2-40B4-BE49-F238E27FC236}">
                    <a16:creationId xmlns:a16="http://schemas.microsoft.com/office/drawing/2014/main" id="{0CA7CC27-5B38-E30D-AFCD-497E7C5AC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1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4" name="Line 6125">
                <a:extLst>
                  <a:ext uri="{FF2B5EF4-FFF2-40B4-BE49-F238E27FC236}">
                    <a16:creationId xmlns:a16="http://schemas.microsoft.com/office/drawing/2014/main" id="{83B2DEDD-EA5E-F9C6-20EB-AA9D1ABA8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9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5" name="Line 6126">
                <a:extLst>
                  <a:ext uri="{FF2B5EF4-FFF2-40B4-BE49-F238E27FC236}">
                    <a16:creationId xmlns:a16="http://schemas.microsoft.com/office/drawing/2014/main" id="{0882F498-C5FA-E451-0E23-7859FF29B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7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6" name="Line 6127">
                <a:extLst>
                  <a:ext uri="{FF2B5EF4-FFF2-40B4-BE49-F238E27FC236}">
                    <a16:creationId xmlns:a16="http://schemas.microsoft.com/office/drawing/2014/main" id="{91969FE3-083A-52BB-71D0-8BB77EF91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4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7" name="Line 6128">
                <a:extLst>
                  <a:ext uri="{FF2B5EF4-FFF2-40B4-BE49-F238E27FC236}">
                    <a16:creationId xmlns:a16="http://schemas.microsoft.com/office/drawing/2014/main" id="{0B0C8698-2368-E631-C0E8-2D21618E0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1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8" name="Line 6129">
                <a:extLst>
                  <a:ext uri="{FF2B5EF4-FFF2-40B4-BE49-F238E27FC236}">
                    <a16:creationId xmlns:a16="http://schemas.microsoft.com/office/drawing/2014/main" id="{22A2C888-0916-FB84-EFB3-B6EE425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8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89" name="Line 6130">
                <a:extLst>
                  <a:ext uri="{FF2B5EF4-FFF2-40B4-BE49-F238E27FC236}">
                    <a16:creationId xmlns:a16="http://schemas.microsoft.com/office/drawing/2014/main" id="{72B8A060-8328-2573-DEA6-556238907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5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0" name="Line 6131">
                <a:extLst>
                  <a:ext uri="{FF2B5EF4-FFF2-40B4-BE49-F238E27FC236}">
                    <a16:creationId xmlns:a16="http://schemas.microsoft.com/office/drawing/2014/main" id="{0E9EF6B6-89E5-65B5-DF13-C4D578444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1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1" name="Line 6132">
                <a:extLst>
                  <a:ext uri="{FF2B5EF4-FFF2-40B4-BE49-F238E27FC236}">
                    <a16:creationId xmlns:a16="http://schemas.microsoft.com/office/drawing/2014/main" id="{D3146BC7-4868-929D-06FF-20DD825A2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6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2" name="Line 6133">
                <a:extLst>
                  <a:ext uri="{FF2B5EF4-FFF2-40B4-BE49-F238E27FC236}">
                    <a16:creationId xmlns:a16="http://schemas.microsoft.com/office/drawing/2014/main" id="{9F333E6F-1528-DAAE-4FCA-0569C06DC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2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3" name="Line 6134">
                <a:extLst>
                  <a:ext uri="{FF2B5EF4-FFF2-40B4-BE49-F238E27FC236}">
                    <a16:creationId xmlns:a16="http://schemas.microsoft.com/office/drawing/2014/main" id="{C4E18BDE-7EF0-5852-0AE3-610331C24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7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4" name="Line 6135">
                <a:extLst>
                  <a:ext uri="{FF2B5EF4-FFF2-40B4-BE49-F238E27FC236}">
                    <a16:creationId xmlns:a16="http://schemas.microsoft.com/office/drawing/2014/main" id="{083C7E08-40FC-1A11-53B7-F19AE73785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01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5" name="Line 6136">
                <a:extLst>
                  <a:ext uri="{FF2B5EF4-FFF2-40B4-BE49-F238E27FC236}">
                    <a16:creationId xmlns:a16="http://schemas.microsoft.com/office/drawing/2014/main" id="{379C706D-873E-CFB6-9BBF-AC0F8F686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6" name="Line 6137">
                <a:extLst>
                  <a:ext uri="{FF2B5EF4-FFF2-40B4-BE49-F238E27FC236}">
                    <a16:creationId xmlns:a16="http://schemas.microsoft.com/office/drawing/2014/main" id="{8530BBB9-101F-89F3-7E2D-DB91274751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90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7" name="Line 6138">
                <a:extLst>
                  <a:ext uri="{FF2B5EF4-FFF2-40B4-BE49-F238E27FC236}">
                    <a16:creationId xmlns:a16="http://schemas.microsoft.com/office/drawing/2014/main" id="{C9B0272A-2FC4-CB77-AC23-5CB60A125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85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8" name="Line 6139">
                <a:extLst>
                  <a:ext uri="{FF2B5EF4-FFF2-40B4-BE49-F238E27FC236}">
                    <a16:creationId xmlns:a16="http://schemas.microsoft.com/office/drawing/2014/main" id="{478170A6-237A-C6F8-0F7E-F4BFAF2BA2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8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99" name="Line 6140">
                <a:extLst>
                  <a:ext uri="{FF2B5EF4-FFF2-40B4-BE49-F238E27FC236}">
                    <a16:creationId xmlns:a16="http://schemas.microsoft.com/office/drawing/2014/main" id="{0C9A2D1F-34DB-51D2-EE69-F708CE6F1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72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0" name="Line 6141">
                <a:extLst>
                  <a:ext uri="{FF2B5EF4-FFF2-40B4-BE49-F238E27FC236}">
                    <a16:creationId xmlns:a16="http://schemas.microsoft.com/office/drawing/2014/main" id="{E7505E2C-7988-C8BE-195A-9F41365D7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8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1" name="Line 6142">
                <a:extLst>
                  <a:ext uri="{FF2B5EF4-FFF2-40B4-BE49-F238E27FC236}">
                    <a16:creationId xmlns:a16="http://schemas.microsoft.com/office/drawing/2014/main" id="{F4BD1130-AF8B-273D-8BE1-1DC7D0E021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2" name="Line 6143">
                <a:extLst>
                  <a:ext uri="{FF2B5EF4-FFF2-40B4-BE49-F238E27FC236}">
                    <a16:creationId xmlns:a16="http://schemas.microsoft.com/office/drawing/2014/main" id="{4F2F35EC-C640-5434-F659-5B00A3442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3" name="Line 6144">
                <a:extLst>
                  <a:ext uri="{FF2B5EF4-FFF2-40B4-BE49-F238E27FC236}">
                    <a16:creationId xmlns:a16="http://schemas.microsoft.com/office/drawing/2014/main" id="{75B4E37C-01E0-5171-914E-0A5FDCF80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8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4" name="Line 6145">
                <a:extLst>
                  <a:ext uri="{FF2B5EF4-FFF2-40B4-BE49-F238E27FC236}">
                    <a16:creationId xmlns:a16="http://schemas.microsoft.com/office/drawing/2014/main" id="{6C1C4CC0-2D53-C76E-2844-20C624E61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5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5" name="Line 6146">
                <a:extLst>
                  <a:ext uri="{FF2B5EF4-FFF2-40B4-BE49-F238E27FC236}">
                    <a16:creationId xmlns:a16="http://schemas.microsoft.com/office/drawing/2014/main" id="{032AFC63-FC27-172C-67E5-08844E6EA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51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6" name="Line 6147">
                <a:extLst>
                  <a:ext uri="{FF2B5EF4-FFF2-40B4-BE49-F238E27FC236}">
                    <a16:creationId xmlns:a16="http://schemas.microsoft.com/office/drawing/2014/main" id="{0FDB9BE8-24DD-97CA-4DB3-569A4289C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7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7" name="Line 6148">
                <a:extLst>
                  <a:ext uri="{FF2B5EF4-FFF2-40B4-BE49-F238E27FC236}">
                    <a16:creationId xmlns:a16="http://schemas.microsoft.com/office/drawing/2014/main" id="{4A66838E-1B74-E872-9C1D-D9E9CF14CD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4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8" name="Line 6149">
                <a:extLst>
                  <a:ext uri="{FF2B5EF4-FFF2-40B4-BE49-F238E27FC236}">
                    <a16:creationId xmlns:a16="http://schemas.microsoft.com/office/drawing/2014/main" id="{059F9194-D5C0-E81E-60E6-4F7B50CB4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4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09" name="Line 6150">
                <a:extLst>
                  <a:ext uri="{FF2B5EF4-FFF2-40B4-BE49-F238E27FC236}">
                    <a16:creationId xmlns:a16="http://schemas.microsoft.com/office/drawing/2014/main" id="{0554E186-E0EE-FD5A-9697-7EC80716A1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6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0" name="Line 6151">
                <a:extLst>
                  <a:ext uri="{FF2B5EF4-FFF2-40B4-BE49-F238E27FC236}">
                    <a16:creationId xmlns:a16="http://schemas.microsoft.com/office/drawing/2014/main" id="{78C748BB-5A46-4E37-B8B0-EFF3540C3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33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1" name="Line 6152">
                <a:extLst>
                  <a:ext uri="{FF2B5EF4-FFF2-40B4-BE49-F238E27FC236}">
                    <a16:creationId xmlns:a16="http://schemas.microsoft.com/office/drawing/2014/main" id="{33C46AE3-5C3A-BBC2-0F30-0754F560D5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9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2" name="Line 6153">
                <a:extLst>
                  <a:ext uri="{FF2B5EF4-FFF2-40B4-BE49-F238E27FC236}">
                    <a16:creationId xmlns:a16="http://schemas.microsoft.com/office/drawing/2014/main" id="{3FF5994B-6F69-B64D-1DF5-C9D5D732B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5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3" name="Line 6154">
                <a:extLst>
                  <a:ext uri="{FF2B5EF4-FFF2-40B4-BE49-F238E27FC236}">
                    <a16:creationId xmlns:a16="http://schemas.microsoft.com/office/drawing/2014/main" id="{2288F698-AAAC-20ED-6E19-B66AC1AA8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21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4" name="Line 6155">
                <a:extLst>
                  <a:ext uri="{FF2B5EF4-FFF2-40B4-BE49-F238E27FC236}">
                    <a16:creationId xmlns:a16="http://schemas.microsoft.com/office/drawing/2014/main" id="{3CD77BC9-9E08-992F-28B1-2DC49CA91E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7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5" name="Line 6156">
                <a:extLst>
                  <a:ext uri="{FF2B5EF4-FFF2-40B4-BE49-F238E27FC236}">
                    <a16:creationId xmlns:a16="http://schemas.microsoft.com/office/drawing/2014/main" id="{AA5C11EC-1865-1D20-9B02-1AA631B15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13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6" name="Line 6157">
                <a:extLst>
                  <a:ext uri="{FF2B5EF4-FFF2-40B4-BE49-F238E27FC236}">
                    <a16:creationId xmlns:a16="http://schemas.microsoft.com/office/drawing/2014/main" id="{0D6894D4-91DD-D07F-7F83-E9EE6E42D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9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7" name="Line 6158">
                <a:extLst>
                  <a:ext uri="{FF2B5EF4-FFF2-40B4-BE49-F238E27FC236}">
                    <a16:creationId xmlns:a16="http://schemas.microsoft.com/office/drawing/2014/main" id="{014A4235-F46F-802C-41F6-9A4256B05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5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8" name="Line 6159">
                <a:extLst>
                  <a:ext uri="{FF2B5EF4-FFF2-40B4-BE49-F238E27FC236}">
                    <a16:creationId xmlns:a16="http://schemas.microsoft.com/office/drawing/2014/main" id="{749F8F44-7D4E-5FFE-2A84-AB9FF5A69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1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19" name="Line 6160">
                <a:extLst>
                  <a:ext uri="{FF2B5EF4-FFF2-40B4-BE49-F238E27FC236}">
                    <a16:creationId xmlns:a16="http://schemas.microsoft.com/office/drawing/2014/main" id="{F00E5070-1ECB-37A4-C5BF-F8610150F6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7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0" name="Line 6161">
                <a:extLst>
                  <a:ext uri="{FF2B5EF4-FFF2-40B4-BE49-F238E27FC236}">
                    <a16:creationId xmlns:a16="http://schemas.microsoft.com/office/drawing/2014/main" id="{2C854081-AE0B-490B-AB0C-EDEBDABDC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93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1" name="Line 6162">
                <a:extLst>
                  <a:ext uri="{FF2B5EF4-FFF2-40B4-BE49-F238E27FC236}">
                    <a16:creationId xmlns:a16="http://schemas.microsoft.com/office/drawing/2014/main" id="{48BF001B-76D7-6E38-43AC-C9736A607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8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2" name="Line 6163">
                <a:extLst>
                  <a:ext uri="{FF2B5EF4-FFF2-40B4-BE49-F238E27FC236}">
                    <a16:creationId xmlns:a16="http://schemas.microsoft.com/office/drawing/2014/main" id="{A5872029-4682-D30D-335C-BD36518D5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84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3" name="Line 6164">
                <a:extLst>
                  <a:ext uri="{FF2B5EF4-FFF2-40B4-BE49-F238E27FC236}">
                    <a16:creationId xmlns:a16="http://schemas.microsoft.com/office/drawing/2014/main" id="{09DC8BC8-65E3-499A-122B-DAE4D5FBF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80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4" name="Freeform 6165">
                <a:extLst>
                  <a:ext uri="{FF2B5EF4-FFF2-40B4-BE49-F238E27FC236}">
                    <a16:creationId xmlns:a16="http://schemas.microsoft.com/office/drawing/2014/main" id="{37200511-22D5-932B-33D2-0F6B564F5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5" name="Freeform 6166">
                <a:extLst>
                  <a:ext uri="{FF2B5EF4-FFF2-40B4-BE49-F238E27FC236}">
                    <a16:creationId xmlns:a16="http://schemas.microsoft.com/office/drawing/2014/main" id="{969F3407-83AC-E710-BB70-48EECCBA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293"/>
                <a:ext cx="71" cy="117"/>
              </a:xfrm>
              <a:custGeom>
                <a:avLst/>
                <a:gdLst>
                  <a:gd name="T0" fmla="*/ 1 w 141"/>
                  <a:gd name="T1" fmla="*/ 0 h 468"/>
                  <a:gd name="T2" fmla="*/ 1 w 141"/>
                  <a:gd name="T3" fmla="*/ 0 h 468"/>
                  <a:gd name="T4" fmla="*/ 1 w 141"/>
                  <a:gd name="T5" fmla="*/ 0 h 468"/>
                  <a:gd name="T6" fmla="*/ 1 w 141"/>
                  <a:gd name="T7" fmla="*/ 0 h 468"/>
                  <a:gd name="T8" fmla="*/ 1 w 141"/>
                  <a:gd name="T9" fmla="*/ 0 h 468"/>
                  <a:gd name="T10" fmla="*/ 1 w 141"/>
                  <a:gd name="T11" fmla="*/ 0 h 468"/>
                  <a:gd name="T12" fmla="*/ 1 w 141"/>
                  <a:gd name="T13" fmla="*/ 0 h 468"/>
                  <a:gd name="T14" fmla="*/ 1 w 141"/>
                  <a:gd name="T15" fmla="*/ 0 h 468"/>
                  <a:gd name="T16" fmla="*/ 1 w 141"/>
                  <a:gd name="T17" fmla="*/ 0 h 468"/>
                  <a:gd name="T18" fmla="*/ 1 w 141"/>
                  <a:gd name="T19" fmla="*/ 0 h 468"/>
                  <a:gd name="T20" fmla="*/ 0 w 141"/>
                  <a:gd name="T21" fmla="*/ 0 h 468"/>
                  <a:gd name="T22" fmla="*/ 1 w 141"/>
                  <a:gd name="T23" fmla="*/ 0 h 468"/>
                  <a:gd name="T24" fmla="*/ 1 w 141"/>
                  <a:gd name="T25" fmla="*/ 0 h 468"/>
                  <a:gd name="T26" fmla="*/ 1 w 141"/>
                  <a:gd name="T27" fmla="*/ 0 h 468"/>
                  <a:gd name="T28" fmla="*/ 1 w 141"/>
                  <a:gd name="T29" fmla="*/ 0 h 468"/>
                  <a:gd name="T30" fmla="*/ 1 w 141"/>
                  <a:gd name="T31" fmla="*/ 0 h 468"/>
                  <a:gd name="T32" fmla="*/ 1 w 141"/>
                  <a:gd name="T33" fmla="*/ 0 h 468"/>
                  <a:gd name="T34" fmla="*/ 1 w 141"/>
                  <a:gd name="T35" fmla="*/ 0 h 468"/>
                  <a:gd name="T36" fmla="*/ 1 w 141"/>
                  <a:gd name="T37" fmla="*/ 0 h 468"/>
                  <a:gd name="T38" fmla="*/ 1 w 141"/>
                  <a:gd name="T39" fmla="*/ 0 h 468"/>
                  <a:gd name="T40" fmla="*/ 1 w 141"/>
                  <a:gd name="T41" fmla="*/ 0 h 468"/>
                  <a:gd name="T42" fmla="*/ 1 w 141"/>
                  <a:gd name="T43" fmla="*/ 0 h 468"/>
                  <a:gd name="T44" fmla="*/ 1 w 141"/>
                  <a:gd name="T45" fmla="*/ 0 h 468"/>
                  <a:gd name="T46" fmla="*/ 1 w 141"/>
                  <a:gd name="T47" fmla="*/ 0 h 468"/>
                  <a:gd name="T48" fmla="*/ 1 w 141"/>
                  <a:gd name="T49" fmla="*/ 0 h 468"/>
                  <a:gd name="T50" fmla="*/ 1 w 141"/>
                  <a:gd name="T51" fmla="*/ 0 h 468"/>
                  <a:gd name="T52" fmla="*/ 1 w 141"/>
                  <a:gd name="T53" fmla="*/ 0 h 468"/>
                  <a:gd name="T54" fmla="*/ 1 w 141"/>
                  <a:gd name="T55" fmla="*/ 0 h 468"/>
                  <a:gd name="T56" fmla="*/ 1 w 141"/>
                  <a:gd name="T57" fmla="*/ 0 h 468"/>
                  <a:gd name="T58" fmla="*/ 1 w 141"/>
                  <a:gd name="T59" fmla="*/ 0 h 468"/>
                  <a:gd name="T60" fmla="*/ 1 w 141"/>
                  <a:gd name="T61" fmla="*/ 0 h 468"/>
                  <a:gd name="T62" fmla="*/ 1 w 141"/>
                  <a:gd name="T63" fmla="*/ 0 h 468"/>
                  <a:gd name="T64" fmla="*/ 1 w 141"/>
                  <a:gd name="T65" fmla="*/ 0 h 468"/>
                  <a:gd name="T66" fmla="*/ 1 w 141"/>
                  <a:gd name="T67" fmla="*/ 0 h 468"/>
                  <a:gd name="T68" fmla="*/ 1 w 141"/>
                  <a:gd name="T69" fmla="*/ 0 h 468"/>
                  <a:gd name="T70" fmla="*/ 1 w 141"/>
                  <a:gd name="T71" fmla="*/ 0 h 468"/>
                  <a:gd name="T72" fmla="*/ 1 w 141"/>
                  <a:gd name="T73" fmla="*/ 0 h 468"/>
                  <a:gd name="T74" fmla="*/ 1 w 141"/>
                  <a:gd name="T75" fmla="*/ 0 h 468"/>
                  <a:gd name="T76" fmla="*/ 1 w 141"/>
                  <a:gd name="T77" fmla="*/ 0 h 468"/>
                  <a:gd name="T78" fmla="*/ 1 w 141"/>
                  <a:gd name="T79" fmla="*/ 0 h 468"/>
                  <a:gd name="T80" fmla="*/ 1 w 141"/>
                  <a:gd name="T81" fmla="*/ 0 h 468"/>
                  <a:gd name="T82" fmla="*/ 1 w 141"/>
                  <a:gd name="T83" fmla="*/ 0 h 468"/>
                  <a:gd name="T84" fmla="*/ 1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7" y="0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6" y="4"/>
                    </a:lnTo>
                    <a:lnTo>
                      <a:pt x="53" y="7"/>
                    </a:lnTo>
                    <a:lnTo>
                      <a:pt x="49" y="9"/>
                    </a:lnTo>
                    <a:lnTo>
                      <a:pt x="46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6" y="28"/>
                    </a:lnTo>
                    <a:lnTo>
                      <a:pt x="34" y="33"/>
                    </a:lnTo>
                    <a:lnTo>
                      <a:pt x="31" y="39"/>
                    </a:lnTo>
                    <a:lnTo>
                      <a:pt x="29" y="46"/>
                    </a:lnTo>
                    <a:lnTo>
                      <a:pt x="26" y="53"/>
                    </a:lnTo>
                    <a:lnTo>
                      <a:pt x="22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5" y="143"/>
                    </a:lnTo>
                    <a:lnTo>
                      <a:pt x="4" y="153"/>
                    </a:lnTo>
                    <a:lnTo>
                      <a:pt x="3" y="164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1" y="198"/>
                    </a:lnTo>
                    <a:lnTo>
                      <a:pt x="1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1" y="258"/>
                    </a:lnTo>
                    <a:lnTo>
                      <a:pt x="1" y="270"/>
                    </a:lnTo>
                    <a:lnTo>
                      <a:pt x="2" y="281"/>
                    </a:lnTo>
                    <a:lnTo>
                      <a:pt x="2" y="292"/>
                    </a:lnTo>
                    <a:lnTo>
                      <a:pt x="3" y="303"/>
                    </a:lnTo>
                    <a:lnTo>
                      <a:pt x="4" y="314"/>
                    </a:lnTo>
                    <a:lnTo>
                      <a:pt x="5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2" y="407"/>
                    </a:lnTo>
                    <a:lnTo>
                      <a:pt x="26" y="414"/>
                    </a:lnTo>
                    <a:lnTo>
                      <a:pt x="29" y="421"/>
                    </a:lnTo>
                    <a:lnTo>
                      <a:pt x="31" y="428"/>
                    </a:lnTo>
                    <a:lnTo>
                      <a:pt x="34" y="434"/>
                    </a:lnTo>
                    <a:lnTo>
                      <a:pt x="36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6" y="454"/>
                    </a:lnTo>
                    <a:lnTo>
                      <a:pt x="49" y="458"/>
                    </a:lnTo>
                    <a:lnTo>
                      <a:pt x="53" y="460"/>
                    </a:lnTo>
                    <a:lnTo>
                      <a:pt x="56" y="463"/>
                    </a:lnTo>
                    <a:lnTo>
                      <a:pt x="59" y="465"/>
                    </a:lnTo>
                    <a:lnTo>
                      <a:pt x="63" y="467"/>
                    </a:lnTo>
                    <a:lnTo>
                      <a:pt x="67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8" y="467"/>
                    </a:lnTo>
                    <a:lnTo>
                      <a:pt x="81" y="465"/>
                    </a:lnTo>
                    <a:lnTo>
                      <a:pt x="84" y="463"/>
                    </a:lnTo>
                    <a:lnTo>
                      <a:pt x="88" y="460"/>
                    </a:lnTo>
                    <a:lnTo>
                      <a:pt x="92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8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8" y="364"/>
                    </a:lnTo>
                    <a:lnTo>
                      <a:pt x="131" y="355"/>
                    </a:lnTo>
                    <a:lnTo>
                      <a:pt x="133" y="345"/>
                    </a:lnTo>
                    <a:lnTo>
                      <a:pt x="135" y="335"/>
                    </a:lnTo>
                    <a:lnTo>
                      <a:pt x="136" y="325"/>
                    </a:lnTo>
                    <a:lnTo>
                      <a:pt x="136" y="314"/>
                    </a:lnTo>
                    <a:lnTo>
                      <a:pt x="138" y="303"/>
                    </a:lnTo>
                    <a:lnTo>
                      <a:pt x="138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0" y="246"/>
                    </a:lnTo>
                    <a:lnTo>
                      <a:pt x="141" y="233"/>
                    </a:lnTo>
                    <a:lnTo>
                      <a:pt x="140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8" y="175"/>
                    </a:lnTo>
                    <a:lnTo>
                      <a:pt x="138" y="164"/>
                    </a:lnTo>
                    <a:lnTo>
                      <a:pt x="136" y="153"/>
                    </a:lnTo>
                    <a:lnTo>
                      <a:pt x="136" y="143"/>
                    </a:lnTo>
                    <a:lnTo>
                      <a:pt x="135" y="132"/>
                    </a:lnTo>
                    <a:lnTo>
                      <a:pt x="133" y="122"/>
                    </a:lnTo>
                    <a:lnTo>
                      <a:pt x="131" y="113"/>
                    </a:lnTo>
                    <a:lnTo>
                      <a:pt x="128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8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2" y="9"/>
                    </a:lnTo>
                    <a:lnTo>
                      <a:pt x="88" y="7"/>
                    </a:lnTo>
                    <a:lnTo>
                      <a:pt x="84" y="4"/>
                    </a:lnTo>
                    <a:lnTo>
                      <a:pt x="81" y="2"/>
                    </a:lnTo>
                    <a:lnTo>
                      <a:pt x="78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6" name="Freeform 6167">
                <a:extLst>
                  <a:ext uri="{FF2B5EF4-FFF2-40B4-BE49-F238E27FC236}">
                    <a16:creationId xmlns:a16="http://schemas.microsoft.com/office/drawing/2014/main" id="{6D2E8CB4-47C6-7BCF-EB16-33E0C9268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7" name="Line 6168">
                <a:extLst>
                  <a:ext uri="{FF2B5EF4-FFF2-40B4-BE49-F238E27FC236}">
                    <a16:creationId xmlns:a16="http://schemas.microsoft.com/office/drawing/2014/main" id="{47D1A61C-3925-379F-FAE3-4FD6D8314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8" name="Freeform 6169">
                <a:extLst>
                  <a:ext uri="{FF2B5EF4-FFF2-40B4-BE49-F238E27FC236}">
                    <a16:creationId xmlns:a16="http://schemas.microsoft.com/office/drawing/2014/main" id="{7AD1ED49-EA4D-936D-B712-137C40EF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0"/>
                    </a:moveTo>
                    <a:lnTo>
                      <a:pt x="2" y="3"/>
                    </a:lnTo>
                    <a:lnTo>
                      <a:pt x="2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29" name="Line 6170">
                <a:extLst>
                  <a:ext uri="{FF2B5EF4-FFF2-40B4-BE49-F238E27FC236}">
                    <a16:creationId xmlns:a16="http://schemas.microsoft.com/office/drawing/2014/main" id="{DA5D3259-D16F-2346-5992-C1D6B6668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0" name="Freeform 6171">
                <a:extLst>
                  <a:ext uri="{FF2B5EF4-FFF2-40B4-BE49-F238E27FC236}">
                    <a16:creationId xmlns:a16="http://schemas.microsoft.com/office/drawing/2014/main" id="{EE03F6CA-C593-4BCC-9B24-F520A06FC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2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1" name="Line 6172">
                <a:extLst>
                  <a:ext uri="{FF2B5EF4-FFF2-40B4-BE49-F238E27FC236}">
                    <a16:creationId xmlns:a16="http://schemas.microsoft.com/office/drawing/2014/main" id="{1F36F303-6FA5-2D82-523C-057C4F1E5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2" name="Freeform 6173">
                <a:extLst>
                  <a:ext uri="{FF2B5EF4-FFF2-40B4-BE49-F238E27FC236}">
                    <a16:creationId xmlns:a16="http://schemas.microsoft.com/office/drawing/2014/main" id="{9B13505C-5BA5-F6C4-D1BE-646BBA07A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3" name="Line 6174">
                <a:extLst>
                  <a:ext uri="{FF2B5EF4-FFF2-40B4-BE49-F238E27FC236}">
                    <a16:creationId xmlns:a16="http://schemas.microsoft.com/office/drawing/2014/main" id="{DE9848B4-68B1-D2EA-BB09-BD83A4285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4" name="Freeform 6175">
                <a:extLst>
                  <a:ext uri="{FF2B5EF4-FFF2-40B4-BE49-F238E27FC236}">
                    <a16:creationId xmlns:a16="http://schemas.microsoft.com/office/drawing/2014/main" id="{D51A0D56-012C-CCEF-E1D9-F212D42B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5" name="Freeform 6176">
                <a:extLst>
                  <a:ext uri="{FF2B5EF4-FFF2-40B4-BE49-F238E27FC236}">
                    <a16:creationId xmlns:a16="http://schemas.microsoft.com/office/drawing/2014/main" id="{F55C9D5E-500E-0743-8022-F41B7DB5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6" name="Freeform 6177">
                <a:extLst>
                  <a:ext uri="{FF2B5EF4-FFF2-40B4-BE49-F238E27FC236}">
                    <a16:creationId xmlns:a16="http://schemas.microsoft.com/office/drawing/2014/main" id="{ED164903-9802-689F-EF9B-36D560FA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4"/>
                  <a:gd name="T1" fmla="*/ 0 h 1007"/>
                  <a:gd name="T2" fmla="*/ 0 w 4"/>
                  <a:gd name="T3" fmla="*/ 0 h 1007"/>
                  <a:gd name="T4" fmla="*/ 0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7" name="Line 6178">
                <a:extLst>
                  <a:ext uri="{FF2B5EF4-FFF2-40B4-BE49-F238E27FC236}">
                    <a16:creationId xmlns:a16="http://schemas.microsoft.com/office/drawing/2014/main" id="{C6C5BD8A-9833-E7BE-DCAE-2A4C76157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8" name="Freeform 6179">
                <a:extLst>
                  <a:ext uri="{FF2B5EF4-FFF2-40B4-BE49-F238E27FC236}">
                    <a16:creationId xmlns:a16="http://schemas.microsoft.com/office/drawing/2014/main" id="{CEA2C087-910A-8E41-A6F2-0FB115262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836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39" name="Freeform 6180">
                <a:extLst>
                  <a:ext uri="{FF2B5EF4-FFF2-40B4-BE49-F238E27FC236}">
                    <a16:creationId xmlns:a16="http://schemas.microsoft.com/office/drawing/2014/main" id="{3D5658F1-9015-51C2-1A6B-9D399B4C3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0" name="Freeform 6181">
                <a:extLst>
                  <a:ext uri="{FF2B5EF4-FFF2-40B4-BE49-F238E27FC236}">
                    <a16:creationId xmlns:a16="http://schemas.microsoft.com/office/drawing/2014/main" id="{34E0C3BD-6546-F234-73F4-A7594152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1" name="Line 6182">
                <a:extLst>
                  <a:ext uri="{FF2B5EF4-FFF2-40B4-BE49-F238E27FC236}">
                    <a16:creationId xmlns:a16="http://schemas.microsoft.com/office/drawing/2014/main" id="{C56418D2-36AA-FB00-FAB8-8B5B970B4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2" name="Freeform 6183">
                <a:extLst>
                  <a:ext uri="{FF2B5EF4-FFF2-40B4-BE49-F238E27FC236}">
                    <a16:creationId xmlns:a16="http://schemas.microsoft.com/office/drawing/2014/main" id="{DB3A1E06-348F-F999-A65D-0E178468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3" name="Freeform 6184">
                <a:extLst>
                  <a:ext uri="{FF2B5EF4-FFF2-40B4-BE49-F238E27FC236}">
                    <a16:creationId xmlns:a16="http://schemas.microsoft.com/office/drawing/2014/main" id="{47020FE6-820F-2465-1C71-24AE9BC07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4" name="Freeform 6185">
                <a:extLst>
                  <a:ext uri="{FF2B5EF4-FFF2-40B4-BE49-F238E27FC236}">
                    <a16:creationId xmlns:a16="http://schemas.microsoft.com/office/drawing/2014/main" id="{4BF05A49-D3C0-F463-F33C-EE2C381E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5" name="Freeform 6186">
                <a:extLst>
                  <a:ext uri="{FF2B5EF4-FFF2-40B4-BE49-F238E27FC236}">
                    <a16:creationId xmlns:a16="http://schemas.microsoft.com/office/drawing/2014/main" id="{CB60003B-D5E5-1847-CE25-96C25DBC9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0"/>
                    </a:moveTo>
                    <a:lnTo>
                      <a:pt x="9" y="4"/>
                    </a:lnTo>
                    <a:lnTo>
                      <a:pt x="9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6" name="Line 6187">
                <a:extLst>
                  <a:ext uri="{FF2B5EF4-FFF2-40B4-BE49-F238E27FC236}">
                    <a16:creationId xmlns:a16="http://schemas.microsoft.com/office/drawing/2014/main" id="{E3D0FEE3-0864-CB04-DD8F-5E703A05F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7" name="Freeform 6188">
                <a:extLst>
                  <a:ext uri="{FF2B5EF4-FFF2-40B4-BE49-F238E27FC236}">
                    <a16:creationId xmlns:a16="http://schemas.microsoft.com/office/drawing/2014/main" id="{D07F7017-F48C-876C-44D6-BE1683A66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8" name="Freeform 6189">
                <a:extLst>
                  <a:ext uri="{FF2B5EF4-FFF2-40B4-BE49-F238E27FC236}">
                    <a16:creationId xmlns:a16="http://schemas.microsoft.com/office/drawing/2014/main" id="{234DA7F4-660F-D301-5E36-67D81B20B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49" name="Freeform 6190">
                <a:extLst>
                  <a:ext uri="{FF2B5EF4-FFF2-40B4-BE49-F238E27FC236}">
                    <a16:creationId xmlns:a16="http://schemas.microsoft.com/office/drawing/2014/main" id="{E2DC657A-6880-EB4F-9562-1024067F0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0" name="Freeform 6191">
                <a:extLst>
                  <a:ext uri="{FF2B5EF4-FFF2-40B4-BE49-F238E27FC236}">
                    <a16:creationId xmlns:a16="http://schemas.microsoft.com/office/drawing/2014/main" id="{A5E2D0AA-8D51-3640-6139-AC5352986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1" name="Freeform 6192">
                <a:extLst>
                  <a:ext uri="{FF2B5EF4-FFF2-40B4-BE49-F238E27FC236}">
                    <a16:creationId xmlns:a16="http://schemas.microsoft.com/office/drawing/2014/main" id="{D02CA3AE-D1CA-AA46-03B7-8DE7F4573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2" name="Freeform 6193">
                <a:extLst>
                  <a:ext uri="{FF2B5EF4-FFF2-40B4-BE49-F238E27FC236}">
                    <a16:creationId xmlns:a16="http://schemas.microsoft.com/office/drawing/2014/main" id="{48D171BE-D08A-0136-65B9-EA92B5D29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3" name="Freeform 6194">
                <a:extLst>
                  <a:ext uri="{FF2B5EF4-FFF2-40B4-BE49-F238E27FC236}">
                    <a16:creationId xmlns:a16="http://schemas.microsoft.com/office/drawing/2014/main" id="{32913DC8-140D-E697-596B-DE1DE750F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4" name="Freeform 6195">
                <a:extLst>
                  <a:ext uri="{FF2B5EF4-FFF2-40B4-BE49-F238E27FC236}">
                    <a16:creationId xmlns:a16="http://schemas.microsoft.com/office/drawing/2014/main" id="{494D9091-8B09-6748-F003-4CFFCD84D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5" name="Freeform 6196">
                <a:extLst>
                  <a:ext uri="{FF2B5EF4-FFF2-40B4-BE49-F238E27FC236}">
                    <a16:creationId xmlns:a16="http://schemas.microsoft.com/office/drawing/2014/main" id="{6171C683-23D0-C7D5-39C7-2C8FEE2A3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6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6" name="Line 6197">
                <a:extLst>
                  <a:ext uri="{FF2B5EF4-FFF2-40B4-BE49-F238E27FC236}">
                    <a16:creationId xmlns:a16="http://schemas.microsoft.com/office/drawing/2014/main" id="{F37FCB03-E2F9-BFBC-5B68-9D321B26B2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7" name="Freeform 6198">
                <a:extLst>
                  <a:ext uri="{FF2B5EF4-FFF2-40B4-BE49-F238E27FC236}">
                    <a16:creationId xmlns:a16="http://schemas.microsoft.com/office/drawing/2014/main" id="{1A0B47F9-D07D-D551-5255-F2751D9D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58" name="Rectangle 6199">
                <a:extLst>
                  <a:ext uri="{FF2B5EF4-FFF2-40B4-BE49-F238E27FC236}">
                    <a16:creationId xmlns:a16="http://schemas.microsoft.com/office/drawing/2014/main" id="{C51D8875-5505-4190-334E-5A4578887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59" name="Rectangle 6200">
                <a:extLst>
                  <a:ext uri="{FF2B5EF4-FFF2-40B4-BE49-F238E27FC236}">
                    <a16:creationId xmlns:a16="http://schemas.microsoft.com/office/drawing/2014/main" id="{CB59A5E7-94A6-D6AF-9D1D-DEC8B66EB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60" name="Freeform 6201">
                <a:extLst>
                  <a:ext uri="{FF2B5EF4-FFF2-40B4-BE49-F238E27FC236}">
                    <a16:creationId xmlns:a16="http://schemas.microsoft.com/office/drawing/2014/main" id="{9EBCE3A8-A2A3-C6C9-5286-761B1AFB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1" name="Freeform 6202">
                <a:extLst>
                  <a:ext uri="{FF2B5EF4-FFF2-40B4-BE49-F238E27FC236}">
                    <a16:creationId xmlns:a16="http://schemas.microsoft.com/office/drawing/2014/main" id="{6BC95CE2-A95E-A9FF-410C-95932E923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2" name="Freeform 6203">
                <a:extLst>
                  <a:ext uri="{FF2B5EF4-FFF2-40B4-BE49-F238E27FC236}">
                    <a16:creationId xmlns:a16="http://schemas.microsoft.com/office/drawing/2014/main" id="{095BEFF1-ED8D-0390-F4AC-CD4F339C4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3" name="Rectangle 6204">
                <a:extLst>
                  <a:ext uri="{FF2B5EF4-FFF2-40B4-BE49-F238E27FC236}">
                    <a16:creationId xmlns:a16="http://schemas.microsoft.com/office/drawing/2014/main" id="{7F7CF36F-B04D-8443-5118-278AEC977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64" name="Rectangle 6205">
                <a:extLst>
                  <a:ext uri="{FF2B5EF4-FFF2-40B4-BE49-F238E27FC236}">
                    <a16:creationId xmlns:a16="http://schemas.microsoft.com/office/drawing/2014/main" id="{0B7C2869-573C-BA44-864A-14104DC5C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65" name="Freeform 6206">
                <a:extLst>
                  <a:ext uri="{FF2B5EF4-FFF2-40B4-BE49-F238E27FC236}">
                    <a16:creationId xmlns:a16="http://schemas.microsoft.com/office/drawing/2014/main" id="{CCF68A46-62D9-B12D-1C20-45FF4CB00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6" name="Freeform 6207">
                <a:extLst>
                  <a:ext uri="{FF2B5EF4-FFF2-40B4-BE49-F238E27FC236}">
                    <a16:creationId xmlns:a16="http://schemas.microsoft.com/office/drawing/2014/main" id="{5B81F9A2-6CC7-62F6-653C-F19EF6F41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7" name="Freeform 6208">
                <a:extLst>
                  <a:ext uri="{FF2B5EF4-FFF2-40B4-BE49-F238E27FC236}">
                    <a16:creationId xmlns:a16="http://schemas.microsoft.com/office/drawing/2014/main" id="{25D15E64-1656-2031-F179-70DFCB7C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5" cy="252"/>
              </a:xfrm>
              <a:custGeom>
                <a:avLst/>
                <a:gdLst>
                  <a:gd name="T0" fmla="*/ 0 w 11"/>
                  <a:gd name="T1" fmla="*/ 0 h 1008"/>
                  <a:gd name="T2" fmla="*/ 0 w 11"/>
                  <a:gd name="T3" fmla="*/ 0 h 1008"/>
                  <a:gd name="T4" fmla="*/ 0 w 11"/>
                  <a:gd name="T5" fmla="*/ 0 h 1008"/>
                  <a:gd name="T6" fmla="*/ 0 w 11"/>
                  <a:gd name="T7" fmla="*/ 0 h 1008"/>
                  <a:gd name="T8" fmla="*/ 0 w 1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08"/>
                  <a:gd name="T17" fmla="*/ 11 w 1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08">
                    <a:moveTo>
                      <a:pt x="0" y="0"/>
                    </a:moveTo>
                    <a:lnTo>
                      <a:pt x="11" y="3"/>
                    </a:lnTo>
                    <a:lnTo>
                      <a:pt x="1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8" name="Line 6209">
                <a:extLst>
                  <a:ext uri="{FF2B5EF4-FFF2-40B4-BE49-F238E27FC236}">
                    <a16:creationId xmlns:a16="http://schemas.microsoft.com/office/drawing/2014/main" id="{0E1A22E0-A2C3-0592-8F7A-2CE7F0636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69" name="Rectangle 6210">
                <a:extLst>
                  <a:ext uri="{FF2B5EF4-FFF2-40B4-BE49-F238E27FC236}">
                    <a16:creationId xmlns:a16="http://schemas.microsoft.com/office/drawing/2014/main" id="{75588F0B-4675-63C1-55B9-EF268661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70" name="Freeform 6211">
                <a:extLst>
                  <a:ext uri="{FF2B5EF4-FFF2-40B4-BE49-F238E27FC236}">
                    <a16:creationId xmlns:a16="http://schemas.microsoft.com/office/drawing/2014/main" id="{43A74799-6BAF-5A67-2B72-86EA0994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1" name="Freeform 6212">
                <a:extLst>
                  <a:ext uri="{FF2B5EF4-FFF2-40B4-BE49-F238E27FC236}">
                    <a16:creationId xmlns:a16="http://schemas.microsoft.com/office/drawing/2014/main" id="{96F4B4BF-C715-31BA-8F41-923A0AB14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2" name="Rectangle 6213">
                <a:extLst>
                  <a:ext uri="{FF2B5EF4-FFF2-40B4-BE49-F238E27FC236}">
                    <a16:creationId xmlns:a16="http://schemas.microsoft.com/office/drawing/2014/main" id="{0D7E4855-70C8-1EB3-A5D5-886C9AB46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73" name="Freeform 6214">
                <a:extLst>
                  <a:ext uri="{FF2B5EF4-FFF2-40B4-BE49-F238E27FC236}">
                    <a16:creationId xmlns:a16="http://schemas.microsoft.com/office/drawing/2014/main" id="{A9C8E83F-3FE9-4886-D0BD-DAD5E26F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40"/>
                <a:ext cx="2" cy="252"/>
              </a:xfrm>
              <a:custGeom>
                <a:avLst/>
                <a:gdLst>
                  <a:gd name="T0" fmla="*/ 0 w 2"/>
                  <a:gd name="T1" fmla="*/ 0 h 1006"/>
                  <a:gd name="T2" fmla="*/ 2 w 2"/>
                  <a:gd name="T3" fmla="*/ 0 h 1006"/>
                  <a:gd name="T4" fmla="*/ 2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4" name="Rectangle 6215">
                <a:extLst>
                  <a:ext uri="{FF2B5EF4-FFF2-40B4-BE49-F238E27FC236}">
                    <a16:creationId xmlns:a16="http://schemas.microsoft.com/office/drawing/2014/main" id="{3ED6E932-9E05-B05F-0F93-3F0AD2DD8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75" name="Freeform 6216">
                <a:extLst>
                  <a:ext uri="{FF2B5EF4-FFF2-40B4-BE49-F238E27FC236}">
                    <a16:creationId xmlns:a16="http://schemas.microsoft.com/office/drawing/2014/main" id="{1D608E06-9EDF-2EC4-5C79-DDA8E35C2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6" name="Freeform 6217">
                <a:extLst>
                  <a:ext uri="{FF2B5EF4-FFF2-40B4-BE49-F238E27FC236}">
                    <a16:creationId xmlns:a16="http://schemas.microsoft.com/office/drawing/2014/main" id="{E41B5B64-9DC9-3DF1-401F-DF9D9917E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7" name="Freeform 6218">
                <a:extLst>
                  <a:ext uri="{FF2B5EF4-FFF2-40B4-BE49-F238E27FC236}">
                    <a16:creationId xmlns:a16="http://schemas.microsoft.com/office/drawing/2014/main" id="{37CA461B-4DEC-3C01-49D2-FA68AD09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0"/>
                    </a:moveTo>
                    <a:lnTo>
                      <a:pt x="14" y="2"/>
                    </a:lnTo>
                    <a:lnTo>
                      <a:pt x="14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8" name="Line 6219">
                <a:extLst>
                  <a:ext uri="{FF2B5EF4-FFF2-40B4-BE49-F238E27FC236}">
                    <a16:creationId xmlns:a16="http://schemas.microsoft.com/office/drawing/2014/main" id="{0FA2056D-CF3A-0618-CAC4-77C97C01B7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79" name="Rectangle 6220">
                <a:extLst>
                  <a:ext uri="{FF2B5EF4-FFF2-40B4-BE49-F238E27FC236}">
                    <a16:creationId xmlns:a16="http://schemas.microsoft.com/office/drawing/2014/main" id="{9E1883EB-D02A-12C6-5E27-EF480DA98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9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80" name="Freeform 6221">
                <a:extLst>
                  <a:ext uri="{FF2B5EF4-FFF2-40B4-BE49-F238E27FC236}">
                    <a16:creationId xmlns:a16="http://schemas.microsoft.com/office/drawing/2014/main" id="{1379A046-ED82-11A0-C67B-4932D98D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1" name="Freeform 6222">
                <a:extLst>
                  <a:ext uri="{FF2B5EF4-FFF2-40B4-BE49-F238E27FC236}">
                    <a16:creationId xmlns:a16="http://schemas.microsoft.com/office/drawing/2014/main" id="{3AE61EB5-9AA8-0BC8-65E3-4647CB3D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2" name="Rectangle 6223">
                <a:extLst>
                  <a:ext uri="{FF2B5EF4-FFF2-40B4-BE49-F238E27FC236}">
                    <a16:creationId xmlns:a16="http://schemas.microsoft.com/office/drawing/2014/main" id="{D42A74FB-BB99-1B63-C97D-168F913B9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83" name="Rectangle 6224">
                <a:extLst>
                  <a:ext uri="{FF2B5EF4-FFF2-40B4-BE49-F238E27FC236}">
                    <a16:creationId xmlns:a16="http://schemas.microsoft.com/office/drawing/2014/main" id="{8C4D63A7-8E11-45BC-3CFB-5B1902D3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84" name="Freeform 6225">
                <a:extLst>
                  <a:ext uri="{FF2B5EF4-FFF2-40B4-BE49-F238E27FC236}">
                    <a16:creationId xmlns:a16="http://schemas.microsoft.com/office/drawing/2014/main" id="{6376EA6F-812A-3A57-F147-CC1B61709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5" name="Freeform 6226">
                <a:extLst>
                  <a:ext uri="{FF2B5EF4-FFF2-40B4-BE49-F238E27FC236}">
                    <a16:creationId xmlns:a16="http://schemas.microsoft.com/office/drawing/2014/main" id="{471BEF65-FBCC-493B-1A95-7C07C45EC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6" name="Freeform 6227">
                <a:extLst>
                  <a:ext uri="{FF2B5EF4-FFF2-40B4-BE49-F238E27FC236}">
                    <a16:creationId xmlns:a16="http://schemas.microsoft.com/office/drawing/2014/main" id="{A7F49E26-872E-5A7D-FDC9-71D47B049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7" name="Line 6228">
                <a:extLst>
                  <a:ext uri="{FF2B5EF4-FFF2-40B4-BE49-F238E27FC236}">
                    <a16:creationId xmlns:a16="http://schemas.microsoft.com/office/drawing/2014/main" id="{74FDED9D-D9DE-9851-CEEA-C28A05A91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88" name="Rectangle 6229">
                <a:extLst>
                  <a:ext uri="{FF2B5EF4-FFF2-40B4-BE49-F238E27FC236}">
                    <a16:creationId xmlns:a16="http://schemas.microsoft.com/office/drawing/2014/main" id="{0311FEB0-88DD-E4CC-2B82-037A0298B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89" name="Rectangle 6230">
                <a:extLst>
                  <a:ext uri="{FF2B5EF4-FFF2-40B4-BE49-F238E27FC236}">
                    <a16:creationId xmlns:a16="http://schemas.microsoft.com/office/drawing/2014/main" id="{58C7F91E-23D9-7A13-7649-4729950EA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0" name="Rectangle 6231">
                <a:extLst>
                  <a:ext uri="{FF2B5EF4-FFF2-40B4-BE49-F238E27FC236}">
                    <a16:creationId xmlns:a16="http://schemas.microsoft.com/office/drawing/2014/main" id="{20E71B02-3EF2-48FB-C5F0-9C4790EC2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1" name="Rectangle 6232">
                <a:extLst>
                  <a:ext uri="{FF2B5EF4-FFF2-40B4-BE49-F238E27FC236}">
                    <a16:creationId xmlns:a16="http://schemas.microsoft.com/office/drawing/2014/main" id="{3517EB0A-95DA-1DBE-DB1D-9045ECF0F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2" name="Rectangle 6233">
                <a:extLst>
                  <a:ext uri="{FF2B5EF4-FFF2-40B4-BE49-F238E27FC236}">
                    <a16:creationId xmlns:a16="http://schemas.microsoft.com/office/drawing/2014/main" id="{3B5CAB6E-6DF5-90B1-BE34-DFB473274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3" name="Rectangle 6234">
                <a:extLst>
                  <a:ext uri="{FF2B5EF4-FFF2-40B4-BE49-F238E27FC236}">
                    <a16:creationId xmlns:a16="http://schemas.microsoft.com/office/drawing/2014/main" id="{79645F20-08C9-3DF4-77C4-1B54EAFAA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4" name="Freeform 6235">
                <a:extLst>
                  <a:ext uri="{FF2B5EF4-FFF2-40B4-BE49-F238E27FC236}">
                    <a16:creationId xmlns:a16="http://schemas.microsoft.com/office/drawing/2014/main" id="{61F9E680-3FFA-F5FD-1157-68475C78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95" name="Freeform 6236">
                <a:extLst>
                  <a:ext uri="{FF2B5EF4-FFF2-40B4-BE49-F238E27FC236}">
                    <a16:creationId xmlns:a16="http://schemas.microsoft.com/office/drawing/2014/main" id="{41FFF480-463C-D5EF-C360-D1A1543C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7" cy="252"/>
              </a:xfrm>
              <a:custGeom>
                <a:avLst/>
                <a:gdLst>
                  <a:gd name="T0" fmla="*/ 0 w 15"/>
                  <a:gd name="T1" fmla="*/ 0 h 1006"/>
                  <a:gd name="T2" fmla="*/ 0 w 15"/>
                  <a:gd name="T3" fmla="*/ 0 h 1006"/>
                  <a:gd name="T4" fmla="*/ 0 w 15"/>
                  <a:gd name="T5" fmla="*/ 0 h 1006"/>
                  <a:gd name="T6" fmla="*/ 0 w 15"/>
                  <a:gd name="T7" fmla="*/ 0 h 1006"/>
                  <a:gd name="T8" fmla="*/ 0 w 15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006"/>
                  <a:gd name="T17" fmla="*/ 15 w 15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006">
                    <a:moveTo>
                      <a:pt x="0" y="0"/>
                    </a:moveTo>
                    <a:lnTo>
                      <a:pt x="15" y="0"/>
                    </a:lnTo>
                    <a:lnTo>
                      <a:pt x="15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96" name="Line 6237">
                <a:extLst>
                  <a:ext uri="{FF2B5EF4-FFF2-40B4-BE49-F238E27FC236}">
                    <a16:creationId xmlns:a16="http://schemas.microsoft.com/office/drawing/2014/main" id="{17EAB14B-C779-E424-1F2A-B98DC5051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97" name="Freeform 6238">
                <a:extLst>
                  <a:ext uri="{FF2B5EF4-FFF2-40B4-BE49-F238E27FC236}">
                    <a16:creationId xmlns:a16="http://schemas.microsoft.com/office/drawing/2014/main" id="{93DEABC1-C6EE-634A-A83E-9147954C4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841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598" name="Rectangle 6239">
                <a:extLst>
                  <a:ext uri="{FF2B5EF4-FFF2-40B4-BE49-F238E27FC236}">
                    <a16:creationId xmlns:a16="http://schemas.microsoft.com/office/drawing/2014/main" id="{A3BC31E7-7939-4929-09DA-D3CFD41AC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99" name="Rectangle 6240">
                <a:extLst>
                  <a:ext uri="{FF2B5EF4-FFF2-40B4-BE49-F238E27FC236}">
                    <a16:creationId xmlns:a16="http://schemas.microsoft.com/office/drawing/2014/main" id="{0BBD64BA-E569-DF16-34AA-51226AE2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0" name="Rectangle 6241">
                <a:extLst>
                  <a:ext uri="{FF2B5EF4-FFF2-40B4-BE49-F238E27FC236}">
                    <a16:creationId xmlns:a16="http://schemas.microsoft.com/office/drawing/2014/main" id="{914BBB86-8349-0146-F485-9632828F0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1" name="Rectangle 6242">
                <a:extLst>
                  <a:ext uri="{FF2B5EF4-FFF2-40B4-BE49-F238E27FC236}">
                    <a16:creationId xmlns:a16="http://schemas.microsoft.com/office/drawing/2014/main" id="{DEA97C8D-3750-F4AF-6472-FC91D5170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2" name="Rectangle 6243">
                <a:extLst>
                  <a:ext uri="{FF2B5EF4-FFF2-40B4-BE49-F238E27FC236}">
                    <a16:creationId xmlns:a16="http://schemas.microsoft.com/office/drawing/2014/main" id="{F36E01B9-1F98-E6AD-B99C-3A2AE027C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3" name="Rectangle 6244">
                <a:extLst>
                  <a:ext uri="{FF2B5EF4-FFF2-40B4-BE49-F238E27FC236}">
                    <a16:creationId xmlns:a16="http://schemas.microsoft.com/office/drawing/2014/main" id="{8CD9DFB6-DAA3-78FE-845B-ED169547C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4" name="Freeform 6245">
                <a:extLst>
                  <a:ext uri="{FF2B5EF4-FFF2-40B4-BE49-F238E27FC236}">
                    <a16:creationId xmlns:a16="http://schemas.microsoft.com/office/drawing/2014/main" id="{0003AD97-FCB7-85E5-C930-935D2A26F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7" cy="251"/>
              </a:xfrm>
              <a:custGeom>
                <a:avLst/>
                <a:gdLst>
                  <a:gd name="T0" fmla="*/ 0 w 12"/>
                  <a:gd name="T1" fmla="*/ 0 h 1007"/>
                  <a:gd name="T2" fmla="*/ 1 w 12"/>
                  <a:gd name="T3" fmla="*/ 0 h 1007"/>
                  <a:gd name="T4" fmla="*/ 1 w 12"/>
                  <a:gd name="T5" fmla="*/ 0 h 1007"/>
                  <a:gd name="T6" fmla="*/ 0 w 12"/>
                  <a:gd name="T7" fmla="*/ 0 h 1007"/>
                  <a:gd name="T8" fmla="*/ 0 w 1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7"/>
                  <a:gd name="T17" fmla="*/ 12 w 1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7">
                    <a:moveTo>
                      <a:pt x="0" y="2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05" name="Line 6246">
                <a:extLst>
                  <a:ext uri="{FF2B5EF4-FFF2-40B4-BE49-F238E27FC236}">
                    <a16:creationId xmlns:a16="http://schemas.microsoft.com/office/drawing/2014/main" id="{901632D0-4AAB-97FA-DCD6-4D2C3210A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0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06" name="Freeform 6247">
                <a:extLst>
                  <a:ext uri="{FF2B5EF4-FFF2-40B4-BE49-F238E27FC236}">
                    <a16:creationId xmlns:a16="http://schemas.microsoft.com/office/drawing/2014/main" id="{28718BAD-7F3D-CCB5-7A57-C26F6D57E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07" name="Freeform 6248">
                <a:extLst>
                  <a:ext uri="{FF2B5EF4-FFF2-40B4-BE49-F238E27FC236}">
                    <a16:creationId xmlns:a16="http://schemas.microsoft.com/office/drawing/2014/main" id="{1EA38CC3-436F-8BA0-C344-505A21752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08" name="Rectangle 6249">
                <a:extLst>
                  <a:ext uri="{FF2B5EF4-FFF2-40B4-BE49-F238E27FC236}">
                    <a16:creationId xmlns:a16="http://schemas.microsoft.com/office/drawing/2014/main" id="{ACA5C775-F975-1AA3-DFBC-90C0C6D56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09" name="Rectangle 6250">
                <a:extLst>
                  <a:ext uri="{FF2B5EF4-FFF2-40B4-BE49-F238E27FC236}">
                    <a16:creationId xmlns:a16="http://schemas.microsoft.com/office/drawing/2014/main" id="{53A53E96-A8D6-BD43-B962-577074E13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10" name="Freeform 6251">
                <a:extLst>
                  <a:ext uri="{FF2B5EF4-FFF2-40B4-BE49-F238E27FC236}">
                    <a16:creationId xmlns:a16="http://schemas.microsoft.com/office/drawing/2014/main" id="{3CBADCBB-2754-CF76-6C66-6CB2238D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611" name="Freeform 6252">
                <a:extLst>
                  <a:ext uri="{FF2B5EF4-FFF2-40B4-BE49-F238E27FC236}">
                    <a16:creationId xmlns:a16="http://schemas.microsoft.com/office/drawing/2014/main" id="{6019A66D-D5B4-C6F3-77BE-04864C0A8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0" name="Group 6454">
              <a:extLst>
                <a:ext uri="{FF2B5EF4-FFF2-40B4-BE49-F238E27FC236}">
                  <a16:creationId xmlns:a16="http://schemas.microsoft.com/office/drawing/2014/main" id="{EE11E567-16D1-139E-B2AD-5A331B023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3" y="825"/>
              <a:ext cx="1297" cy="779"/>
              <a:chOff x="2053" y="825"/>
              <a:chExt cx="1297" cy="779"/>
            </a:xfrm>
          </p:grpSpPr>
          <p:sp>
            <p:nvSpPr>
              <p:cNvPr id="70212" name="Rectangle 6254">
                <a:extLst>
                  <a:ext uri="{FF2B5EF4-FFF2-40B4-BE49-F238E27FC236}">
                    <a16:creationId xmlns:a16="http://schemas.microsoft.com/office/drawing/2014/main" id="{52CFA332-93AF-E0F9-E2E3-79E9DC5CC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13" name="Freeform 6255">
                <a:extLst>
                  <a:ext uri="{FF2B5EF4-FFF2-40B4-BE49-F238E27FC236}">
                    <a16:creationId xmlns:a16="http://schemas.microsoft.com/office/drawing/2014/main" id="{6F08F164-70A6-4115-4A33-2AA8D849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4" name="Line 6256">
                <a:extLst>
                  <a:ext uri="{FF2B5EF4-FFF2-40B4-BE49-F238E27FC236}">
                    <a16:creationId xmlns:a16="http://schemas.microsoft.com/office/drawing/2014/main" id="{C2A0ADA5-7BF5-51DC-1ADE-5604D84173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5" name="Freeform 6257">
                <a:extLst>
                  <a:ext uri="{FF2B5EF4-FFF2-40B4-BE49-F238E27FC236}">
                    <a16:creationId xmlns:a16="http://schemas.microsoft.com/office/drawing/2014/main" id="{AE8DEC3A-C67E-D5D2-137C-5576BC67A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6" name="Freeform 6258">
                <a:extLst>
                  <a:ext uri="{FF2B5EF4-FFF2-40B4-BE49-F238E27FC236}">
                    <a16:creationId xmlns:a16="http://schemas.microsoft.com/office/drawing/2014/main" id="{83FFA4AA-21E1-0955-A712-4599DDABC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7" name="Rectangle 6259">
                <a:extLst>
                  <a:ext uri="{FF2B5EF4-FFF2-40B4-BE49-F238E27FC236}">
                    <a16:creationId xmlns:a16="http://schemas.microsoft.com/office/drawing/2014/main" id="{AE052968-CFCE-7E36-5365-44A3C67E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18" name="Freeform 6260">
                <a:extLst>
                  <a:ext uri="{FF2B5EF4-FFF2-40B4-BE49-F238E27FC236}">
                    <a16:creationId xmlns:a16="http://schemas.microsoft.com/office/drawing/2014/main" id="{F5B14AF6-5D5E-DA5B-5D12-5DB1CD412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9" name="Rectangle 6261">
                <a:extLst>
                  <a:ext uri="{FF2B5EF4-FFF2-40B4-BE49-F238E27FC236}">
                    <a16:creationId xmlns:a16="http://schemas.microsoft.com/office/drawing/2014/main" id="{DA245789-EE1C-D324-5A99-A0DB9C240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20" name="Freeform 6262">
                <a:extLst>
                  <a:ext uri="{FF2B5EF4-FFF2-40B4-BE49-F238E27FC236}">
                    <a16:creationId xmlns:a16="http://schemas.microsoft.com/office/drawing/2014/main" id="{B0050C5F-0802-1F5A-6A72-37578C536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1" name="Freeform 6263">
                <a:extLst>
                  <a:ext uri="{FF2B5EF4-FFF2-40B4-BE49-F238E27FC236}">
                    <a16:creationId xmlns:a16="http://schemas.microsoft.com/office/drawing/2014/main" id="{29903B7D-CBB7-236E-83C2-8AA787440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2" name="Rectangle 6264">
                <a:extLst>
                  <a:ext uri="{FF2B5EF4-FFF2-40B4-BE49-F238E27FC236}">
                    <a16:creationId xmlns:a16="http://schemas.microsoft.com/office/drawing/2014/main" id="{0CF73705-973D-F69B-C144-303695F37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23" name="Freeform 6265">
                <a:extLst>
                  <a:ext uri="{FF2B5EF4-FFF2-40B4-BE49-F238E27FC236}">
                    <a16:creationId xmlns:a16="http://schemas.microsoft.com/office/drawing/2014/main" id="{035268B0-16B6-DA6F-DCEA-44AAD6C8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39"/>
                <a:ext cx="5" cy="252"/>
              </a:xfrm>
              <a:custGeom>
                <a:avLst/>
                <a:gdLst>
                  <a:gd name="T0" fmla="*/ 0 w 11"/>
                  <a:gd name="T1" fmla="*/ 0 h 1010"/>
                  <a:gd name="T2" fmla="*/ 0 w 11"/>
                  <a:gd name="T3" fmla="*/ 0 h 1010"/>
                  <a:gd name="T4" fmla="*/ 0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5"/>
                    </a:moveTo>
                    <a:lnTo>
                      <a:pt x="11" y="0"/>
                    </a:lnTo>
                    <a:lnTo>
                      <a:pt x="11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4" name="Line 6266">
                <a:extLst>
                  <a:ext uri="{FF2B5EF4-FFF2-40B4-BE49-F238E27FC236}">
                    <a16:creationId xmlns:a16="http://schemas.microsoft.com/office/drawing/2014/main" id="{639BCD7D-4F68-2973-5FBC-681F3D7DC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3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5" name="Freeform 6267">
                <a:extLst>
                  <a:ext uri="{FF2B5EF4-FFF2-40B4-BE49-F238E27FC236}">
                    <a16:creationId xmlns:a16="http://schemas.microsoft.com/office/drawing/2014/main" id="{592CF4F2-8838-60AE-6289-A04E7BC58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6" name="Freeform 6268">
                <a:extLst>
                  <a:ext uri="{FF2B5EF4-FFF2-40B4-BE49-F238E27FC236}">
                    <a16:creationId xmlns:a16="http://schemas.microsoft.com/office/drawing/2014/main" id="{337A2EA0-F0B5-F669-6294-DD91D16B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840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27" name="Rectangle 6269">
                <a:extLst>
                  <a:ext uri="{FF2B5EF4-FFF2-40B4-BE49-F238E27FC236}">
                    <a16:creationId xmlns:a16="http://schemas.microsoft.com/office/drawing/2014/main" id="{80F7517C-59F4-D913-1CF5-049D51403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28" name="Rectangle 6270">
                <a:extLst>
                  <a:ext uri="{FF2B5EF4-FFF2-40B4-BE49-F238E27FC236}">
                    <a16:creationId xmlns:a16="http://schemas.microsoft.com/office/drawing/2014/main" id="{B9A081CC-4E48-F06C-FC61-1DAD797CC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29" name="Freeform 6271">
                <a:extLst>
                  <a:ext uri="{FF2B5EF4-FFF2-40B4-BE49-F238E27FC236}">
                    <a16:creationId xmlns:a16="http://schemas.microsoft.com/office/drawing/2014/main" id="{A8A73C2C-FAA3-CA56-A6B3-E75410B8A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0" name="Freeform 6272">
                <a:extLst>
                  <a:ext uri="{FF2B5EF4-FFF2-40B4-BE49-F238E27FC236}">
                    <a16:creationId xmlns:a16="http://schemas.microsoft.com/office/drawing/2014/main" id="{045228F1-49CB-DD07-D32C-2219B8793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1" name="Freeform 6273">
                <a:extLst>
                  <a:ext uri="{FF2B5EF4-FFF2-40B4-BE49-F238E27FC236}">
                    <a16:creationId xmlns:a16="http://schemas.microsoft.com/office/drawing/2014/main" id="{1BCB8794-EE91-5A2D-8A1C-B4C55DCB4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2" name="Rectangle 6274">
                <a:extLst>
                  <a:ext uri="{FF2B5EF4-FFF2-40B4-BE49-F238E27FC236}">
                    <a16:creationId xmlns:a16="http://schemas.microsoft.com/office/drawing/2014/main" id="{FBB7A1B8-F83B-B7E3-1704-81789C25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33" name="Rectangle 6275">
                <a:extLst>
                  <a:ext uri="{FF2B5EF4-FFF2-40B4-BE49-F238E27FC236}">
                    <a16:creationId xmlns:a16="http://schemas.microsoft.com/office/drawing/2014/main" id="{B847065E-7BBB-E374-3CBE-011548125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34" name="Freeform 6276">
                <a:extLst>
                  <a:ext uri="{FF2B5EF4-FFF2-40B4-BE49-F238E27FC236}">
                    <a16:creationId xmlns:a16="http://schemas.microsoft.com/office/drawing/2014/main" id="{80E9E5CA-32AF-5D22-A853-7162CBFA3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5" name="Freeform 6277">
                <a:extLst>
                  <a:ext uri="{FF2B5EF4-FFF2-40B4-BE49-F238E27FC236}">
                    <a16:creationId xmlns:a16="http://schemas.microsoft.com/office/drawing/2014/main" id="{3F5E4031-C0B7-1292-513D-561BD045E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8"/>
                <a:ext cx="4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4"/>
                    </a:moveTo>
                    <a:lnTo>
                      <a:pt x="8" y="0"/>
                    </a:lnTo>
                    <a:lnTo>
                      <a:pt x="8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6" name="Line 6278">
                <a:extLst>
                  <a:ext uri="{FF2B5EF4-FFF2-40B4-BE49-F238E27FC236}">
                    <a16:creationId xmlns:a16="http://schemas.microsoft.com/office/drawing/2014/main" id="{55746B3D-73DD-9517-ADD2-5DAC6B08E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8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7" name="Freeform 6279">
                <a:extLst>
                  <a:ext uri="{FF2B5EF4-FFF2-40B4-BE49-F238E27FC236}">
                    <a16:creationId xmlns:a16="http://schemas.microsoft.com/office/drawing/2014/main" id="{75E0267D-F6A8-E73E-A410-A718CDE1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8" name="Freeform 6280">
                <a:extLst>
                  <a:ext uri="{FF2B5EF4-FFF2-40B4-BE49-F238E27FC236}">
                    <a16:creationId xmlns:a16="http://schemas.microsoft.com/office/drawing/2014/main" id="{697CE955-9B83-C8B6-9D4C-F471157C0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39" name="Freeform 6281">
                <a:extLst>
                  <a:ext uri="{FF2B5EF4-FFF2-40B4-BE49-F238E27FC236}">
                    <a16:creationId xmlns:a16="http://schemas.microsoft.com/office/drawing/2014/main" id="{E9C01DB8-2BC9-28F6-2408-D86BAE503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0" name="Freeform 6282">
                <a:extLst>
                  <a:ext uri="{FF2B5EF4-FFF2-40B4-BE49-F238E27FC236}">
                    <a16:creationId xmlns:a16="http://schemas.microsoft.com/office/drawing/2014/main" id="{8E54ED7C-1E01-ABC3-BDE2-BAB2BEF15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1" name="Freeform 6283">
                <a:extLst>
                  <a:ext uri="{FF2B5EF4-FFF2-40B4-BE49-F238E27FC236}">
                    <a16:creationId xmlns:a16="http://schemas.microsoft.com/office/drawing/2014/main" id="{03FFF979-0EB4-07BC-1014-0194C9358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838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2" name="Freeform 6284">
                <a:extLst>
                  <a:ext uri="{FF2B5EF4-FFF2-40B4-BE49-F238E27FC236}">
                    <a16:creationId xmlns:a16="http://schemas.microsoft.com/office/drawing/2014/main" id="{6DA28447-406C-038E-4A6B-8E62739D9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3" name="Freeform 6285">
                <a:extLst>
                  <a:ext uri="{FF2B5EF4-FFF2-40B4-BE49-F238E27FC236}">
                    <a16:creationId xmlns:a16="http://schemas.microsoft.com/office/drawing/2014/main" id="{5597DFC8-E0E0-3183-E13B-5A52AD6A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4" name="Freeform 6286">
                <a:extLst>
                  <a:ext uri="{FF2B5EF4-FFF2-40B4-BE49-F238E27FC236}">
                    <a16:creationId xmlns:a16="http://schemas.microsoft.com/office/drawing/2014/main" id="{FE6B7097-261B-9F31-6D62-271CEE8D4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5" name="Freeform 6287">
                <a:extLst>
                  <a:ext uri="{FF2B5EF4-FFF2-40B4-BE49-F238E27FC236}">
                    <a16:creationId xmlns:a16="http://schemas.microsoft.com/office/drawing/2014/main" id="{81719715-BCC5-2440-3DFA-09DF36A66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6" name="Line 6288">
                <a:extLst>
                  <a:ext uri="{FF2B5EF4-FFF2-40B4-BE49-F238E27FC236}">
                    <a16:creationId xmlns:a16="http://schemas.microsoft.com/office/drawing/2014/main" id="{81C5F3C3-840A-0F8D-47C6-2641FF9F2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2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7" name="Freeform 6289">
                <a:extLst>
                  <a:ext uri="{FF2B5EF4-FFF2-40B4-BE49-F238E27FC236}">
                    <a16:creationId xmlns:a16="http://schemas.microsoft.com/office/drawing/2014/main" id="{EEC82DEB-7AF2-85B1-A663-CB080435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8" name="Freeform 6290">
                <a:extLst>
                  <a:ext uri="{FF2B5EF4-FFF2-40B4-BE49-F238E27FC236}">
                    <a16:creationId xmlns:a16="http://schemas.microsoft.com/office/drawing/2014/main" id="{A46F6C1D-D6B3-C0F7-E5A4-718D70CCD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49" name="Freeform 6291">
                <a:extLst>
                  <a:ext uri="{FF2B5EF4-FFF2-40B4-BE49-F238E27FC236}">
                    <a16:creationId xmlns:a16="http://schemas.microsoft.com/office/drawing/2014/main" id="{5A82517D-1EAD-2BBB-3EBF-C2A75AB1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0" name="Freeform 6292">
                <a:extLst>
                  <a:ext uri="{FF2B5EF4-FFF2-40B4-BE49-F238E27FC236}">
                    <a16:creationId xmlns:a16="http://schemas.microsoft.com/office/drawing/2014/main" id="{3A0633BD-6B41-1B90-430A-CEA2F178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6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2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1" name="Line 6293">
                <a:extLst>
                  <a:ext uri="{FF2B5EF4-FFF2-40B4-BE49-F238E27FC236}">
                    <a16:creationId xmlns:a16="http://schemas.microsoft.com/office/drawing/2014/main" id="{C88FC4CE-5E20-EBC6-8DAD-493B7379F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4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2" name="Freeform 6294">
                <a:extLst>
                  <a:ext uri="{FF2B5EF4-FFF2-40B4-BE49-F238E27FC236}">
                    <a16:creationId xmlns:a16="http://schemas.microsoft.com/office/drawing/2014/main" id="{54FAAE53-954A-BF3A-BD09-0323308ED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3" name="Freeform 6295">
                <a:extLst>
                  <a:ext uri="{FF2B5EF4-FFF2-40B4-BE49-F238E27FC236}">
                    <a16:creationId xmlns:a16="http://schemas.microsoft.com/office/drawing/2014/main" id="{19BF8E26-528E-4E50-59F0-EBC7C30C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4" name="Freeform 6296">
                <a:extLst>
                  <a:ext uri="{FF2B5EF4-FFF2-40B4-BE49-F238E27FC236}">
                    <a16:creationId xmlns:a16="http://schemas.microsoft.com/office/drawing/2014/main" id="{314FE717-3C79-79AF-D3C4-78F0006A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9"/>
                  <a:gd name="T2" fmla="*/ 0 w 3"/>
                  <a:gd name="T3" fmla="*/ 0 h 1009"/>
                  <a:gd name="T4" fmla="*/ 0 w 3"/>
                  <a:gd name="T5" fmla="*/ 0 h 1009"/>
                  <a:gd name="T6" fmla="*/ 0 w 3"/>
                  <a:gd name="T7" fmla="*/ 0 h 1009"/>
                  <a:gd name="T8" fmla="*/ 0 w 3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9"/>
                  <a:gd name="T17" fmla="*/ 3 w 3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9">
                    <a:moveTo>
                      <a:pt x="0" y="5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5" name="Line 6297">
                <a:extLst>
                  <a:ext uri="{FF2B5EF4-FFF2-40B4-BE49-F238E27FC236}">
                    <a16:creationId xmlns:a16="http://schemas.microsoft.com/office/drawing/2014/main" id="{A33ED4C1-1B6A-EC03-E48F-EA1ECEAF5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6" name="Freeform 6298">
                <a:extLst>
                  <a:ext uri="{FF2B5EF4-FFF2-40B4-BE49-F238E27FC236}">
                    <a16:creationId xmlns:a16="http://schemas.microsoft.com/office/drawing/2014/main" id="{C7EA6298-1852-F88E-E697-FF278D85E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7" name="Freeform 6299">
                <a:extLst>
                  <a:ext uri="{FF2B5EF4-FFF2-40B4-BE49-F238E27FC236}">
                    <a16:creationId xmlns:a16="http://schemas.microsoft.com/office/drawing/2014/main" id="{C0AD7A82-4C4F-2C21-5E92-A11152E2A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835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8" name="Freeform 6300">
                <a:extLst>
                  <a:ext uri="{FF2B5EF4-FFF2-40B4-BE49-F238E27FC236}">
                    <a16:creationId xmlns:a16="http://schemas.microsoft.com/office/drawing/2014/main" id="{AE673724-3C1D-4F97-A92B-8450E3B53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59" name="Line 6301">
                <a:extLst>
                  <a:ext uri="{FF2B5EF4-FFF2-40B4-BE49-F238E27FC236}">
                    <a16:creationId xmlns:a16="http://schemas.microsoft.com/office/drawing/2014/main" id="{6FAFC425-6FA3-2D64-5B63-B058004622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0" name="Freeform 6302">
                <a:extLst>
                  <a:ext uri="{FF2B5EF4-FFF2-40B4-BE49-F238E27FC236}">
                    <a16:creationId xmlns:a16="http://schemas.microsoft.com/office/drawing/2014/main" id="{E2603A61-357F-BE9B-9D0E-4FD6F31A7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3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1" name="Line 6303">
                <a:extLst>
                  <a:ext uri="{FF2B5EF4-FFF2-40B4-BE49-F238E27FC236}">
                    <a16:creationId xmlns:a16="http://schemas.microsoft.com/office/drawing/2014/main" id="{0687DF95-B591-0D15-A3D6-ED7C04968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7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2" name="Freeform 6304">
                <a:extLst>
                  <a:ext uri="{FF2B5EF4-FFF2-40B4-BE49-F238E27FC236}">
                    <a16:creationId xmlns:a16="http://schemas.microsoft.com/office/drawing/2014/main" id="{3BEA868F-62DE-B01A-5867-6C5659610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3" name="Line 6305">
                <a:extLst>
                  <a:ext uri="{FF2B5EF4-FFF2-40B4-BE49-F238E27FC236}">
                    <a16:creationId xmlns:a16="http://schemas.microsoft.com/office/drawing/2014/main" id="{86B88D29-213F-764F-F266-B32DE3F9C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8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4" name="Freeform 6306">
                <a:extLst>
                  <a:ext uri="{FF2B5EF4-FFF2-40B4-BE49-F238E27FC236}">
                    <a16:creationId xmlns:a16="http://schemas.microsoft.com/office/drawing/2014/main" id="{16F70FBC-55FB-BDDA-85A7-7230A9C8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25"/>
                <a:ext cx="70" cy="16"/>
              </a:xfrm>
              <a:custGeom>
                <a:avLst/>
                <a:gdLst>
                  <a:gd name="T0" fmla="*/ 0 w 141"/>
                  <a:gd name="T1" fmla="*/ 0 h 67"/>
                  <a:gd name="T2" fmla="*/ 0 w 141"/>
                  <a:gd name="T3" fmla="*/ 0 h 67"/>
                  <a:gd name="T4" fmla="*/ 0 w 141"/>
                  <a:gd name="T5" fmla="*/ 0 h 67"/>
                  <a:gd name="T6" fmla="*/ 0 w 141"/>
                  <a:gd name="T7" fmla="*/ 0 h 67"/>
                  <a:gd name="T8" fmla="*/ 0 w 141"/>
                  <a:gd name="T9" fmla="*/ 0 h 67"/>
                  <a:gd name="T10" fmla="*/ 0 w 141"/>
                  <a:gd name="T11" fmla="*/ 0 h 67"/>
                  <a:gd name="T12" fmla="*/ 0 w 141"/>
                  <a:gd name="T13" fmla="*/ 0 h 67"/>
                  <a:gd name="T14" fmla="*/ 0 w 141"/>
                  <a:gd name="T15" fmla="*/ 0 h 67"/>
                  <a:gd name="T16" fmla="*/ 0 w 141"/>
                  <a:gd name="T17" fmla="*/ 0 h 67"/>
                  <a:gd name="T18" fmla="*/ 0 w 141"/>
                  <a:gd name="T19" fmla="*/ 0 h 67"/>
                  <a:gd name="T20" fmla="*/ 0 w 141"/>
                  <a:gd name="T21" fmla="*/ 0 h 67"/>
                  <a:gd name="T22" fmla="*/ 0 w 141"/>
                  <a:gd name="T23" fmla="*/ 0 h 67"/>
                  <a:gd name="T24" fmla="*/ 0 w 141"/>
                  <a:gd name="T25" fmla="*/ 0 h 67"/>
                  <a:gd name="T26" fmla="*/ 0 w 141"/>
                  <a:gd name="T27" fmla="*/ 0 h 67"/>
                  <a:gd name="T28" fmla="*/ 0 w 141"/>
                  <a:gd name="T29" fmla="*/ 0 h 67"/>
                  <a:gd name="T30" fmla="*/ 0 w 141"/>
                  <a:gd name="T31" fmla="*/ 0 h 67"/>
                  <a:gd name="T32" fmla="*/ 0 w 141"/>
                  <a:gd name="T33" fmla="*/ 0 h 67"/>
                  <a:gd name="T34" fmla="*/ 0 w 141"/>
                  <a:gd name="T35" fmla="*/ 0 h 67"/>
                  <a:gd name="T36" fmla="*/ 0 w 141"/>
                  <a:gd name="T37" fmla="*/ 0 h 67"/>
                  <a:gd name="T38" fmla="*/ 0 w 141"/>
                  <a:gd name="T39" fmla="*/ 0 h 67"/>
                  <a:gd name="T40" fmla="*/ 0 w 141"/>
                  <a:gd name="T41" fmla="*/ 0 h 67"/>
                  <a:gd name="T42" fmla="*/ 0 w 141"/>
                  <a:gd name="T43" fmla="*/ 0 h 67"/>
                  <a:gd name="T44" fmla="*/ 0 w 141"/>
                  <a:gd name="T45" fmla="*/ 0 h 67"/>
                  <a:gd name="T46" fmla="*/ 0 w 141"/>
                  <a:gd name="T47" fmla="*/ 0 h 67"/>
                  <a:gd name="T48" fmla="*/ 0 w 141"/>
                  <a:gd name="T49" fmla="*/ 0 h 67"/>
                  <a:gd name="T50" fmla="*/ 0 w 141"/>
                  <a:gd name="T51" fmla="*/ 0 h 67"/>
                  <a:gd name="T52" fmla="*/ 0 w 141"/>
                  <a:gd name="T53" fmla="*/ 0 h 67"/>
                  <a:gd name="T54" fmla="*/ 0 w 141"/>
                  <a:gd name="T55" fmla="*/ 0 h 67"/>
                  <a:gd name="T56" fmla="*/ 0 w 141"/>
                  <a:gd name="T57" fmla="*/ 0 h 67"/>
                  <a:gd name="T58" fmla="*/ 0 w 141"/>
                  <a:gd name="T59" fmla="*/ 0 h 67"/>
                  <a:gd name="T60" fmla="*/ 0 w 141"/>
                  <a:gd name="T61" fmla="*/ 0 h 67"/>
                  <a:gd name="T62" fmla="*/ 0 w 141"/>
                  <a:gd name="T63" fmla="*/ 0 h 67"/>
                  <a:gd name="T64" fmla="*/ 0 w 141"/>
                  <a:gd name="T65" fmla="*/ 0 h 67"/>
                  <a:gd name="T66" fmla="*/ 0 w 141"/>
                  <a:gd name="T67" fmla="*/ 0 h 67"/>
                  <a:gd name="T68" fmla="*/ 0 w 141"/>
                  <a:gd name="T69" fmla="*/ 0 h 67"/>
                  <a:gd name="T70" fmla="*/ 0 w 141"/>
                  <a:gd name="T71" fmla="*/ 0 h 67"/>
                  <a:gd name="T72" fmla="*/ 0 w 141"/>
                  <a:gd name="T73" fmla="*/ 0 h 67"/>
                  <a:gd name="T74" fmla="*/ 0 w 141"/>
                  <a:gd name="T75" fmla="*/ 0 h 67"/>
                  <a:gd name="T76" fmla="*/ 0 w 141"/>
                  <a:gd name="T77" fmla="*/ 0 h 67"/>
                  <a:gd name="T78" fmla="*/ 0 w 141"/>
                  <a:gd name="T79" fmla="*/ 0 h 67"/>
                  <a:gd name="T80" fmla="*/ 0 w 141"/>
                  <a:gd name="T81" fmla="*/ 0 h 67"/>
                  <a:gd name="T82" fmla="*/ 0 w 141"/>
                  <a:gd name="T83" fmla="*/ 0 h 67"/>
                  <a:gd name="T84" fmla="*/ 0 w 141"/>
                  <a:gd name="T85" fmla="*/ 0 h 67"/>
                  <a:gd name="T86" fmla="*/ 0 w 141"/>
                  <a:gd name="T87" fmla="*/ 0 h 67"/>
                  <a:gd name="T88" fmla="*/ 0 w 141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1"/>
                  <a:gd name="T136" fmla="*/ 0 h 67"/>
                  <a:gd name="T137" fmla="*/ 141 w 141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1" h="67">
                    <a:moveTo>
                      <a:pt x="70" y="0"/>
                    </a:moveTo>
                    <a:lnTo>
                      <a:pt x="56" y="2"/>
                    </a:lnTo>
                    <a:lnTo>
                      <a:pt x="42" y="4"/>
                    </a:lnTo>
                    <a:lnTo>
                      <a:pt x="31" y="7"/>
                    </a:lnTo>
                    <a:lnTo>
                      <a:pt x="21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1" y="57"/>
                    </a:lnTo>
                    <a:lnTo>
                      <a:pt x="31" y="62"/>
                    </a:lnTo>
                    <a:lnTo>
                      <a:pt x="42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5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20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5" y="48"/>
                    </a:lnTo>
                    <a:lnTo>
                      <a:pt x="138" y="43"/>
                    </a:lnTo>
                    <a:lnTo>
                      <a:pt x="139" y="41"/>
                    </a:lnTo>
                    <a:lnTo>
                      <a:pt x="140" y="38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9" y="27"/>
                    </a:lnTo>
                    <a:lnTo>
                      <a:pt x="138" y="24"/>
                    </a:lnTo>
                    <a:lnTo>
                      <a:pt x="135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20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5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5" name="Line 6307">
                <a:extLst>
                  <a:ext uri="{FF2B5EF4-FFF2-40B4-BE49-F238E27FC236}">
                    <a16:creationId xmlns:a16="http://schemas.microsoft.com/office/drawing/2014/main" id="{AA7881F7-F02D-B257-EA91-2B608B58E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6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6" name="Line 6308">
                <a:extLst>
                  <a:ext uri="{FF2B5EF4-FFF2-40B4-BE49-F238E27FC236}">
                    <a16:creationId xmlns:a16="http://schemas.microsoft.com/office/drawing/2014/main" id="{ACBF2F88-91F7-39F9-9D40-922FCF385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9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7" name="Line 6309">
                <a:extLst>
                  <a:ext uri="{FF2B5EF4-FFF2-40B4-BE49-F238E27FC236}">
                    <a16:creationId xmlns:a16="http://schemas.microsoft.com/office/drawing/2014/main" id="{0AD7B2C8-DD2F-9CC6-5D8B-F3129B84B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82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8" name="Line 6310">
                <a:extLst>
                  <a:ext uri="{FF2B5EF4-FFF2-40B4-BE49-F238E27FC236}">
                    <a16:creationId xmlns:a16="http://schemas.microsoft.com/office/drawing/2014/main" id="{BE69C36C-05E8-0B3E-9EA6-1D3F29BAA9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8" y="826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69" name="Line 6311">
                <a:extLst>
                  <a:ext uri="{FF2B5EF4-FFF2-40B4-BE49-F238E27FC236}">
                    <a16:creationId xmlns:a16="http://schemas.microsoft.com/office/drawing/2014/main" id="{98F8D66C-565E-E010-BA6C-9AAE0E3A8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4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0" name="Line 6312">
                <a:extLst>
                  <a:ext uri="{FF2B5EF4-FFF2-40B4-BE49-F238E27FC236}">
                    <a16:creationId xmlns:a16="http://schemas.microsoft.com/office/drawing/2014/main" id="{AC274D72-92A7-EC81-D450-050F8DFEE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1" name="Line 6313">
                <a:extLst>
                  <a:ext uri="{FF2B5EF4-FFF2-40B4-BE49-F238E27FC236}">
                    <a16:creationId xmlns:a16="http://schemas.microsoft.com/office/drawing/2014/main" id="{43372CA4-D73B-19F6-FDD1-81F89A0F0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1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2" name="Line 6314">
                <a:extLst>
                  <a:ext uri="{FF2B5EF4-FFF2-40B4-BE49-F238E27FC236}">
                    <a16:creationId xmlns:a16="http://schemas.microsoft.com/office/drawing/2014/main" id="{CD86598E-5525-6D7D-9AC6-25E6D23CD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0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3" name="Line 6315">
                <a:extLst>
                  <a:ext uri="{FF2B5EF4-FFF2-40B4-BE49-F238E27FC236}">
                    <a16:creationId xmlns:a16="http://schemas.microsoft.com/office/drawing/2014/main" id="{71AC533C-AD8E-59E6-F658-DF80913208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4" name="Line 6316">
                <a:extLst>
                  <a:ext uri="{FF2B5EF4-FFF2-40B4-BE49-F238E27FC236}">
                    <a16:creationId xmlns:a16="http://schemas.microsoft.com/office/drawing/2014/main" id="{15D62629-2DEF-72B6-FABD-67EF8D919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8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5" name="Line 6317">
                <a:extLst>
                  <a:ext uri="{FF2B5EF4-FFF2-40B4-BE49-F238E27FC236}">
                    <a16:creationId xmlns:a16="http://schemas.microsoft.com/office/drawing/2014/main" id="{80F484A9-9500-63AE-B890-E307E2307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6" name="Line 6318">
                <a:extLst>
                  <a:ext uri="{FF2B5EF4-FFF2-40B4-BE49-F238E27FC236}">
                    <a16:creationId xmlns:a16="http://schemas.microsoft.com/office/drawing/2014/main" id="{83A6AF7B-C054-07FF-A3BC-67EA5BFE2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7" name="Line 6319">
                <a:extLst>
                  <a:ext uri="{FF2B5EF4-FFF2-40B4-BE49-F238E27FC236}">
                    <a16:creationId xmlns:a16="http://schemas.microsoft.com/office/drawing/2014/main" id="{8758BD22-6AA1-6F84-33AC-FB16A2372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8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8" name="Line 6320">
                <a:extLst>
                  <a:ext uri="{FF2B5EF4-FFF2-40B4-BE49-F238E27FC236}">
                    <a16:creationId xmlns:a16="http://schemas.microsoft.com/office/drawing/2014/main" id="{0BA6DE9E-5FE7-5775-A5EE-287C4CCE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9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79" name="Line 6321">
                <a:extLst>
                  <a:ext uri="{FF2B5EF4-FFF2-40B4-BE49-F238E27FC236}">
                    <a16:creationId xmlns:a16="http://schemas.microsoft.com/office/drawing/2014/main" id="{05B868F4-8F2B-F0E2-129C-C58472E50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0" name="Line 6322">
                <a:extLst>
                  <a:ext uri="{FF2B5EF4-FFF2-40B4-BE49-F238E27FC236}">
                    <a16:creationId xmlns:a16="http://schemas.microsoft.com/office/drawing/2014/main" id="{9ED58818-B720-F291-17A5-311A363A8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1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1" name="Line 6323">
                <a:extLst>
                  <a:ext uri="{FF2B5EF4-FFF2-40B4-BE49-F238E27FC236}">
                    <a16:creationId xmlns:a16="http://schemas.microsoft.com/office/drawing/2014/main" id="{9927A72B-D430-1D34-A411-95ECA166A0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2" name="Line 6324">
                <a:extLst>
                  <a:ext uri="{FF2B5EF4-FFF2-40B4-BE49-F238E27FC236}">
                    <a16:creationId xmlns:a16="http://schemas.microsoft.com/office/drawing/2014/main" id="{BD6BD260-2DB6-C3B8-7034-6ADA89241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3" name="Line 6325">
                <a:extLst>
                  <a:ext uri="{FF2B5EF4-FFF2-40B4-BE49-F238E27FC236}">
                    <a16:creationId xmlns:a16="http://schemas.microsoft.com/office/drawing/2014/main" id="{C2EB1A2D-0A48-DC92-E42B-DF20C8C80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8" y="839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4" name="Line 6326">
                <a:extLst>
                  <a:ext uri="{FF2B5EF4-FFF2-40B4-BE49-F238E27FC236}">
                    <a16:creationId xmlns:a16="http://schemas.microsoft.com/office/drawing/2014/main" id="{99C8D4FC-CF52-6F68-E124-AC093C258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84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5" name="Line 6327">
                <a:extLst>
                  <a:ext uri="{FF2B5EF4-FFF2-40B4-BE49-F238E27FC236}">
                    <a16:creationId xmlns:a16="http://schemas.microsoft.com/office/drawing/2014/main" id="{8875EC87-DC83-ED05-605A-B4AB04F4C5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6" name="Line 6328">
                <a:extLst>
                  <a:ext uri="{FF2B5EF4-FFF2-40B4-BE49-F238E27FC236}">
                    <a16:creationId xmlns:a16="http://schemas.microsoft.com/office/drawing/2014/main" id="{3779334A-82EF-97F8-5611-87A05CFB9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6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7" name="Line 6329">
                <a:extLst>
                  <a:ext uri="{FF2B5EF4-FFF2-40B4-BE49-F238E27FC236}">
                    <a16:creationId xmlns:a16="http://schemas.microsoft.com/office/drawing/2014/main" id="{BA40ED59-14D4-F388-CA04-4F6C58B67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8" name="Line 6330">
                <a:extLst>
                  <a:ext uri="{FF2B5EF4-FFF2-40B4-BE49-F238E27FC236}">
                    <a16:creationId xmlns:a16="http://schemas.microsoft.com/office/drawing/2014/main" id="{F0B080A8-D625-795C-2ED0-7260F04D9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0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89" name="Line 6331">
                <a:extLst>
                  <a:ext uri="{FF2B5EF4-FFF2-40B4-BE49-F238E27FC236}">
                    <a16:creationId xmlns:a16="http://schemas.microsoft.com/office/drawing/2014/main" id="{039A65F7-CB4C-0D8B-A782-FBCE8BF24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7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0" name="Line 6332">
                <a:extLst>
                  <a:ext uri="{FF2B5EF4-FFF2-40B4-BE49-F238E27FC236}">
                    <a16:creationId xmlns:a16="http://schemas.microsoft.com/office/drawing/2014/main" id="{FE810E06-4991-F52C-69AE-E7C1BFE65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3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1" name="Line 6333">
                <a:extLst>
                  <a:ext uri="{FF2B5EF4-FFF2-40B4-BE49-F238E27FC236}">
                    <a16:creationId xmlns:a16="http://schemas.microsoft.com/office/drawing/2014/main" id="{C809D9F1-EAE1-4B19-E441-C7C522C291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8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2" name="Line 6334">
                <a:extLst>
                  <a:ext uri="{FF2B5EF4-FFF2-40B4-BE49-F238E27FC236}">
                    <a16:creationId xmlns:a16="http://schemas.microsoft.com/office/drawing/2014/main" id="{2A7D92D6-B3CD-0CBB-6B93-265545F9B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2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3" name="Line 6335">
                <a:extLst>
                  <a:ext uri="{FF2B5EF4-FFF2-40B4-BE49-F238E27FC236}">
                    <a16:creationId xmlns:a16="http://schemas.microsoft.com/office/drawing/2014/main" id="{4EE96C8E-1299-D8AD-7320-867889DFD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4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4" name="Line 6336">
                <a:extLst>
                  <a:ext uri="{FF2B5EF4-FFF2-40B4-BE49-F238E27FC236}">
                    <a16:creationId xmlns:a16="http://schemas.microsoft.com/office/drawing/2014/main" id="{CB6F53D7-8EF8-6BF2-E7EB-A659FFA5A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5" name="Line 6337">
                <a:extLst>
                  <a:ext uri="{FF2B5EF4-FFF2-40B4-BE49-F238E27FC236}">
                    <a16:creationId xmlns:a16="http://schemas.microsoft.com/office/drawing/2014/main" id="{42264352-5439-7DC0-FDFB-ECD47F7E3A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6" name="Line 6338">
                <a:extLst>
                  <a:ext uri="{FF2B5EF4-FFF2-40B4-BE49-F238E27FC236}">
                    <a16:creationId xmlns:a16="http://schemas.microsoft.com/office/drawing/2014/main" id="{2EC119F6-D7F0-7221-4FF8-258EA43451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7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7" name="Line 6339">
                <a:extLst>
                  <a:ext uri="{FF2B5EF4-FFF2-40B4-BE49-F238E27FC236}">
                    <a16:creationId xmlns:a16="http://schemas.microsoft.com/office/drawing/2014/main" id="{6C9D11DE-4B0C-4FC4-7439-3382AE18B4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8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8" name="Line 6340">
                <a:extLst>
                  <a:ext uri="{FF2B5EF4-FFF2-40B4-BE49-F238E27FC236}">
                    <a16:creationId xmlns:a16="http://schemas.microsoft.com/office/drawing/2014/main" id="{9F11B181-AEB9-6DE0-D780-EED95EEA9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8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99" name="Line 6341">
                <a:extLst>
                  <a:ext uri="{FF2B5EF4-FFF2-40B4-BE49-F238E27FC236}">
                    <a16:creationId xmlns:a16="http://schemas.microsoft.com/office/drawing/2014/main" id="{BF361BCF-14BB-46C6-9589-E30724657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0" name="Line 6342">
                <a:extLst>
                  <a:ext uri="{FF2B5EF4-FFF2-40B4-BE49-F238E27FC236}">
                    <a16:creationId xmlns:a16="http://schemas.microsoft.com/office/drawing/2014/main" id="{8B222EB5-A005-8CD7-BDAC-37095343E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7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1" name="Line 6343">
                <a:extLst>
                  <a:ext uri="{FF2B5EF4-FFF2-40B4-BE49-F238E27FC236}">
                    <a16:creationId xmlns:a16="http://schemas.microsoft.com/office/drawing/2014/main" id="{BF33995F-344D-65ED-30A0-CA53020C3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6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2" name="Line 6344">
                <a:extLst>
                  <a:ext uri="{FF2B5EF4-FFF2-40B4-BE49-F238E27FC236}">
                    <a16:creationId xmlns:a16="http://schemas.microsoft.com/office/drawing/2014/main" id="{B62F8DE0-BFBC-9371-485D-D93154C04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4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3" name="Line 6345">
                <a:extLst>
                  <a:ext uri="{FF2B5EF4-FFF2-40B4-BE49-F238E27FC236}">
                    <a16:creationId xmlns:a16="http://schemas.microsoft.com/office/drawing/2014/main" id="{0265E698-F9AF-89F0-1B23-162BB6E814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42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4" name="Line 6346">
                <a:extLst>
                  <a:ext uri="{FF2B5EF4-FFF2-40B4-BE49-F238E27FC236}">
                    <a16:creationId xmlns:a16="http://schemas.microsoft.com/office/drawing/2014/main" id="{46E42130-B02F-A91D-74C0-0C7ABC9A6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8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5" name="Line 6347">
                <a:extLst>
                  <a:ext uri="{FF2B5EF4-FFF2-40B4-BE49-F238E27FC236}">
                    <a16:creationId xmlns:a16="http://schemas.microsoft.com/office/drawing/2014/main" id="{3EEF5A8E-073F-3352-3A9B-6BFF830D7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3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6" name="Line 6348">
                <a:extLst>
                  <a:ext uri="{FF2B5EF4-FFF2-40B4-BE49-F238E27FC236}">
                    <a16:creationId xmlns:a16="http://schemas.microsoft.com/office/drawing/2014/main" id="{434A7ADD-8B28-24FB-86D6-3E5BB2DE8E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7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7" name="Line 6349">
                <a:extLst>
                  <a:ext uri="{FF2B5EF4-FFF2-40B4-BE49-F238E27FC236}">
                    <a16:creationId xmlns:a16="http://schemas.microsoft.com/office/drawing/2014/main" id="{786EB2ED-460B-D396-D85C-DBD357CB9A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20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8" name="Line 6350">
                <a:extLst>
                  <a:ext uri="{FF2B5EF4-FFF2-40B4-BE49-F238E27FC236}">
                    <a16:creationId xmlns:a16="http://schemas.microsoft.com/office/drawing/2014/main" id="{C8D20093-0121-02E0-CAEE-6E32E211E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13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09" name="Freeform 6351">
                <a:extLst>
                  <a:ext uri="{FF2B5EF4-FFF2-40B4-BE49-F238E27FC236}">
                    <a16:creationId xmlns:a16="http://schemas.microsoft.com/office/drawing/2014/main" id="{1265D93F-93DF-30D4-BA4E-38F297341F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3" y="1316"/>
                <a:ext cx="227" cy="72"/>
              </a:xfrm>
              <a:custGeom>
                <a:avLst/>
                <a:gdLst>
                  <a:gd name="T0" fmla="*/ 1 w 452"/>
                  <a:gd name="T1" fmla="*/ 0 h 286"/>
                  <a:gd name="T2" fmla="*/ 1 w 452"/>
                  <a:gd name="T3" fmla="*/ 0 h 286"/>
                  <a:gd name="T4" fmla="*/ 1 w 452"/>
                  <a:gd name="T5" fmla="*/ 0 h 286"/>
                  <a:gd name="T6" fmla="*/ 1 w 452"/>
                  <a:gd name="T7" fmla="*/ 0 h 286"/>
                  <a:gd name="T8" fmla="*/ 1 w 452"/>
                  <a:gd name="T9" fmla="*/ 0 h 286"/>
                  <a:gd name="T10" fmla="*/ 1 w 452"/>
                  <a:gd name="T11" fmla="*/ 0 h 286"/>
                  <a:gd name="T12" fmla="*/ 0 w 452"/>
                  <a:gd name="T13" fmla="*/ 0 h 286"/>
                  <a:gd name="T14" fmla="*/ 1 w 452"/>
                  <a:gd name="T15" fmla="*/ 0 h 286"/>
                  <a:gd name="T16" fmla="*/ 1 w 452"/>
                  <a:gd name="T17" fmla="*/ 0 h 2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2"/>
                  <a:gd name="T28" fmla="*/ 0 h 286"/>
                  <a:gd name="T29" fmla="*/ 452 w 452"/>
                  <a:gd name="T30" fmla="*/ 286 h 2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2" h="286">
                    <a:moveTo>
                      <a:pt x="452" y="171"/>
                    </a:moveTo>
                    <a:lnTo>
                      <a:pt x="259" y="172"/>
                    </a:lnTo>
                    <a:lnTo>
                      <a:pt x="259" y="115"/>
                    </a:lnTo>
                    <a:lnTo>
                      <a:pt x="452" y="114"/>
                    </a:lnTo>
                    <a:lnTo>
                      <a:pt x="452" y="171"/>
                    </a:lnTo>
                    <a:close/>
                    <a:moveTo>
                      <a:pt x="289" y="286"/>
                    </a:moveTo>
                    <a:lnTo>
                      <a:pt x="0" y="144"/>
                    </a:lnTo>
                    <a:lnTo>
                      <a:pt x="289" y="0"/>
                    </a:lnTo>
                    <a:lnTo>
                      <a:pt x="289" y="286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0" name="Freeform 6352">
                <a:extLst>
                  <a:ext uri="{FF2B5EF4-FFF2-40B4-BE49-F238E27FC236}">
                    <a16:creationId xmlns:a16="http://schemas.microsoft.com/office/drawing/2014/main" id="{A06CEF3D-760D-7111-E1FB-5C208F03C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1" name="Line 6353">
                <a:extLst>
                  <a:ext uri="{FF2B5EF4-FFF2-40B4-BE49-F238E27FC236}">
                    <a16:creationId xmlns:a16="http://schemas.microsoft.com/office/drawing/2014/main" id="{B81A6E91-4316-7FF9-2D12-E69D414FE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2" name="Freeform 6354">
                <a:extLst>
                  <a:ext uri="{FF2B5EF4-FFF2-40B4-BE49-F238E27FC236}">
                    <a16:creationId xmlns:a16="http://schemas.microsoft.com/office/drawing/2014/main" id="{368CDAC9-6A74-B3EE-2649-BD4E96B34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3" name="Line 6355">
                <a:extLst>
                  <a:ext uri="{FF2B5EF4-FFF2-40B4-BE49-F238E27FC236}">
                    <a16:creationId xmlns:a16="http://schemas.microsoft.com/office/drawing/2014/main" id="{2E3A8DF7-DEFD-AAAC-56D3-86AD4F1CF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4" name="Freeform 6356">
                <a:extLst>
                  <a:ext uri="{FF2B5EF4-FFF2-40B4-BE49-F238E27FC236}">
                    <a16:creationId xmlns:a16="http://schemas.microsoft.com/office/drawing/2014/main" id="{1823E3C0-F526-C700-871E-BB548B023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602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5" name="Line 6357">
                <a:extLst>
                  <a:ext uri="{FF2B5EF4-FFF2-40B4-BE49-F238E27FC236}">
                    <a16:creationId xmlns:a16="http://schemas.microsoft.com/office/drawing/2014/main" id="{C9D0A548-835E-462A-7611-6C2B8418E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6" name="Freeform 6358">
                <a:extLst>
                  <a:ext uri="{FF2B5EF4-FFF2-40B4-BE49-F238E27FC236}">
                    <a16:creationId xmlns:a16="http://schemas.microsoft.com/office/drawing/2014/main" id="{047AF11D-2C37-2CF9-57F2-C5AC22DF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7" name="Line 6359">
                <a:extLst>
                  <a:ext uri="{FF2B5EF4-FFF2-40B4-BE49-F238E27FC236}">
                    <a16:creationId xmlns:a16="http://schemas.microsoft.com/office/drawing/2014/main" id="{939BF5D6-98EC-00E6-98CB-4660D5F6AD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8" name="Freeform 6360">
                <a:extLst>
                  <a:ext uri="{FF2B5EF4-FFF2-40B4-BE49-F238E27FC236}">
                    <a16:creationId xmlns:a16="http://schemas.microsoft.com/office/drawing/2014/main" id="{216ACB99-2B24-D0D1-DD73-8542A849A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19" name="Freeform 6361">
                <a:extLst>
                  <a:ext uri="{FF2B5EF4-FFF2-40B4-BE49-F238E27FC236}">
                    <a16:creationId xmlns:a16="http://schemas.microsoft.com/office/drawing/2014/main" id="{170B1A6B-4212-C191-B656-685ED25BF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602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0" name="Freeform 6362">
                <a:extLst>
                  <a:ext uri="{FF2B5EF4-FFF2-40B4-BE49-F238E27FC236}">
                    <a16:creationId xmlns:a16="http://schemas.microsoft.com/office/drawing/2014/main" id="{BEFBF634-6953-1DC9-5BFF-9AE9CF3E3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1" name="Line 6363">
                <a:extLst>
                  <a:ext uri="{FF2B5EF4-FFF2-40B4-BE49-F238E27FC236}">
                    <a16:creationId xmlns:a16="http://schemas.microsoft.com/office/drawing/2014/main" id="{B76F31D4-3323-33FE-3864-D2AD73443A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2" name="Freeform 6364">
                <a:extLst>
                  <a:ext uri="{FF2B5EF4-FFF2-40B4-BE49-F238E27FC236}">
                    <a16:creationId xmlns:a16="http://schemas.microsoft.com/office/drawing/2014/main" id="{576045AC-354C-CDB3-FB57-24F18F0D9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2"/>
                <a:ext cx="286" cy="1"/>
              </a:xfrm>
              <a:custGeom>
                <a:avLst/>
                <a:gdLst>
                  <a:gd name="T0" fmla="*/ 0 w 572"/>
                  <a:gd name="T1" fmla="*/ 0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0 h 1"/>
                  <a:gd name="T8" fmla="*/ 0 w 57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3" name="Freeform 6365">
                <a:extLst>
                  <a:ext uri="{FF2B5EF4-FFF2-40B4-BE49-F238E27FC236}">
                    <a16:creationId xmlns:a16="http://schemas.microsoft.com/office/drawing/2014/main" id="{20A29814-4543-C053-255D-EDA6087B8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01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4" name="Freeform 6366">
                <a:extLst>
                  <a:ext uri="{FF2B5EF4-FFF2-40B4-BE49-F238E27FC236}">
                    <a16:creationId xmlns:a16="http://schemas.microsoft.com/office/drawing/2014/main" id="{2151C961-70CC-6DB7-8E13-712F5F325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01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5" name="Freeform 6367">
                <a:extLst>
                  <a:ext uri="{FF2B5EF4-FFF2-40B4-BE49-F238E27FC236}">
                    <a16:creationId xmlns:a16="http://schemas.microsoft.com/office/drawing/2014/main" id="{24DC3FEE-2FEB-F935-309C-2F42C66AE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6" name="Line 6368">
                <a:extLst>
                  <a:ext uri="{FF2B5EF4-FFF2-40B4-BE49-F238E27FC236}">
                    <a16:creationId xmlns:a16="http://schemas.microsoft.com/office/drawing/2014/main" id="{4F3455AA-83D4-D8BB-B35A-CB2A1F60D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7" name="Freeform 6369">
                <a:extLst>
                  <a:ext uri="{FF2B5EF4-FFF2-40B4-BE49-F238E27FC236}">
                    <a16:creationId xmlns:a16="http://schemas.microsoft.com/office/drawing/2014/main" id="{68650FBB-F398-E6EB-37A9-5B7C13914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8" name="Freeform 6370">
                <a:extLst>
                  <a:ext uri="{FF2B5EF4-FFF2-40B4-BE49-F238E27FC236}">
                    <a16:creationId xmlns:a16="http://schemas.microsoft.com/office/drawing/2014/main" id="{A7B299A4-A320-D392-9E26-A880DD1A1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29" name="Freeform 6371">
                <a:extLst>
                  <a:ext uri="{FF2B5EF4-FFF2-40B4-BE49-F238E27FC236}">
                    <a16:creationId xmlns:a16="http://schemas.microsoft.com/office/drawing/2014/main" id="{A1126E4D-5570-316D-A436-54D40BFD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0" name="Freeform 6372">
                <a:extLst>
                  <a:ext uri="{FF2B5EF4-FFF2-40B4-BE49-F238E27FC236}">
                    <a16:creationId xmlns:a16="http://schemas.microsoft.com/office/drawing/2014/main" id="{AF3ECAF7-EA3B-4FD2-5AE1-D811414D0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1" name="Line 6373">
                <a:extLst>
                  <a:ext uri="{FF2B5EF4-FFF2-40B4-BE49-F238E27FC236}">
                    <a16:creationId xmlns:a16="http://schemas.microsoft.com/office/drawing/2014/main" id="{B7603C3C-4DA6-03E1-0F8A-F8DA9B608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2" name="Freeform 6374">
                <a:extLst>
                  <a:ext uri="{FF2B5EF4-FFF2-40B4-BE49-F238E27FC236}">
                    <a16:creationId xmlns:a16="http://schemas.microsoft.com/office/drawing/2014/main" id="{EF2A955F-2EB2-A616-AB1B-6E0C4222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3" name="Freeform 6375">
                <a:extLst>
                  <a:ext uri="{FF2B5EF4-FFF2-40B4-BE49-F238E27FC236}">
                    <a16:creationId xmlns:a16="http://schemas.microsoft.com/office/drawing/2014/main" id="{F1F8B116-CBEB-7835-0DD1-834DB8283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4" name="Freeform 6376">
                <a:extLst>
                  <a:ext uri="{FF2B5EF4-FFF2-40B4-BE49-F238E27FC236}">
                    <a16:creationId xmlns:a16="http://schemas.microsoft.com/office/drawing/2014/main" id="{6D61FF5C-E2EE-0A00-FA3E-65E2464FE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5" name="Freeform 6377">
                <a:extLst>
                  <a:ext uri="{FF2B5EF4-FFF2-40B4-BE49-F238E27FC236}">
                    <a16:creationId xmlns:a16="http://schemas.microsoft.com/office/drawing/2014/main" id="{A2EA763A-CCF9-EDAD-6819-C2B9FD4B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6" name="Line 6378">
                <a:extLst>
                  <a:ext uri="{FF2B5EF4-FFF2-40B4-BE49-F238E27FC236}">
                    <a16:creationId xmlns:a16="http://schemas.microsoft.com/office/drawing/2014/main" id="{0808ED18-6B1B-5856-BA06-CE5581A7A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7" name="Freeform 6379">
                <a:extLst>
                  <a:ext uri="{FF2B5EF4-FFF2-40B4-BE49-F238E27FC236}">
                    <a16:creationId xmlns:a16="http://schemas.microsoft.com/office/drawing/2014/main" id="{A73CBA5C-9ECD-D3A9-AA20-3D47242C1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8" name="Freeform 6380">
                <a:extLst>
                  <a:ext uri="{FF2B5EF4-FFF2-40B4-BE49-F238E27FC236}">
                    <a16:creationId xmlns:a16="http://schemas.microsoft.com/office/drawing/2014/main" id="{9C63BC45-7FB3-E6D4-3B03-5F5A9AB66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39" name="Freeform 6381">
                <a:extLst>
                  <a:ext uri="{FF2B5EF4-FFF2-40B4-BE49-F238E27FC236}">
                    <a16:creationId xmlns:a16="http://schemas.microsoft.com/office/drawing/2014/main" id="{71710F88-8654-C9B1-2EA2-A23CCAA0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0" name="Freeform 6382">
                <a:extLst>
                  <a:ext uri="{FF2B5EF4-FFF2-40B4-BE49-F238E27FC236}">
                    <a16:creationId xmlns:a16="http://schemas.microsoft.com/office/drawing/2014/main" id="{028346C3-7D19-3439-4415-89EC3D0C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598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1" name="Freeform 6383">
                <a:extLst>
                  <a:ext uri="{FF2B5EF4-FFF2-40B4-BE49-F238E27FC236}">
                    <a16:creationId xmlns:a16="http://schemas.microsoft.com/office/drawing/2014/main" id="{1486CDA5-3957-F50B-16B1-CE0CDE82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6"/>
                <a:ext cx="287" cy="2"/>
              </a:xfrm>
              <a:custGeom>
                <a:avLst/>
                <a:gdLst>
                  <a:gd name="T0" fmla="*/ 0 w 576"/>
                  <a:gd name="T1" fmla="*/ 0 h 5"/>
                  <a:gd name="T2" fmla="*/ 0 w 576"/>
                  <a:gd name="T3" fmla="*/ 0 h 5"/>
                  <a:gd name="T4" fmla="*/ 0 w 576"/>
                  <a:gd name="T5" fmla="*/ 0 h 5"/>
                  <a:gd name="T6" fmla="*/ 0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2" name="Line 6384">
                <a:extLst>
                  <a:ext uri="{FF2B5EF4-FFF2-40B4-BE49-F238E27FC236}">
                    <a16:creationId xmlns:a16="http://schemas.microsoft.com/office/drawing/2014/main" id="{1523AC49-AC35-8C6C-95E7-8DD34F76B5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5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3" name="Freeform 6385">
                <a:extLst>
                  <a:ext uri="{FF2B5EF4-FFF2-40B4-BE49-F238E27FC236}">
                    <a16:creationId xmlns:a16="http://schemas.microsoft.com/office/drawing/2014/main" id="{D5FA3644-EF11-41F2-0B72-6BF1AF8B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4" name="Freeform 6386">
                <a:extLst>
                  <a:ext uri="{FF2B5EF4-FFF2-40B4-BE49-F238E27FC236}">
                    <a16:creationId xmlns:a16="http://schemas.microsoft.com/office/drawing/2014/main" id="{F8B3D6B7-467F-7AFA-ACD3-E8BBDC1B3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5" name="Freeform 6387">
                <a:extLst>
                  <a:ext uri="{FF2B5EF4-FFF2-40B4-BE49-F238E27FC236}">
                    <a16:creationId xmlns:a16="http://schemas.microsoft.com/office/drawing/2014/main" id="{EAF099F5-6612-21E2-2521-FE6E8B397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6" name="Freeform 6388">
                <a:extLst>
                  <a:ext uri="{FF2B5EF4-FFF2-40B4-BE49-F238E27FC236}">
                    <a16:creationId xmlns:a16="http://schemas.microsoft.com/office/drawing/2014/main" id="{17BBB37D-F87B-DFAB-154D-B7A9B1D82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5"/>
                <a:ext cx="288" cy="1"/>
              </a:xfrm>
              <a:custGeom>
                <a:avLst/>
                <a:gdLst>
                  <a:gd name="T0" fmla="*/ 0 w 575"/>
                  <a:gd name="T1" fmla="*/ 0 h 5"/>
                  <a:gd name="T2" fmla="*/ 1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0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0" y="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7" name="Line 6389">
                <a:extLst>
                  <a:ext uri="{FF2B5EF4-FFF2-40B4-BE49-F238E27FC236}">
                    <a16:creationId xmlns:a16="http://schemas.microsoft.com/office/drawing/2014/main" id="{848157F6-FC21-73BB-4C5F-D39DDE66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8" name="Freeform 6390">
                <a:extLst>
                  <a:ext uri="{FF2B5EF4-FFF2-40B4-BE49-F238E27FC236}">
                    <a16:creationId xmlns:a16="http://schemas.microsoft.com/office/drawing/2014/main" id="{D401A5FF-7029-760D-8F82-C1987D25D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6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49" name="Freeform 6391">
                <a:extLst>
                  <a:ext uri="{FF2B5EF4-FFF2-40B4-BE49-F238E27FC236}">
                    <a16:creationId xmlns:a16="http://schemas.microsoft.com/office/drawing/2014/main" id="{12F24DD2-2343-2D2E-609A-F7DD0577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95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0" name="Freeform 6392">
                <a:extLst>
                  <a:ext uri="{FF2B5EF4-FFF2-40B4-BE49-F238E27FC236}">
                    <a16:creationId xmlns:a16="http://schemas.microsoft.com/office/drawing/2014/main" id="{58E27E62-A6E0-58E0-8B6E-32A5219CE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1" name="Freeform 6393">
                <a:extLst>
                  <a:ext uri="{FF2B5EF4-FFF2-40B4-BE49-F238E27FC236}">
                    <a16:creationId xmlns:a16="http://schemas.microsoft.com/office/drawing/2014/main" id="{18F28CE7-9F80-2304-15BB-43B76F4BF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3"/>
                <a:ext cx="289" cy="2"/>
              </a:xfrm>
              <a:custGeom>
                <a:avLst/>
                <a:gdLst>
                  <a:gd name="T0" fmla="*/ 0 w 577"/>
                  <a:gd name="T1" fmla="*/ 0 h 7"/>
                  <a:gd name="T2" fmla="*/ 1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2" name="Line 6394">
                <a:extLst>
                  <a:ext uri="{FF2B5EF4-FFF2-40B4-BE49-F238E27FC236}">
                    <a16:creationId xmlns:a16="http://schemas.microsoft.com/office/drawing/2014/main" id="{4F8BE2A0-9636-E81B-E6FF-3E94ECE7D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3" name="Freeform 6395">
                <a:extLst>
                  <a:ext uri="{FF2B5EF4-FFF2-40B4-BE49-F238E27FC236}">
                    <a16:creationId xmlns:a16="http://schemas.microsoft.com/office/drawing/2014/main" id="{98351377-0FE9-F976-A428-150792C1D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4" name="Freeform 6396">
                <a:extLst>
                  <a:ext uri="{FF2B5EF4-FFF2-40B4-BE49-F238E27FC236}">
                    <a16:creationId xmlns:a16="http://schemas.microsoft.com/office/drawing/2014/main" id="{2D6E1D80-B46A-5536-C4AE-02A04036B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593"/>
                <a:ext cx="287" cy="1"/>
              </a:xfrm>
              <a:custGeom>
                <a:avLst/>
                <a:gdLst>
                  <a:gd name="T0" fmla="*/ 0 w 573"/>
                  <a:gd name="T1" fmla="*/ 0 h 3"/>
                  <a:gd name="T2" fmla="*/ 1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5" name="Freeform 6397">
                <a:extLst>
                  <a:ext uri="{FF2B5EF4-FFF2-40B4-BE49-F238E27FC236}">
                    <a16:creationId xmlns:a16="http://schemas.microsoft.com/office/drawing/2014/main" id="{AC2179E1-FA60-EB5C-0B9D-05A1E5661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6" name="Line 6398">
                <a:extLst>
                  <a:ext uri="{FF2B5EF4-FFF2-40B4-BE49-F238E27FC236}">
                    <a16:creationId xmlns:a16="http://schemas.microsoft.com/office/drawing/2014/main" id="{0C04C52D-2421-9CE7-0665-161524A92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59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7" name="Freeform 6399">
                <a:extLst>
                  <a:ext uri="{FF2B5EF4-FFF2-40B4-BE49-F238E27FC236}">
                    <a16:creationId xmlns:a16="http://schemas.microsoft.com/office/drawing/2014/main" id="{567DEBD7-1615-C5FE-BB6E-E7CE75110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8" name="Freeform 6400">
                <a:extLst>
                  <a:ext uri="{FF2B5EF4-FFF2-40B4-BE49-F238E27FC236}">
                    <a16:creationId xmlns:a16="http://schemas.microsoft.com/office/drawing/2014/main" id="{8FF57A28-66E3-4457-CA7C-B8B89F4BF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92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59" name="Freeform 6401">
                <a:extLst>
                  <a:ext uri="{FF2B5EF4-FFF2-40B4-BE49-F238E27FC236}">
                    <a16:creationId xmlns:a16="http://schemas.microsoft.com/office/drawing/2014/main" id="{4B1CBE4B-FB57-9F53-70DB-7191EB1D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591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0" name="Freeform 6402">
                <a:extLst>
                  <a:ext uri="{FF2B5EF4-FFF2-40B4-BE49-F238E27FC236}">
                    <a16:creationId xmlns:a16="http://schemas.microsoft.com/office/drawing/2014/main" id="{81FDD8E6-9F2C-0F94-5DD4-F83AF56F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1" name="Line 6403">
                <a:extLst>
                  <a:ext uri="{FF2B5EF4-FFF2-40B4-BE49-F238E27FC236}">
                    <a16:creationId xmlns:a16="http://schemas.microsoft.com/office/drawing/2014/main" id="{3521BB8C-F659-D959-D8E8-9A6B06169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2" name="Freeform 6404">
                <a:extLst>
                  <a:ext uri="{FF2B5EF4-FFF2-40B4-BE49-F238E27FC236}">
                    <a16:creationId xmlns:a16="http://schemas.microsoft.com/office/drawing/2014/main" id="{8E5A8EB9-FA70-C550-B027-B75E62ED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3" name="Freeform 6405">
                <a:extLst>
                  <a:ext uri="{FF2B5EF4-FFF2-40B4-BE49-F238E27FC236}">
                    <a16:creationId xmlns:a16="http://schemas.microsoft.com/office/drawing/2014/main" id="{E2FE4E14-53F6-47FD-B0B3-1B7BA71E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590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4" name="Freeform 6406">
                <a:extLst>
                  <a:ext uri="{FF2B5EF4-FFF2-40B4-BE49-F238E27FC236}">
                    <a16:creationId xmlns:a16="http://schemas.microsoft.com/office/drawing/2014/main" id="{19B71824-23E7-11C2-FD56-35CD73EC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590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5" name="Freeform 6407">
                <a:extLst>
                  <a:ext uri="{FF2B5EF4-FFF2-40B4-BE49-F238E27FC236}">
                    <a16:creationId xmlns:a16="http://schemas.microsoft.com/office/drawing/2014/main" id="{C7E73E1F-9CF3-18A4-32F2-F0E55904C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6" name="Line 6408">
                <a:extLst>
                  <a:ext uri="{FF2B5EF4-FFF2-40B4-BE49-F238E27FC236}">
                    <a16:creationId xmlns:a16="http://schemas.microsoft.com/office/drawing/2014/main" id="{DC5EFFA1-C2FC-801C-66A3-A8F657306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7" name="Freeform 6409">
                <a:extLst>
                  <a:ext uri="{FF2B5EF4-FFF2-40B4-BE49-F238E27FC236}">
                    <a16:creationId xmlns:a16="http://schemas.microsoft.com/office/drawing/2014/main" id="{34855AD9-76C6-51E7-C40F-8D253486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8"/>
                <a:ext cx="286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8" name="Freeform 6410">
                <a:extLst>
                  <a:ext uri="{FF2B5EF4-FFF2-40B4-BE49-F238E27FC236}">
                    <a16:creationId xmlns:a16="http://schemas.microsoft.com/office/drawing/2014/main" id="{E72B07AA-9CD3-B8BA-0327-4FAAB4C67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69" name="Freeform 6411">
                <a:extLst>
                  <a:ext uri="{FF2B5EF4-FFF2-40B4-BE49-F238E27FC236}">
                    <a16:creationId xmlns:a16="http://schemas.microsoft.com/office/drawing/2014/main" id="{AB922253-7681-A1C1-9CCC-45ADD7E2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5"/>
                <a:ext cx="288" cy="2"/>
              </a:xfrm>
              <a:custGeom>
                <a:avLst/>
                <a:gdLst>
                  <a:gd name="T0" fmla="*/ 0 w 575"/>
                  <a:gd name="T1" fmla="*/ 0 h 9"/>
                  <a:gd name="T2" fmla="*/ 1 w 575"/>
                  <a:gd name="T3" fmla="*/ 0 h 9"/>
                  <a:gd name="T4" fmla="*/ 1 w 575"/>
                  <a:gd name="T5" fmla="*/ 0 h 9"/>
                  <a:gd name="T6" fmla="*/ 1 w 575"/>
                  <a:gd name="T7" fmla="*/ 0 h 9"/>
                  <a:gd name="T8" fmla="*/ 0 w 57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9"/>
                  <a:gd name="T17" fmla="*/ 575 w 575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9">
                    <a:moveTo>
                      <a:pt x="0" y="9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0" name="Line 6412">
                <a:extLst>
                  <a:ext uri="{FF2B5EF4-FFF2-40B4-BE49-F238E27FC236}">
                    <a16:creationId xmlns:a16="http://schemas.microsoft.com/office/drawing/2014/main" id="{56D4322F-CDE1-C68E-2E0E-0C6AD883D9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1" name="Freeform 6413">
                <a:extLst>
                  <a:ext uri="{FF2B5EF4-FFF2-40B4-BE49-F238E27FC236}">
                    <a16:creationId xmlns:a16="http://schemas.microsoft.com/office/drawing/2014/main" id="{48AD9E8C-1931-3FD0-9E56-3AB95CA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7"/>
                <a:ext cx="285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2" name="Freeform 6414">
                <a:extLst>
                  <a:ext uri="{FF2B5EF4-FFF2-40B4-BE49-F238E27FC236}">
                    <a16:creationId xmlns:a16="http://schemas.microsoft.com/office/drawing/2014/main" id="{23545AE2-7DA0-CFBF-CA67-FC648A6A3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586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3" name="Freeform 6415">
                <a:extLst>
                  <a:ext uri="{FF2B5EF4-FFF2-40B4-BE49-F238E27FC236}">
                    <a16:creationId xmlns:a16="http://schemas.microsoft.com/office/drawing/2014/main" id="{CD09F9BB-F9E6-CB9D-242C-AB6DE00F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58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4" name="Freeform 6416">
                <a:extLst>
                  <a:ext uri="{FF2B5EF4-FFF2-40B4-BE49-F238E27FC236}">
                    <a16:creationId xmlns:a16="http://schemas.microsoft.com/office/drawing/2014/main" id="{CE91E675-8829-0430-ECEE-43581147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5" name="Line 6417">
                <a:extLst>
                  <a:ext uri="{FF2B5EF4-FFF2-40B4-BE49-F238E27FC236}">
                    <a16:creationId xmlns:a16="http://schemas.microsoft.com/office/drawing/2014/main" id="{ED8DF3D2-97E3-CC40-67F1-472F3843D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5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6" name="Freeform 6418">
                <a:extLst>
                  <a:ext uri="{FF2B5EF4-FFF2-40B4-BE49-F238E27FC236}">
                    <a16:creationId xmlns:a16="http://schemas.microsoft.com/office/drawing/2014/main" id="{545DE182-8BD4-49D7-BE04-7F3A62A9F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4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7" name="Freeform 6419">
                <a:extLst>
                  <a:ext uri="{FF2B5EF4-FFF2-40B4-BE49-F238E27FC236}">
                    <a16:creationId xmlns:a16="http://schemas.microsoft.com/office/drawing/2014/main" id="{5E2D8E4B-EEBE-2CCF-59BE-834DF45F6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8" name="Freeform 6420">
                <a:extLst>
                  <a:ext uri="{FF2B5EF4-FFF2-40B4-BE49-F238E27FC236}">
                    <a16:creationId xmlns:a16="http://schemas.microsoft.com/office/drawing/2014/main" id="{B0FDD2E5-4DFB-D62B-F416-C26C76A2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0"/>
                <a:ext cx="288" cy="3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79" name="Line 6421">
                <a:extLst>
                  <a:ext uri="{FF2B5EF4-FFF2-40B4-BE49-F238E27FC236}">
                    <a16:creationId xmlns:a16="http://schemas.microsoft.com/office/drawing/2014/main" id="{727F2908-DACA-16CC-289F-D7DC8CB3E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0" name="Freeform 6422">
                <a:extLst>
                  <a:ext uri="{FF2B5EF4-FFF2-40B4-BE49-F238E27FC236}">
                    <a16:creationId xmlns:a16="http://schemas.microsoft.com/office/drawing/2014/main" id="{AF23DDB4-24FC-FE55-28D0-242A39EB5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1" name="Freeform 6423">
                <a:extLst>
                  <a:ext uri="{FF2B5EF4-FFF2-40B4-BE49-F238E27FC236}">
                    <a16:creationId xmlns:a16="http://schemas.microsoft.com/office/drawing/2014/main" id="{E637F6F5-31BC-4835-B8ED-48FDC56D7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580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2" name="Freeform 6424">
                <a:extLst>
                  <a:ext uri="{FF2B5EF4-FFF2-40B4-BE49-F238E27FC236}">
                    <a16:creationId xmlns:a16="http://schemas.microsoft.com/office/drawing/2014/main" id="{649C0B04-6E37-997F-9BBB-5B165D79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7"/>
                <a:ext cx="288" cy="3"/>
              </a:xfrm>
              <a:custGeom>
                <a:avLst/>
                <a:gdLst>
                  <a:gd name="T0" fmla="*/ 0 w 575"/>
                  <a:gd name="T1" fmla="*/ 0 h 10"/>
                  <a:gd name="T2" fmla="*/ 1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3" name="Line 6425">
                <a:extLst>
                  <a:ext uri="{FF2B5EF4-FFF2-40B4-BE49-F238E27FC236}">
                    <a16:creationId xmlns:a16="http://schemas.microsoft.com/office/drawing/2014/main" id="{251DEB04-9861-4685-EB90-4B9981309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58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4" name="Freeform 6426">
                <a:extLst>
                  <a:ext uri="{FF2B5EF4-FFF2-40B4-BE49-F238E27FC236}">
                    <a16:creationId xmlns:a16="http://schemas.microsoft.com/office/drawing/2014/main" id="{DB20B674-B8B8-C7A3-DAC9-603A513F0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9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5" name="Freeform 6427">
                <a:extLst>
                  <a:ext uri="{FF2B5EF4-FFF2-40B4-BE49-F238E27FC236}">
                    <a16:creationId xmlns:a16="http://schemas.microsoft.com/office/drawing/2014/main" id="{6E24B28F-E485-2013-DB35-579212C6F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6" name="Freeform 6428">
                <a:extLst>
                  <a:ext uri="{FF2B5EF4-FFF2-40B4-BE49-F238E27FC236}">
                    <a16:creationId xmlns:a16="http://schemas.microsoft.com/office/drawing/2014/main" id="{17D2387D-81EB-3A23-06DF-A0646B084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7" name="Line 6429">
                <a:extLst>
                  <a:ext uri="{FF2B5EF4-FFF2-40B4-BE49-F238E27FC236}">
                    <a16:creationId xmlns:a16="http://schemas.microsoft.com/office/drawing/2014/main" id="{66829FF4-E84C-DF61-09AD-3C7D5E537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57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8" name="Freeform 6430">
                <a:extLst>
                  <a:ext uri="{FF2B5EF4-FFF2-40B4-BE49-F238E27FC236}">
                    <a16:creationId xmlns:a16="http://schemas.microsoft.com/office/drawing/2014/main" id="{40430998-17DF-6F9E-09CD-51B111647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89" name="Freeform 6431">
                <a:extLst>
                  <a:ext uri="{FF2B5EF4-FFF2-40B4-BE49-F238E27FC236}">
                    <a16:creationId xmlns:a16="http://schemas.microsoft.com/office/drawing/2014/main" id="{4893C51D-0977-D19E-2914-222889944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0" name="Freeform 6432">
                <a:extLst>
                  <a:ext uri="{FF2B5EF4-FFF2-40B4-BE49-F238E27FC236}">
                    <a16:creationId xmlns:a16="http://schemas.microsoft.com/office/drawing/2014/main" id="{D252DD9D-457E-5593-28EE-F2BAD2020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2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1" name="Line 6433">
                <a:extLst>
                  <a:ext uri="{FF2B5EF4-FFF2-40B4-BE49-F238E27FC236}">
                    <a16:creationId xmlns:a16="http://schemas.microsoft.com/office/drawing/2014/main" id="{333F4AAB-FCBB-6AD1-7BB5-EC87B2F92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2" name="Freeform 6434">
                <a:extLst>
                  <a:ext uri="{FF2B5EF4-FFF2-40B4-BE49-F238E27FC236}">
                    <a16:creationId xmlns:a16="http://schemas.microsoft.com/office/drawing/2014/main" id="{3ADFD1C9-51A3-D4E3-262B-1D8D79370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3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0" y="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3" name="Freeform 6435">
                <a:extLst>
                  <a:ext uri="{FF2B5EF4-FFF2-40B4-BE49-F238E27FC236}">
                    <a16:creationId xmlns:a16="http://schemas.microsoft.com/office/drawing/2014/main" id="{AB462B51-5A2F-DC79-D339-6328501A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4" name="Freeform 6436">
                <a:extLst>
                  <a:ext uri="{FF2B5EF4-FFF2-40B4-BE49-F238E27FC236}">
                    <a16:creationId xmlns:a16="http://schemas.microsoft.com/office/drawing/2014/main" id="{211E48FF-78BF-EDA9-F7E7-1D8F18E72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5" name="Line 6437">
                <a:extLst>
                  <a:ext uri="{FF2B5EF4-FFF2-40B4-BE49-F238E27FC236}">
                    <a16:creationId xmlns:a16="http://schemas.microsoft.com/office/drawing/2014/main" id="{216B00C5-0B87-11AC-4362-A90FEB32B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57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6" name="Freeform 6438">
                <a:extLst>
                  <a:ext uri="{FF2B5EF4-FFF2-40B4-BE49-F238E27FC236}">
                    <a16:creationId xmlns:a16="http://schemas.microsoft.com/office/drawing/2014/main" id="{79EB7CF5-A3A3-6F56-3D85-692E9AD1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7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7" name="Freeform 6439">
                <a:extLst>
                  <a:ext uri="{FF2B5EF4-FFF2-40B4-BE49-F238E27FC236}">
                    <a16:creationId xmlns:a16="http://schemas.microsoft.com/office/drawing/2014/main" id="{ED66F774-8B78-471C-677E-F93841807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69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8" name="Freeform 6440">
                <a:extLst>
                  <a:ext uri="{FF2B5EF4-FFF2-40B4-BE49-F238E27FC236}">
                    <a16:creationId xmlns:a16="http://schemas.microsoft.com/office/drawing/2014/main" id="{97147BCA-9FEB-DDFE-3C11-F02DAF6F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6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399" name="Line 6441">
                <a:extLst>
                  <a:ext uri="{FF2B5EF4-FFF2-40B4-BE49-F238E27FC236}">
                    <a16:creationId xmlns:a16="http://schemas.microsoft.com/office/drawing/2014/main" id="{A49AFC0E-500C-EF22-4368-710B34B3FF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0" name="Freeform 6442">
                <a:extLst>
                  <a:ext uri="{FF2B5EF4-FFF2-40B4-BE49-F238E27FC236}">
                    <a16:creationId xmlns:a16="http://schemas.microsoft.com/office/drawing/2014/main" id="{B9254D66-C9DE-C33B-E219-75E519999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7"/>
                <a:ext cx="286" cy="2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1" name="Freeform 6443">
                <a:extLst>
                  <a:ext uri="{FF2B5EF4-FFF2-40B4-BE49-F238E27FC236}">
                    <a16:creationId xmlns:a16="http://schemas.microsoft.com/office/drawing/2014/main" id="{522D7933-BD75-04F8-17DC-51D1F9655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2" name="Freeform 6444">
                <a:extLst>
                  <a:ext uri="{FF2B5EF4-FFF2-40B4-BE49-F238E27FC236}">
                    <a16:creationId xmlns:a16="http://schemas.microsoft.com/office/drawing/2014/main" id="{B7AD08DE-1D79-E444-08C9-7F52215D0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3" name="Line 6445">
                <a:extLst>
                  <a:ext uri="{FF2B5EF4-FFF2-40B4-BE49-F238E27FC236}">
                    <a16:creationId xmlns:a16="http://schemas.microsoft.com/office/drawing/2014/main" id="{7B0F7677-825C-AD04-F354-2EC0CB617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56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4" name="Freeform 6446">
                <a:extLst>
                  <a:ext uri="{FF2B5EF4-FFF2-40B4-BE49-F238E27FC236}">
                    <a16:creationId xmlns:a16="http://schemas.microsoft.com/office/drawing/2014/main" id="{38BEFDF0-6578-E6AC-E22E-409DDB96B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5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5" name="Line 6447">
                <a:extLst>
                  <a:ext uri="{FF2B5EF4-FFF2-40B4-BE49-F238E27FC236}">
                    <a16:creationId xmlns:a16="http://schemas.microsoft.com/office/drawing/2014/main" id="{53EFAED1-5FCF-D04D-F3D6-9395A4BBF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6" name="Freeform 6448">
                <a:extLst>
                  <a:ext uri="{FF2B5EF4-FFF2-40B4-BE49-F238E27FC236}">
                    <a16:creationId xmlns:a16="http://schemas.microsoft.com/office/drawing/2014/main" id="{20E9EC99-DE05-7B5B-79AD-2C3D0ABF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60"/>
                <a:ext cx="286" cy="2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7" name="Freeform 6449">
                <a:extLst>
                  <a:ext uri="{FF2B5EF4-FFF2-40B4-BE49-F238E27FC236}">
                    <a16:creationId xmlns:a16="http://schemas.microsoft.com/office/drawing/2014/main" id="{3CEA6AAE-211A-0ADA-FF3C-D95D0E6F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8" name="Freeform 6450">
                <a:extLst>
                  <a:ext uri="{FF2B5EF4-FFF2-40B4-BE49-F238E27FC236}">
                    <a16:creationId xmlns:a16="http://schemas.microsoft.com/office/drawing/2014/main" id="{BAF9855C-DFAB-47DE-8AD4-587599853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2"/>
                <a:ext cx="291" cy="7"/>
              </a:xfrm>
              <a:custGeom>
                <a:avLst/>
                <a:gdLst>
                  <a:gd name="T0" fmla="*/ 0 w 581"/>
                  <a:gd name="T1" fmla="*/ 0 h 29"/>
                  <a:gd name="T2" fmla="*/ 1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09" name="Line 6451">
                <a:extLst>
                  <a:ext uri="{FF2B5EF4-FFF2-40B4-BE49-F238E27FC236}">
                    <a16:creationId xmlns:a16="http://schemas.microsoft.com/office/drawing/2014/main" id="{9EC74B67-4B35-851D-F3DD-5690FD190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0" name="Freeform 6452">
                <a:extLst>
                  <a:ext uri="{FF2B5EF4-FFF2-40B4-BE49-F238E27FC236}">
                    <a16:creationId xmlns:a16="http://schemas.microsoft.com/office/drawing/2014/main" id="{E8E2B18B-F844-39EE-7BB9-6AF5D5F9C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411" name="Freeform 6453">
                <a:extLst>
                  <a:ext uri="{FF2B5EF4-FFF2-40B4-BE49-F238E27FC236}">
                    <a16:creationId xmlns:a16="http://schemas.microsoft.com/office/drawing/2014/main" id="{295B5B39-F3DC-3309-3B77-E14548F50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52"/>
                <a:ext cx="288" cy="3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1" name="Group 6655">
              <a:extLst>
                <a:ext uri="{FF2B5EF4-FFF2-40B4-BE49-F238E27FC236}">
                  <a16:creationId xmlns:a16="http://schemas.microsoft.com/office/drawing/2014/main" id="{5FD2EB3A-6C2F-006A-4573-A63987803E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7" y="1084"/>
              <a:ext cx="449" cy="469"/>
              <a:chOff x="2967" y="1084"/>
              <a:chExt cx="449" cy="469"/>
            </a:xfrm>
          </p:grpSpPr>
          <p:sp>
            <p:nvSpPr>
              <p:cNvPr id="70012" name="Freeform 6455">
                <a:extLst>
                  <a:ext uri="{FF2B5EF4-FFF2-40B4-BE49-F238E27FC236}">
                    <a16:creationId xmlns:a16="http://schemas.microsoft.com/office/drawing/2014/main" id="{B2371215-8274-EA26-907D-E96A72B99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3" name="Line 6456">
                <a:extLst>
                  <a:ext uri="{FF2B5EF4-FFF2-40B4-BE49-F238E27FC236}">
                    <a16:creationId xmlns:a16="http://schemas.microsoft.com/office/drawing/2014/main" id="{CA008FCA-D273-B5C9-01D7-A5ED3D57F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5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4" name="Freeform 6457">
                <a:extLst>
                  <a:ext uri="{FF2B5EF4-FFF2-40B4-BE49-F238E27FC236}">
                    <a16:creationId xmlns:a16="http://schemas.microsoft.com/office/drawing/2014/main" id="{1B4AC847-1187-BF35-9EDB-6D153F937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9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5" name="Freeform 6458">
                <a:extLst>
                  <a:ext uri="{FF2B5EF4-FFF2-40B4-BE49-F238E27FC236}">
                    <a16:creationId xmlns:a16="http://schemas.microsoft.com/office/drawing/2014/main" id="{E46E39B8-B484-8C60-40E0-C204B1A01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546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6" name="Freeform 6459">
                <a:extLst>
                  <a:ext uri="{FF2B5EF4-FFF2-40B4-BE49-F238E27FC236}">
                    <a16:creationId xmlns:a16="http://schemas.microsoft.com/office/drawing/2014/main" id="{3729D1F6-00D4-40CA-7B8E-4D69B974B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7" name="Freeform 6460">
                <a:extLst>
                  <a:ext uri="{FF2B5EF4-FFF2-40B4-BE49-F238E27FC236}">
                    <a16:creationId xmlns:a16="http://schemas.microsoft.com/office/drawing/2014/main" id="{C181CC03-B181-B578-3ACC-54CE9159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291" cy="8"/>
              </a:xfrm>
              <a:custGeom>
                <a:avLst/>
                <a:gdLst>
                  <a:gd name="T0" fmla="*/ 0 w 581"/>
                  <a:gd name="T1" fmla="*/ 0 h 32"/>
                  <a:gd name="T2" fmla="*/ 1 w 581"/>
                  <a:gd name="T3" fmla="*/ 0 h 32"/>
                  <a:gd name="T4" fmla="*/ 1 w 581"/>
                  <a:gd name="T5" fmla="*/ 0 h 32"/>
                  <a:gd name="T6" fmla="*/ 1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9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8" name="Line 6461">
                <a:extLst>
                  <a:ext uri="{FF2B5EF4-FFF2-40B4-BE49-F238E27FC236}">
                    <a16:creationId xmlns:a16="http://schemas.microsoft.com/office/drawing/2014/main" id="{6854A30D-BB49-B909-52FB-9D955A6FED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9" name="Freeform 6462">
                <a:extLst>
                  <a:ext uri="{FF2B5EF4-FFF2-40B4-BE49-F238E27FC236}">
                    <a16:creationId xmlns:a16="http://schemas.microsoft.com/office/drawing/2014/main" id="{067EE182-F077-ACE3-F683-A4DEEB634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40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0" name="Freeform 6463">
                <a:extLst>
                  <a:ext uri="{FF2B5EF4-FFF2-40B4-BE49-F238E27FC236}">
                    <a16:creationId xmlns:a16="http://schemas.microsoft.com/office/drawing/2014/main" id="{5A3E5C0D-2A9D-FB00-048C-6333CF8C9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1" name="Freeform 6464">
                <a:extLst>
                  <a:ext uri="{FF2B5EF4-FFF2-40B4-BE49-F238E27FC236}">
                    <a16:creationId xmlns:a16="http://schemas.microsoft.com/office/drawing/2014/main" id="{8CA8B9DA-8DD2-7E3D-24D5-53F817EF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2" name="Line 6465">
                <a:extLst>
                  <a:ext uri="{FF2B5EF4-FFF2-40B4-BE49-F238E27FC236}">
                    <a16:creationId xmlns:a16="http://schemas.microsoft.com/office/drawing/2014/main" id="{09FA41A2-7EB4-6A42-94B0-0F52F054F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5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3" name="Freeform 6466">
                <a:extLst>
                  <a:ext uri="{FF2B5EF4-FFF2-40B4-BE49-F238E27FC236}">
                    <a16:creationId xmlns:a16="http://schemas.microsoft.com/office/drawing/2014/main" id="{817CB8C6-B638-FC55-3930-D8C26A505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31"/>
                <a:ext cx="288" cy="5"/>
              </a:xfrm>
              <a:custGeom>
                <a:avLst/>
                <a:gdLst>
                  <a:gd name="T0" fmla="*/ 0 w 575"/>
                  <a:gd name="T1" fmla="*/ 0 h 17"/>
                  <a:gd name="T2" fmla="*/ 1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4" name="Freeform 6467">
                <a:extLst>
                  <a:ext uri="{FF2B5EF4-FFF2-40B4-BE49-F238E27FC236}">
                    <a16:creationId xmlns:a16="http://schemas.microsoft.com/office/drawing/2014/main" id="{59641BDE-889E-3BA3-8E3A-746A60B6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527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5" name="Freeform 6468">
                <a:extLst>
                  <a:ext uri="{FF2B5EF4-FFF2-40B4-BE49-F238E27FC236}">
                    <a16:creationId xmlns:a16="http://schemas.microsoft.com/office/drawing/2014/main" id="{CFA0E696-8644-3A40-1DE3-D0FF7C04B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6" name="Line 6469">
                <a:extLst>
                  <a:ext uri="{FF2B5EF4-FFF2-40B4-BE49-F238E27FC236}">
                    <a16:creationId xmlns:a16="http://schemas.microsoft.com/office/drawing/2014/main" id="{90838BBB-CE7C-A838-336B-AEB57B6D9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7" name="Freeform 6470">
                <a:extLst>
                  <a:ext uri="{FF2B5EF4-FFF2-40B4-BE49-F238E27FC236}">
                    <a16:creationId xmlns:a16="http://schemas.microsoft.com/office/drawing/2014/main" id="{3A5A80D5-C67E-DC1D-4A8B-3FC4BC3F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8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8" name="Line 6471">
                <a:extLst>
                  <a:ext uri="{FF2B5EF4-FFF2-40B4-BE49-F238E27FC236}">
                    <a16:creationId xmlns:a16="http://schemas.microsoft.com/office/drawing/2014/main" id="{D9426925-AA03-AFC0-F513-BA70CBB8B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29" name="Freeform 6472">
                <a:extLst>
                  <a:ext uri="{FF2B5EF4-FFF2-40B4-BE49-F238E27FC236}">
                    <a16:creationId xmlns:a16="http://schemas.microsoft.com/office/drawing/2014/main" id="{26B6D2DE-8A4D-3489-A20D-AB5F0678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13"/>
                <a:ext cx="287" cy="5"/>
              </a:xfrm>
              <a:custGeom>
                <a:avLst/>
                <a:gdLst>
                  <a:gd name="T0" fmla="*/ 0 w 572"/>
                  <a:gd name="T1" fmla="*/ 0 h 19"/>
                  <a:gd name="T2" fmla="*/ 1 w 572"/>
                  <a:gd name="T3" fmla="*/ 0 h 19"/>
                  <a:gd name="T4" fmla="*/ 1 w 572"/>
                  <a:gd name="T5" fmla="*/ 0 h 19"/>
                  <a:gd name="T6" fmla="*/ 1 w 572"/>
                  <a:gd name="T7" fmla="*/ 0 h 19"/>
                  <a:gd name="T8" fmla="*/ 0 w 57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9"/>
                  <a:gd name="T17" fmla="*/ 572 w 57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9">
                    <a:moveTo>
                      <a:pt x="0" y="19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0" name="Freeform 6473">
                <a:extLst>
                  <a:ext uri="{FF2B5EF4-FFF2-40B4-BE49-F238E27FC236}">
                    <a16:creationId xmlns:a16="http://schemas.microsoft.com/office/drawing/2014/main" id="{97AF6DAD-3827-B9B1-BA46-E9E22249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1" name="Freeform 6474">
                <a:extLst>
                  <a:ext uri="{FF2B5EF4-FFF2-40B4-BE49-F238E27FC236}">
                    <a16:creationId xmlns:a16="http://schemas.microsoft.com/office/drawing/2014/main" id="{B8B3054F-FBFC-C422-38AA-F5AC449A6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7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2" name="Line 6475">
                <a:extLst>
                  <a:ext uri="{FF2B5EF4-FFF2-40B4-BE49-F238E27FC236}">
                    <a16:creationId xmlns:a16="http://schemas.microsoft.com/office/drawing/2014/main" id="{85DB9EFF-F6F6-D10A-FF84-FDAA7E3B1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3" name="Freeform 6476">
                <a:extLst>
                  <a:ext uri="{FF2B5EF4-FFF2-40B4-BE49-F238E27FC236}">
                    <a16:creationId xmlns:a16="http://schemas.microsoft.com/office/drawing/2014/main" id="{C21919C5-6264-CDDC-7334-D102FA205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4" name="Line 6477">
                <a:extLst>
                  <a:ext uri="{FF2B5EF4-FFF2-40B4-BE49-F238E27FC236}">
                    <a16:creationId xmlns:a16="http://schemas.microsoft.com/office/drawing/2014/main" id="{688D576C-76A8-069F-2493-58D5624911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5" name="Freeform 6478">
                <a:extLst>
                  <a:ext uri="{FF2B5EF4-FFF2-40B4-BE49-F238E27FC236}">
                    <a16:creationId xmlns:a16="http://schemas.microsoft.com/office/drawing/2014/main" id="{8843E51B-AA0A-AA08-5657-09372969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6" name="Line 6479">
                <a:extLst>
                  <a:ext uri="{FF2B5EF4-FFF2-40B4-BE49-F238E27FC236}">
                    <a16:creationId xmlns:a16="http://schemas.microsoft.com/office/drawing/2014/main" id="{C86DC60A-6DCF-91A1-E8BC-14B774A97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4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7" name="Freeform 6480">
                <a:extLst>
                  <a:ext uri="{FF2B5EF4-FFF2-40B4-BE49-F238E27FC236}">
                    <a16:creationId xmlns:a16="http://schemas.microsoft.com/office/drawing/2014/main" id="{937958D8-48BE-124E-714A-57EC8FB81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8" name="Freeform 6481">
                <a:extLst>
                  <a:ext uri="{FF2B5EF4-FFF2-40B4-BE49-F238E27FC236}">
                    <a16:creationId xmlns:a16="http://schemas.microsoft.com/office/drawing/2014/main" id="{BDE9DE16-0CC3-CE7D-8025-D571E2C9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478"/>
                <a:ext cx="286" cy="5"/>
              </a:xfrm>
              <a:custGeom>
                <a:avLst/>
                <a:gdLst>
                  <a:gd name="T0" fmla="*/ 0 w 573"/>
                  <a:gd name="T1" fmla="*/ 0 h 20"/>
                  <a:gd name="T2" fmla="*/ 0 w 573"/>
                  <a:gd name="T3" fmla="*/ 0 h 20"/>
                  <a:gd name="T4" fmla="*/ 0 w 573"/>
                  <a:gd name="T5" fmla="*/ 0 h 20"/>
                  <a:gd name="T6" fmla="*/ 0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39" name="Freeform 6482">
                <a:extLst>
                  <a:ext uri="{FF2B5EF4-FFF2-40B4-BE49-F238E27FC236}">
                    <a16:creationId xmlns:a16="http://schemas.microsoft.com/office/drawing/2014/main" id="{66AF9E83-C1B9-8DAF-3EE6-2614BF14A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0" name="Line 6483">
                <a:extLst>
                  <a:ext uri="{FF2B5EF4-FFF2-40B4-BE49-F238E27FC236}">
                    <a16:creationId xmlns:a16="http://schemas.microsoft.com/office/drawing/2014/main" id="{0DF73E0E-B9E1-F4F8-5B6F-5EAD40813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47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1" name="Freeform 6484">
                <a:extLst>
                  <a:ext uri="{FF2B5EF4-FFF2-40B4-BE49-F238E27FC236}">
                    <a16:creationId xmlns:a16="http://schemas.microsoft.com/office/drawing/2014/main" id="{CE80AD79-B53C-17F7-3C1C-D8D33E6B6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2" name="Line 6485">
                <a:extLst>
                  <a:ext uri="{FF2B5EF4-FFF2-40B4-BE49-F238E27FC236}">
                    <a16:creationId xmlns:a16="http://schemas.microsoft.com/office/drawing/2014/main" id="{A67B0E87-221C-9BD3-B033-413B78E72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3" name="Freeform 6486">
                <a:extLst>
                  <a:ext uri="{FF2B5EF4-FFF2-40B4-BE49-F238E27FC236}">
                    <a16:creationId xmlns:a16="http://schemas.microsoft.com/office/drawing/2014/main" id="{DC9EFCA0-B036-305B-E265-1BE288E0B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45"/>
                <a:ext cx="288" cy="11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4" name="Line 6487">
                <a:extLst>
                  <a:ext uri="{FF2B5EF4-FFF2-40B4-BE49-F238E27FC236}">
                    <a16:creationId xmlns:a16="http://schemas.microsoft.com/office/drawing/2014/main" id="{378B2F38-4165-6B23-09AC-0ADC1411E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5" name="Freeform 6488">
                <a:extLst>
                  <a:ext uri="{FF2B5EF4-FFF2-40B4-BE49-F238E27FC236}">
                    <a16:creationId xmlns:a16="http://schemas.microsoft.com/office/drawing/2014/main" id="{02069BE8-67B2-8583-ED61-EBA42B20E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6" name="Line 6489">
                <a:extLst>
                  <a:ext uri="{FF2B5EF4-FFF2-40B4-BE49-F238E27FC236}">
                    <a16:creationId xmlns:a16="http://schemas.microsoft.com/office/drawing/2014/main" id="{19AE9BFB-C110-8B1E-F3AC-3308148ABA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44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7" name="Freeform 6490">
                <a:extLst>
                  <a:ext uri="{FF2B5EF4-FFF2-40B4-BE49-F238E27FC236}">
                    <a16:creationId xmlns:a16="http://schemas.microsoft.com/office/drawing/2014/main" id="{268D9219-56FB-B219-B512-5EFF7FECC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421"/>
                <a:ext cx="286" cy="12"/>
              </a:xfrm>
              <a:custGeom>
                <a:avLst/>
                <a:gdLst>
                  <a:gd name="T0" fmla="*/ 0 w 573"/>
                  <a:gd name="T1" fmla="*/ 0 h 47"/>
                  <a:gd name="T2" fmla="*/ 0 w 573"/>
                  <a:gd name="T3" fmla="*/ 0 h 47"/>
                  <a:gd name="T4" fmla="*/ 0 w 573"/>
                  <a:gd name="T5" fmla="*/ 0 h 47"/>
                  <a:gd name="T6" fmla="*/ 0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8" name="Line 6491">
                <a:extLst>
                  <a:ext uri="{FF2B5EF4-FFF2-40B4-BE49-F238E27FC236}">
                    <a16:creationId xmlns:a16="http://schemas.microsoft.com/office/drawing/2014/main" id="{43A7D5C6-DA99-C9C8-6A2A-EDA536A86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433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49" name="Freeform 6492">
                <a:extLst>
                  <a:ext uri="{FF2B5EF4-FFF2-40B4-BE49-F238E27FC236}">
                    <a16:creationId xmlns:a16="http://schemas.microsoft.com/office/drawing/2014/main" id="{892DEF56-F007-13B9-9D12-6D2CB37CE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0" name="Line 6493">
                <a:extLst>
                  <a:ext uri="{FF2B5EF4-FFF2-40B4-BE49-F238E27FC236}">
                    <a16:creationId xmlns:a16="http://schemas.microsoft.com/office/drawing/2014/main" id="{89941186-B6AE-07FF-8EA0-9F079CEF99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1" name="Freeform 6494">
                <a:extLst>
                  <a:ext uri="{FF2B5EF4-FFF2-40B4-BE49-F238E27FC236}">
                    <a16:creationId xmlns:a16="http://schemas.microsoft.com/office/drawing/2014/main" id="{BD76D511-0CEF-1E60-4AB2-C2389625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396"/>
                <a:ext cx="285" cy="13"/>
              </a:xfrm>
              <a:custGeom>
                <a:avLst/>
                <a:gdLst>
                  <a:gd name="T0" fmla="*/ 0 w 572"/>
                  <a:gd name="T1" fmla="*/ 0 h 50"/>
                  <a:gd name="T2" fmla="*/ 0 w 572"/>
                  <a:gd name="T3" fmla="*/ 0 h 50"/>
                  <a:gd name="T4" fmla="*/ 0 w 572"/>
                  <a:gd name="T5" fmla="*/ 0 h 50"/>
                  <a:gd name="T6" fmla="*/ 0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2" name="Line 6495">
                <a:extLst>
                  <a:ext uri="{FF2B5EF4-FFF2-40B4-BE49-F238E27FC236}">
                    <a16:creationId xmlns:a16="http://schemas.microsoft.com/office/drawing/2014/main" id="{0CD3BC6D-EE08-5A0C-3D93-04298B72AA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4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3" name="Freeform 6496">
                <a:extLst>
                  <a:ext uri="{FF2B5EF4-FFF2-40B4-BE49-F238E27FC236}">
                    <a16:creationId xmlns:a16="http://schemas.microsoft.com/office/drawing/2014/main" id="{16393A92-0DBE-E990-01CB-000577C1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83"/>
                <a:ext cx="286" cy="13"/>
              </a:xfrm>
              <a:custGeom>
                <a:avLst/>
                <a:gdLst>
                  <a:gd name="T0" fmla="*/ 0 w 572"/>
                  <a:gd name="T1" fmla="*/ 0 h 52"/>
                  <a:gd name="T2" fmla="*/ 1 w 572"/>
                  <a:gd name="T3" fmla="*/ 0 h 52"/>
                  <a:gd name="T4" fmla="*/ 1 w 572"/>
                  <a:gd name="T5" fmla="*/ 0 h 52"/>
                  <a:gd name="T6" fmla="*/ 1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4" name="Line 6497">
                <a:extLst>
                  <a:ext uri="{FF2B5EF4-FFF2-40B4-BE49-F238E27FC236}">
                    <a16:creationId xmlns:a16="http://schemas.microsoft.com/office/drawing/2014/main" id="{CDB1D9CD-C32E-AEF4-140E-99A2F92A0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5" name="Freeform 6498">
                <a:extLst>
                  <a:ext uri="{FF2B5EF4-FFF2-40B4-BE49-F238E27FC236}">
                    <a16:creationId xmlns:a16="http://schemas.microsoft.com/office/drawing/2014/main" id="{20D7F9B5-20B2-CBF5-9D71-FD312E3B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70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6" name="Line 6499">
                <a:extLst>
                  <a:ext uri="{FF2B5EF4-FFF2-40B4-BE49-F238E27FC236}">
                    <a16:creationId xmlns:a16="http://schemas.microsoft.com/office/drawing/2014/main" id="{62F95463-11CB-0A06-1547-84BDF7C9D6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8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7" name="Freeform 6500">
                <a:extLst>
                  <a:ext uri="{FF2B5EF4-FFF2-40B4-BE49-F238E27FC236}">
                    <a16:creationId xmlns:a16="http://schemas.microsoft.com/office/drawing/2014/main" id="{BA178120-7792-CC24-5C04-04513837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8" name="Line 6501">
                <a:extLst>
                  <a:ext uri="{FF2B5EF4-FFF2-40B4-BE49-F238E27FC236}">
                    <a16:creationId xmlns:a16="http://schemas.microsoft.com/office/drawing/2014/main" id="{A42787BA-2366-53BC-37BC-A8B255FA4B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59" name="Freeform 6502">
                <a:extLst>
                  <a:ext uri="{FF2B5EF4-FFF2-40B4-BE49-F238E27FC236}">
                    <a16:creationId xmlns:a16="http://schemas.microsoft.com/office/drawing/2014/main" id="{FE4634F3-C9C8-09FE-EC38-6C3AEB350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44"/>
                <a:ext cx="285" cy="13"/>
              </a:xfrm>
              <a:custGeom>
                <a:avLst/>
                <a:gdLst>
                  <a:gd name="T0" fmla="*/ 0 w 568"/>
                  <a:gd name="T1" fmla="*/ 0 h 53"/>
                  <a:gd name="T2" fmla="*/ 0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7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0" name="Line 6503">
                <a:extLst>
                  <a:ext uri="{FF2B5EF4-FFF2-40B4-BE49-F238E27FC236}">
                    <a16:creationId xmlns:a16="http://schemas.microsoft.com/office/drawing/2014/main" id="{6A7F89DA-A19E-4B70-0F91-08ED011F44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1" name="Freeform 6504">
                <a:extLst>
                  <a:ext uri="{FF2B5EF4-FFF2-40B4-BE49-F238E27FC236}">
                    <a16:creationId xmlns:a16="http://schemas.microsoft.com/office/drawing/2014/main" id="{74E0950F-F28C-B337-8202-A32E7B09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30"/>
                <a:ext cx="285" cy="14"/>
              </a:xfrm>
              <a:custGeom>
                <a:avLst/>
                <a:gdLst>
                  <a:gd name="T0" fmla="*/ 0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0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0" y="5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2" name="Line 6505">
                <a:extLst>
                  <a:ext uri="{FF2B5EF4-FFF2-40B4-BE49-F238E27FC236}">
                    <a16:creationId xmlns:a16="http://schemas.microsoft.com/office/drawing/2014/main" id="{031FAC30-26C6-2775-B112-AE57499CE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3" name="Freeform 6506">
                <a:extLst>
                  <a:ext uri="{FF2B5EF4-FFF2-40B4-BE49-F238E27FC236}">
                    <a16:creationId xmlns:a16="http://schemas.microsoft.com/office/drawing/2014/main" id="{951F109F-EECD-332C-F9F6-F8E60FA59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2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4" name="Line 6507">
                <a:extLst>
                  <a:ext uri="{FF2B5EF4-FFF2-40B4-BE49-F238E27FC236}">
                    <a16:creationId xmlns:a16="http://schemas.microsoft.com/office/drawing/2014/main" id="{12F8FB31-17A4-A5E1-9211-67009AB23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5" name="Freeform 6508">
                <a:extLst>
                  <a:ext uri="{FF2B5EF4-FFF2-40B4-BE49-F238E27FC236}">
                    <a16:creationId xmlns:a16="http://schemas.microsoft.com/office/drawing/2014/main" id="{D43311C9-F117-ECAD-39CD-0E974172C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04"/>
                <a:ext cx="286" cy="13"/>
              </a:xfrm>
              <a:custGeom>
                <a:avLst/>
                <a:gdLst>
                  <a:gd name="T0" fmla="*/ 1 w 571"/>
                  <a:gd name="T1" fmla="*/ 0 h 52"/>
                  <a:gd name="T2" fmla="*/ 0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1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6" name="Line 6509">
                <a:extLst>
                  <a:ext uri="{FF2B5EF4-FFF2-40B4-BE49-F238E27FC236}">
                    <a16:creationId xmlns:a16="http://schemas.microsoft.com/office/drawing/2014/main" id="{4E5DF1D3-8311-167E-C3B6-8591028EF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7" name="Freeform 6510">
                <a:extLst>
                  <a:ext uri="{FF2B5EF4-FFF2-40B4-BE49-F238E27FC236}">
                    <a16:creationId xmlns:a16="http://schemas.microsoft.com/office/drawing/2014/main" id="{890E7EF5-E182-56E4-6A42-F7F4C34B0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291"/>
                <a:ext cx="286" cy="13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8" name="Line 6511">
                <a:extLst>
                  <a:ext uri="{FF2B5EF4-FFF2-40B4-BE49-F238E27FC236}">
                    <a16:creationId xmlns:a16="http://schemas.microsoft.com/office/drawing/2014/main" id="{5D45C444-0F34-C62C-2FFE-BC3523522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0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69" name="Freeform 6512">
                <a:extLst>
                  <a:ext uri="{FF2B5EF4-FFF2-40B4-BE49-F238E27FC236}">
                    <a16:creationId xmlns:a16="http://schemas.microsoft.com/office/drawing/2014/main" id="{E619BB9E-0542-F9FF-4C83-7C7566BB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9"/>
                <a:ext cx="285" cy="12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0" name="Line 6513">
                <a:extLst>
                  <a:ext uri="{FF2B5EF4-FFF2-40B4-BE49-F238E27FC236}">
                    <a16:creationId xmlns:a16="http://schemas.microsoft.com/office/drawing/2014/main" id="{F90A8C6B-B0C6-4B7D-1FA0-D0337AB1D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1" name="Freeform 6514">
                <a:extLst>
                  <a:ext uri="{FF2B5EF4-FFF2-40B4-BE49-F238E27FC236}">
                    <a16:creationId xmlns:a16="http://schemas.microsoft.com/office/drawing/2014/main" id="{5D6B7F15-BB25-3C67-6553-F9E07D53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2" name="Line 6515">
                <a:extLst>
                  <a:ext uri="{FF2B5EF4-FFF2-40B4-BE49-F238E27FC236}">
                    <a16:creationId xmlns:a16="http://schemas.microsoft.com/office/drawing/2014/main" id="{449CAD6D-27B2-4EB8-1E69-0AFA2BFD5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27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3" name="Freeform 6516">
                <a:extLst>
                  <a:ext uri="{FF2B5EF4-FFF2-40B4-BE49-F238E27FC236}">
                    <a16:creationId xmlns:a16="http://schemas.microsoft.com/office/drawing/2014/main" id="{B500FB27-848F-1F49-5A2F-C1B0EAB7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254"/>
                <a:ext cx="286" cy="13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4" name="Line 6517">
                <a:extLst>
                  <a:ext uri="{FF2B5EF4-FFF2-40B4-BE49-F238E27FC236}">
                    <a16:creationId xmlns:a16="http://schemas.microsoft.com/office/drawing/2014/main" id="{A32AD469-48BE-3CC6-1E1D-0B2C994DE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5" name="Freeform 6518">
                <a:extLst>
                  <a:ext uri="{FF2B5EF4-FFF2-40B4-BE49-F238E27FC236}">
                    <a16:creationId xmlns:a16="http://schemas.microsoft.com/office/drawing/2014/main" id="{7E4DB8AA-07B9-28B6-66D9-5F51821D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6" name="Line 6519">
                <a:extLst>
                  <a:ext uri="{FF2B5EF4-FFF2-40B4-BE49-F238E27FC236}">
                    <a16:creationId xmlns:a16="http://schemas.microsoft.com/office/drawing/2014/main" id="{A1DDD379-D11B-9B3E-98A2-1CEB5385F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25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7" name="Freeform 6520">
                <a:extLst>
                  <a:ext uri="{FF2B5EF4-FFF2-40B4-BE49-F238E27FC236}">
                    <a16:creationId xmlns:a16="http://schemas.microsoft.com/office/drawing/2014/main" id="{5C2AE7FD-3635-D777-76B9-AEB8733C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231"/>
                <a:ext cx="288" cy="12"/>
              </a:xfrm>
              <a:custGeom>
                <a:avLst/>
                <a:gdLst>
                  <a:gd name="T0" fmla="*/ 1 w 574"/>
                  <a:gd name="T1" fmla="*/ 0 h 45"/>
                  <a:gd name="T2" fmla="*/ 0 w 574"/>
                  <a:gd name="T3" fmla="*/ 0 h 45"/>
                  <a:gd name="T4" fmla="*/ 1 w 574"/>
                  <a:gd name="T5" fmla="*/ 0 h 45"/>
                  <a:gd name="T6" fmla="*/ 1 w 574"/>
                  <a:gd name="T7" fmla="*/ 0 h 45"/>
                  <a:gd name="T8" fmla="*/ 1 w 57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5"/>
                  <a:gd name="T17" fmla="*/ 574 w 57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8" name="Line 6521">
                <a:extLst>
                  <a:ext uri="{FF2B5EF4-FFF2-40B4-BE49-F238E27FC236}">
                    <a16:creationId xmlns:a16="http://schemas.microsoft.com/office/drawing/2014/main" id="{498CF1B5-DD69-3AB7-86BA-6A7F83E4F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24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79" name="Freeform 6522">
                <a:extLst>
                  <a:ext uri="{FF2B5EF4-FFF2-40B4-BE49-F238E27FC236}">
                    <a16:creationId xmlns:a16="http://schemas.microsoft.com/office/drawing/2014/main" id="{3B9896E0-E907-5FBF-C9A6-AD89B8E84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7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45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0" name="Line 6523">
                <a:extLst>
                  <a:ext uri="{FF2B5EF4-FFF2-40B4-BE49-F238E27FC236}">
                    <a16:creationId xmlns:a16="http://schemas.microsoft.com/office/drawing/2014/main" id="{812A8D92-E8E7-9E50-958E-6BB80883D9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1" name="Freeform 6524">
                <a:extLst>
                  <a:ext uri="{FF2B5EF4-FFF2-40B4-BE49-F238E27FC236}">
                    <a16:creationId xmlns:a16="http://schemas.microsoft.com/office/drawing/2014/main" id="{3444BDD9-D590-3343-3726-E16B5018B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9" y="4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2" name="Line 6525">
                <a:extLst>
                  <a:ext uri="{FF2B5EF4-FFF2-40B4-BE49-F238E27FC236}">
                    <a16:creationId xmlns:a16="http://schemas.microsoft.com/office/drawing/2014/main" id="{B18ADAE3-A4EF-0EBC-327A-D3B029FD7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3" name="Freeform 6526">
                <a:extLst>
                  <a:ext uri="{FF2B5EF4-FFF2-40B4-BE49-F238E27FC236}">
                    <a16:creationId xmlns:a16="http://schemas.microsoft.com/office/drawing/2014/main" id="{3911008C-740D-7AE5-B9F0-BEA0C0F8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8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4" name="Line 6527">
                <a:extLst>
                  <a:ext uri="{FF2B5EF4-FFF2-40B4-BE49-F238E27FC236}">
                    <a16:creationId xmlns:a16="http://schemas.microsoft.com/office/drawing/2014/main" id="{87528B17-9223-D583-7C7F-4787548FD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2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5" name="Freeform 6528">
                <a:extLst>
                  <a:ext uri="{FF2B5EF4-FFF2-40B4-BE49-F238E27FC236}">
                    <a16:creationId xmlns:a16="http://schemas.microsoft.com/office/drawing/2014/main" id="{93B55735-3474-BE78-F307-02F186CB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04"/>
                <a:ext cx="286" cy="5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4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6" name="Freeform 6529">
                <a:extLst>
                  <a:ext uri="{FF2B5EF4-FFF2-40B4-BE49-F238E27FC236}">
                    <a16:creationId xmlns:a16="http://schemas.microsoft.com/office/drawing/2014/main" id="{F1915F45-121F-924B-F849-3895B9617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4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1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7" name="Freeform 6530">
                <a:extLst>
                  <a:ext uri="{FF2B5EF4-FFF2-40B4-BE49-F238E27FC236}">
                    <a16:creationId xmlns:a16="http://schemas.microsoft.com/office/drawing/2014/main" id="{97D9A1E0-58A8-93B4-34F3-B2F8D44CE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8" name="Line 6531">
                <a:extLst>
                  <a:ext uri="{FF2B5EF4-FFF2-40B4-BE49-F238E27FC236}">
                    <a16:creationId xmlns:a16="http://schemas.microsoft.com/office/drawing/2014/main" id="{BE560917-5095-A882-C520-9684069D3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1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89" name="Freeform 6532">
                <a:extLst>
                  <a:ext uri="{FF2B5EF4-FFF2-40B4-BE49-F238E27FC236}">
                    <a16:creationId xmlns:a16="http://schemas.microsoft.com/office/drawing/2014/main" id="{BCE1DB71-A4BB-C151-9116-F7B509495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1" y="40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9" y="4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0" name="Line 6533">
                <a:extLst>
                  <a:ext uri="{FF2B5EF4-FFF2-40B4-BE49-F238E27FC236}">
                    <a16:creationId xmlns:a16="http://schemas.microsoft.com/office/drawing/2014/main" id="{4D9C4FDA-3FB7-9822-3D74-F0D496322F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1" name="Freeform 6534">
                <a:extLst>
                  <a:ext uri="{FF2B5EF4-FFF2-40B4-BE49-F238E27FC236}">
                    <a16:creationId xmlns:a16="http://schemas.microsoft.com/office/drawing/2014/main" id="{3DF7112E-38B4-BBB9-ACA9-AFBC663E4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8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2" name="Line 6535">
                <a:extLst>
                  <a:ext uri="{FF2B5EF4-FFF2-40B4-BE49-F238E27FC236}">
                    <a16:creationId xmlns:a16="http://schemas.microsoft.com/office/drawing/2014/main" id="{385E3B0D-165D-7817-BB6A-1971AEF96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3" name="Freeform 6536">
                <a:extLst>
                  <a:ext uri="{FF2B5EF4-FFF2-40B4-BE49-F238E27FC236}">
                    <a16:creationId xmlns:a16="http://schemas.microsoft.com/office/drawing/2014/main" id="{BAEF0F09-4B78-1999-D48E-895E3721F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4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4" name="Freeform 6537">
                <a:extLst>
                  <a:ext uri="{FF2B5EF4-FFF2-40B4-BE49-F238E27FC236}">
                    <a16:creationId xmlns:a16="http://schemas.microsoft.com/office/drawing/2014/main" id="{BE062507-F6D7-C0C9-19E8-B58439D4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7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5" name="Freeform 6538">
                <a:extLst>
                  <a:ext uri="{FF2B5EF4-FFF2-40B4-BE49-F238E27FC236}">
                    <a16:creationId xmlns:a16="http://schemas.microsoft.com/office/drawing/2014/main" id="{9F4B8FAE-3597-C0C5-B219-90D95D267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6" name="Line 6539">
                <a:extLst>
                  <a:ext uri="{FF2B5EF4-FFF2-40B4-BE49-F238E27FC236}">
                    <a16:creationId xmlns:a16="http://schemas.microsoft.com/office/drawing/2014/main" id="{B8443121-97AA-81D3-6196-C2E83B21E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7" name="Freeform 6540">
                <a:extLst>
                  <a:ext uri="{FF2B5EF4-FFF2-40B4-BE49-F238E27FC236}">
                    <a16:creationId xmlns:a16="http://schemas.microsoft.com/office/drawing/2014/main" id="{F195DDBA-C7B0-9B00-7260-049618CF3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0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8" name="Line 6541">
                <a:extLst>
                  <a:ext uri="{FF2B5EF4-FFF2-40B4-BE49-F238E27FC236}">
                    <a16:creationId xmlns:a16="http://schemas.microsoft.com/office/drawing/2014/main" id="{95EF4D61-21BE-3CF3-3663-13BF0C2E9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99" name="Freeform 6542">
                <a:extLst>
                  <a:ext uri="{FF2B5EF4-FFF2-40B4-BE49-F238E27FC236}">
                    <a16:creationId xmlns:a16="http://schemas.microsoft.com/office/drawing/2014/main" id="{3B26688F-C659-62A3-FFAA-9E9132789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156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0" name="Freeform 6543">
                <a:extLst>
                  <a:ext uri="{FF2B5EF4-FFF2-40B4-BE49-F238E27FC236}">
                    <a16:creationId xmlns:a16="http://schemas.microsoft.com/office/drawing/2014/main" id="{E6C77F63-5062-A892-4F6E-23CEF265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88" cy="4"/>
              </a:xfrm>
              <a:custGeom>
                <a:avLst/>
                <a:gdLst>
                  <a:gd name="T0" fmla="*/ 1 w 575"/>
                  <a:gd name="T1" fmla="*/ 0 h 17"/>
                  <a:gd name="T2" fmla="*/ 0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1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1" name="Freeform 6544">
                <a:extLst>
                  <a:ext uri="{FF2B5EF4-FFF2-40B4-BE49-F238E27FC236}">
                    <a16:creationId xmlns:a16="http://schemas.microsoft.com/office/drawing/2014/main" id="{F05654AC-5724-565E-CA1A-51332FC96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91" cy="8"/>
              </a:xfrm>
              <a:custGeom>
                <a:avLst/>
                <a:gdLst>
                  <a:gd name="T0" fmla="*/ 1 w 581"/>
                  <a:gd name="T1" fmla="*/ 0 h 33"/>
                  <a:gd name="T2" fmla="*/ 0 w 581"/>
                  <a:gd name="T3" fmla="*/ 0 h 33"/>
                  <a:gd name="T4" fmla="*/ 1 w 581"/>
                  <a:gd name="T5" fmla="*/ 0 h 33"/>
                  <a:gd name="T6" fmla="*/ 1 w 581"/>
                  <a:gd name="T7" fmla="*/ 0 h 33"/>
                  <a:gd name="T8" fmla="*/ 1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2" name="Line 6545">
                <a:extLst>
                  <a:ext uri="{FF2B5EF4-FFF2-40B4-BE49-F238E27FC236}">
                    <a16:creationId xmlns:a16="http://schemas.microsoft.com/office/drawing/2014/main" id="{4644E713-84C4-3935-F942-F74532E376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1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3" name="Freeform 6546">
                <a:extLst>
                  <a:ext uri="{FF2B5EF4-FFF2-40B4-BE49-F238E27FC236}">
                    <a16:creationId xmlns:a16="http://schemas.microsoft.com/office/drawing/2014/main" id="{16D8153C-C33E-1E13-0F54-526D111D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4" name="Freeform 6547">
                <a:extLst>
                  <a:ext uri="{FF2B5EF4-FFF2-40B4-BE49-F238E27FC236}">
                    <a16:creationId xmlns:a16="http://schemas.microsoft.com/office/drawing/2014/main" id="{B885AA85-EE0E-6976-0456-F8520C784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88" cy="3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5" name="Freeform 6548">
                <a:extLst>
                  <a:ext uri="{FF2B5EF4-FFF2-40B4-BE49-F238E27FC236}">
                    <a16:creationId xmlns:a16="http://schemas.microsoft.com/office/drawing/2014/main" id="{46ED3A1F-FA85-45DD-4A2F-BF814087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6" name="Line 6549">
                <a:extLst>
                  <a:ext uri="{FF2B5EF4-FFF2-40B4-BE49-F238E27FC236}">
                    <a16:creationId xmlns:a16="http://schemas.microsoft.com/office/drawing/2014/main" id="{E6FD5F1A-FADA-ACC0-1AC0-FCD3D115A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7" name="Freeform 6550">
                <a:extLst>
                  <a:ext uri="{FF2B5EF4-FFF2-40B4-BE49-F238E27FC236}">
                    <a16:creationId xmlns:a16="http://schemas.microsoft.com/office/drawing/2014/main" id="{F43CFB89-F4C5-E394-DCB8-32812A44D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3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8" name="Freeform 6551">
                <a:extLst>
                  <a:ext uri="{FF2B5EF4-FFF2-40B4-BE49-F238E27FC236}">
                    <a16:creationId xmlns:a16="http://schemas.microsoft.com/office/drawing/2014/main" id="{5EA56F5A-97C9-A927-01EF-A54C21BD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138"/>
                <a:ext cx="286" cy="3"/>
              </a:xfrm>
              <a:custGeom>
                <a:avLst/>
                <a:gdLst>
                  <a:gd name="T0" fmla="*/ 0 w 573"/>
                  <a:gd name="T1" fmla="*/ 0 h 11"/>
                  <a:gd name="T2" fmla="*/ 0 w 573"/>
                  <a:gd name="T3" fmla="*/ 0 h 11"/>
                  <a:gd name="T4" fmla="*/ 0 w 573"/>
                  <a:gd name="T5" fmla="*/ 0 h 11"/>
                  <a:gd name="T6" fmla="*/ 0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09" name="Freeform 6552">
                <a:extLst>
                  <a:ext uri="{FF2B5EF4-FFF2-40B4-BE49-F238E27FC236}">
                    <a16:creationId xmlns:a16="http://schemas.microsoft.com/office/drawing/2014/main" id="{A867CA92-8CB4-E369-6F19-2711BE434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87" cy="2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0" name="Freeform 6553">
                <a:extLst>
                  <a:ext uri="{FF2B5EF4-FFF2-40B4-BE49-F238E27FC236}">
                    <a16:creationId xmlns:a16="http://schemas.microsoft.com/office/drawing/2014/main" id="{E81E6810-3DF1-C6FA-5580-2D350C9FB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91" cy="7"/>
              </a:xfrm>
              <a:custGeom>
                <a:avLst/>
                <a:gdLst>
                  <a:gd name="T0" fmla="*/ 1 w 581"/>
                  <a:gd name="T1" fmla="*/ 0 h 29"/>
                  <a:gd name="T2" fmla="*/ 0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1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1" name="Line 6554">
                <a:extLst>
                  <a:ext uri="{FF2B5EF4-FFF2-40B4-BE49-F238E27FC236}">
                    <a16:creationId xmlns:a16="http://schemas.microsoft.com/office/drawing/2014/main" id="{4DEA0F73-187D-DAE6-8B98-DC2C587908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1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2" name="Freeform 6555">
                <a:extLst>
                  <a:ext uri="{FF2B5EF4-FFF2-40B4-BE49-F238E27FC236}">
                    <a16:creationId xmlns:a16="http://schemas.microsoft.com/office/drawing/2014/main" id="{7ADF86D1-39CC-5B3B-BBB7-1B649EE23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132"/>
                <a:ext cx="288" cy="4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7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3" name="Freeform 6556">
                <a:extLst>
                  <a:ext uri="{FF2B5EF4-FFF2-40B4-BE49-F238E27FC236}">
                    <a16:creationId xmlns:a16="http://schemas.microsoft.com/office/drawing/2014/main" id="{6EE60125-600C-7380-F006-0DC9A3B0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4" name="Freeform 6557">
                <a:extLst>
                  <a:ext uri="{FF2B5EF4-FFF2-40B4-BE49-F238E27FC236}">
                    <a16:creationId xmlns:a16="http://schemas.microsoft.com/office/drawing/2014/main" id="{869DC77F-DD7B-04F7-BA7E-77831FEA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5" name="Line 6558">
                <a:extLst>
                  <a:ext uri="{FF2B5EF4-FFF2-40B4-BE49-F238E27FC236}">
                    <a16:creationId xmlns:a16="http://schemas.microsoft.com/office/drawing/2014/main" id="{7103524E-3792-0E2D-A9DA-CB3CFA85F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6" name="Freeform 6559">
                <a:extLst>
                  <a:ext uri="{FF2B5EF4-FFF2-40B4-BE49-F238E27FC236}">
                    <a16:creationId xmlns:a16="http://schemas.microsoft.com/office/drawing/2014/main" id="{2D8A74D7-6CF8-3392-E518-A7528D82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7" name="Freeform 6560">
                <a:extLst>
                  <a:ext uri="{FF2B5EF4-FFF2-40B4-BE49-F238E27FC236}">
                    <a16:creationId xmlns:a16="http://schemas.microsoft.com/office/drawing/2014/main" id="{08FB2AE8-6EB8-04BD-2D3D-384603E4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8" name="Freeform 6561">
                <a:extLst>
                  <a:ext uri="{FF2B5EF4-FFF2-40B4-BE49-F238E27FC236}">
                    <a16:creationId xmlns:a16="http://schemas.microsoft.com/office/drawing/2014/main" id="{937908F7-E4FE-5B53-9C54-41F381205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19" name="Line 6562">
                <a:extLst>
                  <a:ext uri="{FF2B5EF4-FFF2-40B4-BE49-F238E27FC236}">
                    <a16:creationId xmlns:a16="http://schemas.microsoft.com/office/drawing/2014/main" id="{C4F44EBC-C6A9-FAF7-F89F-96044C361A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0" name="Freeform 6563">
                <a:extLst>
                  <a:ext uri="{FF2B5EF4-FFF2-40B4-BE49-F238E27FC236}">
                    <a16:creationId xmlns:a16="http://schemas.microsoft.com/office/drawing/2014/main" id="{78928782-3042-536B-E5A5-5EA8312A3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1" name="Line 6564">
                <a:extLst>
                  <a:ext uri="{FF2B5EF4-FFF2-40B4-BE49-F238E27FC236}">
                    <a16:creationId xmlns:a16="http://schemas.microsoft.com/office/drawing/2014/main" id="{3EB5406B-C764-E0C0-BE8E-88E72D06CB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12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2" name="Freeform 6565">
                <a:extLst>
                  <a:ext uri="{FF2B5EF4-FFF2-40B4-BE49-F238E27FC236}">
                    <a16:creationId xmlns:a16="http://schemas.microsoft.com/office/drawing/2014/main" id="{54E68309-582E-DDB7-926A-0718A2939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3" name="Freeform 6566">
                <a:extLst>
                  <a:ext uri="{FF2B5EF4-FFF2-40B4-BE49-F238E27FC236}">
                    <a16:creationId xmlns:a16="http://schemas.microsoft.com/office/drawing/2014/main" id="{59C8D9DE-5A50-303E-5581-C2411535D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4" name="Freeform 6567">
                <a:extLst>
                  <a:ext uri="{FF2B5EF4-FFF2-40B4-BE49-F238E27FC236}">
                    <a16:creationId xmlns:a16="http://schemas.microsoft.com/office/drawing/2014/main" id="{430DBFFD-25E0-B72D-E08E-14B753E1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5" name="Line 6568">
                <a:extLst>
                  <a:ext uri="{FF2B5EF4-FFF2-40B4-BE49-F238E27FC236}">
                    <a16:creationId xmlns:a16="http://schemas.microsoft.com/office/drawing/2014/main" id="{16519ABE-7DFE-9260-7AB5-C3FBA456A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6" name="Freeform 6569">
                <a:extLst>
                  <a:ext uri="{FF2B5EF4-FFF2-40B4-BE49-F238E27FC236}">
                    <a16:creationId xmlns:a16="http://schemas.microsoft.com/office/drawing/2014/main" id="{BECF57A5-A692-6C92-D875-2D2D34EC2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17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7" name="Freeform 6570">
                <a:extLst>
                  <a:ext uri="{FF2B5EF4-FFF2-40B4-BE49-F238E27FC236}">
                    <a16:creationId xmlns:a16="http://schemas.microsoft.com/office/drawing/2014/main" id="{35610238-4998-038E-1D98-86730CA9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8" name="Freeform 6571">
                <a:extLst>
                  <a:ext uri="{FF2B5EF4-FFF2-40B4-BE49-F238E27FC236}">
                    <a16:creationId xmlns:a16="http://schemas.microsoft.com/office/drawing/2014/main" id="{B19071CA-78EF-800F-3DA1-097C09110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29" name="Line 6572">
                <a:extLst>
                  <a:ext uri="{FF2B5EF4-FFF2-40B4-BE49-F238E27FC236}">
                    <a16:creationId xmlns:a16="http://schemas.microsoft.com/office/drawing/2014/main" id="{0712C280-7F43-28E4-A3DE-6653E37AB1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11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0" name="Freeform 6573">
                <a:extLst>
                  <a:ext uri="{FF2B5EF4-FFF2-40B4-BE49-F238E27FC236}">
                    <a16:creationId xmlns:a16="http://schemas.microsoft.com/office/drawing/2014/main" id="{C9BAF7CC-8540-FEB7-D3E1-9148EE796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1" name="Freeform 6574">
                <a:extLst>
                  <a:ext uri="{FF2B5EF4-FFF2-40B4-BE49-F238E27FC236}">
                    <a16:creationId xmlns:a16="http://schemas.microsoft.com/office/drawing/2014/main" id="{0041AE67-03A6-8FC2-EFF5-30EA89508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2" name="Freeform 6575">
                <a:extLst>
                  <a:ext uri="{FF2B5EF4-FFF2-40B4-BE49-F238E27FC236}">
                    <a16:creationId xmlns:a16="http://schemas.microsoft.com/office/drawing/2014/main" id="{85A707B0-2A27-A749-19C9-2FD751D8F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6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3" name="Line 6576">
                <a:extLst>
                  <a:ext uri="{FF2B5EF4-FFF2-40B4-BE49-F238E27FC236}">
                    <a16:creationId xmlns:a16="http://schemas.microsoft.com/office/drawing/2014/main" id="{2ECF9934-B133-9430-F1F7-0E01081B3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4" name="Freeform 6577">
                <a:extLst>
                  <a:ext uri="{FF2B5EF4-FFF2-40B4-BE49-F238E27FC236}">
                    <a16:creationId xmlns:a16="http://schemas.microsoft.com/office/drawing/2014/main" id="{7A4BCCD4-9E62-E830-25BF-AA75FA3F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5" name="Freeform 6578">
                <a:extLst>
                  <a:ext uri="{FF2B5EF4-FFF2-40B4-BE49-F238E27FC236}">
                    <a16:creationId xmlns:a16="http://schemas.microsoft.com/office/drawing/2014/main" id="{F1735B43-44C2-98DF-4988-B991D1C99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6" name="Freeform 6579">
                <a:extLst>
                  <a:ext uri="{FF2B5EF4-FFF2-40B4-BE49-F238E27FC236}">
                    <a16:creationId xmlns:a16="http://schemas.microsoft.com/office/drawing/2014/main" id="{CF8A3B46-FE01-F0EF-3EDE-8341DD37B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8" cy="3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7" name="Line 6580">
                <a:extLst>
                  <a:ext uri="{FF2B5EF4-FFF2-40B4-BE49-F238E27FC236}">
                    <a16:creationId xmlns:a16="http://schemas.microsoft.com/office/drawing/2014/main" id="{D116CC2E-7D0B-6D8F-4B25-98E2FFDF9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11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8" name="Freeform 6581">
                <a:extLst>
                  <a:ext uri="{FF2B5EF4-FFF2-40B4-BE49-F238E27FC236}">
                    <a16:creationId xmlns:a16="http://schemas.microsoft.com/office/drawing/2014/main" id="{2C6854F0-DE37-CAC3-CDC1-3F3B2EA0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39" name="Freeform 6582">
                <a:extLst>
                  <a:ext uri="{FF2B5EF4-FFF2-40B4-BE49-F238E27FC236}">
                    <a16:creationId xmlns:a16="http://schemas.microsoft.com/office/drawing/2014/main" id="{3900AD97-F0E1-2B98-EBA1-FE90CED1D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0" name="Freeform 6583">
                <a:extLst>
                  <a:ext uri="{FF2B5EF4-FFF2-40B4-BE49-F238E27FC236}">
                    <a16:creationId xmlns:a16="http://schemas.microsoft.com/office/drawing/2014/main" id="{02FE6557-A02F-3007-60AF-FDE165987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7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1" name="Line 6584">
                <a:extLst>
                  <a:ext uri="{FF2B5EF4-FFF2-40B4-BE49-F238E27FC236}">
                    <a16:creationId xmlns:a16="http://schemas.microsoft.com/office/drawing/2014/main" id="{16AE0D7A-3541-E09C-C90D-314FC8DC7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10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2" name="Freeform 6585">
                <a:extLst>
                  <a:ext uri="{FF2B5EF4-FFF2-40B4-BE49-F238E27FC236}">
                    <a16:creationId xmlns:a16="http://schemas.microsoft.com/office/drawing/2014/main" id="{5AF298EC-9EFE-EBFA-9D95-BCA31AFCB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106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3" name="Freeform 6586">
                <a:extLst>
                  <a:ext uri="{FF2B5EF4-FFF2-40B4-BE49-F238E27FC236}">
                    <a16:creationId xmlns:a16="http://schemas.microsoft.com/office/drawing/2014/main" id="{E8C999E4-81F7-648D-5D94-A0AD953FE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4" name="Freeform 6587">
                <a:extLst>
                  <a:ext uri="{FF2B5EF4-FFF2-40B4-BE49-F238E27FC236}">
                    <a16:creationId xmlns:a16="http://schemas.microsoft.com/office/drawing/2014/main" id="{7AE12EAF-6643-3D74-4362-9D590BFA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9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5" name="Line 6588">
                <a:extLst>
                  <a:ext uri="{FF2B5EF4-FFF2-40B4-BE49-F238E27FC236}">
                    <a16:creationId xmlns:a16="http://schemas.microsoft.com/office/drawing/2014/main" id="{343FDDA0-2236-5B9D-3111-3AA97760B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6" name="Freeform 6589">
                <a:extLst>
                  <a:ext uri="{FF2B5EF4-FFF2-40B4-BE49-F238E27FC236}">
                    <a16:creationId xmlns:a16="http://schemas.microsoft.com/office/drawing/2014/main" id="{022E00BB-5802-87C0-3492-C68D5E8B5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7" name="Freeform 6590">
                <a:extLst>
                  <a:ext uri="{FF2B5EF4-FFF2-40B4-BE49-F238E27FC236}">
                    <a16:creationId xmlns:a16="http://schemas.microsoft.com/office/drawing/2014/main" id="{AA034055-4692-D957-E7C0-6C043F46A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8" name="Freeform 6591">
                <a:extLst>
                  <a:ext uri="{FF2B5EF4-FFF2-40B4-BE49-F238E27FC236}">
                    <a16:creationId xmlns:a16="http://schemas.microsoft.com/office/drawing/2014/main" id="{D5511694-C816-67E5-3EDC-758B0BE5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49" name="Line 6592">
                <a:extLst>
                  <a:ext uri="{FF2B5EF4-FFF2-40B4-BE49-F238E27FC236}">
                    <a16:creationId xmlns:a16="http://schemas.microsoft.com/office/drawing/2014/main" id="{27D59CA6-86B8-89D0-3196-88DCBB825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1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0" name="Freeform 6593">
                <a:extLst>
                  <a:ext uri="{FF2B5EF4-FFF2-40B4-BE49-F238E27FC236}">
                    <a16:creationId xmlns:a16="http://schemas.microsoft.com/office/drawing/2014/main" id="{780E3AAD-9EC2-36E9-CB90-644A08F6E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01"/>
                <a:ext cx="286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1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1" name="Freeform 6594">
                <a:extLst>
                  <a:ext uri="{FF2B5EF4-FFF2-40B4-BE49-F238E27FC236}">
                    <a16:creationId xmlns:a16="http://schemas.microsoft.com/office/drawing/2014/main" id="{019FD44C-792E-88F1-9B03-D9EF16721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01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2" name="Freeform 6595">
                <a:extLst>
                  <a:ext uri="{FF2B5EF4-FFF2-40B4-BE49-F238E27FC236}">
                    <a16:creationId xmlns:a16="http://schemas.microsoft.com/office/drawing/2014/main" id="{FA0AF9EE-E74E-16CE-AAAF-9C81B3C52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3" name="Freeform 6596">
                <a:extLst>
                  <a:ext uri="{FF2B5EF4-FFF2-40B4-BE49-F238E27FC236}">
                    <a16:creationId xmlns:a16="http://schemas.microsoft.com/office/drawing/2014/main" id="{2832330E-B8FD-85F7-D320-EFF70DDF7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4" name="Line 6597">
                <a:extLst>
                  <a:ext uri="{FF2B5EF4-FFF2-40B4-BE49-F238E27FC236}">
                    <a16:creationId xmlns:a16="http://schemas.microsoft.com/office/drawing/2014/main" id="{861FE2BB-CFBF-8049-7ACF-3148D2E86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5" name="Freeform 6598">
                <a:extLst>
                  <a:ext uri="{FF2B5EF4-FFF2-40B4-BE49-F238E27FC236}">
                    <a16:creationId xmlns:a16="http://schemas.microsoft.com/office/drawing/2014/main" id="{4FCE534A-388F-8E21-043A-4623AF1D9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6" name="Freeform 6599">
                <a:extLst>
                  <a:ext uri="{FF2B5EF4-FFF2-40B4-BE49-F238E27FC236}">
                    <a16:creationId xmlns:a16="http://schemas.microsoft.com/office/drawing/2014/main" id="{D739A4C2-E569-1BB2-762F-EE8A084E1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7" name="Freeform 6600">
                <a:extLst>
                  <a:ext uri="{FF2B5EF4-FFF2-40B4-BE49-F238E27FC236}">
                    <a16:creationId xmlns:a16="http://schemas.microsoft.com/office/drawing/2014/main" id="{F58483AF-7A9F-822E-9766-762E8D5D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8" name="Line 6601">
                <a:extLst>
                  <a:ext uri="{FF2B5EF4-FFF2-40B4-BE49-F238E27FC236}">
                    <a16:creationId xmlns:a16="http://schemas.microsoft.com/office/drawing/2014/main" id="{FAED2798-FA5B-3D56-BA7C-E69E037B02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59" name="Freeform 6602">
                <a:extLst>
                  <a:ext uri="{FF2B5EF4-FFF2-40B4-BE49-F238E27FC236}">
                    <a16:creationId xmlns:a16="http://schemas.microsoft.com/office/drawing/2014/main" id="{B08FD3A1-289D-EF83-7563-CCC6FF6D4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097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0" name="Freeform 6603">
                <a:extLst>
                  <a:ext uri="{FF2B5EF4-FFF2-40B4-BE49-F238E27FC236}">
                    <a16:creationId xmlns:a16="http://schemas.microsoft.com/office/drawing/2014/main" id="{668BB2E1-A2F0-32A1-A260-22D870523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9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1" name="Freeform 6604">
                <a:extLst>
                  <a:ext uri="{FF2B5EF4-FFF2-40B4-BE49-F238E27FC236}">
                    <a16:creationId xmlns:a16="http://schemas.microsoft.com/office/drawing/2014/main" id="{E36F69E0-FE75-AB15-E9B0-2B9FA5F81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2" name="Freeform 6605">
                <a:extLst>
                  <a:ext uri="{FF2B5EF4-FFF2-40B4-BE49-F238E27FC236}">
                    <a16:creationId xmlns:a16="http://schemas.microsoft.com/office/drawing/2014/main" id="{F50DC5D2-A2D4-9AD6-E542-3E0D11922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3" name="Line 6606">
                <a:extLst>
                  <a:ext uri="{FF2B5EF4-FFF2-40B4-BE49-F238E27FC236}">
                    <a16:creationId xmlns:a16="http://schemas.microsoft.com/office/drawing/2014/main" id="{28A113BE-6B19-DBC0-6106-24A7941FC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4" name="Freeform 6607">
                <a:extLst>
                  <a:ext uri="{FF2B5EF4-FFF2-40B4-BE49-F238E27FC236}">
                    <a16:creationId xmlns:a16="http://schemas.microsoft.com/office/drawing/2014/main" id="{827CCC49-26A6-47A3-1BC8-650FCDA9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095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5" name="Freeform 6608">
                <a:extLst>
                  <a:ext uri="{FF2B5EF4-FFF2-40B4-BE49-F238E27FC236}">
                    <a16:creationId xmlns:a16="http://schemas.microsoft.com/office/drawing/2014/main" id="{F09B2154-1C35-E125-08D5-291A892EC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095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6" name="Freeform 6609">
                <a:extLst>
                  <a:ext uri="{FF2B5EF4-FFF2-40B4-BE49-F238E27FC236}">
                    <a16:creationId xmlns:a16="http://schemas.microsoft.com/office/drawing/2014/main" id="{98018D43-19E0-996B-E754-D1FD9205E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7" name="Freeform 6610">
                <a:extLst>
                  <a:ext uri="{FF2B5EF4-FFF2-40B4-BE49-F238E27FC236}">
                    <a16:creationId xmlns:a16="http://schemas.microsoft.com/office/drawing/2014/main" id="{D0224751-6666-6F17-3DB2-CEC08EEBF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9" cy="2"/>
              </a:xfrm>
              <a:custGeom>
                <a:avLst/>
                <a:gdLst>
                  <a:gd name="T0" fmla="*/ 1 w 577"/>
                  <a:gd name="T1" fmla="*/ 0 h 7"/>
                  <a:gd name="T2" fmla="*/ 0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1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8" name="Line 6611">
                <a:extLst>
                  <a:ext uri="{FF2B5EF4-FFF2-40B4-BE49-F238E27FC236}">
                    <a16:creationId xmlns:a16="http://schemas.microsoft.com/office/drawing/2014/main" id="{9E801186-A3E6-0F0B-771F-E54030DBE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09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69" name="Freeform 6612">
                <a:extLst>
                  <a:ext uri="{FF2B5EF4-FFF2-40B4-BE49-F238E27FC236}">
                    <a16:creationId xmlns:a16="http://schemas.microsoft.com/office/drawing/2014/main" id="{60101071-B63D-9E1D-3AF0-306B7F2F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093"/>
                <a:ext cx="287" cy="1"/>
              </a:xfrm>
              <a:custGeom>
                <a:avLst/>
                <a:gdLst>
                  <a:gd name="T0" fmla="*/ 1 w 573"/>
                  <a:gd name="T1" fmla="*/ 0 h 3"/>
                  <a:gd name="T2" fmla="*/ 0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1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0" name="Freeform 6613">
                <a:extLst>
                  <a:ext uri="{FF2B5EF4-FFF2-40B4-BE49-F238E27FC236}">
                    <a16:creationId xmlns:a16="http://schemas.microsoft.com/office/drawing/2014/main" id="{83BF185A-EB1A-7CC6-E27D-8F3478470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1" name="Freeform 6614">
                <a:extLst>
                  <a:ext uri="{FF2B5EF4-FFF2-40B4-BE49-F238E27FC236}">
                    <a16:creationId xmlns:a16="http://schemas.microsoft.com/office/drawing/2014/main" id="{724EC215-BCC9-4849-756C-8131295F0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8" cy="1"/>
              </a:xfrm>
              <a:custGeom>
                <a:avLst/>
                <a:gdLst>
                  <a:gd name="T0" fmla="*/ 1 w 575"/>
                  <a:gd name="T1" fmla="*/ 0 h 5"/>
                  <a:gd name="T2" fmla="*/ 0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1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2" name="Line 6615">
                <a:extLst>
                  <a:ext uri="{FF2B5EF4-FFF2-40B4-BE49-F238E27FC236}">
                    <a16:creationId xmlns:a16="http://schemas.microsoft.com/office/drawing/2014/main" id="{47E54CD7-FF29-F255-CAA5-0EDE83642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3" name="Freeform 6616">
                <a:extLst>
                  <a:ext uri="{FF2B5EF4-FFF2-40B4-BE49-F238E27FC236}">
                    <a16:creationId xmlns:a16="http://schemas.microsoft.com/office/drawing/2014/main" id="{36733650-D6A1-0B50-0807-01AF41AD1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4" name="Freeform 6617">
                <a:extLst>
                  <a:ext uri="{FF2B5EF4-FFF2-40B4-BE49-F238E27FC236}">
                    <a16:creationId xmlns:a16="http://schemas.microsoft.com/office/drawing/2014/main" id="{FC9AF7C4-BE80-1807-59B1-209DD99F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1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5" name="Freeform 6618">
                <a:extLst>
                  <a:ext uri="{FF2B5EF4-FFF2-40B4-BE49-F238E27FC236}">
                    <a16:creationId xmlns:a16="http://schemas.microsoft.com/office/drawing/2014/main" id="{BFDC5AE1-5719-2A79-7266-998FC27A3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6" name="Freeform 6619">
                <a:extLst>
                  <a:ext uri="{FF2B5EF4-FFF2-40B4-BE49-F238E27FC236}">
                    <a16:creationId xmlns:a16="http://schemas.microsoft.com/office/drawing/2014/main" id="{DD1E3FC5-7F72-D50E-C933-6FA42F35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7" cy="2"/>
              </a:xfrm>
              <a:custGeom>
                <a:avLst/>
                <a:gdLst>
                  <a:gd name="T0" fmla="*/ 0 w 576"/>
                  <a:gd name="T1" fmla="*/ 0 h 7"/>
                  <a:gd name="T2" fmla="*/ 0 w 576"/>
                  <a:gd name="T3" fmla="*/ 0 h 7"/>
                  <a:gd name="T4" fmla="*/ 0 w 576"/>
                  <a:gd name="T5" fmla="*/ 0 h 7"/>
                  <a:gd name="T6" fmla="*/ 0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7" name="Line 6620">
                <a:extLst>
                  <a:ext uri="{FF2B5EF4-FFF2-40B4-BE49-F238E27FC236}">
                    <a16:creationId xmlns:a16="http://schemas.microsoft.com/office/drawing/2014/main" id="{47167780-5C95-F484-A607-37F62467E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8" name="Freeform 6621">
                <a:extLst>
                  <a:ext uri="{FF2B5EF4-FFF2-40B4-BE49-F238E27FC236}">
                    <a16:creationId xmlns:a16="http://schemas.microsoft.com/office/drawing/2014/main" id="{2699B90A-2860-AB70-9A53-4038C155D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79" name="Freeform 6622">
                <a:extLst>
                  <a:ext uri="{FF2B5EF4-FFF2-40B4-BE49-F238E27FC236}">
                    <a16:creationId xmlns:a16="http://schemas.microsoft.com/office/drawing/2014/main" id="{55D076BF-460D-491F-E1BC-D18C423A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0" name="Freeform 6623">
                <a:extLst>
                  <a:ext uri="{FF2B5EF4-FFF2-40B4-BE49-F238E27FC236}">
                    <a16:creationId xmlns:a16="http://schemas.microsoft.com/office/drawing/2014/main" id="{24BB7BB3-D205-4CF7-1212-72ABFCDA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1" name="Freeform 6624">
                <a:extLst>
                  <a:ext uri="{FF2B5EF4-FFF2-40B4-BE49-F238E27FC236}">
                    <a16:creationId xmlns:a16="http://schemas.microsoft.com/office/drawing/2014/main" id="{1E337BBA-1576-85DD-30A2-08D7EB42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9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2" name="Line 6625">
                <a:extLst>
                  <a:ext uri="{FF2B5EF4-FFF2-40B4-BE49-F238E27FC236}">
                    <a16:creationId xmlns:a16="http://schemas.microsoft.com/office/drawing/2014/main" id="{AFECF708-8874-56FD-5FB4-857FE25423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0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3" name="Freeform 6626">
                <a:extLst>
                  <a:ext uri="{FF2B5EF4-FFF2-40B4-BE49-F238E27FC236}">
                    <a16:creationId xmlns:a16="http://schemas.microsoft.com/office/drawing/2014/main" id="{6CC9F2AB-C295-865C-6C2B-5EB33B484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4" name="Freeform 6627">
                <a:extLst>
                  <a:ext uri="{FF2B5EF4-FFF2-40B4-BE49-F238E27FC236}">
                    <a16:creationId xmlns:a16="http://schemas.microsoft.com/office/drawing/2014/main" id="{FD24B760-50A7-FB98-ADDA-F4C7F6FBF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089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5" name="Freeform 6628">
                <a:extLst>
                  <a:ext uri="{FF2B5EF4-FFF2-40B4-BE49-F238E27FC236}">
                    <a16:creationId xmlns:a16="http://schemas.microsoft.com/office/drawing/2014/main" id="{EE39D12F-A2C6-D7CC-30E6-A4F177EEC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088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6" name="Freeform 6629">
                <a:extLst>
                  <a:ext uri="{FF2B5EF4-FFF2-40B4-BE49-F238E27FC236}">
                    <a16:creationId xmlns:a16="http://schemas.microsoft.com/office/drawing/2014/main" id="{B96844DE-13E9-7118-D4B2-E8ABCE407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7" name="Freeform 6630">
                <a:extLst>
                  <a:ext uri="{FF2B5EF4-FFF2-40B4-BE49-F238E27FC236}">
                    <a16:creationId xmlns:a16="http://schemas.microsoft.com/office/drawing/2014/main" id="{BABDCCF1-E7CF-B1BF-CE30-E32E89758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7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8" name="Line 6631">
                <a:extLst>
                  <a:ext uri="{FF2B5EF4-FFF2-40B4-BE49-F238E27FC236}">
                    <a16:creationId xmlns:a16="http://schemas.microsoft.com/office/drawing/2014/main" id="{BB42AD0A-5204-295A-E06A-A9B050823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89" name="Freeform 6632">
                <a:extLst>
                  <a:ext uri="{FF2B5EF4-FFF2-40B4-BE49-F238E27FC236}">
                    <a16:creationId xmlns:a16="http://schemas.microsoft.com/office/drawing/2014/main" id="{F87AC232-321A-B231-E200-EC92826A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0" name="Freeform 6633">
                <a:extLst>
                  <a:ext uri="{FF2B5EF4-FFF2-40B4-BE49-F238E27FC236}">
                    <a16:creationId xmlns:a16="http://schemas.microsoft.com/office/drawing/2014/main" id="{3BA24134-0A0C-D331-0234-CBAFA6322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1" name="Freeform 6634">
                <a:extLst>
                  <a:ext uri="{FF2B5EF4-FFF2-40B4-BE49-F238E27FC236}">
                    <a16:creationId xmlns:a16="http://schemas.microsoft.com/office/drawing/2014/main" id="{3ADBBA16-5A3B-0124-124F-0BECBF1D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2" name="Freeform 6635">
                <a:extLst>
                  <a:ext uri="{FF2B5EF4-FFF2-40B4-BE49-F238E27FC236}">
                    <a16:creationId xmlns:a16="http://schemas.microsoft.com/office/drawing/2014/main" id="{EE4A773B-0745-4082-769C-5003B8BD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9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3" name="Line 6636">
                <a:extLst>
                  <a:ext uri="{FF2B5EF4-FFF2-40B4-BE49-F238E27FC236}">
                    <a16:creationId xmlns:a16="http://schemas.microsoft.com/office/drawing/2014/main" id="{BAFA5538-6B62-CB2E-A336-C03E426EB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4" name="Freeform 6637">
                <a:extLst>
                  <a:ext uri="{FF2B5EF4-FFF2-40B4-BE49-F238E27FC236}">
                    <a16:creationId xmlns:a16="http://schemas.microsoft.com/office/drawing/2014/main" id="{E5AA45DB-6D5A-CB29-6220-66471FA2E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5" name="Freeform 6638">
                <a:extLst>
                  <a:ext uri="{FF2B5EF4-FFF2-40B4-BE49-F238E27FC236}">
                    <a16:creationId xmlns:a16="http://schemas.microsoft.com/office/drawing/2014/main" id="{B41DB76E-99F7-60C1-32C3-11BEB12F0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08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6" name="Freeform 6639">
                <a:extLst>
                  <a:ext uri="{FF2B5EF4-FFF2-40B4-BE49-F238E27FC236}">
                    <a16:creationId xmlns:a16="http://schemas.microsoft.com/office/drawing/2014/main" id="{21F607D7-69E9-62D1-D83E-002E6F85F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7" name="Freeform 6640">
                <a:extLst>
                  <a:ext uri="{FF2B5EF4-FFF2-40B4-BE49-F238E27FC236}">
                    <a16:creationId xmlns:a16="http://schemas.microsoft.com/office/drawing/2014/main" id="{A7B5FE5E-73B0-DA2E-EFE4-B20A2B368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8" name="Line 6641">
                <a:extLst>
                  <a:ext uri="{FF2B5EF4-FFF2-40B4-BE49-F238E27FC236}">
                    <a16:creationId xmlns:a16="http://schemas.microsoft.com/office/drawing/2014/main" id="{B02B8520-F4AD-2D9A-E032-FEFD7AFD79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199" name="Freeform 6642">
                <a:extLst>
                  <a:ext uri="{FF2B5EF4-FFF2-40B4-BE49-F238E27FC236}">
                    <a16:creationId xmlns:a16="http://schemas.microsoft.com/office/drawing/2014/main" id="{3FFD1A19-CF34-A209-D5E4-FA42B4D59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086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0" name="Freeform 6643">
                <a:extLst>
                  <a:ext uri="{FF2B5EF4-FFF2-40B4-BE49-F238E27FC236}">
                    <a16:creationId xmlns:a16="http://schemas.microsoft.com/office/drawing/2014/main" id="{54EEEA91-5E72-736E-074C-2F05DFA38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86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1" name="Freeform 6644">
                <a:extLst>
                  <a:ext uri="{FF2B5EF4-FFF2-40B4-BE49-F238E27FC236}">
                    <a16:creationId xmlns:a16="http://schemas.microsoft.com/office/drawing/2014/main" id="{0C3CFE22-2ECA-79A6-7717-80E3FB88E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2" name="Freeform 6645">
                <a:extLst>
                  <a:ext uri="{FF2B5EF4-FFF2-40B4-BE49-F238E27FC236}">
                    <a16:creationId xmlns:a16="http://schemas.microsoft.com/office/drawing/2014/main" id="{29798C0B-0DDF-8D33-401E-4BB824DCC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7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3" name="Line 6646">
                <a:extLst>
                  <a:ext uri="{FF2B5EF4-FFF2-40B4-BE49-F238E27FC236}">
                    <a16:creationId xmlns:a16="http://schemas.microsoft.com/office/drawing/2014/main" id="{79F73498-442E-3F2E-427F-FC097B940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4" name="Freeform 6647">
                <a:extLst>
                  <a:ext uri="{FF2B5EF4-FFF2-40B4-BE49-F238E27FC236}">
                    <a16:creationId xmlns:a16="http://schemas.microsoft.com/office/drawing/2014/main" id="{637496C2-632D-561F-7206-CE68944AF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5" name="Freeform 6648">
                <a:extLst>
                  <a:ext uri="{FF2B5EF4-FFF2-40B4-BE49-F238E27FC236}">
                    <a16:creationId xmlns:a16="http://schemas.microsoft.com/office/drawing/2014/main" id="{614D780C-D8FC-1674-51CE-5C7577894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6" name="Freeform 6649">
                <a:extLst>
                  <a:ext uri="{FF2B5EF4-FFF2-40B4-BE49-F238E27FC236}">
                    <a16:creationId xmlns:a16="http://schemas.microsoft.com/office/drawing/2014/main" id="{2087AD62-6E01-9181-3F36-308A9D968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084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7" name="Line 6650">
                <a:extLst>
                  <a:ext uri="{FF2B5EF4-FFF2-40B4-BE49-F238E27FC236}">
                    <a16:creationId xmlns:a16="http://schemas.microsoft.com/office/drawing/2014/main" id="{F99BA39D-8166-E25F-9AD4-4331255E9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8" name="Freeform 6651">
                <a:extLst>
                  <a:ext uri="{FF2B5EF4-FFF2-40B4-BE49-F238E27FC236}">
                    <a16:creationId xmlns:a16="http://schemas.microsoft.com/office/drawing/2014/main" id="{2B9401D5-3AEA-5B27-1F89-5B2A2A574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09" name="Line 6652">
                <a:extLst>
                  <a:ext uri="{FF2B5EF4-FFF2-40B4-BE49-F238E27FC236}">
                    <a16:creationId xmlns:a16="http://schemas.microsoft.com/office/drawing/2014/main" id="{C1415502-604F-E163-C953-9629443B9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0" name="Freeform 6653">
                <a:extLst>
                  <a:ext uri="{FF2B5EF4-FFF2-40B4-BE49-F238E27FC236}">
                    <a16:creationId xmlns:a16="http://schemas.microsoft.com/office/drawing/2014/main" id="{7BCB93E2-0529-2C1E-3E76-CAF5C0FC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211" name="Line 6654">
                <a:extLst>
                  <a:ext uri="{FF2B5EF4-FFF2-40B4-BE49-F238E27FC236}">
                    <a16:creationId xmlns:a16="http://schemas.microsoft.com/office/drawing/2014/main" id="{D79B4F2C-90A4-5875-DD30-F094C59C1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2" name="Group 6856">
              <a:extLst>
                <a:ext uri="{FF2B5EF4-FFF2-40B4-BE49-F238E27FC236}">
                  <a16:creationId xmlns:a16="http://schemas.microsoft.com/office/drawing/2014/main" id="{DAFA505B-24C6-E486-5928-92ADFF8BE8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833"/>
              <a:ext cx="330" cy="771"/>
              <a:chOff x="2802" y="833"/>
              <a:chExt cx="330" cy="771"/>
            </a:xfrm>
          </p:grpSpPr>
          <p:sp>
            <p:nvSpPr>
              <p:cNvPr id="69812" name="Freeform 6656">
                <a:extLst>
                  <a:ext uri="{FF2B5EF4-FFF2-40B4-BE49-F238E27FC236}">
                    <a16:creationId xmlns:a16="http://schemas.microsoft.com/office/drawing/2014/main" id="{D7AD76DF-4EE5-521D-67B1-5135777A1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30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4" y="3"/>
                    </a:lnTo>
                    <a:lnTo>
                      <a:pt x="295" y="5"/>
                    </a:lnTo>
                    <a:lnTo>
                      <a:pt x="288" y="8"/>
                    </a:lnTo>
                    <a:lnTo>
                      <a:pt x="279" y="11"/>
                    </a:lnTo>
                    <a:lnTo>
                      <a:pt x="272" y="16"/>
                    </a:lnTo>
                    <a:lnTo>
                      <a:pt x="263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6" y="62"/>
                    </a:lnTo>
                    <a:lnTo>
                      <a:pt x="209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7" y="102"/>
                    </a:lnTo>
                    <a:lnTo>
                      <a:pt x="179" y="113"/>
                    </a:lnTo>
                    <a:lnTo>
                      <a:pt x="173" y="124"/>
                    </a:lnTo>
                    <a:lnTo>
                      <a:pt x="165" y="137"/>
                    </a:lnTo>
                    <a:lnTo>
                      <a:pt x="159" y="150"/>
                    </a:lnTo>
                    <a:lnTo>
                      <a:pt x="152" y="163"/>
                    </a:lnTo>
                    <a:lnTo>
                      <a:pt x="146" y="177"/>
                    </a:lnTo>
                    <a:lnTo>
                      <a:pt x="133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6" y="377"/>
                    </a:lnTo>
                    <a:lnTo>
                      <a:pt x="66" y="417"/>
                    </a:lnTo>
                    <a:lnTo>
                      <a:pt x="56" y="457"/>
                    </a:lnTo>
                    <a:lnTo>
                      <a:pt x="49" y="500"/>
                    </a:lnTo>
                    <a:lnTo>
                      <a:pt x="41" y="543"/>
                    </a:lnTo>
                    <a:lnTo>
                      <a:pt x="33" y="588"/>
                    </a:lnTo>
                    <a:lnTo>
                      <a:pt x="27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1" y="984"/>
                    </a:lnTo>
                    <a:lnTo>
                      <a:pt x="0" y="1038"/>
                    </a:lnTo>
                    <a:lnTo>
                      <a:pt x="1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7" y="1441"/>
                    </a:lnTo>
                    <a:lnTo>
                      <a:pt x="33" y="1488"/>
                    </a:lnTo>
                    <a:lnTo>
                      <a:pt x="41" y="1533"/>
                    </a:lnTo>
                    <a:lnTo>
                      <a:pt x="49" y="1576"/>
                    </a:lnTo>
                    <a:lnTo>
                      <a:pt x="56" y="1618"/>
                    </a:lnTo>
                    <a:lnTo>
                      <a:pt x="66" y="1659"/>
                    </a:lnTo>
                    <a:lnTo>
                      <a:pt x="76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3" y="1869"/>
                    </a:lnTo>
                    <a:lnTo>
                      <a:pt x="146" y="1898"/>
                    </a:lnTo>
                    <a:lnTo>
                      <a:pt x="152" y="1911"/>
                    </a:lnTo>
                    <a:lnTo>
                      <a:pt x="159" y="1925"/>
                    </a:lnTo>
                    <a:lnTo>
                      <a:pt x="165" y="1938"/>
                    </a:lnTo>
                    <a:lnTo>
                      <a:pt x="173" y="1950"/>
                    </a:lnTo>
                    <a:lnTo>
                      <a:pt x="179" y="1962"/>
                    </a:lnTo>
                    <a:lnTo>
                      <a:pt x="187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9" y="2004"/>
                    </a:lnTo>
                    <a:lnTo>
                      <a:pt x="216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3" y="2053"/>
                    </a:lnTo>
                    <a:lnTo>
                      <a:pt x="272" y="2060"/>
                    </a:lnTo>
                    <a:lnTo>
                      <a:pt x="279" y="2063"/>
                    </a:lnTo>
                    <a:lnTo>
                      <a:pt x="288" y="2067"/>
                    </a:lnTo>
                    <a:lnTo>
                      <a:pt x="295" y="2070"/>
                    </a:lnTo>
                    <a:lnTo>
                      <a:pt x="304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30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5" y="2073"/>
                    </a:lnTo>
                    <a:lnTo>
                      <a:pt x="362" y="2070"/>
                    </a:lnTo>
                    <a:lnTo>
                      <a:pt x="371" y="2067"/>
                    </a:lnTo>
                    <a:lnTo>
                      <a:pt x="380" y="2063"/>
                    </a:lnTo>
                    <a:lnTo>
                      <a:pt x="387" y="2060"/>
                    </a:lnTo>
                    <a:lnTo>
                      <a:pt x="396" y="2053"/>
                    </a:lnTo>
                    <a:lnTo>
                      <a:pt x="404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5" y="2021"/>
                    </a:lnTo>
                    <a:lnTo>
                      <a:pt x="443" y="2013"/>
                    </a:lnTo>
                    <a:lnTo>
                      <a:pt x="449" y="2004"/>
                    </a:lnTo>
                    <a:lnTo>
                      <a:pt x="458" y="1994"/>
                    </a:lnTo>
                    <a:lnTo>
                      <a:pt x="465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500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4" y="1736"/>
                    </a:lnTo>
                    <a:lnTo>
                      <a:pt x="582" y="1697"/>
                    </a:lnTo>
                    <a:lnTo>
                      <a:pt x="593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9" y="1533"/>
                    </a:lnTo>
                    <a:lnTo>
                      <a:pt x="626" y="1488"/>
                    </a:lnTo>
                    <a:lnTo>
                      <a:pt x="632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8" y="1091"/>
                    </a:lnTo>
                    <a:lnTo>
                      <a:pt x="658" y="1038"/>
                    </a:lnTo>
                    <a:lnTo>
                      <a:pt x="658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2" y="633"/>
                    </a:lnTo>
                    <a:lnTo>
                      <a:pt x="626" y="588"/>
                    </a:lnTo>
                    <a:lnTo>
                      <a:pt x="619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3" y="417"/>
                    </a:lnTo>
                    <a:lnTo>
                      <a:pt x="582" y="377"/>
                    </a:lnTo>
                    <a:lnTo>
                      <a:pt x="574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500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5" y="91"/>
                    </a:lnTo>
                    <a:lnTo>
                      <a:pt x="458" y="81"/>
                    </a:lnTo>
                    <a:lnTo>
                      <a:pt x="449" y="72"/>
                    </a:lnTo>
                    <a:lnTo>
                      <a:pt x="443" y="62"/>
                    </a:lnTo>
                    <a:lnTo>
                      <a:pt x="435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4" y="27"/>
                    </a:lnTo>
                    <a:lnTo>
                      <a:pt x="396" y="20"/>
                    </a:lnTo>
                    <a:lnTo>
                      <a:pt x="387" y="16"/>
                    </a:lnTo>
                    <a:lnTo>
                      <a:pt x="380" y="11"/>
                    </a:lnTo>
                    <a:lnTo>
                      <a:pt x="371" y="8"/>
                    </a:lnTo>
                    <a:lnTo>
                      <a:pt x="362" y="5"/>
                    </a:lnTo>
                    <a:lnTo>
                      <a:pt x="355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3" name="Line 6657">
                <a:extLst>
                  <a:ext uri="{FF2B5EF4-FFF2-40B4-BE49-F238E27FC236}">
                    <a16:creationId xmlns:a16="http://schemas.microsoft.com/office/drawing/2014/main" id="{7593A4DC-4612-DC7C-38A9-851A686EE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4" name="Line 6658">
                <a:extLst>
                  <a:ext uri="{FF2B5EF4-FFF2-40B4-BE49-F238E27FC236}">
                    <a16:creationId xmlns:a16="http://schemas.microsoft.com/office/drawing/2014/main" id="{D31FCAE6-16EA-431E-5E77-ED942EC2A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5" name="Line 6659">
                <a:extLst>
                  <a:ext uri="{FF2B5EF4-FFF2-40B4-BE49-F238E27FC236}">
                    <a16:creationId xmlns:a16="http://schemas.microsoft.com/office/drawing/2014/main" id="{660EE72F-2A27-861D-1AB2-012756193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6" name="Line 6660">
                <a:extLst>
                  <a:ext uri="{FF2B5EF4-FFF2-40B4-BE49-F238E27FC236}">
                    <a16:creationId xmlns:a16="http://schemas.microsoft.com/office/drawing/2014/main" id="{5FFD8239-F391-4AAA-B35E-6B902A2572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7" name="Line 6661">
                <a:extLst>
                  <a:ext uri="{FF2B5EF4-FFF2-40B4-BE49-F238E27FC236}">
                    <a16:creationId xmlns:a16="http://schemas.microsoft.com/office/drawing/2014/main" id="{C44825D9-ED9F-0A15-6263-4E1015DBE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6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8" name="Line 6662">
                <a:extLst>
                  <a:ext uri="{FF2B5EF4-FFF2-40B4-BE49-F238E27FC236}">
                    <a16:creationId xmlns:a16="http://schemas.microsoft.com/office/drawing/2014/main" id="{DFD5570C-323B-6652-6F26-794BF9677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2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9" name="Line 6663">
                <a:extLst>
                  <a:ext uri="{FF2B5EF4-FFF2-40B4-BE49-F238E27FC236}">
                    <a16:creationId xmlns:a16="http://schemas.microsoft.com/office/drawing/2014/main" id="{A753F7D6-03ED-3E23-4F98-0A5D8F5FC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8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0" name="Line 6664">
                <a:extLst>
                  <a:ext uri="{FF2B5EF4-FFF2-40B4-BE49-F238E27FC236}">
                    <a16:creationId xmlns:a16="http://schemas.microsoft.com/office/drawing/2014/main" id="{75A1A9E8-9AEB-FCD3-23F3-C1BCB6E4C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1" name="Line 6665">
                <a:extLst>
                  <a:ext uri="{FF2B5EF4-FFF2-40B4-BE49-F238E27FC236}">
                    <a16:creationId xmlns:a16="http://schemas.microsoft.com/office/drawing/2014/main" id="{D705695B-F1D4-A554-7A7E-CE05494527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0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2" name="Line 6666">
                <a:extLst>
                  <a:ext uri="{FF2B5EF4-FFF2-40B4-BE49-F238E27FC236}">
                    <a16:creationId xmlns:a16="http://schemas.microsoft.com/office/drawing/2014/main" id="{206B7A1C-24CE-9D31-0FBD-0764FD1A26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6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3" name="Line 6667">
                <a:extLst>
                  <a:ext uri="{FF2B5EF4-FFF2-40B4-BE49-F238E27FC236}">
                    <a16:creationId xmlns:a16="http://schemas.microsoft.com/office/drawing/2014/main" id="{9FF7FDBF-3E1D-40F1-F839-D59F8E40F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2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4" name="Line 6668">
                <a:extLst>
                  <a:ext uri="{FF2B5EF4-FFF2-40B4-BE49-F238E27FC236}">
                    <a16:creationId xmlns:a16="http://schemas.microsoft.com/office/drawing/2014/main" id="{89A1793F-0801-B527-9D1B-237BE0DA4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8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5" name="Line 6669">
                <a:extLst>
                  <a:ext uri="{FF2B5EF4-FFF2-40B4-BE49-F238E27FC236}">
                    <a16:creationId xmlns:a16="http://schemas.microsoft.com/office/drawing/2014/main" id="{D792D3F8-8CA5-5602-E8E0-21A98715BC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4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6" name="Line 6670">
                <a:extLst>
                  <a:ext uri="{FF2B5EF4-FFF2-40B4-BE49-F238E27FC236}">
                    <a16:creationId xmlns:a16="http://schemas.microsoft.com/office/drawing/2014/main" id="{5344F596-6642-C283-58C1-E29B3941B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1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7" name="Line 6671">
                <a:extLst>
                  <a:ext uri="{FF2B5EF4-FFF2-40B4-BE49-F238E27FC236}">
                    <a16:creationId xmlns:a16="http://schemas.microsoft.com/office/drawing/2014/main" id="{85D1DF1E-3743-59AF-905B-33736A6A8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7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8" name="Line 6672">
                <a:extLst>
                  <a:ext uri="{FF2B5EF4-FFF2-40B4-BE49-F238E27FC236}">
                    <a16:creationId xmlns:a16="http://schemas.microsoft.com/office/drawing/2014/main" id="{DA82878B-0DB8-3427-A45D-66E5CD8C7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3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29" name="Line 6673">
                <a:extLst>
                  <a:ext uri="{FF2B5EF4-FFF2-40B4-BE49-F238E27FC236}">
                    <a16:creationId xmlns:a16="http://schemas.microsoft.com/office/drawing/2014/main" id="{FAEF3C52-74E8-768C-07D6-C5AFBAC8C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0" name="Line 6674">
                <a:extLst>
                  <a:ext uri="{FF2B5EF4-FFF2-40B4-BE49-F238E27FC236}">
                    <a16:creationId xmlns:a16="http://schemas.microsoft.com/office/drawing/2014/main" id="{D34FA9F0-CA0F-AF81-E1D0-279473DEA3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6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1" name="Line 6675">
                <a:extLst>
                  <a:ext uri="{FF2B5EF4-FFF2-40B4-BE49-F238E27FC236}">
                    <a16:creationId xmlns:a16="http://schemas.microsoft.com/office/drawing/2014/main" id="{9F29998B-81A7-A4A6-D23C-0EDF7395E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2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2" name="Line 6676">
                <a:extLst>
                  <a:ext uri="{FF2B5EF4-FFF2-40B4-BE49-F238E27FC236}">
                    <a16:creationId xmlns:a16="http://schemas.microsoft.com/office/drawing/2014/main" id="{ED189932-C7E8-52D0-2797-F291CAD88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9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3" name="Line 6677">
                <a:extLst>
                  <a:ext uri="{FF2B5EF4-FFF2-40B4-BE49-F238E27FC236}">
                    <a16:creationId xmlns:a16="http://schemas.microsoft.com/office/drawing/2014/main" id="{B5649360-61E9-956D-3275-7D24DCFD0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4" name="Line 6678">
                <a:extLst>
                  <a:ext uri="{FF2B5EF4-FFF2-40B4-BE49-F238E27FC236}">
                    <a16:creationId xmlns:a16="http://schemas.microsoft.com/office/drawing/2014/main" id="{CB96ACA0-A380-0B6B-192C-B67570606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5" name="Line 6679">
                <a:extLst>
                  <a:ext uri="{FF2B5EF4-FFF2-40B4-BE49-F238E27FC236}">
                    <a16:creationId xmlns:a16="http://schemas.microsoft.com/office/drawing/2014/main" id="{19A8B177-7649-80C5-A6A8-D20CC9097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9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6" name="Line 6680">
                <a:extLst>
                  <a:ext uri="{FF2B5EF4-FFF2-40B4-BE49-F238E27FC236}">
                    <a16:creationId xmlns:a16="http://schemas.microsoft.com/office/drawing/2014/main" id="{FAD452D3-5A4C-DB88-EFEB-AA2CA6F0E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5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7" name="Line 6681">
                <a:extLst>
                  <a:ext uri="{FF2B5EF4-FFF2-40B4-BE49-F238E27FC236}">
                    <a16:creationId xmlns:a16="http://schemas.microsoft.com/office/drawing/2014/main" id="{3CB5AC87-CE94-3364-95DB-92DFFFAA4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8" name="Line 6682">
                <a:extLst>
                  <a:ext uri="{FF2B5EF4-FFF2-40B4-BE49-F238E27FC236}">
                    <a16:creationId xmlns:a16="http://schemas.microsoft.com/office/drawing/2014/main" id="{C431BF3D-8FE4-81D9-6C33-444E864D4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2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39" name="Line 6683">
                <a:extLst>
                  <a:ext uri="{FF2B5EF4-FFF2-40B4-BE49-F238E27FC236}">
                    <a16:creationId xmlns:a16="http://schemas.microsoft.com/office/drawing/2014/main" id="{0EACD4B0-ACD7-E541-872E-7CD6DC9EB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7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0" name="Line 6684">
                <a:extLst>
                  <a:ext uri="{FF2B5EF4-FFF2-40B4-BE49-F238E27FC236}">
                    <a16:creationId xmlns:a16="http://schemas.microsoft.com/office/drawing/2014/main" id="{BBA065EE-D3AC-440A-E5F7-142394F48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1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1" name="Line 6685">
                <a:extLst>
                  <a:ext uri="{FF2B5EF4-FFF2-40B4-BE49-F238E27FC236}">
                    <a16:creationId xmlns:a16="http://schemas.microsoft.com/office/drawing/2014/main" id="{CC904226-D028-5D61-2CAB-7EF7B29C8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2" name="Line 6686">
                <a:extLst>
                  <a:ext uri="{FF2B5EF4-FFF2-40B4-BE49-F238E27FC236}">
                    <a16:creationId xmlns:a16="http://schemas.microsoft.com/office/drawing/2014/main" id="{B954489B-342C-5D53-B6B3-AE6302138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0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3" name="Line 6687">
                <a:extLst>
                  <a:ext uri="{FF2B5EF4-FFF2-40B4-BE49-F238E27FC236}">
                    <a16:creationId xmlns:a16="http://schemas.microsoft.com/office/drawing/2014/main" id="{441E86EE-8A2A-464E-FA78-C78AC8FC7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5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4" name="Line 6688">
                <a:extLst>
                  <a:ext uri="{FF2B5EF4-FFF2-40B4-BE49-F238E27FC236}">
                    <a16:creationId xmlns:a16="http://schemas.microsoft.com/office/drawing/2014/main" id="{A222D4F1-D80F-F0EF-A237-7BFAE90C2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5" name="Line 6689">
                <a:extLst>
                  <a:ext uri="{FF2B5EF4-FFF2-40B4-BE49-F238E27FC236}">
                    <a16:creationId xmlns:a16="http://schemas.microsoft.com/office/drawing/2014/main" id="{C3E94C81-7ABC-688D-0AAB-F72EA46D4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7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6" name="Line 6690">
                <a:extLst>
                  <a:ext uri="{FF2B5EF4-FFF2-40B4-BE49-F238E27FC236}">
                    <a16:creationId xmlns:a16="http://schemas.microsoft.com/office/drawing/2014/main" id="{35DD51C7-2C58-9EBF-ECB9-A5ED1BF01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7" name="Line 6691">
                <a:extLst>
                  <a:ext uri="{FF2B5EF4-FFF2-40B4-BE49-F238E27FC236}">
                    <a16:creationId xmlns:a16="http://schemas.microsoft.com/office/drawing/2014/main" id="{B0E6E224-6B50-DAED-E6CB-4D77DA52A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8" name="Line 6692">
                <a:extLst>
                  <a:ext uri="{FF2B5EF4-FFF2-40B4-BE49-F238E27FC236}">
                    <a16:creationId xmlns:a16="http://schemas.microsoft.com/office/drawing/2014/main" id="{2DA0CB29-FA15-F7DD-DC31-0D9B325E3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6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49" name="Line 6693">
                <a:extLst>
                  <a:ext uri="{FF2B5EF4-FFF2-40B4-BE49-F238E27FC236}">
                    <a16:creationId xmlns:a16="http://schemas.microsoft.com/office/drawing/2014/main" id="{8C7C8C2C-AB6D-3AB1-FA63-2C2E698AB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3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0" name="Line 6694">
                <a:extLst>
                  <a:ext uri="{FF2B5EF4-FFF2-40B4-BE49-F238E27FC236}">
                    <a16:creationId xmlns:a16="http://schemas.microsoft.com/office/drawing/2014/main" id="{7DFD0B41-6E5E-9591-FEA9-CAA854592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1" name="Line 6695">
                <a:extLst>
                  <a:ext uri="{FF2B5EF4-FFF2-40B4-BE49-F238E27FC236}">
                    <a16:creationId xmlns:a16="http://schemas.microsoft.com/office/drawing/2014/main" id="{AD72B80D-DE19-5719-1F50-FD7C6680F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8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2" name="Line 6696">
                <a:extLst>
                  <a:ext uri="{FF2B5EF4-FFF2-40B4-BE49-F238E27FC236}">
                    <a16:creationId xmlns:a16="http://schemas.microsoft.com/office/drawing/2014/main" id="{5074A81C-3CAB-04FB-6122-EFA84FEF6F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6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3" name="Line 6697">
                <a:extLst>
                  <a:ext uri="{FF2B5EF4-FFF2-40B4-BE49-F238E27FC236}">
                    <a16:creationId xmlns:a16="http://schemas.microsoft.com/office/drawing/2014/main" id="{38D6B5D3-6101-51A9-7F2C-29A566E79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5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4" name="Line 6698">
                <a:extLst>
                  <a:ext uri="{FF2B5EF4-FFF2-40B4-BE49-F238E27FC236}">
                    <a16:creationId xmlns:a16="http://schemas.microsoft.com/office/drawing/2014/main" id="{05FE873A-43D3-184E-D8E4-3C27C2CD7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5" name="Line 6699">
                <a:extLst>
                  <a:ext uri="{FF2B5EF4-FFF2-40B4-BE49-F238E27FC236}">
                    <a16:creationId xmlns:a16="http://schemas.microsoft.com/office/drawing/2014/main" id="{BFD0BC02-77E2-91B9-096E-E574B8024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6" name="Line 6700">
                <a:extLst>
                  <a:ext uri="{FF2B5EF4-FFF2-40B4-BE49-F238E27FC236}">
                    <a16:creationId xmlns:a16="http://schemas.microsoft.com/office/drawing/2014/main" id="{553DCFF0-A8B0-4A68-AB86-9B9DE01B6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7" name="Line 6701">
                <a:extLst>
                  <a:ext uri="{FF2B5EF4-FFF2-40B4-BE49-F238E27FC236}">
                    <a16:creationId xmlns:a16="http://schemas.microsoft.com/office/drawing/2014/main" id="{81C63F66-483F-052C-8A9B-337F6F2105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8" name="Line 6702">
                <a:extLst>
                  <a:ext uri="{FF2B5EF4-FFF2-40B4-BE49-F238E27FC236}">
                    <a16:creationId xmlns:a16="http://schemas.microsoft.com/office/drawing/2014/main" id="{A8AAB6EC-8A76-1B3C-33B6-4D57DA101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59" name="Line 6703">
                <a:extLst>
                  <a:ext uri="{FF2B5EF4-FFF2-40B4-BE49-F238E27FC236}">
                    <a16:creationId xmlns:a16="http://schemas.microsoft.com/office/drawing/2014/main" id="{29C289F5-2B6E-87A8-C10C-739E79F82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0" name="Line 6704">
                <a:extLst>
                  <a:ext uri="{FF2B5EF4-FFF2-40B4-BE49-F238E27FC236}">
                    <a16:creationId xmlns:a16="http://schemas.microsoft.com/office/drawing/2014/main" id="{F59814E4-2730-D8A7-2C06-8ACEE25C4B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5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1" name="Line 6705">
                <a:extLst>
                  <a:ext uri="{FF2B5EF4-FFF2-40B4-BE49-F238E27FC236}">
                    <a16:creationId xmlns:a16="http://schemas.microsoft.com/office/drawing/2014/main" id="{F1FA9EF5-D9F9-5A9C-DBE4-5AD544F43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2" name="Line 6706">
                <a:extLst>
                  <a:ext uri="{FF2B5EF4-FFF2-40B4-BE49-F238E27FC236}">
                    <a16:creationId xmlns:a16="http://schemas.microsoft.com/office/drawing/2014/main" id="{6F676AEE-DE1E-1AD0-D419-0EF6ADC1F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8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3" name="Line 6707">
                <a:extLst>
                  <a:ext uri="{FF2B5EF4-FFF2-40B4-BE49-F238E27FC236}">
                    <a16:creationId xmlns:a16="http://schemas.microsoft.com/office/drawing/2014/main" id="{9D9A41CE-43F3-E462-6AE2-9C5B0DFA6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4" name="Line 6708">
                <a:extLst>
                  <a:ext uri="{FF2B5EF4-FFF2-40B4-BE49-F238E27FC236}">
                    <a16:creationId xmlns:a16="http://schemas.microsoft.com/office/drawing/2014/main" id="{ACB29D1E-3D2D-5B6E-F116-1CBDD8E4F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3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5" name="Line 6709">
                <a:extLst>
                  <a:ext uri="{FF2B5EF4-FFF2-40B4-BE49-F238E27FC236}">
                    <a16:creationId xmlns:a16="http://schemas.microsoft.com/office/drawing/2014/main" id="{6AB1C89F-2B5A-FF3A-9849-A7E25CAFD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6" name="Line 6710">
                <a:extLst>
                  <a:ext uri="{FF2B5EF4-FFF2-40B4-BE49-F238E27FC236}">
                    <a16:creationId xmlns:a16="http://schemas.microsoft.com/office/drawing/2014/main" id="{E0D88F55-2F06-58CB-E264-3B6446034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7" name="Line 6711">
                <a:extLst>
                  <a:ext uri="{FF2B5EF4-FFF2-40B4-BE49-F238E27FC236}">
                    <a16:creationId xmlns:a16="http://schemas.microsoft.com/office/drawing/2014/main" id="{7FF776AF-BAA7-2B24-246E-3F17D71BCA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8" name="Line 6712">
                <a:extLst>
                  <a:ext uri="{FF2B5EF4-FFF2-40B4-BE49-F238E27FC236}">
                    <a16:creationId xmlns:a16="http://schemas.microsoft.com/office/drawing/2014/main" id="{05D32100-8F25-4B5C-FBF0-2AA84472A6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7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69" name="Line 6713">
                <a:extLst>
                  <a:ext uri="{FF2B5EF4-FFF2-40B4-BE49-F238E27FC236}">
                    <a16:creationId xmlns:a16="http://schemas.microsoft.com/office/drawing/2014/main" id="{507DEA9C-DB04-7013-A69E-4A06FCB1B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1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0" name="Line 6714">
                <a:extLst>
                  <a:ext uri="{FF2B5EF4-FFF2-40B4-BE49-F238E27FC236}">
                    <a16:creationId xmlns:a16="http://schemas.microsoft.com/office/drawing/2014/main" id="{0A92FEA6-795B-F6BB-825C-889AD41EA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5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1" name="Line 6715">
                <a:extLst>
                  <a:ext uri="{FF2B5EF4-FFF2-40B4-BE49-F238E27FC236}">
                    <a16:creationId xmlns:a16="http://schemas.microsoft.com/office/drawing/2014/main" id="{83847036-5307-5110-6C26-ADD1E639D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0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2" name="Line 6716">
                <a:extLst>
                  <a:ext uri="{FF2B5EF4-FFF2-40B4-BE49-F238E27FC236}">
                    <a16:creationId xmlns:a16="http://schemas.microsoft.com/office/drawing/2014/main" id="{E57D8D19-13FD-AF03-107A-7162E0EE59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3" name="Line 6717">
                <a:extLst>
                  <a:ext uri="{FF2B5EF4-FFF2-40B4-BE49-F238E27FC236}">
                    <a16:creationId xmlns:a16="http://schemas.microsoft.com/office/drawing/2014/main" id="{9F8C7BAA-1C65-5B17-21E9-EDE057A1D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1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4" name="Line 6718">
                <a:extLst>
                  <a:ext uri="{FF2B5EF4-FFF2-40B4-BE49-F238E27FC236}">
                    <a16:creationId xmlns:a16="http://schemas.microsoft.com/office/drawing/2014/main" id="{BF9D8696-D391-3E31-4902-6AC2BD846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7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5" name="Line 6719">
                <a:extLst>
                  <a:ext uri="{FF2B5EF4-FFF2-40B4-BE49-F238E27FC236}">
                    <a16:creationId xmlns:a16="http://schemas.microsoft.com/office/drawing/2014/main" id="{25DCC5CD-EDEA-A668-7598-D0E54ED368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2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6" name="Line 6720">
                <a:extLst>
                  <a:ext uri="{FF2B5EF4-FFF2-40B4-BE49-F238E27FC236}">
                    <a16:creationId xmlns:a16="http://schemas.microsoft.com/office/drawing/2014/main" id="{6EB2057D-EB65-862D-8E0E-C45424411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7" name="Line 6721">
                <a:extLst>
                  <a:ext uri="{FF2B5EF4-FFF2-40B4-BE49-F238E27FC236}">
                    <a16:creationId xmlns:a16="http://schemas.microsoft.com/office/drawing/2014/main" id="{6D516B21-F44F-9ABC-2119-062B7FE74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5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8" name="Line 6722">
                <a:extLst>
                  <a:ext uri="{FF2B5EF4-FFF2-40B4-BE49-F238E27FC236}">
                    <a16:creationId xmlns:a16="http://schemas.microsoft.com/office/drawing/2014/main" id="{704FD9DE-1ACE-2C17-07FE-86BDEAC06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79" name="Line 6723">
                <a:extLst>
                  <a:ext uri="{FF2B5EF4-FFF2-40B4-BE49-F238E27FC236}">
                    <a16:creationId xmlns:a16="http://schemas.microsoft.com/office/drawing/2014/main" id="{93FBA058-565D-8140-9014-73445CABD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0" name="Line 6724">
                <a:extLst>
                  <a:ext uri="{FF2B5EF4-FFF2-40B4-BE49-F238E27FC236}">
                    <a16:creationId xmlns:a16="http://schemas.microsoft.com/office/drawing/2014/main" id="{568BD7D2-8AD3-C96F-F21A-D4B2D02B1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1" name="Line 6725">
                <a:extLst>
                  <a:ext uri="{FF2B5EF4-FFF2-40B4-BE49-F238E27FC236}">
                    <a16:creationId xmlns:a16="http://schemas.microsoft.com/office/drawing/2014/main" id="{7CCB9D4D-7276-F273-2DD8-89BB8B242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9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2" name="Line 6726">
                <a:extLst>
                  <a:ext uri="{FF2B5EF4-FFF2-40B4-BE49-F238E27FC236}">
                    <a16:creationId xmlns:a16="http://schemas.microsoft.com/office/drawing/2014/main" id="{4A2FAEB4-21D6-E9E2-068D-6B6D7EF88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2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3" name="Line 6727">
                <a:extLst>
                  <a:ext uri="{FF2B5EF4-FFF2-40B4-BE49-F238E27FC236}">
                    <a16:creationId xmlns:a16="http://schemas.microsoft.com/office/drawing/2014/main" id="{C51110BD-1FBB-18AD-2CAD-0F429D07C1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6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4" name="Line 6728">
                <a:extLst>
                  <a:ext uri="{FF2B5EF4-FFF2-40B4-BE49-F238E27FC236}">
                    <a16:creationId xmlns:a16="http://schemas.microsoft.com/office/drawing/2014/main" id="{BFFB2F45-7C3F-0C74-98A0-1369552A4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5" name="Line 6729">
                <a:extLst>
                  <a:ext uri="{FF2B5EF4-FFF2-40B4-BE49-F238E27FC236}">
                    <a16:creationId xmlns:a16="http://schemas.microsoft.com/office/drawing/2014/main" id="{AABFAD48-2FA2-7775-B55A-285825060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6" name="Line 6730">
                <a:extLst>
                  <a:ext uri="{FF2B5EF4-FFF2-40B4-BE49-F238E27FC236}">
                    <a16:creationId xmlns:a16="http://schemas.microsoft.com/office/drawing/2014/main" id="{ED83B90D-8B60-9C4E-546C-34287B8888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7" name="Line 6731">
                <a:extLst>
                  <a:ext uri="{FF2B5EF4-FFF2-40B4-BE49-F238E27FC236}">
                    <a16:creationId xmlns:a16="http://schemas.microsoft.com/office/drawing/2014/main" id="{AE1FB281-AE97-27AD-8024-D798FA723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1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8" name="Line 6732">
                <a:extLst>
                  <a:ext uri="{FF2B5EF4-FFF2-40B4-BE49-F238E27FC236}">
                    <a16:creationId xmlns:a16="http://schemas.microsoft.com/office/drawing/2014/main" id="{C807EF63-6534-56F1-35D8-9810BA23B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89" name="Line 6733">
                <a:extLst>
                  <a:ext uri="{FF2B5EF4-FFF2-40B4-BE49-F238E27FC236}">
                    <a16:creationId xmlns:a16="http://schemas.microsoft.com/office/drawing/2014/main" id="{2C0BDCA9-54C1-BEF6-A9E9-81D5F7EC48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0" name="Line 6734">
                <a:extLst>
                  <a:ext uri="{FF2B5EF4-FFF2-40B4-BE49-F238E27FC236}">
                    <a16:creationId xmlns:a16="http://schemas.microsoft.com/office/drawing/2014/main" id="{A7E406F7-2C28-0235-D4DF-B7A1F74B0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2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1" name="Line 6735">
                <a:extLst>
                  <a:ext uri="{FF2B5EF4-FFF2-40B4-BE49-F238E27FC236}">
                    <a16:creationId xmlns:a16="http://schemas.microsoft.com/office/drawing/2014/main" id="{273467F1-23F3-9FA6-E61F-378D94A13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6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2" name="Line 6736">
                <a:extLst>
                  <a:ext uri="{FF2B5EF4-FFF2-40B4-BE49-F238E27FC236}">
                    <a16:creationId xmlns:a16="http://schemas.microsoft.com/office/drawing/2014/main" id="{B14B6C79-6ED4-3629-9AA1-E1BF94661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0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3" name="Line 6737">
                <a:extLst>
                  <a:ext uri="{FF2B5EF4-FFF2-40B4-BE49-F238E27FC236}">
                    <a16:creationId xmlns:a16="http://schemas.microsoft.com/office/drawing/2014/main" id="{402A7FF8-8A6F-634A-ED6D-933E8356D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4" name="Line 6738">
                <a:extLst>
                  <a:ext uri="{FF2B5EF4-FFF2-40B4-BE49-F238E27FC236}">
                    <a16:creationId xmlns:a16="http://schemas.microsoft.com/office/drawing/2014/main" id="{7804AC7C-7A66-FF67-3217-2238649B8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8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5" name="Line 6739">
                <a:extLst>
                  <a:ext uri="{FF2B5EF4-FFF2-40B4-BE49-F238E27FC236}">
                    <a16:creationId xmlns:a16="http://schemas.microsoft.com/office/drawing/2014/main" id="{A9A6FD14-F3E7-6604-1609-653EC5268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2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6" name="Line 6740">
                <a:extLst>
                  <a:ext uri="{FF2B5EF4-FFF2-40B4-BE49-F238E27FC236}">
                    <a16:creationId xmlns:a16="http://schemas.microsoft.com/office/drawing/2014/main" id="{BDAF2BEC-0EB5-EC58-8A05-E3538F11C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6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7" name="Line 6741">
                <a:extLst>
                  <a:ext uri="{FF2B5EF4-FFF2-40B4-BE49-F238E27FC236}">
                    <a16:creationId xmlns:a16="http://schemas.microsoft.com/office/drawing/2014/main" id="{86438CBE-8C04-7D91-082E-82A286007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8" name="Line 6742">
                <a:extLst>
                  <a:ext uri="{FF2B5EF4-FFF2-40B4-BE49-F238E27FC236}">
                    <a16:creationId xmlns:a16="http://schemas.microsoft.com/office/drawing/2014/main" id="{523283DC-C2CB-1697-15E7-4CD4C838D6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99" name="Line 6743">
                <a:extLst>
                  <a:ext uri="{FF2B5EF4-FFF2-40B4-BE49-F238E27FC236}">
                    <a16:creationId xmlns:a16="http://schemas.microsoft.com/office/drawing/2014/main" id="{B2B21284-FA90-654A-171E-7ACBA01A1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0" name="Line 6744">
                <a:extLst>
                  <a:ext uri="{FF2B5EF4-FFF2-40B4-BE49-F238E27FC236}">
                    <a16:creationId xmlns:a16="http://schemas.microsoft.com/office/drawing/2014/main" id="{EAC516FF-3876-FC5D-6849-D409E45B4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3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1" name="Line 6745">
                <a:extLst>
                  <a:ext uri="{FF2B5EF4-FFF2-40B4-BE49-F238E27FC236}">
                    <a16:creationId xmlns:a16="http://schemas.microsoft.com/office/drawing/2014/main" id="{F0D90CDE-3B26-2946-35C1-F4256ADAF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2" name="Line 6746">
                <a:extLst>
                  <a:ext uri="{FF2B5EF4-FFF2-40B4-BE49-F238E27FC236}">
                    <a16:creationId xmlns:a16="http://schemas.microsoft.com/office/drawing/2014/main" id="{26B2463A-5C88-B171-5F2E-9E7F7931A6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3" name="Line 6747">
                <a:extLst>
                  <a:ext uri="{FF2B5EF4-FFF2-40B4-BE49-F238E27FC236}">
                    <a16:creationId xmlns:a16="http://schemas.microsoft.com/office/drawing/2014/main" id="{5B602338-9EE0-8B23-D716-DF35DA10C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6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4" name="Line 6748">
                <a:extLst>
                  <a:ext uri="{FF2B5EF4-FFF2-40B4-BE49-F238E27FC236}">
                    <a16:creationId xmlns:a16="http://schemas.microsoft.com/office/drawing/2014/main" id="{89BC863B-116E-4B23-497A-DB3EB8A5D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5" name="Line 6749">
                <a:extLst>
                  <a:ext uri="{FF2B5EF4-FFF2-40B4-BE49-F238E27FC236}">
                    <a16:creationId xmlns:a16="http://schemas.microsoft.com/office/drawing/2014/main" id="{B807D657-F3F2-0573-D978-AEE21936F5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6" name="Line 6750">
                <a:extLst>
                  <a:ext uri="{FF2B5EF4-FFF2-40B4-BE49-F238E27FC236}">
                    <a16:creationId xmlns:a16="http://schemas.microsoft.com/office/drawing/2014/main" id="{0DFB2225-40F1-DB80-0CDF-081D26EFC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8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7" name="Line 6751">
                <a:extLst>
                  <a:ext uri="{FF2B5EF4-FFF2-40B4-BE49-F238E27FC236}">
                    <a16:creationId xmlns:a16="http://schemas.microsoft.com/office/drawing/2014/main" id="{33F99AEF-ADDF-57C7-1D91-B346B12DF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2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8" name="Line 6752">
                <a:extLst>
                  <a:ext uri="{FF2B5EF4-FFF2-40B4-BE49-F238E27FC236}">
                    <a16:creationId xmlns:a16="http://schemas.microsoft.com/office/drawing/2014/main" id="{753CEAE6-2104-2F69-2A11-8CCA22F2D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09" name="Line 6753">
                <a:extLst>
                  <a:ext uri="{FF2B5EF4-FFF2-40B4-BE49-F238E27FC236}">
                    <a16:creationId xmlns:a16="http://schemas.microsoft.com/office/drawing/2014/main" id="{FA265E97-60F8-9F75-1928-A93295BBC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1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0" name="Line 6754">
                <a:extLst>
                  <a:ext uri="{FF2B5EF4-FFF2-40B4-BE49-F238E27FC236}">
                    <a16:creationId xmlns:a16="http://schemas.microsoft.com/office/drawing/2014/main" id="{9F449AE4-E9E6-C62D-5FEE-07AD465BFB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1" name="Line 6755">
                <a:extLst>
                  <a:ext uri="{FF2B5EF4-FFF2-40B4-BE49-F238E27FC236}">
                    <a16:creationId xmlns:a16="http://schemas.microsoft.com/office/drawing/2014/main" id="{E96443A5-5313-5991-B405-1D253F34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8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2" name="Line 6756">
                <a:extLst>
                  <a:ext uri="{FF2B5EF4-FFF2-40B4-BE49-F238E27FC236}">
                    <a16:creationId xmlns:a16="http://schemas.microsoft.com/office/drawing/2014/main" id="{DA2B6373-2F8D-FFFC-AF00-29D805FB8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2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3" name="Line 6757">
                <a:extLst>
                  <a:ext uri="{FF2B5EF4-FFF2-40B4-BE49-F238E27FC236}">
                    <a16:creationId xmlns:a16="http://schemas.microsoft.com/office/drawing/2014/main" id="{3271D283-2FD8-F757-5EED-7E73B1BB5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6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4" name="Line 6758">
                <a:extLst>
                  <a:ext uri="{FF2B5EF4-FFF2-40B4-BE49-F238E27FC236}">
                    <a16:creationId xmlns:a16="http://schemas.microsoft.com/office/drawing/2014/main" id="{79BE5648-201E-41F8-02A3-6FABC034D6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0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5" name="Line 6759">
                <a:extLst>
                  <a:ext uri="{FF2B5EF4-FFF2-40B4-BE49-F238E27FC236}">
                    <a16:creationId xmlns:a16="http://schemas.microsoft.com/office/drawing/2014/main" id="{8FE87732-E317-F53F-DB22-E25B6CC9C6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4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6" name="Line 6760">
                <a:extLst>
                  <a:ext uri="{FF2B5EF4-FFF2-40B4-BE49-F238E27FC236}">
                    <a16:creationId xmlns:a16="http://schemas.microsoft.com/office/drawing/2014/main" id="{E6CAE9FA-AAE2-7C29-7594-AEE7567BC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7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7" name="Line 6761">
                <a:extLst>
                  <a:ext uri="{FF2B5EF4-FFF2-40B4-BE49-F238E27FC236}">
                    <a16:creationId xmlns:a16="http://schemas.microsoft.com/office/drawing/2014/main" id="{C5576940-BB13-5A84-71AE-AC9C36BE7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1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8" name="Line 6762">
                <a:extLst>
                  <a:ext uri="{FF2B5EF4-FFF2-40B4-BE49-F238E27FC236}">
                    <a16:creationId xmlns:a16="http://schemas.microsoft.com/office/drawing/2014/main" id="{C730847A-BD27-A20E-B6C1-FCC977A90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19" name="Line 6763">
                <a:extLst>
                  <a:ext uri="{FF2B5EF4-FFF2-40B4-BE49-F238E27FC236}">
                    <a16:creationId xmlns:a16="http://schemas.microsoft.com/office/drawing/2014/main" id="{CAED46D4-1FDB-5636-220D-A3F82318F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8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0" name="Line 6764">
                <a:extLst>
                  <a:ext uri="{FF2B5EF4-FFF2-40B4-BE49-F238E27FC236}">
                    <a16:creationId xmlns:a16="http://schemas.microsoft.com/office/drawing/2014/main" id="{11BF09B5-929F-1178-EB55-AD582F442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1" name="Line 6765">
                <a:extLst>
                  <a:ext uri="{FF2B5EF4-FFF2-40B4-BE49-F238E27FC236}">
                    <a16:creationId xmlns:a16="http://schemas.microsoft.com/office/drawing/2014/main" id="{FF4F2461-5269-E600-2D88-1EB3A2070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2" name="Line 6766">
                <a:extLst>
                  <a:ext uri="{FF2B5EF4-FFF2-40B4-BE49-F238E27FC236}">
                    <a16:creationId xmlns:a16="http://schemas.microsoft.com/office/drawing/2014/main" id="{77D977C0-E5F7-BB63-E681-ED5CE3F5D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3" name="Line 6767">
                <a:extLst>
                  <a:ext uri="{FF2B5EF4-FFF2-40B4-BE49-F238E27FC236}">
                    <a16:creationId xmlns:a16="http://schemas.microsoft.com/office/drawing/2014/main" id="{8D269ADC-1139-AB87-616C-180535F0F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4" name="Line 6768">
                <a:extLst>
                  <a:ext uri="{FF2B5EF4-FFF2-40B4-BE49-F238E27FC236}">
                    <a16:creationId xmlns:a16="http://schemas.microsoft.com/office/drawing/2014/main" id="{381AD7C3-AD89-878B-C25B-72A7665FAE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6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5" name="Line 6769">
                <a:extLst>
                  <a:ext uri="{FF2B5EF4-FFF2-40B4-BE49-F238E27FC236}">
                    <a16:creationId xmlns:a16="http://schemas.microsoft.com/office/drawing/2014/main" id="{34C6126F-9BFE-5516-A5D1-494C42CEF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6" name="Line 6770">
                <a:extLst>
                  <a:ext uri="{FF2B5EF4-FFF2-40B4-BE49-F238E27FC236}">
                    <a16:creationId xmlns:a16="http://schemas.microsoft.com/office/drawing/2014/main" id="{B11CFF0C-3F3C-8E70-99B4-40FCFA450E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5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7" name="Line 6771">
                <a:extLst>
                  <a:ext uri="{FF2B5EF4-FFF2-40B4-BE49-F238E27FC236}">
                    <a16:creationId xmlns:a16="http://schemas.microsoft.com/office/drawing/2014/main" id="{348B6C3E-BF4C-70E1-3584-037D3248A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8" name="Line 6772">
                <a:extLst>
                  <a:ext uri="{FF2B5EF4-FFF2-40B4-BE49-F238E27FC236}">
                    <a16:creationId xmlns:a16="http://schemas.microsoft.com/office/drawing/2014/main" id="{F3581EA9-810E-AABF-291D-147D92150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7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29" name="Line 6773">
                <a:extLst>
                  <a:ext uri="{FF2B5EF4-FFF2-40B4-BE49-F238E27FC236}">
                    <a16:creationId xmlns:a16="http://schemas.microsoft.com/office/drawing/2014/main" id="{12225B72-DEDA-FFE0-44D0-DFFE0A6AC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0" name="Line 6774">
                <a:extLst>
                  <a:ext uri="{FF2B5EF4-FFF2-40B4-BE49-F238E27FC236}">
                    <a16:creationId xmlns:a16="http://schemas.microsoft.com/office/drawing/2014/main" id="{1741736C-51F6-7545-FCFE-219C0F69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1" name="Line 6775">
                <a:extLst>
                  <a:ext uri="{FF2B5EF4-FFF2-40B4-BE49-F238E27FC236}">
                    <a16:creationId xmlns:a16="http://schemas.microsoft.com/office/drawing/2014/main" id="{4B135E34-E060-F10A-E458-73B39C6B3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2" name="Line 6776">
                <a:extLst>
                  <a:ext uri="{FF2B5EF4-FFF2-40B4-BE49-F238E27FC236}">
                    <a16:creationId xmlns:a16="http://schemas.microsoft.com/office/drawing/2014/main" id="{2F17D6C6-C93B-42DE-10EA-388A956A1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3" name="Line 6777">
                <a:extLst>
                  <a:ext uri="{FF2B5EF4-FFF2-40B4-BE49-F238E27FC236}">
                    <a16:creationId xmlns:a16="http://schemas.microsoft.com/office/drawing/2014/main" id="{5D1CDF26-6DD0-EABA-2483-8F90B202E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3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4" name="Line 6778">
                <a:extLst>
                  <a:ext uri="{FF2B5EF4-FFF2-40B4-BE49-F238E27FC236}">
                    <a16:creationId xmlns:a16="http://schemas.microsoft.com/office/drawing/2014/main" id="{FB1A131A-85C6-210D-47AF-8D7CE33E3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8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5" name="Line 6779">
                <a:extLst>
                  <a:ext uri="{FF2B5EF4-FFF2-40B4-BE49-F238E27FC236}">
                    <a16:creationId xmlns:a16="http://schemas.microsoft.com/office/drawing/2014/main" id="{F1A5B3FC-615F-88CA-AE33-22B7E979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6" name="Line 6780">
                <a:extLst>
                  <a:ext uri="{FF2B5EF4-FFF2-40B4-BE49-F238E27FC236}">
                    <a16:creationId xmlns:a16="http://schemas.microsoft.com/office/drawing/2014/main" id="{BADB575C-AA9A-883C-9026-6D7B3EDEA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7" name="Line 6781">
                <a:extLst>
                  <a:ext uri="{FF2B5EF4-FFF2-40B4-BE49-F238E27FC236}">
                    <a16:creationId xmlns:a16="http://schemas.microsoft.com/office/drawing/2014/main" id="{27860FDF-7960-1FF0-54AC-3D2544E5F6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8" name="Line 6782">
                <a:extLst>
                  <a:ext uri="{FF2B5EF4-FFF2-40B4-BE49-F238E27FC236}">
                    <a16:creationId xmlns:a16="http://schemas.microsoft.com/office/drawing/2014/main" id="{BC391B7C-CD6B-B7CA-8BA6-9340428FB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2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39" name="Line 6783">
                <a:extLst>
                  <a:ext uri="{FF2B5EF4-FFF2-40B4-BE49-F238E27FC236}">
                    <a16:creationId xmlns:a16="http://schemas.microsoft.com/office/drawing/2014/main" id="{7CC80458-2973-2712-4E63-C8B40317FA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4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0" name="Line 6784">
                <a:extLst>
                  <a:ext uri="{FF2B5EF4-FFF2-40B4-BE49-F238E27FC236}">
                    <a16:creationId xmlns:a16="http://schemas.microsoft.com/office/drawing/2014/main" id="{7BC6AEB8-BB49-B460-6D1D-C387F58F9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7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1" name="Line 6785">
                <a:extLst>
                  <a:ext uri="{FF2B5EF4-FFF2-40B4-BE49-F238E27FC236}">
                    <a16:creationId xmlns:a16="http://schemas.microsoft.com/office/drawing/2014/main" id="{1B06F7EA-12D1-2D88-151A-777650DBBC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2" name="Line 6786">
                <a:extLst>
                  <a:ext uri="{FF2B5EF4-FFF2-40B4-BE49-F238E27FC236}">
                    <a16:creationId xmlns:a16="http://schemas.microsoft.com/office/drawing/2014/main" id="{7DF2F710-3B13-A931-B70F-7CA1AF870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3" name="Line 6787">
                <a:extLst>
                  <a:ext uri="{FF2B5EF4-FFF2-40B4-BE49-F238E27FC236}">
                    <a16:creationId xmlns:a16="http://schemas.microsoft.com/office/drawing/2014/main" id="{3DF2DF14-2918-A18B-1AC8-397362AF5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4" name="Line 6788">
                <a:extLst>
                  <a:ext uri="{FF2B5EF4-FFF2-40B4-BE49-F238E27FC236}">
                    <a16:creationId xmlns:a16="http://schemas.microsoft.com/office/drawing/2014/main" id="{FB575E8B-FAAF-3BDC-1513-CE607DC78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5" name="Line 6789">
                <a:extLst>
                  <a:ext uri="{FF2B5EF4-FFF2-40B4-BE49-F238E27FC236}">
                    <a16:creationId xmlns:a16="http://schemas.microsoft.com/office/drawing/2014/main" id="{1B390CA6-B8CA-6E2F-39E4-5FA57C72B1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6" name="Line 6790">
                <a:extLst>
                  <a:ext uri="{FF2B5EF4-FFF2-40B4-BE49-F238E27FC236}">
                    <a16:creationId xmlns:a16="http://schemas.microsoft.com/office/drawing/2014/main" id="{4202CDFD-5F7C-6A04-E310-AAD1E7C35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7" name="Line 6791">
                <a:extLst>
                  <a:ext uri="{FF2B5EF4-FFF2-40B4-BE49-F238E27FC236}">
                    <a16:creationId xmlns:a16="http://schemas.microsoft.com/office/drawing/2014/main" id="{440DD9E6-AC75-9A88-709A-E8BFEF361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8" name="Line 6792">
                <a:extLst>
                  <a:ext uri="{FF2B5EF4-FFF2-40B4-BE49-F238E27FC236}">
                    <a16:creationId xmlns:a16="http://schemas.microsoft.com/office/drawing/2014/main" id="{7FC630AD-974D-FE47-BA2F-C615ADBB3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49" name="Line 6793">
                <a:extLst>
                  <a:ext uri="{FF2B5EF4-FFF2-40B4-BE49-F238E27FC236}">
                    <a16:creationId xmlns:a16="http://schemas.microsoft.com/office/drawing/2014/main" id="{AD653175-A5B9-3231-54E7-0D1732CB3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7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0" name="Line 6794">
                <a:extLst>
                  <a:ext uri="{FF2B5EF4-FFF2-40B4-BE49-F238E27FC236}">
                    <a16:creationId xmlns:a16="http://schemas.microsoft.com/office/drawing/2014/main" id="{2A13CE0E-D93B-EE27-66E5-159A56638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4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1" name="Line 6795">
                <a:extLst>
                  <a:ext uri="{FF2B5EF4-FFF2-40B4-BE49-F238E27FC236}">
                    <a16:creationId xmlns:a16="http://schemas.microsoft.com/office/drawing/2014/main" id="{73C75878-BFEF-143B-6CC1-45C50B2CB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2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2" name="Line 6796">
                <a:extLst>
                  <a:ext uri="{FF2B5EF4-FFF2-40B4-BE49-F238E27FC236}">
                    <a16:creationId xmlns:a16="http://schemas.microsoft.com/office/drawing/2014/main" id="{650F78A7-AA19-08E4-1993-BBD458E402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8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3" name="Line 6797">
                <a:extLst>
                  <a:ext uri="{FF2B5EF4-FFF2-40B4-BE49-F238E27FC236}">
                    <a16:creationId xmlns:a16="http://schemas.microsoft.com/office/drawing/2014/main" id="{18DE8473-E519-EE77-D197-7FCCFCD0C5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4" name="Line 6798">
                <a:extLst>
                  <a:ext uri="{FF2B5EF4-FFF2-40B4-BE49-F238E27FC236}">
                    <a16:creationId xmlns:a16="http://schemas.microsoft.com/office/drawing/2014/main" id="{94641B55-0726-7961-7C1D-12C1D51E0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5" name="Line 6799">
                <a:extLst>
                  <a:ext uri="{FF2B5EF4-FFF2-40B4-BE49-F238E27FC236}">
                    <a16:creationId xmlns:a16="http://schemas.microsoft.com/office/drawing/2014/main" id="{9B1B992A-2AC3-CB1B-6642-D08A8C437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8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6" name="Line 6800">
                <a:extLst>
                  <a:ext uri="{FF2B5EF4-FFF2-40B4-BE49-F238E27FC236}">
                    <a16:creationId xmlns:a16="http://schemas.microsoft.com/office/drawing/2014/main" id="{868EC1A2-AC7C-C16B-C0CB-C348B5F3E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3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7" name="Line 6801">
                <a:extLst>
                  <a:ext uri="{FF2B5EF4-FFF2-40B4-BE49-F238E27FC236}">
                    <a16:creationId xmlns:a16="http://schemas.microsoft.com/office/drawing/2014/main" id="{569553A5-842E-70F4-1F6A-0C87ACE4A8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8" name="Line 6802">
                <a:extLst>
                  <a:ext uri="{FF2B5EF4-FFF2-40B4-BE49-F238E27FC236}">
                    <a16:creationId xmlns:a16="http://schemas.microsoft.com/office/drawing/2014/main" id="{7B276E97-0BBA-9D31-D3C1-39D7E59D3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59" name="Line 6803">
                <a:extLst>
                  <a:ext uri="{FF2B5EF4-FFF2-40B4-BE49-F238E27FC236}">
                    <a16:creationId xmlns:a16="http://schemas.microsoft.com/office/drawing/2014/main" id="{212A3165-D375-7015-278E-270EF3E34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0" name="Line 6804">
                <a:extLst>
                  <a:ext uri="{FF2B5EF4-FFF2-40B4-BE49-F238E27FC236}">
                    <a16:creationId xmlns:a16="http://schemas.microsoft.com/office/drawing/2014/main" id="{0D076083-DE14-C431-12D5-BB89D6CB5C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1" name="Line 6805">
                <a:extLst>
                  <a:ext uri="{FF2B5EF4-FFF2-40B4-BE49-F238E27FC236}">
                    <a16:creationId xmlns:a16="http://schemas.microsoft.com/office/drawing/2014/main" id="{0412A7A2-3DCC-8E8F-153D-ABEE67853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7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2" name="Line 6806">
                <a:extLst>
                  <a:ext uri="{FF2B5EF4-FFF2-40B4-BE49-F238E27FC236}">
                    <a16:creationId xmlns:a16="http://schemas.microsoft.com/office/drawing/2014/main" id="{CA4E8D4A-D55D-9F58-C2A2-3DD5B774A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3" name="Line 6807">
                <a:extLst>
                  <a:ext uri="{FF2B5EF4-FFF2-40B4-BE49-F238E27FC236}">
                    <a16:creationId xmlns:a16="http://schemas.microsoft.com/office/drawing/2014/main" id="{84D58370-8853-F576-F0E3-188B60537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65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4" name="Line 6808">
                <a:extLst>
                  <a:ext uri="{FF2B5EF4-FFF2-40B4-BE49-F238E27FC236}">
                    <a16:creationId xmlns:a16="http://schemas.microsoft.com/office/drawing/2014/main" id="{ECB82C81-2667-94B0-FC68-7CDE980BF9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5" name="Line 6809">
                <a:extLst>
                  <a:ext uri="{FF2B5EF4-FFF2-40B4-BE49-F238E27FC236}">
                    <a16:creationId xmlns:a16="http://schemas.microsoft.com/office/drawing/2014/main" id="{8A2F27DB-7C6A-F7A3-2473-59B59F5F4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6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6" name="Line 6810">
                <a:extLst>
                  <a:ext uri="{FF2B5EF4-FFF2-40B4-BE49-F238E27FC236}">
                    <a16:creationId xmlns:a16="http://schemas.microsoft.com/office/drawing/2014/main" id="{70B34C0B-3450-45D5-3A9B-CF17CF8C9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2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7" name="Line 6811">
                <a:extLst>
                  <a:ext uri="{FF2B5EF4-FFF2-40B4-BE49-F238E27FC236}">
                    <a16:creationId xmlns:a16="http://schemas.microsoft.com/office/drawing/2014/main" id="{9266D086-8D06-1271-4BCB-ACB299696B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9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8" name="Line 6812">
                <a:extLst>
                  <a:ext uri="{FF2B5EF4-FFF2-40B4-BE49-F238E27FC236}">
                    <a16:creationId xmlns:a16="http://schemas.microsoft.com/office/drawing/2014/main" id="{D034D153-77B5-3B93-9BD5-7E9C276B7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69" name="Line 6813">
                <a:extLst>
                  <a:ext uri="{FF2B5EF4-FFF2-40B4-BE49-F238E27FC236}">
                    <a16:creationId xmlns:a16="http://schemas.microsoft.com/office/drawing/2014/main" id="{06FF67BD-D7B4-BAB2-13F0-82C280EE3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0" name="Line 6814">
                <a:extLst>
                  <a:ext uri="{FF2B5EF4-FFF2-40B4-BE49-F238E27FC236}">
                    <a16:creationId xmlns:a16="http://schemas.microsoft.com/office/drawing/2014/main" id="{749811CE-6536-DB20-7640-B30B54292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8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1" name="Line 6815">
                <a:extLst>
                  <a:ext uri="{FF2B5EF4-FFF2-40B4-BE49-F238E27FC236}">
                    <a16:creationId xmlns:a16="http://schemas.microsoft.com/office/drawing/2014/main" id="{E9C6F430-344D-05FA-A4FA-9161019B1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2" name="Line 6816">
                <a:extLst>
                  <a:ext uri="{FF2B5EF4-FFF2-40B4-BE49-F238E27FC236}">
                    <a16:creationId xmlns:a16="http://schemas.microsoft.com/office/drawing/2014/main" id="{827D6663-377C-1DB1-C1CA-51CB09527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1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3" name="Line 6817">
                <a:extLst>
                  <a:ext uri="{FF2B5EF4-FFF2-40B4-BE49-F238E27FC236}">
                    <a16:creationId xmlns:a16="http://schemas.microsoft.com/office/drawing/2014/main" id="{B8E1CB73-FDA1-FD59-72DC-6D043786B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7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4" name="Line 6818">
                <a:extLst>
                  <a:ext uri="{FF2B5EF4-FFF2-40B4-BE49-F238E27FC236}">
                    <a16:creationId xmlns:a16="http://schemas.microsoft.com/office/drawing/2014/main" id="{8F762CFF-4D95-75D0-F1C9-F8B44EC6F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4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5" name="Line 6819">
                <a:extLst>
                  <a:ext uri="{FF2B5EF4-FFF2-40B4-BE49-F238E27FC236}">
                    <a16:creationId xmlns:a16="http://schemas.microsoft.com/office/drawing/2014/main" id="{5C59EC47-BAD0-2CCA-C570-B02E37079A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0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6" name="Line 6820">
                <a:extLst>
                  <a:ext uri="{FF2B5EF4-FFF2-40B4-BE49-F238E27FC236}">
                    <a16:creationId xmlns:a16="http://schemas.microsoft.com/office/drawing/2014/main" id="{3944C212-C6B9-DAB5-7522-8A766A33C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6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7" name="Line 6821">
                <a:extLst>
                  <a:ext uri="{FF2B5EF4-FFF2-40B4-BE49-F238E27FC236}">
                    <a16:creationId xmlns:a16="http://schemas.microsoft.com/office/drawing/2014/main" id="{A802D45A-C47C-0578-9FE3-AC0C70F01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2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8" name="Line 6822">
                <a:extLst>
                  <a:ext uri="{FF2B5EF4-FFF2-40B4-BE49-F238E27FC236}">
                    <a16:creationId xmlns:a16="http://schemas.microsoft.com/office/drawing/2014/main" id="{1CF26C94-CFA9-284A-B98A-7856FF763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8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79" name="Line 6823">
                <a:extLst>
                  <a:ext uri="{FF2B5EF4-FFF2-40B4-BE49-F238E27FC236}">
                    <a16:creationId xmlns:a16="http://schemas.microsoft.com/office/drawing/2014/main" id="{6C4D24F8-B157-63CD-4762-BA94EFD0C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0" name="Line 6824">
                <a:extLst>
                  <a:ext uri="{FF2B5EF4-FFF2-40B4-BE49-F238E27FC236}">
                    <a16:creationId xmlns:a16="http://schemas.microsoft.com/office/drawing/2014/main" id="{8262427B-122D-6690-1ED1-6AF7C45DD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1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1" name="Line 6825">
                <a:extLst>
                  <a:ext uri="{FF2B5EF4-FFF2-40B4-BE49-F238E27FC236}">
                    <a16:creationId xmlns:a16="http://schemas.microsoft.com/office/drawing/2014/main" id="{40E04A4A-BA15-D839-6824-9BB7DA5FB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6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2" name="Line 6826">
                <a:extLst>
                  <a:ext uri="{FF2B5EF4-FFF2-40B4-BE49-F238E27FC236}">
                    <a16:creationId xmlns:a16="http://schemas.microsoft.com/office/drawing/2014/main" id="{B51700E2-9BCC-1EB1-B28E-DF09983E0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2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3" name="Line 6827">
                <a:extLst>
                  <a:ext uri="{FF2B5EF4-FFF2-40B4-BE49-F238E27FC236}">
                    <a16:creationId xmlns:a16="http://schemas.microsoft.com/office/drawing/2014/main" id="{3D886F35-D5FA-0AF7-2701-B794F929C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8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4" name="Line 6828">
                <a:extLst>
                  <a:ext uri="{FF2B5EF4-FFF2-40B4-BE49-F238E27FC236}">
                    <a16:creationId xmlns:a16="http://schemas.microsoft.com/office/drawing/2014/main" id="{88B9A9E1-B794-21AA-4DCE-FBB56B420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5" name="Line 6829">
                <a:extLst>
                  <a:ext uri="{FF2B5EF4-FFF2-40B4-BE49-F238E27FC236}">
                    <a16:creationId xmlns:a16="http://schemas.microsoft.com/office/drawing/2014/main" id="{532EFA64-857C-EE98-0BA0-82C7E9454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6" name="Line 6830">
                <a:extLst>
                  <a:ext uri="{FF2B5EF4-FFF2-40B4-BE49-F238E27FC236}">
                    <a16:creationId xmlns:a16="http://schemas.microsoft.com/office/drawing/2014/main" id="{1DD5D1DD-4106-8A18-62A7-39B59F0956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7" name="Line 6831">
                <a:extLst>
                  <a:ext uri="{FF2B5EF4-FFF2-40B4-BE49-F238E27FC236}">
                    <a16:creationId xmlns:a16="http://schemas.microsoft.com/office/drawing/2014/main" id="{49A30DC1-D712-2754-F793-3BC383B78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8" name="Line 6832">
                <a:extLst>
                  <a:ext uri="{FF2B5EF4-FFF2-40B4-BE49-F238E27FC236}">
                    <a16:creationId xmlns:a16="http://schemas.microsoft.com/office/drawing/2014/main" id="{5B7641F1-3A5E-0036-0970-FC653AF2F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89" name="Freeform 6833">
                <a:extLst>
                  <a:ext uri="{FF2B5EF4-FFF2-40B4-BE49-F238E27FC236}">
                    <a16:creationId xmlns:a16="http://schemas.microsoft.com/office/drawing/2014/main" id="{C9FFBBCD-3115-A38B-D5AF-936430C8A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0" name="Freeform 6834">
                <a:extLst>
                  <a:ext uri="{FF2B5EF4-FFF2-40B4-BE49-F238E27FC236}">
                    <a16:creationId xmlns:a16="http://schemas.microsoft.com/office/drawing/2014/main" id="{0BF9324D-75F9-2A69-6092-A04F8250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1" name="Freeform 6835">
                <a:extLst>
                  <a:ext uri="{FF2B5EF4-FFF2-40B4-BE49-F238E27FC236}">
                    <a16:creationId xmlns:a16="http://schemas.microsoft.com/office/drawing/2014/main" id="{ED052D75-FBC7-1E64-F9E1-3A1F1535D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2" name="Line 6836">
                <a:extLst>
                  <a:ext uri="{FF2B5EF4-FFF2-40B4-BE49-F238E27FC236}">
                    <a16:creationId xmlns:a16="http://schemas.microsoft.com/office/drawing/2014/main" id="{5644689A-09EE-BF5D-16A4-F13C73C50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3" name="Freeform 6837">
                <a:extLst>
                  <a:ext uri="{FF2B5EF4-FFF2-40B4-BE49-F238E27FC236}">
                    <a16:creationId xmlns:a16="http://schemas.microsoft.com/office/drawing/2014/main" id="{335B64E0-9370-71BE-605D-9DD10AFD4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4" name="Line 6838">
                <a:extLst>
                  <a:ext uri="{FF2B5EF4-FFF2-40B4-BE49-F238E27FC236}">
                    <a16:creationId xmlns:a16="http://schemas.microsoft.com/office/drawing/2014/main" id="{03C3985A-16E8-8BD7-67DA-A75D720699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5" name="Freeform 6839">
                <a:extLst>
                  <a:ext uri="{FF2B5EF4-FFF2-40B4-BE49-F238E27FC236}">
                    <a16:creationId xmlns:a16="http://schemas.microsoft.com/office/drawing/2014/main" id="{25670E86-6388-D45A-394A-D83451A6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6" name="Line 6840">
                <a:extLst>
                  <a:ext uri="{FF2B5EF4-FFF2-40B4-BE49-F238E27FC236}">
                    <a16:creationId xmlns:a16="http://schemas.microsoft.com/office/drawing/2014/main" id="{695A617F-B613-88FD-D228-AA4AA64F50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7" name="Freeform 6841">
                <a:extLst>
                  <a:ext uri="{FF2B5EF4-FFF2-40B4-BE49-F238E27FC236}">
                    <a16:creationId xmlns:a16="http://schemas.microsoft.com/office/drawing/2014/main" id="{60F2ABB1-BE09-41E0-AA20-6387CD18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8" name="Line 6842">
                <a:extLst>
                  <a:ext uri="{FF2B5EF4-FFF2-40B4-BE49-F238E27FC236}">
                    <a16:creationId xmlns:a16="http://schemas.microsoft.com/office/drawing/2014/main" id="{017D7C1A-60D4-6057-C3A6-CC27C09A5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999" name="Freeform 6843">
                <a:extLst>
                  <a:ext uri="{FF2B5EF4-FFF2-40B4-BE49-F238E27FC236}">
                    <a16:creationId xmlns:a16="http://schemas.microsoft.com/office/drawing/2014/main" id="{D4903C41-2C43-E673-1FCA-80FE53E1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0" name="Freeform 6844">
                <a:extLst>
                  <a:ext uri="{FF2B5EF4-FFF2-40B4-BE49-F238E27FC236}">
                    <a16:creationId xmlns:a16="http://schemas.microsoft.com/office/drawing/2014/main" id="{E06D9D88-CCAC-4C62-0D90-4176F2CD5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1" name="Freeform 6845">
                <a:extLst>
                  <a:ext uri="{FF2B5EF4-FFF2-40B4-BE49-F238E27FC236}">
                    <a16:creationId xmlns:a16="http://schemas.microsoft.com/office/drawing/2014/main" id="{B3A199CB-8097-6C81-FA9E-9532A788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2" name="Line 6846">
                <a:extLst>
                  <a:ext uri="{FF2B5EF4-FFF2-40B4-BE49-F238E27FC236}">
                    <a16:creationId xmlns:a16="http://schemas.microsoft.com/office/drawing/2014/main" id="{8146139B-B0B5-F37A-1ABB-8E10B7C5F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3" name="Freeform 6847">
                <a:extLst>
                  <a:ext uri="{FF2B5EF4-FFF2-40B4-BE49-F238E27FC236}">
                    <a16:creationId xmlns:a16="http://schemas.microsoft.com/office/drawing/2014/main" id="{0AC86A07-62BD-3C23-FD48-34D2C8B54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4" name="Freeform 6848">
                <a:extLst>
                  <a:ext uri="{FF2B5EF4-FFF2-40B4-BE49-F238E27FC236}">
                    <a16:creationId xmlns:a16="http://schemas.microsoft.com/office/drawing/2014/main" id="{7903B922-E1CF-82D4-3E98-7B1AD812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837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5" name="Freeform 6849">
                <a:extLst>
                  <a:ext uri="{FF2B5EF4-FFF2-40B4-BE49-F238E27FC236}">
                    <a16:creationId xmlns:a16="http://schemas.microsoft.com/office/drawing/2014/main" id="{0147E809-B27E-9CEE-7BC5-76F0F7C28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6" name="Line 6850">
                <a:extLst>
                  <a:ext uri="{FF2B5EF4-FFF2-40B4-BE49-F238E27FC236}">
                    <a16:creationId xmlns:a16="http://schemas.microsoft.com/office/drawing/2014/main" id="{1FDEC33F-0581-A556-CAD8-282D66550C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7" name="Freeform 6851">
                <a:extLst>
                  <a:ext uri="{FF2B5EF4-FFF2-40B4-BE49-F238E27FC236}">
                    <a16:creationId xmlns:a16="http://schemas.microsoft.com/office/drawing/2014/main" id="{7A5A7F7A-7B8C-2840-6ABD-54B969F7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8" name="Freeform 6852">
                <a:extLst>
                  <a:ext uri="{FF2B5EF4-FFF2-40B4-BE49-F238E27FC236}">
                    <a16:creationId xmlns:a16="http://schemas.microsoft.com/office/drawing/2014/main" id="{467DCED0-7048-44A3-EB49-F5D5FB60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09" name="Freeform 6853">
                <a:extLst>
                  <a:ext uri="{FF2B5EF4-FFF2-40B4-BE49-F238E27FC236}">
                    <a16:creationId xmlns:a16="http://schemas.microsoft.com/office/drawing/2014/main" id="{F7F332EA-07A2-B256-1AFC-B617C4F41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0" name="Freeform 6854">
                <a:extLst>
                  <a:ext uri="{FF2B5EF4-FFF2-40B4-BE49-F238E27FC236}">
                    <a16:creationId xmlns:a16="http://schemas.microsoft.com/office/drawing/2014/main" id="{30B8ED6C-E97F-840E-14E1-C8D7A8DD3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5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0"/>
                    </a:moveTo>
                    <a:lnTo>
                      <a:pt x="8" y="4"/>
                    </a:lnTo>
                    <a:lnTo>
                      <a:pt x="8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70011" name="Line 6855">
                <a:extLst>
                  <a:ext uri="{FF2B5EF4-FFF2-40B4-BE49-F238E27FC236}">
                    <a16:creationId xmlns:a16="http://schemas.microsoft.com/office/drawing/2014/main" id="{95E4D3A9-00E9-FAF4-CE79-B4147C4B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3" name="Group 7057">
              <a:extLst>
                <a:ext uri="{FF2B5EF4-FFF2-40B4-BE49-F238E27FC236}">
                  <a16:creationId xmlns:a16="http://schemas.microsoft.com/office/drawing/2014/main" id="{733288F7-7F70-C182-9E9E-85EFC0E726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7" y="825"/>
              <a:ext cx="325" cy="779"/>
              <a:chOff x="2967" y="825"/>
              <a:chExt cx="325" cy="779"/>
            </a:xfrm>
          </p:grpSpPr>
          <p:sp>
            <p:nvSpPr>
              <p:cNvPr id="69612" name="Freeform 6857">
                <a:extLst>
                  <a:ext uri="{FF2B5EF4-FFF2-40B4-BE49-F238E27FC236}">
                    <a16:creationId xmlns:a16="http://schemas.microsoft.com/office/drawing/2014/main" id="{34F7BA90-BCD8-FA4D-CBA6-BE2B3A740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3" name="Freeform 6858">
                <a:extLst>
                  <a:ext uri="{FF2B5EF4-FFF2-40B4-BE49-F238E27FC236}">
                    <a16:creationId xmlns:a16="http://schemas.microsoft.com/office/drawing/2014/main" id="{815D85F1-5A1A-A3FF-08EC-0254C6746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4" name="Freeform 6859">
                <a:extLst>
                  <a:ext uri="{FF2B5EF4-FFF2-40B4-BE49-F238E27FC236}">
                    <a16:creationId xmlns:a16="http://schemas.microsoft.com/office/drawing/2014/main" id="{EBF31E20-275C-033F-0D53-5EDFDBDC2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5" name="Freeform 6860">
                <a:extLst>
                  <a:ext uri="{FF2B5EF4-FFF2-40B4-BE49-F238E27FC236}">
                    <a16:creationId xmlns:a16="http://schemas.microsoft.com/office/drawing/2014/main" id="{679A2D94-CE8A-B4E8-8596-483B54583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6" name="Freeform 6861">
                <a:extLst>
                  <a:ext uri="{FF2B5EF4-FFF2-40B4-BE49-F238E27FC236}">
                    <a16:creationId xmlns:a16="http://schemas.microsoft.com/office/drawing/2014/main" id="{A76D3143-E79F-CB41-3414-2F743E34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7" name="Freeform 6862">
                <a:extLst>
                  <a:ext uri="{FF2B5EF4-FFF2-40B4-BE49-F238E27FC236}">
                    <a16:creationId xmlns:a16="http://schemas.microsoft.com/office/drawing/2014/main" id="{C09A8A4F-F920-D946-B9CA-327375080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8" name="Freeform 6863">
                <a:extLst>
                  <a:ext uri="{FF2B5EF4-FFF2-40B4-BE49-F238E27FC236}">
                    <a16:creationId xmlns:a16="http://schemas.microsoft.com/office/drawing/2014/main" id="{988DCB55-3893-683D-C17A-D32251640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9" name="Freeform 6864">
                <a:extLst>
                  <a:ext uri="{FF2B5EF4-FFF2-40B4-BE49-F238E27FC236}">
                    <a16:creationId xmlns:a16="http://schemas.microsoft.com/office/drawing/2014/main" id="{C5F37FFD-9E4A-7CC5-F05D-D3392D0F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0" name="Freeform 6865">
                <a:extLst>
                  <a:ext uri="{FF2B5EF4-FFF2-40B4-BE49-F238E27FC236}">
                    <a16:creationId xmlns:a16="http://schemas.microsoft.com/office/drawing/2014/main" id="{C3781F6D-55A9-7F97-FEC4-6AFE836E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1" name="Line 6866">
                <a:extLst>
                  <a:ext uri="{FF2B5EF4-FFF2-40B4-BE49-F238E27FC236}">
                    <a16:creationId xmlns:a16="http://schemas.microsoft.com/office/drawing/2014/main" id="{28E79021-1903-BC58-8723-B3F2FE68D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2" name="Freeform 6867">
                <a:extLst>
                  <a:ext uri="{FF2B5EF4-FFF2-40B4-BE49-F238E27FC236}">
                    <a16:creationId xmlns:a16="http://schemas.microsoft.com/office/drawing/2014/main" id="{D6EAFE3D-1859-8F60-4C66-F45BDBB5F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2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3" name="Rectangle 6868">
                <a:extLst>
                  <a:ext uri="{FF2B5EF4-FFF2-40B4-BE49-F238E27FC236}">
                    <a16:creationId xmlns:a16="http://schemas.microsoft.com/office/drawing/2014/main" id="{BF263485-BACF-3C9D-5124-AC00C51C3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24" name="Rectangle 6869">
                <a:extLst>
                  <a:ext uri="{FF2B5EF4-FFF2-40B4-BE49-F238E27FC236}">
                    <a16:creationId xmlns:a16="http://schemas.microsoft.com/office/drawing/2014/main" id="{F100490D-86AD-DD32-79FB-8442E322E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25" name="Freeform 6870">
                <a:extLst>
                  <a:ext uri="{FF2B5EF4-FFF2-40B4-BE49-F238E27FC236}">
                    <a16:creationId xmlns:a16="http://schemas.microsoft.com/office/drawing/2014/main" id="{C6F33FF2-4A85-E9EE-8628-5B0031D81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6" name="Freeform 6871">
                <a:extLst>
                  <a:ext uri="{FF2B5EF4-FFF2-40B4-BE49-F238E27FC236}">
                    <a16:creationId xmlns:a16="http://schemas.microsoft.com/office/drawing/2014/main" id="{07CB8BDE-D1A0-CAE7-AB63-2D090CA03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7" name="Freeform 6872">
                <a:extLst>
                  <a:ext uri="{FF2B5EF4-FFF2-40B4-BE49-F238E27FC236}">
                    <a16:creationId xmlns:a16="http://schemas.microsoft.com/office/drawing/2014/main" id="{7047CB7F-666E-45B5-FCE9-0CA931AD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28" name="Rectangle 6873">
                <a:extLst>
                  <a:ext uri="{FF2B5EF4-FFF2-40B4-BE49-F238E27FC236}">
                    <a16:creationId xmlns:a16="http://schemas.microsoft.com/office/drawing/2014/main" id="{963336E6-D7F3-4460-9EC3-7B6D14313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29" name="Rectangle 6874">
                <a:extLst>
                  <a:ext uri="{FF2B5EF4-FFF2-40B4-BE49-F238E27FC236}">
                    <a16:creationId xmlns:a16="http://schemas.microsoft.com/office/drawing/2014/main" id="{CB785E67-B5FE-4955-7CE7-1F7F628E5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30" name="Freeform 6875">
                <a:extLst>
                  <a:ext uri="{FF2B5EF4-FFF2-40B4-BE49-F238E27FC236}">
                    <a16:creationId xmlns:a16="http://schemas.microsoft.com/office/drawing/2014/main" id="{C49A9927-2F60-FBB4-7555-5CA99EF0E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1" name="Freeform 6876">
                <a:extLst>
                  <a:ext uri="{FF2B5EF4-FFF2-40B4-BE49-F238E27FC236}">
                    <a16:creationId xmlns:a16="http://schemas.microsoft.com/office/drawing/2014/main" id="{377DA53F-B4EB-F890-4699-3F823C2A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2" name="Freeform 6877">
                <a:extLst>
                  <a:ext uri="{FF2B5EF4-FFF2-40B4-BE49-F238E27FC236}">
                    <a16:creationId xmlns:a16="http://schemas.microsoft.com/office/drawing/2014/main" id="{67C2F39A-4BB6-17B5-07A7-1C05C1DC3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840"/>
                <a:ext cx="6" cy="252"/>
              </a:xfrm>
              <a:custGeom>
                <a:avLst/>
                <a:gdLst>
                  <a:gd name="T0" fmla="*/ 0 w 13"/>
                  <a:gd name="T1" fmla="*/ 0 h 1008"/>
                  <a:gd name="T2" fmla="*/ 0 w 13"/>
                  <a:gd name="T3" fmla="*/ 0 h 1008"/>
                  <a:gd name="T4" fmla="*/ 0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3" name="Line 6878">
                <a:extLst>
                  <a:ext uri="{FF2B5EF4-FFF2-40B4-BE49-F238E27FC236}">
                    <a16:creationId xmlns:a16="http://schemas.microsoft.com/office/drawing/2014/main" id="{A09D9930-47E9-58BC-B227-F729DFB50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4" name="Rectangle 6879">
                <a:extLst>
                  <a:ext uri="{FF2B5EF4-FFF2-40B4-BE49-F238E27FC236}">
                    <a16:creationId xmlns:a16="http://schemas.microsoft.com/office/drawing/2014/main" id="{63748AE3-AC49-B61B-7C1F-C86C12296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35" name="Freeform 6880">
                <a:extLst>
                  <a:ext uri="{FF2B5EF4-FFF2-40B4-BE49-F238E27FC236}">
                    <a16:creationId xmlns:a16="http://schemas.microsoft.com/office/drawing/2014/main" id="{021B2B9D-61C6-EDF0-F913-0B0B5515C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6" name="Freeform 6881">
                <a:extLst>
                  <a:ext uri="{FF2B5EF4-FFF2-40B4-BE49-F238E27FC236}">
                    <a16:creationId xmlns:a16="http://schemas.microsoft.com/office/drawing/2014/main" id="{03110C9B-A6FE-D37A-C49A-745A7B403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7" name="Rectangle 6882">
                <a:extLst>
                  <a:ext uri="{FF2B5EF4-FFF2-40B4-BE49-F238E27FC236}">
                    <a16:creationId xmlns:a16="http://schemas.microsoft.com/office/drawing/2014/main" id="{9E99E806-24FD-2439-5473-A6947578C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38" name="Freeform 6883">
                <a:extLst>
                  <a:ext uri="{FF2B5EF4-FFF2-40B4-BE49-F238E27FC236}">
                    <a16:creationId xmlns:a16="http://schemas.microsoft.com/office/drawing/2014/main" id="{68AE68BF-5793-F09F-ED6A-794D455B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39" name="Rectangle 6884">
                <a:extLst>
                  <a:ext uri="{FF2B5EF4-FFF2-40B4-BE49-F238E27FC236}">
                    <a16:creationId xmlns:a16="http://schemas.microsoft.com/office/drawing/2014/main" id="{099944DB-0A78-71AC-3771-1062BCC1C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40" name="Freeform 6885">
                <a:extLst>
                  <a:ext uri="{FF2B5EF4-FFF2-40B4-BE49-F238E27FC236}">
                    <a16:creationId xmlns:a16="http://schemas.microsoft.com/office/drawing/2014/main" id="{9258E228-3E0C-9533-1462-C6E4C8FC9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1" name="Freeform 6886">
                <a:extLst>
                  <a:ext uri="{FF2B5EF4-FFF2-40B4-BE49-F238E27FC236}">
                    <a16:creationId xmlns:a16="http://schemas.microsoft.com/office/drawing/2014/main" id="{99F15D88-4818-A34E-AE5E-E8FAF8855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2" name="Freeform 6887">
                <a:extLst>
                  <a:ext uri="{FF2B5EF4-FFF2-40B4-BE49-F238E27FC236}">
                    <a16:creationId xmlns:a16="http://schemas.microsoft.com/office/drawing/2014/main" id="{CA13BCFF-2E50-0781-18E3-2585A2419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3" name="Line 6888">
                <a:extLst>
                  <a:ext uri="{FF2B5EF4-FFF2-40B4-BE49-F238E27FC236}">
                    <a16:creationId xmlns:a16="http://schemas.microsoft.com/office/drawing/2014/main" id="{36494DE0-282D-6555-610C-CA6E9C4A1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4" name="Rectangle 6889">
                <a:extLst>
                  <a:ext uri="{FF2B5EF4-FFF2-40B4-BE49-F238E27FC236}">
                    <a16:creationId xmlns:a16="http://schemas.microsoft.com/office/drawing/2014/main" id="{06A7073A-702B-6F97-BECC-6A0B7F6F9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45" name="Freeform 6890">
                <a:extLst>
                  <a:ext uri="{FF2B5EF4-FFF2-40B4-BE49-F238E27FC236}">
                    <a16:creationId xmlns:a16="http://schemas.microsoft.com/office/drawing/2014/main" id="{874159F9-6310-7C01-1CF9-3ECE80842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6" name="Freeform 6891">
                <a:extLst>
                  <a:ext uri="{FF2B5EF4-FFF2-40B4-BE49-F238E27FC236}">
                    <a16:creationId xmlns:a16="http://schemas.microsoft.com/office/drawing/2014/main" id="{65984E83-939E-7691-3964-AEC6FF633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47" name="Rectangle 6892">
                <a:extLst>
                  <a:ext uri="{FF2B5EF4-FFF2-40B4-BE49-F238E27FC236}">
                    <a16:creationId xmlns:a16="http://schemas.microsoft.com/office/drawing/2014/main" id="{50E1CB50-BBBC-6541-0F2D-94CC9A8E5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48" name="Rectangle 6893">
                <a:extLst>
                  <a:ext uri="{FF2B5EF4-FFF2-40B4-BE49-F238E27FC236}">
                    <a16:creationId xmlns:a16="http://schemas.microsoft.com/office/drawing/2014/main" id="{7E7562C1-5FF4-5438-BFF4-E6619D111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49" name="Freeform 6894">
                <a:extLst>
                  <a:ext uri="{FF2B5EF4-FFF2-40B4-BE49-F238E27FC236}">
                    <a16:creationId xmlns:a16="http://schemas.microsoft.com/office/drawing/2014/main" id="{8F4B71FE-7E94-4B59-E938-A525D1C07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841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50" name="Freeform 6895">
                <a:extLst>
                  <a:ext uri="{FF2B5EF4-FFF2-40B4-BE49-F238E27FC236}">
                    <a16:creationId xmlns:a16="http://schemas.microsoft.com/office/drawing/2014/main" id="{F51D4E4C-E545-5127-4ED0-25CDF4112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51" name="Freeform 6896">
                <a:extLst>
                  <a:ext uri="{FF2B5EF4-FFF2-40B4-BE49-F238E27FC236}">
                    <a16:creationId xmlns:a16="http://schemas.microsoft.com/office/drawing/2014/main" id="{BB044C86-3F39-4A45-5ED6-C9870E2A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52" name="Line 6897">
                <a:extLst>
                  <a:ext uri="{FF2B5EF4-FFF2-40B4-BE49-F238E27FC236}">
                    <a16:creationId xmlns:a16="http://schemas.microsoft.com/office/drawing/2014/main" id="{038E4C0B-4A1B-34A0-847C-2A4A4E511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53" name="Rectangle 6898">
                <a:extLst>
                  <a:ext uri="{FF2B5EF4-FFF2-40B4-BE49-F238E27FC236}">
                    <a16:creationId xmlns:a16="http://schemas.microsoft.com/office/drawing/2014/main" id="{40D99F11-52E7-BDB1-D8B8-7FD4DBCC8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4" name="Rectangle 6899">
                <a:extLst>
                  <a:ext uri="{FF2B5EF4-FFF2-40B4-BE49-F238E27FC236}">
                    <a16:creationId xmlns:a16="http://schemas.microsoft.com/office/drawing/2014/main" id="{18BB9949-0161-1620-D328-DBEEEC4A4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5" name="Rectangle 6900">
                <a:extLst>
                  <a:ext uri="{FF2B5EF4-FFF2-40B4-BE49-F238E27FC236}">
                    <a16:creationId xmlns:a16="http://schemas.microsoft.com/office/drawing/2014/main" id="{DB66C0FB-7B0D-537D-2F48-F97D9581D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6" name="Rectangle 6901">
                <a:extLst>
                  <a:ext uri="{FF2B5EF4-FFF2-40B4-BE49-F238E27FC236}">
                    <a16:creationId xmlns:a16="http://schemas.microsoft.com/office/drawing/2014/main" id="{5D9BAC91-6C39-1E91-6CB5-538F2DC11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7" name="Rectangle 6902">
                <a:extLst>
                  <a:ext uri="{FF2B5EF4-FFF2-40B4-BE49-F238E27FC236}">
                    <a16:creationId xmlns:a16="http://schemas.microsoft.com/office/drawing/2014/main" id="{1A5A760E-2F60-339C-2504-1908B14B8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8" name="Rectangle 6903">
                <a:extLst>
                  <a:ext uri="{FF2B5EF4-FFF2-40B4-BE49-F238E27FC236}">
                    <a16:creationId xmlns:a16="http://schemas.microsoft.com/office/drawing/2014/main" id="{B3D98987-6405-7E8A-72D1-86A15B43D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59" name="Freeform 6904">
                <a:extLst>
                  <a:ext uri="{FF2B5EF4-FFF2-40B4-BE49-F238E27FC236}">
                    <a16:creationId xmlns:a16="http://schemas.microsoft.com/office/drawing/2014/main" id="{2FF3F575-2031-8930-5BE6-A0B57DB49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60" name="Freeform 6905">
                <a:extLst>
                  <a:ext uri="{FF2B5EF4-FFF2-40B4-BE49-F238E27FC236}">
                    <a16:creationId xmlns:a16="http://schemas.microsoft.com/office/drawing/2014/main" id="{7E2AE70B-A583-2059-D3E2-704AB1864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6" cy="252"/>
              </a:xfrm>
              <a:custGeom>
                <a:avLst/>
                <a:gdLst>
                  <a:gd name="T0" fmla="*/ 0 w 13"/>
                  <a:gd name="T1" fmla="*/ 0 h 1006"/>
                  <a:gd name="T2" fmla="*/ 0 w 13"/>
                  <a:gd name="T3" fmla="*/ 0 h 1006"/>
                  <a:gd name="T4" fmla="*/ 0 w 13"/>
                  <a:gd name="T5" fmla="*/ 0 h 1006"/>
                  <a:gd name="T6" fmla="*/ 0 w 13"/>
                  <a:gd name="T7" fmla="*/ 0 h 1006"/>
                  <a:gd name="T8" fmla="*/ 0 w 1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6"/>
                  <a:gd name="T17" fmla="*/ 13 w 1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6">
                    <a:moveTo>
                      <a:pt x="0" y="0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61" name="Line 6906">
                <a:extLst>
                  <a:ext uri="{FF2B5EF4-FFF2-40B4-BE49-F238E27FC236}">
                    <a16:creationId xmlns:a16="http://schemas.microsoft.com/office/drawing/2014/main" id="{A7C037F5-21FA-CCB6-78DE-D5CA61B5F0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62" name="Freeform 6907">
                <a:extLst>
                  <a:ext uri="{FF2B5EF4-FFF2-40B4-BE49-F238E27FC236}">
                    <a16:creationId xmlns:a16="http://schemas.microsoft.com/office/drawing/2014/main" id="{39AD07E8-A5EB-1ED8-7D29-76F30B06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63" name="Rectangle 6908">
                <a:extLst>
                  <a:ext uri="{FF2B5EF4-FFF2-40B4-BE49-F238E27FC236}">
                    <a16:creationId xmlns:a16="http://schemas.microsoft.com/office/drawing/2014/main" id="{FF4040B7-BBE0-5280-38DC-9065699EC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4" name="Rectangle 6909">
                <a:extLst>
                  <a:ext uri="{FF2B5EF4-FFF2-40B4-BE49-F238E27FC236}">
                    <a16:creationId xmlns:a16="http://schemas.microsoft.com/office/drawing/2014/main" id="{19ABCEB8-B5BA-68EC-A636-F2337350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5" name="Rectangle 6910">
                <a:extLst>
                  <a:ext uri="{FF2B5EF4-FFF2-40B4-BE49-F238E27FC236}">
                    <a16:creationId xmlns:a16="http://schemas.microsoft.com/office/drawing/2014/main" id="{254D6B3B-E9FF-4063-BC22-8AAA1EA70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6" name="Rectangle 6911">
                <a:extLst>
                  <a:ext uri="{FF2B5EF4-FFF2-40B4-BE49-F238E27FC236}">
                    <a16:creationId xmlns:a16="http://schemas.microsoft.com/office/drawing/2014/main" id="{608034B7-B3D4-A273-53F6-7FD8E435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841"/>
                <a:ext cx="2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7" name="Rectangle 6912">
                <a:extLst>
                  <a:ext uri="{FF2B5EF4-FFF2-40B4-BE49-F238E27FC236}">
                    <a16:creationId xmlns:a16="http://schemas.microsoft.com/office/drawing/2014/main" id="{1E259896-899D-9EEF-1B0C-D10527BAE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8" name="Rectangle 6913">
                <a:extLst>
                  <a:ext uri="{FF2B5EF4-FFF2-40B4-BE49-F238E27FC236}">
                    <a16:creationId xmlns:a16="http://schemas.microsoft.com/office/drawing/2014/main" id="{4745208F-D080-EFC5-2D8B-68A646881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69" name="Freeform 6914">
                <a:extLst>
                  <a:ext uri="{FF2B5EF4-FFF2-40B4-BE49-F238E27FC236}">
                    <a16:creationId xmlns:a16="http://schemas.microsoft.com/office/drawing/2014/main" id="{EA0E3041-74DD-8998-BCEF-95BD3857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2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0" name="Line 6915">
                <a:extLst>
                  <a:ext uri="{FF2B5EF4-FFF2-40B4-BE49-F238E27FC236}">
                    <a16:creationId xmlns:a16="http://schemas.microsoft.com/office/drawing/2014/main" id="{375746C9-D4AD-185A-6B4F-26B7968F8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1" name="Freeform 6916">
                <a:extLst>
                  <a:ext uri="{FF2B5EF4-FFF2-40B4-BE49-F238E27FC236}">
                    <a16:creationId xmlns:a16="http://schemas.microsoft.com/office/drawing/2014/main" id="{560AB2D7-6782-4B3C-1BC4-029AFCA9B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2" name="Freeform 6917">
                <a:extLst>
                  <a:ext uri="{FF2B5EF4-FFF2-40B4-BE49-F238E27FC236}">
                    <a16:creationId xmlns:a16="http://schemas.microsoft.com/office/drawing/2014/main" id="{5FE9C107-EF16-93C1-2CD2-384ACFFEB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3" name="Rectangle 6918">
                <a:extLst>
                  <a:ext uri="{FF2B5EF4-FFF2-40B4-BE49-F238E27FC236}">
                    <a16:creationId xmlns:a16="http://schemas.microsoft.com/office/drawing/2014/main" id="{5B67E843-67E4-6588-30FC-F1A3954A0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74" name="Rectangle 6919">
                <a:extLst>
                  <a:ext uri="{FF2B5EF4-FFF2-40B4-BE49-F238E27FC236}">
                    <a16:creationId xmlns:a16="http://schemas.microsoft.com/office/drawing/2014/main" id="{A9BB06AD-55A6-2C1C-6ACA-4EC9E544A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75" name="Freeform 6920">
                <a:extLst>
                  <a:ext uri="{FF2B5EF4-FFF2-40B4-BE49-F238E27FC236}">
                    <a16:creationId xmlns:a16="http://schemas.microsoft.com/office/drawing/2014/main" id="{63B457CC-B4F3-A669-0572-CE78E7E60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6" name="Freeform 6921">
                <a:extLst>
                  <a:ext uri="{FF2B5EF4-FFF2-40B4-BE49-F238E27FC236}">
                    <a16:creationId xmlns:a16="http://schemas.microsoft.com/office/drawing/2014/main" id="{9CFF9A55-FC80-F6A9-7999-274A6C391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7" name="Rectangle 6922">
                <a:extLst>
                  <a:ext uri="{FF2B5EF4-FFF2-40B4-BE49-F238E27FC236}">
                    <a16:creationId xmlns:a16="http://schemas.microsoft.com/office/drawing/2014/main" id="{2B908FE2-1CC9-E048-2B14-3DB106F6C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78" name="Freeform 6923">
                <a:extLst>
                  <a:ext uri="{FF2B5EF4-FFF2-40B4-BE49-F238E27FC236}">
                    <a16:creationId xmlns:a16="http://schemas.microsoft.com/office/drawing/2014/main" id="{23FA9E6D-EE31-DA56-EB48-90CB1A305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79" name="Line 6924">
                <a:extLst>
                  <a:ext uri="{FF2B5EF4-FFF2-40B4-BE49-F238E27FC236}">
                    <a16:creationId xmlns:a16="http://schemas.microsoft.com/office/drawing/2014/main" id="{51267ED3-A892-11F1-389A-24194DAE23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0" name="Freeform 6925">
                <a:extLst>
                  <a:ext uri="{FF2B5EF4-FFF2-40B4-BE49-F238E27FC236}">
                    <a16:creationId xmlns:a16="http://schemas.microsoft.com/office/drawing/2014/main" id="{BDE68CC5-EC96-7318-DE11-F68B5D1F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1" name="Freeform 6926">
                <a:extLst>
                  <a:ext uri="{FF2B5EF4-FFF2-40B4-BE49-F238E27FC236}">
                    <a16:creationId xmlns:a16="http://schemas.microsoft.com/office/drawing/2014/main" id="{C220B117-1953-04A0-8581-420B78073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840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2" name="Rectangle 6927">
                <a:extLst>
                  <a:ext uri="{FF2B5EF4-FFF2-40B4-BE49-F238E27FC236}">
                    <a16:creationId xmlns:a16="http://schemas.microsoft.com/office/drawing/2014/main" id="{1CCFEED4-B48A-A205-8D71-0538A7F63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83" name="Freeform 6928">
                <a:extLst>
                  <a:ext uri="{FF2B5EF4-FFF2-40B4-BE49-F238E27FC236}">
                    <a16:creationId xmlns:a16="http://schemas.microsoft.com/office/drawing/2014/main" id="{5978F9E3-65DD-B908-73B5-4335E92CA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4" name="Rectangle 6929">
                <a:extLst>
                  <a:ext uri="{FF2B5EF4-FFF2-40B4-BE49-F238E27FC236}">
                    <a16:creationId xmlns:a16="http://schemas.microsoft.com/office/drawing/2014/main" id="{4FD7FDC3-2C64-C5A7-78F7-6DE675AA5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85" name="Freeform 6930">
                <a:extLst>
                  <a:ext uri="{FF2B5EF4-FFF2-40B4-BE49-F238E27FC236}">
                    <a16:creationId xmlns:a16="http://schemas.microsoft.com/office/drawing/2014/main" id="{01DB884E-6E6C-AD02-0419-96987EB01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6" name="Freeform 6931">
                <a:extLst>
                  <a:ext uri="{FF2B5EF4-FFF2-40B4-BE49-F238E27FC236}">
                    <a16:creationId xmlns:a16="http://schemas.microsoft.com/office/drawing/2014/main" id="{10F08E19-C36A-4D88-5EB2-A45A3691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7" name="Rectangle 6932">
                <a:extLst>
                  <a:ext uri="{FF2B5EF4-FFF2-40B4-BE49-F238E27FC236}">
                    <a16:creationId xmlns:a16="http://schemas.microsoft.com/office/drawing/2014/main" id="{BBFE4A90-BA94-15FA-17D7-4F66736FC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88" name="Freeform 6933">
                <a:extLst>
                  <a:ext uri="{FF2B5EF4-FFF2-40B4-BE49-F238E27FC236}">
                    <a16:creationId xmlns:a16="http://schemas.microsoft.com/office/drawing/2014/main" id="{7C9615BF-C977-922B-D465-79B6CCE70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5"/>
                    </a:moveTo>
                    <a:lnTo>
                      <a:pt x="10" y="0"/>
                    </a:lnTo>
                    <a:lnTo>
                      <a:pt x="10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89" name="Line 6934">
                <a:extLst>
                  <a:ext uri="{FF2B5EF4-FFF2-40B4-BE49-F238E27FC236}">
                    <a16:creationId xmlns:a16="http://schemas.microsoft.com/office/drawing/2014/main" id="{D34042A3-53EE-935D-21B9-257149434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0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0" name="Freeform 6935">
                <a:extLst>
                  <a:ext uri="{FF2B5EF4-FFF2-40B4-BE49-F238E27FC236}">
                    <a16:creationId xmlns:a16="http://schemas.microsoft.com/office/drawing/2014/main" id="{B650DE4D-1F75-0A90-05F9-149C3564B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1" name="Freeform 6936">
                <a:extLst>
                  <a:ext uri="{FF2B5EF4-FFF2-40B4-BE49-F238E27FC236}">
                    <a16:creationId xmlns:a16="http://schemas.microsoft.com/office/drawing/2014/main" id="{1D797521-8245-5B86-703B-65D21399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2" name="Rectangle 6937">
                <a:extLst>
                  <a:ext uri="{FF2B5EF4-FFF2-40B4-BE49-F238E27FC236}">
                    <a16:creationId xmlns:a16="http://schemas.microsoft.com/office/drawing/2014/main" id="{582528BC-912E-31C4-975A-26A68869A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93" name="Rectangle 6938">
                <a:extLst>
                  <a:ext uri="{FF2B5EF4-FFF2-40B4-BE49-F238E27FC236}">
                    <a16:creationId xmlns:a16="http://schemas.microsoft.com/office/drawing/2014/main" id="{87FB7D5A-9DE0-6396-61C1-B37150C69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94" name="Freeform 6939">
                <a:extLst>
                  <a:ext uri="{FF2B5EF4-FFF2-40B4-BE49-F238E27FC236}">
                    <a16:creationId xmlns:a16="http://schemas.microsoft.com/office/drawing/2014/main" id="{AABAB69D-1801-8418-2301-4D374CED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839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1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5" name="Freeform 6940">
                <a:extLst>
                  <a:ext uri="{FF2B5EF4-FFF2-40B4-BE49-F238E27FC236}">
                    <a16:creationId xmlns:a16="http://schemas.microsoft.com/office/drawing/2014/main" id="{4787C3CA-5550-15BB-1E14-FBA45EE6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6" name="Freeform 6941">
                <a:extLst>
                  <a:ext uri="{FF2B5EF4-FFF2-40B4-BE49-F238E27FC236}">
                    <a16:creationId xmlns:a16="http://schemas.microsoft.com/office/drawing/2014/main" id="{76832F49-0B4F-2E56-32F8-EFC4C15B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97" name="Rectangle 6942">
                <a:extLst>
                  <a:ext uri="{FF2B5EF4-FFF2-40B4-BE49-F238E27FC236}">
                    <a16:creationId xmlns:a16="http://schemas.microsoft.com/office/drawing/2014/main" id="{DE997A38-712D-82E6-41BC-56CED78E9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98" name="Rectangle 6943">
                <a:extLst>
                  <a:ext uri="{FF2B5EF4-FFF2-40B4-BE49-F238E27FC236}">
                    <a16:creationId xmlns:a16="http://schemas.microsoft.com/office/drawing/2014/main" id="{8EB442C3-DABF-4671-55B0-38C56FAC1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99" name="Freeform 6944">
                <a:extLst>
                  <a:ext uri="{FF2B5EF4-FFF2-40B4-BE49-F238E27FC236}">
                    <a16:creationId xmlns:a16="http://schemas.microsoft.com/office/drawing/2014/main" id="{9DEE2C5C-5FA4-E80D-5FC1-9E3998CFB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0" name="Freeform 6945">
                <a:extLst>
                  <a:ext uri="{FF2B5EF4-FFF2-40B4-BE49-F238E27FC236}">
                    <a16:creationId xmlns:a16="http://schemas.microsoft.com/office/drawing/2014/main" id="{FCF4D432-547C-71B1-582C-D6066F1EA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4"/>
                    </a:moveTo>
                    <a:lnTo>
                      <a:pt x="9" y="0"/>
                    </a:lnTo>
                    <a:lnTo>
                      <a:pt x="9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1" name="Line 6946">
                <a:extLst>
                  <a:ext uri="{FF2B5EF4-FFF2-40B4-BE49-F238E27FC236}">
                    <a16:creationId xmlns:a16="http://schemas.microsoft.com/office/drawing/2014/main" id="{B92FA661-1943-C40A-9205-1ED297CFC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5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2" name="Freeform 6947">
                <a:extLst>
                  <a:ext uri="{FF2B5EF4-FFF2-40B4-BE49-F238E27FC236}">
                    <a16:creationId xmlns:a16="http://schemas.microsoft.com/office/drawing/2014/main" id="{5199CD06-2F64-4EBC-51D3-589D7AFF7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3" name="Freeform 6948">
                <a:extLst>
                  <a:ext uri="{FF2B5EF4-FFF2-40B4-BE49-F238E27FC236}">
                    <a16:creationId xmlns:a16="http://schemas.microsoft.com/office/drawing/2014/main" id="{B51F4455-23D4-2D71-93FC-0A235227A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4" name="Freeform 6949">
                <a:extLst>
                  <a:ext uri="{FF2B5EF4-FFF2-40B4-BE49-F238E27FC236}">
                    <a16:creationId xmlns:a16="http://schemas.microsoft.com/office/drawing/2014/main" id="{122AE9C9-0B39-F526-5ECE-E9B4A83F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5" name="Freeform 6950">
                <a:extLst>
                  <a:ext uri="{FF2B5EF4-FFF2-40B4-BE49-F238E27FC236}">
                    <a16:creationId xmlns:a16="http://schemas.microsoft.com/office/drawing/2014/main" id="{A74259D7-38FC-95C7-46AC-1D063AD3F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6" name="Freeform 6951">
                <a:extLst>
                  <a:ext uri="{FF2B5EF4-FFF2-40B4-BE49-F238E27FC236}">
                    <a16:creationId xmlns:a16="http://schemas.microsoft.com/office/drawing/2014/main" id="{1D6BB0FC-A8B6-8F65-032C-D72363937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7" name="Freeform 6952">
                <a:extLst>
                  <a:ext uri="{FF2B5EF4-FFF2-40B4-BE49-F238E27FC236}">
                    <a16:creationId xmlns:a16="http://schemas.microsoft.com/office/drawing/2014/main" id="{ECB1985F-CB43-6C38-5C0D-53101EF4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8" name="Freeform 6953">
                <a:extLst>
                  <a:ext uri="{FF2B5EF4-FFF2-40B4-BE49-F238E27FC236}">
                    <a16:creationId xmlns:a16="http://schemas.microsoft.com/office/drawing/2014/main" id="{294F067D-3D8C-E1BB-AAB3-8A036DC48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09" name="Freeform 6954">
                <a:extLst>
                  <a:ext uri="{FF2B5EF4-FFF2-40B4-BE49-F238E27FC236}">
                    <a16:creationId xmlns:a16="http://schemas.microsoft.com/office/drawing/2014/main" id="{3DB84013-D52F-0EFB-BDC1-37DCECFDA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0" name="Freeform 6955">
                <a:extLst>
                  <a:ext uri="{FF2B5EF4-FFF2-40B4-BE49-F238E27FC236}">
                    <a16:creationId xmlns:a16="http://schemas.microsoft.com/office/drawing/2014/main" id="{9F70564D-EB36-EB38-62BE-AA35B791D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1" name="Line 6956">
                <a:extLst>
                  <a:ext uri="{FF2B5EF4-FFF2-40B4-BE49-F238E27FC236}">
                    <a16:creationId xmlns:a16="http://schemas.microsoft.com/office/drawing/2014/main" id="{4043709E-B6F8-C3D5-DFB1-44B340D51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2" name="Freeform 6957">
                <a:extLst>
                  <a:ext uri="{FF2B5EF4-FFF2-40B4-BE49-F238E27FC236}">
                    <a16:creationId xmlns:a16="http://schemas.microsoft.com/office/drawing/2014/main" id="{1DF266B9-350F-B66F-B31B-7EFCDDC1D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3" name="Freeform 6958">
                <a:extLst>
                  <a:ext uri="{FF2B5EF4-FFF2-40B4-BE49-F238E27FC236}">
                    <a16:creationId xmlns:a16="http://schemas.microsoft.com/office/drawing/2014/main" id="{727EA6E3-F6E7-A468-400E-BFB3B9255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4" name="Freeform 6959">
                <a:extLst>
                  <a:ext uri="{FF2B5EF4-FFF2-40B4-BE49-F238E27FC236}">
                    <a16:creationId xmlns:a16="http://schemas.microsoft.com/office/drawing/2014/main" id="{A40958E9-1057-71C8-49B6-8C7DE0C78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5" name="Freeform 6960">
                <a:extLst>
                  <a:ext uri="{FF2B5EF4-FFF2-40B4-BE49-F238E27FC236}">
                    <a16:creationId xmlns:a16="http://schemas.microsoft.com/office/drawing/2014/main" id="{923DF926-1406-C379-ED50-29ED3654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6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6" name="Line 6961">
                <a:extLst>
                  <a:ext uri="{FF2B5EF4-FFF2-40B4-BE49-F238E27FC236}">
                    <a16:creationId xmlns:a16="http://schemas.microsoft.com/office/drawing/2014/main" id="{0A743757-1069-464B-B079-434D73B6C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7" name="Freeform 6962">
                <a:extLst>
                  <a:ext uri="{FF2B5EF4-FFF2-40B4-BE49-F238E27FC236}">
                    <a16:creationId xmlns:a16="http://schemas.microsoft.com/office/drawing/2014/main" id="{C6CB6097-E533-5BF6-F108-E4E612792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8" name="Freeform 6963">
                <a:extLst>
                  <a:ext uri="{FF2B5EF4-FFF2-40B4-BE49-F238E27FC236}">
                    <a16:creationId xmlns:a16="http://schemas.microsoft.com/office/drawing/2014/main" id="{A21F2FF9-337D-D543-A5BB-D0F0D0C21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19" name="Freeform 6964">
                <a:extLst>
                  <a:ext uri="{FF2B5EF4-FFF2-40B4-BE49-F238E27FC236}">
                    <a16:creationId xmlns:a16="http://schemas.microsoft.com/office/drawing/2014/main" id="{DA209BD9-A97D-0BE7-3F98-F5FCC800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0" name="Line 6965">
                <a:extLst>
                  <a:ext uri="{FF2B5EF4-FFF2-40B4-BE49-F238E27FC236}">
                    <a16:creationId xmlns:a16="http://schemas.microsoft.com/office/drawing/2014/main" id="{934BDBF2-A3FE-3FBA-2EBE-6B4354498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3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1" name="Freeform 6966">
                <a:extLst>
                  <a:ext uri="{FF2B5EF4-FFF2-40B4-BE49-F238E27FC236}">
                    <a16:creationId xmlns:a16="http://schemas.microsoft.com/office/drawing/2014/main" id="{39386751-56E4-874F-44F8-9CB64DC7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2" name="Freeform 6967">
                <a:extLst>
                  <a:ext uri="{FF2B5EF4-FFF2-40B4-BE49-F238E27FC236}">
                    <a16:creationId xmlns:a16="http://schemas.microsoft.com/office/drawing/2014/main" id="{7C8FF39D-BBAA-454F-C59B-BDEF1737A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3" name="Freeform 6968">
                <a:extLst>
                  <a:ext uri="{FF2B5EF4-FFF2-40B4-BE49-F238E27FC236}">
                    <a16:creationId xmlns:a16="http://schemas.microsoft.com/office/drawing/2014/main" id="{1EEE397D-6BE7-6B68-A346-7C60880AB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4" name="Line 6969">
                <a:extLst>
                  <a:ext uri="{FF2B5EF4-FFF2-40B4-BE49-F238E27FC236}">
                    <a16:creationId xmlns:a16="http://schemas.microsoft.com/office/drawing/2014/main" id="{0791F8DB-C2A1-6309-1AEB-30F571813A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5" name="Freeform 6970">
                <a:extLst>
                  <a:ext uri="{FF2B5EF4-FFF2-40B4-BE49-F238E27FC236}">
                    <a16:creationId xmlns:a16="http://schemas.microsoft.com/office/drawing/2014/main" id="{929E500C-1C68-8214-4C66-D54E1134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3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6" name="Line 6971">
                <a:extLst>
                  <a:ext uri="{FF2B5EF4-FFF2-40B4-BE49-F238E27FC236}">
                    <a16:creationId xmlns:a16="http://schemas.microsoft.com/office/drawing/2014/main" id="{469FBEC5-B9BF-D605-5DA7-798CC49B9C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7" name="Freeform 6972">
                <a:extLst>
                  <a:ext uri="{FF2B5EF4-FFF2-40B4-BE49-F238E27FC236}">
                    <a16:creationId xmlns:a16="http://schemas.microsoft.com/office/drawing/2014/main" id="{A4FB20B8-41EE-13F2-2E17-0E38B8D1C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8" name="Line 6973">
                <a:extLst>
                  <a:ext uri="{FF2B5EF4-FFF2-40B4-BE49-F238E27FC236}">
                    <a16:creationId xmlns:a16="http://schemas.microsoft.com/office/drawing/2014/main" id="{5993BDE5-733E-F1FF-1ACE-C9D80FBAEB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29" name="Freeform 6974">
                <a:extLst>
                  <a:ext uri="{FF2B5EF4-FFF2-40B4-BE49-F238E27FC236}">
                    <a16:creationId xmlns:a16="http://schemas.microsoft.com/office/drawing/2014/main" id="{069C8933-01BB-7D9E-7AAA-07EA8CFF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25"/>
                <a:ext cx="70" cy="16"/>
              </a:xfrm>
              <a:custGeom>
                <a:avLst/>
                <a:gdLst>
                  <a:gd name="T0" fmla="*/ 1 w 140"/>
                  <a:gd name="T1" fmla="*/ 0 h 67"/>
                  <a:gd name="T2" fmla="*/ 1 w 140"/>
                  <a:gd name="T3" fmla="*/ 0 h 67"/>
                  <a:gd name="T4" fmla="*/ 1 w 140"/>
                  <a:gd name="T5" fmla="*/ 0 h 67"/>
                  <a:gd name="T6" fmla="*/ 1 w 140"/>
                  <a:gd name="T7" fmla="*/ 0 h 67"/>
                  <a:gd name="T8" fmla="*/ 1 w 140"/>
                  <a:gd name="T9" fmla="*/ 0 h 67"/>
                  <a:gd name="T10" fmla="*/ 1 w 140"/>
                  <a:gd name="T11" fmla="*/ 0 h 67"/>
                  <a:gd name="T12" fmla="*/ 1 w 140"/>
                  <a:gd name="T13" fmla="*/ 0 h 67"/>
                  <a:gd name="T14" fmla="*/ 1 w 140"/>
                  <a:gd name="T15" fmla="*/ 0 h 67"/>
                  <a:gd name="T16" fmla="*/ 1 w 140"/>
                  <a:gd name="T17" fmla="*/ 0 h 67"/>
                  <a:gd name="T18" fmla="*/ 1 w 140"/>
                  <a:gd name="T19" fmla="*/ 0 h 67"/>
                  <a:gd name="T20" fmla="*/ 0 w 140"/>
                  <a:gd name="T21" fmla="*/ 0 h 67"/>
                  <a:gd name="T22" fmla="*/ 0 w 140"/>
                  <a:gd name="T23" fmla="*/ 0 h 67"/>
                  <a:gd name="T24" fmla="*/ 0 w 140"/>
                  <a:gd name="T25" fmla="*/ 0 h 67"/>
                  <a:gd name="T26" fmla="*/ 1 w 140"/>
                  <a:gd name="T27" fmla="*/ 0 h 67"/>
                  <a:gd name="T28" fmla="*/ 1 w 140"/>
                  <a:gd name="T29" fmla="*/ 0 h 67"/>
                  <a:gd name="T30" fmla="*/ 1 w 140"/>
                  <a:gd name="T31" fmla="*/ 0 h 67"/>
                  <a:gd name="T32" fmla="*/ 1 w 140"/>
                  <a:gd name="T33" fmla="*/ 0 h 67"/>
                  <a:gd name="T34" fmla="*/ 1 w 140"/>
                  <a:gd name="T35" fmla="*/ 0 h 67"/>
                  <a:gd name="T36" fmla="*/ 1 w 140"/>
                  <a:gd name="T37" fmla="*/ 0 h 67"/>
                  <a:gd name="T38" fmla="*/ 1 w 140"/>
                  <a:gd name="T39" fmla="*/ 0 h 67"/>
                  <a:gd name="T40" fmla="*/ 1 w 140"/>
                  <a:gd name="T41" fmla="*/ 0 h 67"/>
                  <a:gd name="T42" fmla="*/ 1 w 140"/>
                  <a:gd name="T43" fmla="*/ 0 h 67"/>
                  <a:gd name="T44" fmla="*/ 1 w 140"/>
                  <a:gd name="T45" fmla="*/ 0 h 67"/>
                  <a:gd name="T46" fmla="*/ 1 w 140"/>
                  <a:gd name="T47" fmla="*/ 0 h 67"/>
                  <a:gd name="T48" fmla="*/ 1 w 140"/>
                  <a:gd name="T49" fmla="*/ 0 h 67"/>
                  <a:gd name="T50" fmla="*/ 1 w 140"/>
                  <a:gd name="T51" fmla="*/ 0 h 67"/>
                  <a:gd name="T52" fmla="*/ 1 w 140"/>
                  <a:gd name="T53" fmla="*/ 0 h 67"/>
                  <a:gd name="T54" fmla="*/ 1 w 140"/>
                  <a:gd name="T55" fmla="*/ 0 h 67"/>
                  <a:gd name="T56" fmla="*/ 1 w 140"/>
                  <a:gd name="T57" fmla="*/ 0 h 67"/>
                  <a:gd name="T58" fmla="*/ 1 w 140"/>
                  <a:gd name="T59" fmla="*/ 0 h 67"/>
                  <a:gd name="T60" fmla="*/ 1 w 140"/>
                  <a:gd name="T61" fmla="*/ 0 h 67"/>
                  <a:gd name="T62" fmla="*/ 1 w 140"/>
                  <a:gd name="T63" fmla="*/ 0 h 67"/>
                  <a:gd name="T64" fmla="*/ 1 w 140"/>
                  <a:gd name="T65" fmla="*/ 0 h 67"/>
                  <a:gd name="T66" fmla="*/ 1 w 140"/>
                  <a:gd name="T67" fmla="*/ 0 h 67"/>
                  <a:gd name="T68" fmla="*/ 1 w 140"/>
                  <a:gd name="T69" fmla="*/ 0 h 67"/>
                  <a:gd name="T70" fmla="*/ 1 w 140"/>
                  <a:gd name="T71" fmla="*/ 0 h 67"/>
                  <a:gd name="T72" fmla="*/ 1 w 140"/>
                  <a:gd name="T73" fmla="*/ 0 h 67"/>
                  <a:gd name="T74" fmla="*/ 1 w 140"/>
                  <a:gd name="T75" fmla="*/ 0 h 67"/>
                  <a:gd name="T76" fmla="*/ 1 w 140"/>
                  <a:gd name="T77" fmla="*/ 0 h 67"/>
                  <a:gd name="T78" fmla="*/ 1 w 140"/>
                  <a:gd name="T79" fmla="*/ 0 h 67"/>
                  <a:gd name="T80" fmla="*/ 1 w 140"/>
                  <a:gd name="T81" fmla="*/ 0 h 67"/>
                  <a:gd name="T82" fmla="*/ 1 w 140"/>
                  <a:gd name="T83" fmla="*/ 0 h 67"/>
                  <a:gd name="T84" fmla="*/ 1 w 140"/>
                  <a:gd name="T85" fmla="*/ 0 h 67"/>
                  <a:gd name="T86" fmla="*/ 1 w 140"/>
                  <a:gd name="T87" fmla="*/ 0 h 67"/>
                  <a:gd name="T88" fmla="*/ 1 w 140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"/>
                  <a:gd name="T136" fmla="*/ 0 h 67"/>
                  <a:gd name="T137" fmla="*/ 140 w 140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" h="67">
                    <a:moveTo>
                      <a:pt x="70" y="0"/>
                    </a:moveTo>
                    <a:lnTo>
                      <a:pt x="56" y="2"/>
                    </a:lnTo>
                    <a:lnTo>
                      <a:pt x="43" y="4"/>
                    </a:lnTo>
                    <a:lnTo>
                      <a:pt x="30" y="7"/>
                    </a:lnTo>
                    <a:lnTo>
                      <a:pt x="20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0" y="57"/>
                    </a:lnTo>
                    <a:lnTo>
                      <a:pt x="30" y="62"/>
                    </a:lnTo>
                    <a:lnTo>
                      <a:pt x="43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3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19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6" y="43"/>
                    </a:lnTo>
                    <a:lnTo>
                      <a:pt x="138" y="41"/>
                    </a:lnTo>
                    <a:lnTo>
                      <a:pt x="140" y="38"/>
                    </a:lnTo>
                    <a:lnTo>
                      <a:pt x="140" y="34"/>
                    </a:lnTo>
                    <a:lnTo>
                      <a:pt x="140" y="31"/>
                    </a:lnTo>
                    <a:lnTo>
                      <a:pt x="138" y="27"/>
                    </a:lnTo>
                    <a:lnTo>
                      <a:pt x="136" y="24"/>
                    </a:lnTo>
                    <a:lnTo>
                      <a:pt x="134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19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0" name="Line 6975">
                <a:extLst>
                  <a:ext uri="{FF2B5EF4-FFF2-40B4-BE49-F238E27FC236}">
                    <a16:creationId xmlns:a16="http://schemas.microsoft.com/office/drawing/2014/main" id="{C8EE2914-D1A1-0BA5-09ED-5E5CC5061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4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1" name="Line 6976">
                <a:extLst>
                  <a:ext uri="{FF2B5EF4-FFF2-40B4-BE49-F238E27FC236}">
                    <a16:creationId xmlns:a16="http://schemas.microsoft.com/office/drawing/2014/main" id="{2AE549CE-4256-6299-E169-6F891E1DB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2" name="Line 6977">
                <a:extLst>
                  <a:ext uri="{FF2B5EF4-FFF2-40B4-BE49-F238E27FC236}">
                    <a16:creationId xmlns:a16="http://schemas.microsoft.com/office/drawing/2014/main" id="{D146AA36-D789-858A-E77A-B8E131E26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3" name="Line 6978">
                <a:extLst>
                  <a:ext uri="{FF2B5EF4-FFF2-40B4-BE49-F238E27FC236}">
                    <a16:creationId xmlns:a16="http://schemas.microsoft.com/office/drawing/2014/main" id="{045F487A-5F72-C9D0-F397-341E957696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6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4" name="Line 6979">
                <a:extLst>
                  <a:ext uri="{FF2B5EF4-FFF2-40B4-BE49-F238E27FC236}">
                    <a16:creationId xmlns:a16="http://schemas.microsoft.com/office/drawing/2014/main" id="{C2DFBA61-DD0B-C5F4-E138-B64972904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1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5" name="Line 6980">
                <a:extLst>
                  <a:ext uri="{FF2B5EF4-FFF2-40B4-BE49-F238E27FC236}">
                    <a16:creationId xmlns:a16="http://schemas.microsoft.com/office/drawing/2014/main" id="{709DFBB4-86F8-187C-AF40-6072CF3C9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0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6" name="Line 6981">
                <a:extLst>
                  <a:ext uri="{FF2B5EF4-FFF2-40B4-BE49-F238E27FC236}">
                    <a16:creationId xmlns:a16="http://schemas.microsoft.com/office/drawing/2014/main" id="{0747E0CA-C0B8-9D63-5930-D496998D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8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7" name="Line 6982">
                <a:extLst>
                  <a:ext uri="{FF2B5EF4-FFF2-40B4-BE49-F238E27FC236}">
                    <a16:creationId xmlns:a16="http://schemas.microsoft.com/office/drawing/2014/main" id="{F3339287-5E3B-A9A5-32EC-F0968B2C8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7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8" name="Line 6983">
                <a:extLst>
                  <a:ext uri="{FF2B5EF4-FFF2-40B4-BE49-F238E27FC236}">
                    <a16:creationId xmlns:a16="http://schemas.microsoft.com/office/drawing/2014/main" id="{063137D2-4DC2-C4BE-B48A-8B8A4B7BB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6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39" name="Line 6984">
                <a:extLst>
                  <a:ext uri="{FF2B5EF4-FFF2-40B4-BE49-F238E27FC236}">
                    <a16:creationId xmlns:a16="http://schemas.microsoft.com/office/drawing/2014/main" id="{D0201E92-7D41-5E4A-AFC9-EB858AD05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0" name="Line 6985">
                <a:extLst>
                  <a:ext uri="{FF2B5EF4-FFF2-40B4-BE49-F238E27FC236}">
                    <a16:creationId xmlns:a16="http://schemas.microsoft.com/office/drawing/2014/main" id="{243ABC30-BB55-445D-768E-69276D686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1" name="Line 6986">
                <a:extLst>
                  <a:ext uri="{FF2B5EF4-FFF2-40B4-BE49-F238E27FC236}">
                    <a16:creationId xmlns:a16="http://schemas.microsoft.com/office/drawing/2014/main" id="{7A942D92-A1B5-0E6B-A34A-398250AEE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2" name="Line 6987">
                <a:extLst>
                  <a:ext uri="{FF2B5EF4-FFF2-40B4-BE49-F238E27FC236}">
                    <a16:creationId xmlns:a16="http://schemas.microsoft.com/office/drawing/2014/main" id="{E3BEE83A-6650-A019-3226-3F06F75CCF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3" name="Line 6988">
                <a:extLst>
                  <a:ext uri="{FF2B5EF4-FFF2-40B4-BE49-F238E27FC236}">
                    <a16:creationId xmlns:a16="http://schemas.microsoft.com/office/drawing/2014/main" id="{43C33204-8089-5BB8-E86B-9CBD01559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4" name="Line 6989">
                <a:extLst>
                  <a:ext uri="{FF2B5EF4-FFF2-40B4-BE49-F238E27FC236}">
                    <a16:creationId xmlns:a16="http://schemas.microsoft.com/office/drawing/2014/main" id="{F8E6D847-39CC-C29E-E388-1BB072C8A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5" name="Line 6990">
                <a:extLst>
                  <a:ext uri="{FF2B5EF4-FFF2-40B4-BE49-F238E27FC236}">
                    <a16:creationId xmlns:a16="http://schemas.microsoft.com/office/drawing/2014/main" id="{6A856039-0A25-8C96-B5E5-D842F865E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6" name="Line 6991">
                <a:extLst>
                  <a:ext uri="{FF2B5EF4-FFF2-40B4-BE49-F238E27FC236}">
                    <a16:creationId xmlns:a16="http://schemas.microsoft.com/office/drawing/2014/main" id="{6170B5C2-6343-01AC-2940-B78F581C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7" name="Line 6992">
                <a:extLst>
                  <a:ext uri="{FF2B5EF4-FFF2-40B4-BE49-F238E27FC236}">
                    <a16:creationId xmlns:a16="http://schemas.microsoft.com/office/drawing/2014/main" id="{C11C757B-F63A-A4A3-1B69-110B3D0FA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8" name="Line 6993">
                <a:extLst>
                  <a:ext uri="{FF2B5EF4-FFF2-40B4-BE49-F238E27FC236}">
                    <a16:creationId xmlns:a16="http://schemas.microsoft.com/office/drawing/2014/main" id="{13A62B4B-02EF-F0D0-D14F-9EF9E4FDB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49" name="Line 6994">
                <a:extLst>
                  <a:ext uri="{FF2B5EF4-FFF2-40B4-BE49-F238E27FC236}">
                    <a16:creationId xmlns:a16="http://schemas.microsoft.com/office/drawing/2014/main" id="{73A3543A-526B-43C8-3C20-4103A3C284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0" name="Line 6995">
                <a:extLst>
                  <a:ext uri="{FF2B5EF4-FFF2-40B4-BE49-F238E27FC236}">
                    <a16:creationId xmlns:a16="http://schemas.microsoft.com/office/drawing/2014/main" id="{05D088A4-FB0A-FE85-BAD8-08D425242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1" name="Line 6996">
                <a:extLst>
                  <a:ext uri="{FF2B5EF4-FFF2-40B4-BE49-F238E27FC236}">
                    <a16:creationId xmlns:a16="http://schemas.microsoft.com/office/drawing/2014/main" id="{1C9F75DB-7E40-8DFA-476E-C925DD982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2" name="Line 6997">
                <a:extLst>
                  <a:ext uri="{FF2B5EF4-FFF2-40B4-BE49-F238E27FC236}">
                    <a16:creationId xmlns:a16="http://schemas.microsoft.com/office/drawing/2014/main" id="{BA112EBF-589B-C325-637E-C1880CAD9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3" name="Line 6998">
                <a:extLst>
                  <a:ext uri="{FF2B5EF4-FFF2-40B4-BE49-F238E27FC236}">
                    <a16:creationId xmlns:a16="http://schemas.microsoft.com/office/drawing/2014/main" id="{8ADE05B5-ADCF-1A9B-53EB-BF92DF8CF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4" name="Line 6999">
                <a:extLst>
                  <a:ext uri="{FF2B5EF4-FFF2-40B4-BE49-F238E27FC236}">
                    <a16:creationId xmlns:a16="http://schemas.microsoft.com/office/drawing/2014/main" id="{EB139017-BB75-6992-3198-70EFDD19B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4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5" name="Line 7000">
                <a:extLst>
                  <a:ext uri="{FF2B5EF4-FFF2-40B4-BE49-F238E27FC236}">
                    <a16:creationId xmlns:a16="http://schemas.microsoft.com/office/drawing/2014/main" id="{417CCAF6-6D88-A6B2-DA1A-1BBEC38C80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0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6" name="Line 7001">
                <a:extLst>
                  <a:ext uri="{FF2B5EF4-FFF2-40B4-BE49-F238E27FC236}">
                    <a16:creationId xmlns:a16="http://schemas.microsoft.com/office/drawing/2014/main" id="{9A5750E8-3524-B4BE-4476-3349C4221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5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7" name="Line 7002">
                <a:extLst>
                  <a:ext uri="{FF2B5EF4-FFF2-40B4-BE49-F238E27FC236}">
                    <a16:creationId xmlns:a16="http://schemas.microsoft.com/office/drawing/2014/main" id="{62DC9B33-4A76-6858-E2D2-46A4D4574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8" name="Line 7003">
                <a:extLst>
                  <a:ext uri="{FF2B5EF4-FFF2-40B4-BE49-F238E27FC236}">
                    <a16:creationId xmlns:a16="http://schemas.microsoft.com/office/drawing/2014/main" id="{AA3190FE-AFD0-3DAD-6C14-C972F8035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59" name="Line 7004">
                <a:extLst>
                  <a:ext uri="{FF2B5EF4-FFF2-40B4-BE49-F238E27FC236}">
                    <a16:creationId xmlns:a16="http://schemas.microsoft.com/office/drawing/2014/main" id="{21589CBD-BA4B-C02D-B777-2F234F1AD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3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0" name="Line 7005">
                <a:extLst>
                  <a:ext uri="{FF2B5EF4-FFF2-40B4-BE49-F238E27FC236}">
                    <a16:creationId xmlns:a16="http://schemas.microsoft.com/office/drawing/2014/main" id="{472D8758-EC6D-99EC-5134-819844632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4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1" name="Line 7006">
                <a:extLst>
                  <a:ext uri="{FF2B5EF4-FFF2-40B4-BE49-F238E27FC236}">
                    <a16:creationId xmlns:a16="http://schemas.microsoft.com/office/drawing/2014/main" id="{9F99A9CC-F61B-54DC-61B4-5452FF35A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2" name="Line 7007">
                <a:extLst>
                  <a:ext uri="{FF2B5EF4-FFF2-40B4-BE49-F238E27FC236}">
                    <a16:creationId xmlns:a16="http://schemas.microsoft.com/office/drawing/2014/main" id="{CF57F98D-3F09-9045-2ADC-CDAAA8701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3" name="Line 7008">
                <a:extLst>
                  <a:ext uri="{FF2B5EF4-FFF2-40B4-BE49-F238E27FC236}">
                    <a16:creationId xmlns:a16="http://schemas.microsoft.com/office/drawing/2014/main" id="{A485FD49-EC47-538D-8213-72E0011E6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4" name="Line 7009">
                <a:extLst>
                  <a:ext uri="{FF2B5EF4-FFF2-40B4-BE49-F238E27FC236}">
                    <a16:creationId xmlns:a16="http://schemas.microsoft.com/office/drawing/2014/main" id="{8C644E93-2313-1293-D35E-F9DFB118E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5" name="Line 7010">
                <a:extLst>
                  <a:ext uri="{FF2B5EF4-FFF2-40B4-BE49-F238E27FC236}">
                    <a16:creationId xmlns:a16="http://schemas.microsoft.com/office/drawing/2014/main" id="{2E47A53B-A9CB-8179-A415-CBF71E85A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6" name="Line 7011">
                <a:extLst>
                  <a:ext uri="{FF2B5EF4-FFF2-40B4-BE49-F238E27FC236}">
                    <a16:creationId xmlns:a16="http://schemas.microsoft.com/office/drawing/2014/main" id="{781F1AC3-6EAE-52B2-73A5-8DA982A8C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3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7" name="Line 7012">
                <a:extLst>
                  <a:ext uri="{FF2B5EF4-FFF2-40B4-BE49-F238E27FC236}">
                    <a16:creationId xmlns:a16="http://schemas.microsoft.com/office/drawing/2014/main" id="{90A311E0-6271-E43C-9148-8BFF7CF9E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1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8" name="Line 7013">
                <a:extLst>
                  <a:ext uri="{FF2B5EF4-FFF2-40B4-BE49-F238E27FC236}">
                    <a16:creationId xmlns:a16="http://schemas.microsoft.com/office/drawing/2014/main" id="{CC4EB414-4FEB-06DB-1100-5C3B81447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69" name="Line 7014">
                <a:extLst>
                  <a:ext uri="{FF2B5EF4-FFF2-40B4-BE49-F238E27FC236}">
                    <a16:creationId xmlns:a16="http://schemas.microsoft.com/office/drawing/2014/main" id="{5D64CDC6-B926-D326-937F-C9E2A832E9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5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0" name="Line 7015">
                <a:extLst>
                  <a:ext uri="{FF2B5EF4-FFF2-40B4-BE49-F238E27FC236}">
                    <a16:creationId xmlns:a16="http://schemas.microsoft.com/office/drawing/2014/main" id="{8625B21E-3477-C830-41E1-2D9B6F5EB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0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1" name="Line 7016">
                <a:extLst>
                  <a:ext uri="{FF2B5EF4-FFF2-40B4-BE49-F238E27FC236}">
                    <a16:creationId xmlns:a16="http://schemas.microsoft.com/office/drawing/2014/main" id="{AC709909-3A04-01C2-AE27-554F9F5CA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4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2" name="Line 7017">
                <a:extLst>
                  <a:ext uri="{FF2B5EF4-FFF2-40B4-BE49-F238E27FC236}">
                    <a16:creationId xmlns:a16="http://schemas.microsoft.com/office/drawing/2014/main" id="{DD5D510A-3D72-873F-24D2-F4B1C51179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3" name="Line 7018">
                <a:extLst>
                  <a:ext uri="{FF2B5EF4-FFF2-40B4-BE49-F238E27FC236}">
                    <a16:creationId xmlns:a16="http://schemas.microsoft.com/office/drawing/2014/main" id="{6A61F9F1-42FA-BD7A-4305-AC10A17A7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4" name="Freeform 7019">
                <a:extLst>
                  <a:ext uri="{FF2B5EF4-FFF2-40B4-BE49-F238E27FC236}">
                    <a16:creationId xmlns:a16="http://schemas.microsoft.com/office/drawing/2014/main" id="{F7B22B37-53A4-351D-BBCD-4E46B6024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5" name="Line 7020">
                <a:extLst>
                  <a:ext uri="{FF2B5EF4-FFF2-40B4-BE49-F238E27FC236}">
                    <a16:creationId xmlns:a16="http://schemas.microsoft.com/office/drawing/2014/main" id="{E313EBA7-386E-6825-EE91-A58DEBBDC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6" name="Freeform 7021">
                <a:extLst>
                  <a:ext uri="{FF2B5EF4-FFF2-40B4-BE49-F238E27FC236}">
                    <a16:creationId xmlns:a16="http://schemas.microsoft.com/office/drawing/2014/main" id="{7B3636B3-41DB-E342-79DF-129413511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7" name="Line 7022">
                <a:extLst>
                  <a:ext uri="{FF2B5EF4-FFF2-40B4-BE49-F238E27FC236}">
                    <a16:creationId xmlns:a16="http://schemas.microsoft.com/office/drawing/2014/main" id="{B84CD79F-0A81-9AAB-8C2A-80A4F691A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8" name="Freeform 7023">
                <a:extLst>
                  <a:ext uri="{FF2B5EF4-FFF2-40B4-BE49-F238E27FC236}">
                    <a16:creationId xmlns:a16="http://schemas.microsoft.com/office/drawing/2014/main" id="{D6694815-AED2-D502-B50E-8EA457A6E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602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79" name="Line 7024">
                <a:extLst>
                  <a:ext uri="{FF2B5EF4-FFF2-40B4-BE49-F238E27FC236}">
                    <a16:creationId xmlns:a16="http://schemas.microsoft.com/office/drawing/2014/main" id="{AB595A4E-4157-F748-4736-E07A399FF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0" name="Freeform 7025">
                <a:extLst>
                  <a:ext uri="{FF2B5EF4-FFF2-40B4-BE49-F238E27FC236}">
                    <a16:creationId xmlns:a16="http://schemas.microsoft.com/office/drawing/2014/main" id="{A319BC92-D8CF-FC21-A8F0-E54C2E79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1" name="Line 7026">
                <a:extLst>
                  <a:ext uri="{FF2B5EF4-FFF2-40B4-BE49-F238E27FC236}">
                    <a16:creationId xmlns:a16="http://schemas.microsoft.com/office/drawing/2014/main" id="{BA9ECEF5-7D6F-19B9-1731-18EE23226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2" name="Freeform 7027">
                <a:extLst>
                  <a:ext uri="{FF2B5EF4-FFF2-40B4-BE49-F238E27FC236}">
                    <a16:creationId xmlns:a16="http://schemas.microsoft.com/office/drawing/2014/main" id="{BB1FA2AF-8D66-B449-4B28-D20165DCB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3" name="Freeform 7028">
                <a:extLst>
                  <a:ext uri="{FF2B5EF4-FFF2-40B4-BE49-F238E27FC236}">
                    <a16:creationId xmlns:a16="http://schemas.microsoft.com/office/drawing/2014/main" id="{DA3BDC57-7E73-4FED-DD69-1C415E74F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602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4" name="Freeform 7029">
                <a:extLst>
                  <a:ext uri="{FF2B5EF4-FFF2-40B4-BE49-F238E27FC236}">
                    <a16:creationId xmlns:a16="http://schemas.microsoft.com/office/drawing/2014/main" id="{78B31E2C-2010-03E3-4A02-1A285070B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5" name="Line 7030">
                <a:extLst>
                  <a:ext uri="{FF2B5EF4-FFF2-40B4-BE49-F238E27FC236}">
                    <a16:creationId xmlns:a16="http://schemas.microsoft.com/office/drawing/2014/main" id="{D92C4862-9A87-CFB9-53E8-BCE2225F5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6" name="Freeform 7031">
                <a:extLst>
                  <a:ext uri="{FF2B5EF4-FFF2-40B4-BE49-F238E27FC236}">
                    <a16:creationId xmlns:a16="http://schemas.microsoft.com/office/drawing/2014/main" id="{800117B6-C89E-8031-7AC2-83B23F6C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2"/>
                <a:ext cx="286" cy="1"/>
              </a:xfrm>
              <a:custGeom>
                <a:avLst/>
                <a:gdLst>
                  <a:gd name="T0" fmla="*/ 0 w 572"/>
                  <a:gd name="T1" fmla="*/ 0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0 h 1"/>
                  <a:gd name="T8" fmla="*/ 0 w 57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7" name="Freeform 7032">
                <a:extLst>
                  <a:ext uri="{FF2B5EF4-FFF2-40B4-BE49-F238E27FC236}">
                    <a16:creationId xmlns:a16="http://schemas.microsoft.com/office/drawing/2014/main" id="{DF3F6513-1810-1BD8-125E-1722D2BC4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01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8" name="Freeform 7033">
                <a:extLst>
                  <a:ext uri="{FF2B5EF4-FFF2-40B4-BE49-F238E27FC236}">
                    <a16:creationId xmlns:a16="http://schemas.microsoft.com/office/drawing/2014/main" id="{CBFFABEA-9582-6099-1081-5219852CE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01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89" name="Freeform 7034">
                <a:extLst>
                  <a:ext uri="{FF2B5EF4-FFF2-40B4-BE49-F238E27FC236}">
                    <a16:creationId xmlns:a16="http://schemas.microsoft.com/office/drawing/2014/main" id="{ED3EA08C-1394-C1BD-DB38-605BF4FED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0" name="Line 7035">
                <a:extLst>
                  <a:ext uri="{FF2B5EF4-FFF2-40B4-BE49-F238E27FC236}">
                    <a16:creationId xmlns:a16="http://schemas.microsoft.com/office/drawing/2014/main" id="{E612BD7D-7CA3-0508-60C5-84C9EE995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1" name="Freeform 7036">
                <a:extLst>
                  <a:ext uri="{FF2B5EF4-FFF2-40B4-BE49-F238E27FC236}">
                    <a16:creationId xmlns:a16="http://schemas.microsoft.com/office/drawing/2014/main" id="{7590FA07-4C06-34C4-5C40-B9F4F498F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2" name="Freeform 7037">
                <a:extLst>
                  <a:ext uri="{FF2B5EF4-FFF2-40B4-BE49-F238E27FC236}">
                    <a16:creationId xmlns:a16="http://schemas.microsoft.com/office/drawing/2014/main" id="{66D9E8C3-A476-B181-4F9C-CAE87511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3" name="Freeform 7038">
                <a:extLst>
                  <a:ext uri="{FF2B5EF4-FFF2-40B4-BE49-F238E27FC236}">
                    <a16:creationId xmlns:a16="http://schemas.microsoft.com/office/drawing/2014/main" id="{0BB7F14D-CDDD-5719-A324-26DB064EF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4" name="Freeform 7039">
                <a:extLst>
                  <a:ext uri="{FF2B5EF4-FFF2-40B4-BE49-F238E27FC236}">
                    <a16:creationId xmlns:a16="http://schemas.microsoft.com/office/drawing/2014/main" id="{774530E4-6DA9-BB8B-654F-62FDF5019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5" name="Line 7040">
                <a:extLst>
                  <a:ext uri="{FF2B5EF4-FFF2-40B4-BE49-F238E27FC236}">
                    <a16:creationId xmlns:a16="http://schemas.microsoft.com/office/drawing/2014/main" id="{21D851C8-755D-2978-6E0C-E5976E1D9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6" name="Freeform 7041">
                <a:extLst>
                  <a:ext uri="{FF2B5EF4-FFF2-40B4-BE49-F238E27FC236}">
                    <a16:creationId xmlns:a16="http://schemas.microsoft.com/office/drawing/2014/main" id="{CC13B4BE-E9DE-4166-5948-BDEFD0F2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7" name="Freeform 7042">
                <a:extLst>
                  <a:ext uri="{FF2B5EF4-FFF2-40B4-BE49-F238E27FC236}">
                    <a16:creationId xmlns:a16="http://schemas.microsoft.com/office/drawing/2014/main" id="{6995B87A-7D17-09CC-CB4A-23E7605C2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8" name="Freeform 7043">
                <a:extLst>
                  <a:ext uri="{FF2B5EF4-FFF2-40B4-BE49-F238E27FC236}">
                    <a16:creationId xmlns:a16="http://schemas.microsoft.com/office/drawing/2014/main" id="{D2CE38E4-3C75-B02B-054F-1B84A823C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799" name="Freeform 7044">
                <a:extLst>
                  <a:ext uri="{FF2B5EF4-FFF2-40B4-BE49-F238E27FC236}">
                    <a16:creationId xmlns:a16="http://schemas.microsoft.com/office/drawing/2014/main" id="{FB8B60FE-AE41-0DC3-8872-4E1FABCE5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0" name="Line 7045">
                <a:extLst>
                  <a:ext uri="{FF2B5EF4-FFF2-40B4-BE49-F238E27FC236}">
                    <a16:creationId xmlns:a16="http://schemas.microsoft.com/office/drawing/2014/main" id="{20A92914-C4A9-2CA7-BE9C-9FA86481E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1" name="Freeform 7046">
                <a:extLst>
                  <a:ext uri="{FF2B5EF4-FFF2-40B4-BE49-F238E27FC236}">
                    <a16:creationId xmlns:a16="http://schemas.microsoft.com/office/drawing/2014/main" id="{377FB6B3-2E6D-6BFC-1F08-EEE56A78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2" name="Freeform 7047">
                <a:extLst>
                  <a:ext uri="{FF2B5EF4-FFF2-40B4-BE49-F238E27FC236}">
                    <a16:creationId xmlns:a16="http://schemas.microsoft.com/office/drawing/2014/main" id="{3277BA8F-0803-868D-A06A-1869EF6F9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3" name="Freeform 7048">
                <a:extLst>
                  <a:ext uri="{FF2B5EF4-FFF2-40B4-BE49-F238E27FC236}">
                    <a16:creationId xmlns:a16="http://schemas.microsoft.com/office/drawing/2014/main" id="{66663A2D-BA2D-C538-62D4-204BD2908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4" name="Freeform 7049">
                <a:extLst>
                  <a:ext uri="{FF2B5EF4-FFF2-40B4-BE49-F238E27FC236}">
                    <a16:creationId xmlns:a16="http://schemas.microsoft.com/office/drawing/2014/main" id="{F4617E0E-33F5-4A70-EDE6-50DFA1C0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598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5" name="Freeform 7050">
                <a:extLst>
                  <a:ext uri="{FF2B5EF4-FFF2-40B4-BE49-F238E27FC236}">
                    <a16:creationId xmlns:a16="http://schemas.microsoft.com/office/drawing/2014/main" id="{C40CEFB0-5A05-B2C5-CB56-CB1E36AD4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6"/>
                <a:ext cx="287" cy="2"/>
              </a:xfrm>
              <a:custGeom>
                <a:avLst/>
                <a:gdLst>
                  <a:gd name="T0" fmla="*/ 0 w 576"/>
                  <a:gd name="T1" fmla="*/ 0 h 5"/>
                  <a:gd name="T2" fmla="*/ 0 w 576"/>
                  <a:gd name="T3" fmla="*/ 0 h 5"/>
                  <a:gd name="T4" fmla="*/ 0 w 576"/>
                  <a:gd name="T5" fmla="*/ 0 h 5"/>
                  <a:gd name="T6" fmla="*/ 0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6" name="Line 7051">
                <a:extLst>
                  <a:ext uri="{FF2B5EF4-FFF2-40B4-BE49-F238E27FC236}">
                    <a16:creationId xmlns:a16="http://schemas.microsoft.com/office/drawing/2014/main" id="{EF1E0028-2125-3132-10F2-764786684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5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7" name="Freeform 7052">
                <a:extLst>
                  <a:ext uri="{FF2B5EF4-FFF2-40B4-BE49-F238E27FC236}">
                    <a16:creationId xmlns:a16="http://schemas.microsoft.com/office/drawing/2014/main" id="{EFE811E9-1CDC-C38E-05A7-6A4EB55B3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8" name="Freeform 7053">
                <a:extLst>
                  <a:ext uri="{FF2B5EF4-FFF2-40B4-BE49-F238E27FC236}">
                    <a16:creationId xmlns:a16="http://schemas.microsoft.com/office/drawing/2014/main" id="{918B07AB-BCBF-93BD-9811-3823AA53E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09" name="Freeform 7054">
                <a:extLst>
                  <a:ext uri="{FF2B5EF4-FFF2-40B4-BE49-F238E27FC236}">
                    <a16:creationId xmlns:a16="http://schemas.microsoft.com/office/drawing/2014/main" id="{71056FF0-9E61-963E-CC97-61597ED17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0" name="Freeform 7055">
                <a:extLst>
                  <a:ext uri="{FF2B5EF4-FFF2-40B4-BE49-F238E27FC236}">
                    <a16:creationId xmlns:a16="http://schemas.microsoft.com/office/drawing/2014/main" id="{AC94BA4E-7166-2C3D-1BE1-6F6782AA4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5"/>
                <a:ext cx="288" cy="1"/>
              </a:xfrm>
              <a:custGeom>
                <a:avLst/>
                <a:gdLst>
                  <a:gd name="T0" fmla="*/ 0 w 575"/>
                  <a:gd name="T1" fmla="*/ 0 h 5"/>
                  <a:gd name="T2" fmla="*/ 1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0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0" y="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811" name="Line 7056">
                <a:extLst>
                  <a:ext uri="{FF2B5EF4-FFF2-40B4-BE49-F238E27FC236}">
                    <a16:creationId xmlns:a16="http://schemas.microsoft.com/office/drawing/2014/main" id="{8281398E-3B64-9645-6DC9-7A964FC78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4" name="Group 7258">
              <a:extLst>
                <a:ext uri="{FF2B5EF4-FFF2-40B4-BE49-F238E27FC236}">
                  <a16:creationId xmlns:a16="http://schemas.microsoft.com/office/drawing/2014/main" id="{2A44D57B-FCCD-F237-A0F1-74E4C132C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4" y="1102"/>
              <a:ext cx="412" cy="495"/>
              <a:chOff x="3004" y="1102"/>
              <a:chExt cx="412" cy="495"/>
            </a:xfrm>
          </p:grpSpPr>
          <p:sp>
            <p:nvSpPr>
              <p:cNvPr id="69412" name="Freeform 7058">
                <a:extLst>
                  <a:ext uri="{FF2B5EF4-FFF2-40B4-BE49-F238E27FC236}">
                    <a16:creationId xmlns:a16="http://schemas.microsoft.com/office/drawing/2014/main" id="{56E8EA5F-9A94-A51C-0697-1172C1E71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6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3" name="Freeform 7059">
                <a:extLst>
                  <a:ext uri="{FF2B5EF4-FFF2-40B4-BE49-F238E27FC236}">
                    <a16:creationId xmlns:a16="http://schemas.microsoft.com/office/drawing/2014/main" id="{C945B96A-825F-2C7D-1238-4A46D34C1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95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4" name="Freeform 7060">
                <a:extLst>
                  <a:ext uri="{FF2B5EF4-FFF2-40B4-BE49-F238E27FC236}">
                    <a16:creationId xmlns:a16="http://schemas.microsoft.com/office/drawing/2014/main" id="{F25DFAAD-7942-61DD-2D1F-FFBD0B17B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5" name="Freeform 7061">
                <a:extLst>
                  <a:ext uri="{FF2B5EF4-FFF2-40B4-BE49-F238E27FC236}">
                    <a16:creationId xmlns:a16="http://schemas.microsoft.com/office/drawing/2014/main" id="{E0F55936-7073-50DB-7F77-C49C687B8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3"/>
                <a:ext cx="289" cy="2"/>
              </a:xfrm>
              <a:custGeom>
                <a:avLst/>
                <a:gdLst>
                  <a:gd name="T0" fmla="*/ 0 w 577"/>
                  <a:gd name="T1" fmla="*/ 0 h 7"/>
                  <a:gd name="T2" fmla="*/ 1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6" name="Line 7062">
                <a:extLst>
                  <a:ext uri="{FF2B5EF4-FFF2-40B4-BE49-F238E27FC236}">
                    <a16:creationId xmlns:a16="http://schemas.microsoft.com/office/drawing/2014/main" id="{C858FEFC-ADFD-48A0-1F45-40B9E0503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7" name="Freeform 7063">
                <a:extLst>
                  <a:ext uri="{FF2B5EF4-FFF2-40B4-BE49-F238E27FC236}">
                    <a16:creationId xmlns:a16="http://schemas.microsoft.com/office/drawing/2014/main" id="{3F1D5478-1B08-E7B0-A213-2E7636E5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8" name="Freeform 7064">
                <a:extLst>
                  <a:ext uri="{FF2B5EF4-FFF2-40B4-BE49-F238E27FC236}">
                    <a16:creationId xmlns:a16="http://schemas.microsoft.com/office/drawing/2014/main" id="{94B16233-86B9-02C9-376C-207A074D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593"/>
                <a:ext cx="287" cy="1"/>
              </a:xfrm>
              <a:custGeom>
                <a:avLst/>
                <a:gdLst>
                  <a:gd name="T0" fmla="*/ 0 w 573"/>
                  <a:gd name="T1" fmla="*/ 0 h 3"/>
                  <a:gd name="T2" fmla="*/ 1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9" name="Freeform 7065">
                <a:extLst>
                  <a:ext uri="{FF2B5EF4-FFF2-40B4-BE49-F238E27FC236}">
                    <a16:creationId xmlns:a16="http://schemas.microsoft.com/office/drawing/2014/main" id="{6338C8A2-4DE2-8997-16D4-2AF864BC0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0" name="Line 7066">
                <a:extLst>
                  <a:ext uri="{FF2B5EF4-FFF2-40B4-BE49-F238E27FC236}">
                    <a16:creationId xmlns:a16="http://schemas.microsoft.com/office/drawing/2014/main" id="{D56611B7-79E0-B4B9-9E3E-CA1DEDBEC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59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1" name="Freeform 7067">
                <a:extLst>
                  <a:ext uri="{FF2B5EF4-FFF2-40B4-BE49-F238E27FC236}">
                    <a16:creationId xmlns:a16="http://schemas.microsoft.com/office/drawing/2014/main" id="{E9482434-089C-6AF7-5AAD-1E49B7354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2" name="Freeform 7068">
                <a:extLst>
                  <a:ext uri="{FF2B5EF4-FFF2-40B4-BE49-F238E27FC236}">
                    <a16:creationId xmlns:a16="http://schemas.microsoft.com/office/drawing/2014/main" id="{057CAD60-0CD4-0A6E-8CC0-5B1EB4C9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92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3" name="Freeform 7069">
                <a:extLst>
                  <a:ext uri="{FF2B5EF4-FFF2-40B4-BE49-F238E27FC236}">
                    <a16:creationId xmlns:a16="http://schemas.microsoft.com/office/drawing/2014/main" id="{31AB008B-7D75-A6D3-B99F-5BE3877C8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591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4" name="Freeform 7070">
                <a:extLst>
                  <a:ext uri="{FF2B5EF4-FFF2-40B4-BE49-F238E27FC236}">
                    <a16:creationId xmlns:a16="http://schemas.microsoft.com/office/drawing/2014/main" id="{114B435E-6166-0035-B8AC-3E99D5E3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5" name="Line 7071">
                <a:extLst>
                  <a:ext uri="{FF2B5EF4-FFF2-40B4-BE49-F238E27FC236}">
                    <a16:creationId xmlns:a16="http://schemas.microsoft.com/office/drawing/2014/main" id="{4D94C643-0531-D43F-CD20-8F40C9BE3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6" name="Freeform 7072">
                <a:extLst>
                  <a:ext uri="{FF2B5EF4-FFF2-40B4-BE49-F238E27FC236}">
                    <a16:creationId xmlns:a16="http://schemas.microsoft.com/office/drawing/2014/main" id="{205B6EC5-0986-E342-D8E8-32CCEC72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7" name="Freeform 7073">
                <a:extLst>
                  <a:ext uri="{FF2B5EF4-FFF2-40B4-BE49-F238E27FC236}">
                    <a16:creationId xmlns:a16="http://schemas.microsoft.com/office/drawing/2014/main" id="{0BA01C16-7395-C0AA-79A3-22CDE944B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590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8" name="Freeform 7074">
                <a:extLst>
                  <a:ext uri="{FF2B5EF4-FFF2-40B4-BE49-F238E27FC236}">
                    <a16:creationId xmlns:a16="http://schemas.microsoft.com/office/drawing/2014/main" id="{65A86906-181C-2B58-E35F-B01D0424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590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29" name="Freeform 7075">
                <a:extLst>
                  <a:ext uri="{FF2B5EF4-FFF2-40B4-BE49-F238E27FC236}">
                    <a16:creationId xmlns:a16="http://schemas.microsoft.com/office/drawing/2014/main" id="{CDEAE957-CDC6-4FA8-5AAB-156F18060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0" name="Line 7076">
                <a:extLst>
                  <a:ext uri="{FF2B5EF4-FFF2-40B4-BE49-F238E27FC236}">
                    <a16:creationId xmlns:a16="http://schemas.microsoft.com/office/drawing/2014/main" id="{8DF480ED-A2B8-154A-01EB-D1467548B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1" name="Freeform 7077">
                <a:extLst>
                  <a:ext uri="{FF2B5EF4-FFF2-40B4-BE49-F238E27FC236}">
                    <a16:creationId xmlns:a16="http://schemas.microsoft.com/office/drawing/2014/main" id="{85CDE8CC-2B29-1438-1759-44A7908CF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8"/>
                <a:ext cx="286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2" name="Freeform 7078">
                <a:extLst>
                  <a:ext uri="{FF2B5EF4-FFF2-40B4-BE49-F238E27FC236}">
                    <a16:creationId xmlns:a16="http://schemas.microsoft.com/office/drawing/2014/main" id="{BA519168-0C44-7382-1912-10F16EBE0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3" name="Freeform 7079">
                <a:extLst>
                  <a:ext uri="{FF2B5EF4-FFF2-40B4-BE49-F238E27FC236}">
                    <a16:creationId xmlns:a16="http://schemas.microsoft.com/office/drawing/2014/main" id="{4FC706DD-CC7F-9233-F5E0-3858A30C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5"/>
                <a:ext cx="288" cy="2"/>
              </a:xfrm>
              <a:custGeom>
                <a:avLst/>
                <a:gdLst>
                  <a:gd name="T0" fmla="*/ 0 w 575"/>
                  <a:gd name="T1" fmla="*/ 0 h 9"/>
                  <a:gd name="T2" fmla="*/ 1 w 575"/>
                  <a:gd name="T3" fmla="*/ 0 h 9"/>
                  <a:gd name="T4" fmla="*/ 1 w 575"/>
                  <a:gd name="T5" fmla="*/ 0 h 9"/>
                  <a:gd name="T6" fmla="*/ 1 w 575"/>
                  <a:gd name="T7" fmla="*/ 0 h 9"/>
                  <a:gd name="T8" fmla="*/ 0 w 57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9"/>
                  <a:gd name="T17" fmla="*/ 575 w 575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9">
                    <a:moveTo>
                      <a:pt x="0" y="9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4" name="Line 7080">
                <a:extLst>
                  <a:ext uri="{FF2B5EF4-FFF2-40B4-BE49-F238E27FC236}">
                    <a16:creationId xmlns:a16="http://schemas.microsoft.com/office/drawing/2014/main" id="{4E722633-C413-C6C0-CAB3-255B0D468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5" name="Freeform 7081">
                <a:extLst>
                  <a:ext uri="{FF2B5EF4-FFF2-40B4-BE49-F238E27FC236}">
                    <a16:creationId xmlns:a16="http://schemas.microsoft.com/office/drawing/2014/main" id="{BDD7B310-C6CB-ECDF-064F-7D093594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7"/>
                <a:ext cx="285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6" name="Freeform 7082">
                <a:extLst>
                  <a:ext uri="{FF2B5EF4-FFF2-40B4-BE49-F238E27FC236}">
                    <a16:creationId xmlns:a16="http://schemas.microsoft.com/office/drawing/2014/main" id="{C69FCECC-75D3-FD5A-5D27-DDD76F8D1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586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7" name="Freeform 7083">
                <a:extLst>
                  <a:ext uri="{FF2B5EF4-FFF2-40B4-BE49-F238E27FC236}">
                    <a16:creationId xmlns:a16="http://schemas.microsoft.com/office/drawing/2014/main" id="{727A810E-7B2D-B3B7-0A1E-500E15FA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58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8" name="Freeform 7084">
                <a:extLst>
                  <a:ext uri="{FF2B5EF4-FFF2-40B4-BE49-F238E27FC236}">
                    <a16:creationId xmlns:a16="http://schemas.microsoft.com/office/drawing/2014/main" id="{C40DE08B-3230-9C68-162F-E050C2832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39" name="Line 7085">
                <a:extLst>
                  <a:ext uri="{FF2B5EF4-FFF2-40B4-BE49-F238E27FC236}">
                    <a16:creationId xmlns:a16="http://schemas.microsoft.com/office/drawing/2014/main" id="{0F6CA69B-C19C-5977-68F5-363F589828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5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0" name="Freeform 7086">
                <a:extLst>
                  <a:ext uri="{FF2B5EF4-FFF2-40B4-BE49-F238E27FC236}">
                    <a16:creationId xmlns:a16="http://schemas.microsoft.com/office/drawing/2014/main" id="{CC80705A-68F9-7C34-CADD-09CC9CA2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4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1" name="Freeform 7087">
                <a:extLst>
                  <a:ext uri="{FF2B5EF4-FFF2-40B4-BE49-F238E27FC236}">
                    <a16:creationId xmlns:a16="http://schemas.microsoft.com/office/drawing/2014/main" id="{B2F8BB22-CF5A-90E9-3198-3EB758876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2" name="Freeform 7088">
                <a:extLst>
                  <a:ext uri="{FF2B5EF4-FFF2-40B4-BE49-F238E27FC236}">
                    <a16:creationId xmlns:a16="http://schemas.microsoft.com/office/drawing/2014/main" id="{B0D614D3-844E-CE04-0351-9F44972B1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0"/>
                <a:ext cx="288" cy="3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3" name="Line 7089">
                <a:extLst>
                  <a:ext uri="{FF2B5EF4-FFF2-40B4-BE49-F238E27FC236}">
                    <a16:creationId xmlns:a16="http://schemas.microsoft.com/office/drawing/2014/main" id="{8DF8EF61-9E53-9A78-12B6-D85C24CEB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4" name="Freeform 7090">
                <a:extLst>
                  <a:ext uri="{FF2B5EF4-FFF2-40B4-BE49-F238E27FC236}">
                    <a16:creationId xmlns:a16="http://schemas.microsoft.com/office/drawing/2014/main" id="{621E938C-3E05-DA4C-49DE-09075AB15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5" name="Freeform 7091">
                <a:extLst>
                  <a:ext uri="{FF2B5EF4-FFF2-40B4-BE49-F238E27FC236}">
                    <a16:creationId xmlns:a16="http://schemas.microsoft.com/office/drawing/2014/main" id="{A2989338-EF32-4B61-94E5-637636477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580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6" name="Freeform 7092">
                <a:extLst>
                  <a:ext uri="{FF2B5EF4-FFF2-40B4-BE49-F238E27FC236}">
                    <a16:creationId xmlns:a16="http://schemas.microsoft.com/office/drawing/2014/main" id="{AE60F9CA-74F5-00B4-CBD7-A9B9AE823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7"/>
                <a:ext cx="288" cy="3"/>
              </a:xfrm>
              <a:custGeom>
                <a:avLst/>
                <a:gdLst>
                  <a:gd name="T0" fmla="*/ 0 w 575"/>
                  <a:gd name="T1" fmla="*/ 0 h 10"/>
                  <a:gd name="T2" fmla="*/ 1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7" name="Line 7093">
                <a:extLst>
                  <a:ext uri="{FF2B5EF4-FFF2-40B4-BE49-F238E27FC236}">
                    <a16:creationId xmlns:a16="http://schemas.microsoft.com/office/drawing/2014/main" id="{83062202-0A59-BE82-6C61-5B17040F8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58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8" name="Freeform 7094">
                <a:extLst>
                  <a:ext uri="{FF2B5EF4-FFF2-40B4-BE49-F238E27FC236}">
                    <a16:creationId xmlns:a16="http://schemas.microsoft.com/office/drawing/2014/main" id="{2787646F-B7C6-FE7D-14C9-62824F734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9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49" name="Freeform 7095">
                <a:extLst>
                  <a:ext uri="{FF2B5EF4-FFF2-40B4-BE49-F238E27FC236}">
                    <a16:creationId xmlns:a16="http://schemas.microsoft.com/office/drawing/2014/main" id="{76CCB28D-1E44-9E17-09F5-250BFFB0A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0" name="Freeform 7096">
                <a:extLst>
                  <a:ext uri="{FF2B5EF4-FFF2-40B4-BE49-F238E27FC236}">
                    <a16:creationId xmlns:a16="http://schemas.microsoft.com/office/drawing/2014/main" id="{BC3FE786-77AC-B23E-47CD-E88E4A8C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1" name="Line 7097">
                <a:extLst>
                  <a:ext uri="{FF2B5EF4-FFF2-40B4-BE49-F238E27FC236}">
                    <a16:creationId xmlns:a16="http://schemas.microsoft.com/office/drawing/2014/main" id="{F6A7BA75-D11B-2221-863D-D7011A1A7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57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2" name="Freeform 7098">
                <a:extLst>
                  <a:ext uri="{FF2B5EF4-FFF2-40B4-BE49-F238E27FC236}">
                    <a16:creationId xmlns:a16="http://schemas.microsoft.com/office/drawing/2014/main" id="{9147E584-11AE-CB7B-2CD9-100598D1E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3" name="Freeform 7099">
                <a:extLst>
                  <a:ext uri="{FF2B5EF4-FFF2-40B4-BE49-F238E27FC236}">
                    <a16:creationId xmlns:a16="http://schemas.microsoft.com/office/drawing/2014/main" id="{FBDC9B40-CF63-5AF9-A0D4-CF1C0B15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4" name="Freeform 7100">
                <a:extLst>
                  <a:ext uri="{FF2B5EF4-FFF2-40B4-BE49-F238E27FC236}">
                    <a16:creationId xmlns:a16="http://schemas.microsoft.com/office/drawing/2014/main" id="{09C94576-12DF-D56C-D148-33857AD10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2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5" name="Line 7101">
                <a:extLst>
                  <a:ext uri="{FF2B5EF4-FFF2-40B4-BE49-F238E27FC236}">
                    <a16:creationId xmlns:a16="http://schemas.microsoft.com/office/drawing/2014/main" id="{32E2B455-9C59-D86B-5AC1-2E6E114074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6" name="Freeform 7102">
                <a:extLst>
                  <a:ext uri="{FF2B5EF4-FFF2-40B4-BE49-F238E27FC236}">
                    <a16:creationId xmlns:a16="http://schemas.microsoft.com/office/drawing/2014/main" id="{2BC9E9D2-177C-1F7A-A7C5-714681F6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3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0" y="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7" name="Freeform 7103">
                <a:extLst>
                  <a:ext uri="{FF2B5EF4-FFF2-40B4-BE49-F238E27FC236}">
                    <a16:creationId xmlns:a16="http://schemas.microsoft.com/office/drawing/2014/main" id="{42DA4C13-68D0-28CA-823A-8EB054711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8" name="Freeform 7104">
                <a:extLst>
                  <a:ext uri="{FF2B5EF4-FFF2-40B4-BE49-F238E27FC236}">
                    <a16:creationId xmlns:a16="http://schemas.microsoft.com/office/drawing/2014/main" id="{A8AAF6A5-458C-8B5C-1D77-222B54277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59" name="Line 7105">
                <a:extLst>
                  <a:ext uri="{FF2B5EF4-FFF2-40B4-BE49-F238E27FC236}">
                    <a16:creationId xmlns:a16="http://schemas.microsoft.com/office/drawing/2014/main" id="{EAB4D5E7-19A2-8342-DC62-3C3FF1B10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57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0" name="Freeform 7106">
                <a:extLst>
                  <a:ext uri="{FF2B5EF4-FFF2-40B4-BE49-F238E27FC236}">
                    <a16:creationId xmlns:a16="http://schemas.microsoft.com/office/drawing/2014/main" id="{F481314F-00B8-51C7-CBE0-7CC9B91D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7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1" name="Freeform 7107">
                <a:extLst>
                  <a:ext uri="{FF2B5EF4-FFF2-40B4-BE49-F238E27FC236}">
                    <a16:creationId xmlns:a16="http://schemas.microsoft.com/office/drawing/2014/main" id="{BD33681A-31AC-5F16-AF07-508014FF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69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2" name="Freeform 7108">
                <a:extLst>
                  <a:ext uri="{FF2B5EF4-FFF2-40B4-BE49-F238E27FC236}">
                    <a16:creationId xmlns:a16="http://schemas.microsoft.com/office/drawing/2014/main" id="{84506E7F-FED9-5934-2F62-40868D355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6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3" name="Line 7109">
                <a:extLst>
                  <a:ext uri="{FF2B5EF4-FFF2-40B4-BE49-F238E27FC236}">
                    <a16:creationId xmlns:a16="http://schemas.microsoft.com/office/drawing/2014/main" id="{2E20DAEE-1876-14B8-129F-0271FAAD3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4" name="Freeform 7110">
                <a:extLst>
                  <a:ext uri="{FF2B5EF4-FFF2-40B4-BE49-F238E27FC236}">
                    <a16:creationId xmlns:a16="http://schemas.microsoft.com/office/drawing/2014/main" id="{C240C77E-B02A-AC24-ED5C-E92DA6B6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7"/>
                <a:ext cx="286" cy="2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5" name="Freeform 7111">
                <a:extLst>
                  <a:ext uri="{FF2B5EF4-FFF2-40B4-BE49-F238E27FC236}">
                    <a16:creationId xmlns:a16="http://schemas.microsoft.com/office/drawing/2014/main" id="{880C08B5-334D-8C21-5FC9-CFE79A78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6" name="Freeform 7112">
                <a:extLst>
                  <a:ext uri="{FF2B5EF4-FFF2-40B4-BE49-F238E27FC236}">
                    <a16:creationId xmlns:a16="http://schemas.microsoft.com/office/drawing/2014/main" id="{522D3081-8F9C-F4FB-C66B-9F551B0FB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7" name="Line 7113">
                <a:extLst>
                  <a:ext uri="{FF2B5EF4-FFF2-40B4-BE49-F238E27FC236}">
                    <a16:creationId xmlns:a16="http://schemas.microsoft.com/office/drawing/2014/main" id="{151FEF06-CD5D-B98A-A341-4A5DB2ACE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56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8" name="Freeform 7114">
                <a:extLst>
                  <a:ext uri="{FF2B5EF4-FFF2-40B4-BE49-F238E27FC236}">
                    <a16:creationId xmlns:a16="http://schemas.microsoft.com/office/drawing/2014/main" id="{4979FAF5-FC8D-EE45-C4A4-FDC4D06CD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5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69" name="Line 7115">
                <a:extLst>
                  <a:ext uri="{FF2B5EF4-FFF2-40B4-BE49-F238E27FC236}">
                    <a16:creationId xmlns:a16="http://schemas.microsoft.com/office/drawing/2014/main" id="{F45DC91B-A79D-9C6B-7A0C-6D70D028F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0" name="Freeform 7116">
                <a:extLst>
                  <a:ext uri="{FF2B5EF4-FFF2-40B4-BE49-F238E27FC236}">
                    <a16:creationId xmlns:a16="http://schemas.microsoft.com/office/drawing/2014/main" id="{7AEACBF8-5B1C-E5C3-F1CD-23D0836E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60"/>
                <a:ext cx="286" cy="2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1" name="Freeform 7117">
                <a:extLst>
                  <a:ext uri="{FF2B5EF4-FFF2-40B4-BE49-F238E27FC236}">
                    <a16:creationId xmlns:a16="http://schemas.microsoft.com/office/drawing/2014/main" id="{41D7E32A-2AEA-3381-F9BE-E887D5C9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2" name="Freeform 7118">
                <a:extLst>
                  <a:ext uri="{FF2B5EF4-FFF2-40B4-BE49-F238E27FC236}">
                    <a16:creationId xmlns:a16="http://schemas.microsoft.com/office/drawing/2014/main" id="{35E512E7-40A4-5D4C-5F71-C179D4F8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2"/>
                <a:ext cx="291" cy="7"/>
              </a:xfrm>
              <a:custGeom>
                <a:avLst/>
                <a:gdLst>
                  <a:gd name="T0" fmla="*/ 0 w 581"/>
                  <a:gd name="T1" fmla="*/ 0 h 29"/>
                  <a:gd name="T2" fmla="*/ 1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3" name="Line 7119">
                <a:extLst>
                  <a:ext uri="{FF2B5EF4-FFF2-40B4-BE49-F238E27FC236}">
                    <a16:creationId xmlns:a16="http://schemas.microsoft.com/office/drawing/2014/main" id="{CC6725F1-CD7F-9B6C-22C0-DCAFD69A6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4" name="Freeform 7120">
                <a:extLst>
                  <a:ext uri="{FF2B5EF4-FFF2-40B4-BE49-F238E27FC236}">
                    <a16:creationId xmlns:a16="http://schemas.microsoft.com/office/drawing/2014/main" id="{1411276F-177E-490D-117A-88AAAF74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5" name="Freeform 7121">
                <a:extLst>
                  <a:ext uri="{FF2B5EF4-FFF2-40B4-BE49-F238E27FC236}">
                    <a16:creationId xmlns:a16="http://schemas.microsoft.com/office/drawing/2014/main" id="{B5BD66E0-EE8C-2598-F483-D8E6FDFE9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52"/>
                <a:ext cx="288" cy="3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6" name="Freeform 7122">
                <a:extLst>
                  <a:ext uri="{FF2B5EF4-FFF2-40B4-BE49-F238E27FC236}">
                    <a16:creationId xmlns:a16="http://schemas.microsoft.com/office/drawing/2014/main" id="{9C6DDCEF-9BCB-809A-EA27-E48D46180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7" name="Line 7123">
                <a:extLst>
                  <a:ext uri="{FF2B5EF4-FFF2-40B4-BE49-F238E27FC236}">
                    <a16:creationId xmlns:a16="http://schemas.microsoft.com/office/drawing/2014/main" id="{2F8D9AD5-557D-33E9-F5F9-309529FC4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5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8" name="Freeform 7124">
                <a:extLst>
                  <a:ext uri="{FF2B5EF4-FFF2-40B4-BE49-F238E27FC236}">
                    <a16:creationId xmlns:a16="http://schemas.microsoft.com/office/drawing/2014/main" id="{D635DB32-7737-A8C4-BA82-D62D32004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9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79" name="Freeform 7125">
                <a:extLst>
                  <a:ext uri="{FF2B5EF4-FFF2-40B4-BE49-F238E27FC236}">
                    <a16:creationId xmlns:a16="http://schemas.microsoft.com/office/drawing/2014/main" id="{A63F4FDA-A03A-E0E0-CAE4-CE4568897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546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0" name="Freeform 7126">
                <a:extLst>
                  <a:ext uri="{FF2B5EF4-FFF2-40B4-BE49-F238E27FC236}">
                    <a16:creationId xmlns:a16="http://schemas.microsoft.com/office/drawing/2014/main" id="{51C96128-D56E-B0FB-3A87-1DB3DACC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1" name="Freeform 7127">
                <a:extLst>
                  <a:ext uri="{FF2B5EF4-FFF2-40B4-BE49-F238E27FC236}">
                    <a16:creationId xmlns:a16="http://schemas.microsoft.com/office/drawing/2014/main" id="{9DF5D15A-EB48-EBA1-8131-03EC4BE38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291" cy="8"/>
              </a:xfrm>
              <a:custGeom>
                <a:avLst/>
                <a:gdLst>
                  <a:gd name="T0" fmla="*/ 0 w 581"/>
                  <a:gd name="T1" fmla="*/ 0 h 32"/>
                  <a:gd name="T2" fmla="*/ 1 w 581"/>
                  <a:gd name="T3" fmla="*/ 0 h 32"/>
                  <a:gd name="T4" fmla="*/ 1 w 581"/>
                  <a:gd name="T5" fmla="*/ 0 h 32"/>
                  <a:gd name="T6" fmla="*/ 1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9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2" name="Line 7128">
                <a:extLst>
                  <a:ext uri="{FF2B5EF4-FFF2-40B4-BE49-F238E27FC236}">
                    <a16:creationId xmlns:a16="http://schemas.microsoft.com/office/drawing/2014/main" id="{272B853D-4614-330C-E9C8-E40547CBF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3" name="Freeform 7129">
                <a:extLst>
                  <a:ext uri="{FF2B5EF4-FFF2-40B4-BE49-F238E27FC236}">
                    <a16:creationId xmlns:a16="http://schemas.microsoft.com/office/drawing/2014/main" id="{8CB3F59E-67B9-573B-4CCF-794D11986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40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4" name="Freeform 7130">
                <a:extLst>
                  <a:ext uri="{FF2B5EF4-FFF2-40B4-BE49-F238E27FC236}">
                    <a16:creationId xmlns:a16="http://schemas.microsoft.com/office/drawing/2014/main" id="{8DB059C1-83FD-B0B3-2660-501AEF18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5" name="Freeform 7131">
                <a:extLst>
                  <a:ext uri="{FF2B5EF4-FFF2-40B4-BE49-F238E27FC236}">
                    <a16:creationId xmlns:a16="http://schemas.microsoft.com/office/drawing/2014/main" id="{0D34A477-27E5-A7DC-8B75-AB722A6D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6" name="Line 7132">
                <a:extLst>
                  <a:ext uri="{FF2B5EF4-FFF2-40B4-BE49-F238E27FC236}">
                    <a16:creationId xmlns:a16="http://schemas.microsoft.com/office/drawing/2014/main" id="{B90D06AD-B226-DB69-F59F-107A62D5F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5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7" name="Freeform 7133">
                <a:extLst>
                  <a:ext uri="{FF2B5EF4-FFF2-40B4-BE49-F238E27FC236}">
                    <a16:creationId xmlns:a16="http://schemas.microsoft.com/office/drawing/2014/main" id="{33D905F6-5095-FAAB-D56D-639925C9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31"/>
                <a:ext cx="288" cy="5"/>
              </a:xfrm>
              <a:custGeom>
                <a:avLst/>
                <a:gdLst>
                  <a:gd name="T0" fmla="*/ 0 w 575"/>
                  <a:gd name="T1" fmla="*/ 0 h 17"/>
                  <a:gd name="T2" fmla="*/ 1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8" name="Freeform 7134">
                <a:extLst>
                  <a:ext uri="{FF2B5EF4-FFF2-40B4-BE49-F238E27FC236}">
                    <a16:creationId xmlns:a16="http://schemas.microsoft.com/office/drawing/2014/main" id="{37DDF3A8-1C4D-D2F9-279F-77DF7B87E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527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89" name="Freeform 7135">
                <a:extLst>
                  <a:ext uri="{FF2B5EF4-FFF2-40B4-BE49-F238E27FC236}">
                    <a16:creationId xmlns:a16="http://schemas.microsoft.com/office/drawing/2014/main" id="{264D5795-3826-33FB-1F55-2AFE2C56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0" name="Line 7136">
                <a:extLst>
                  <a:ext uri="{FF2B5EF4-FFF2-40B4-BE49-F238E27FC236}">
                    <a16:creationId xmlns:a16="http://schemas.microsoft.com/office/drawing/2014/main" id="{B0053824-7008-5897-5597-8C3E5EBCE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1" name="Freeform 7137">
                <a:extLst>
                  <a:ext uri="{FF2B5EF4-FFF2-40B4-BE49-F238E27FC236}">
                    <a16:creationId xmlns:a16="http://schemas.microsoft.com/office/drawing/2014/main" id="{55B358D7-BEA2-7DED-422A-EE0B9C72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8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2" name="Line 7138">
                <a:extLst>
                  <a:ext uri="{FF2B5EF4-FFF2-40B4-BE49-F238E27FC236}">
                    <a16:creationId xmlns:a16="http://schemas.microsoft.com/office/drawing/2014/main" id="{807F0EFF-843F-04B7-A4D0-A01711F44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3" name="Freeform 7139">
                <a:extLst>
                  <a:ext uri="{FF2B5EF4-FFF2-40B4-BE49-F238E27FC236}">
                    <a16:creationId xmlns:a16="http://schemas.microsoft.com/office/drawing/2014/main" id="{64F940E7-5FA5-C393-0E95-96E879E31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13"/>
                <a:ext cx="287" cy="5"/>
              </a:xfrm>
              <a:custGeom>
                <a:avLst/>
                <a:gdLst>
                  <a:gd name="T0" fmla="*/ 0 w 572"/>
                  <a:gd name="T1" fmla="*/ 0 h 19"/>
                  <a:gd name="T2" fmla="*/ 1 w 572"/>
                  <a:gd name="T3" fmla="*/ 0 h 19"/>
                  <a:gd name="T4" fmla="*/ 1 w 572"/>
                  <a:gd name="T5" fmla="*/ 0 h 19"/>
                  <a:gd name="T6" fmla="*/ 1 w 572"/>
                  <a:gd name="T7" fmla="*/ 0 h 19"/>
                  <a:gd name="T8" fmla="*/ 0 w 57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9"/>
                  <a:gd name="T17" fmla="*/ 572 w 57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9">
                    <a:moveTo>
                      <a:pt x="0" y="19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4" name="Freeform 7140">
                <a:extLst>
                  <a:ext uri="{FF2B5EF4-FFF2-40B4-BE49-F238E27FC236}">
                    <a16:creationId xmlns:a16="http://schemas.microsoft.com/office/drawing/2014/main" id="{23C53A5A-5CDA-1941-BFFF-F2AA62EE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5" name="Freeform 7141">
                <a:extLst>
                  <a:ext uri="{FF2B5EF4-FFF2-40B4-BE49-F238E27FC236}">
                    <a16:creationId xmlns:a16="http://schemas.microsoft.com/office/drawing/2014/main" id="{E3460C64-1634-6B74-563D-29476DD10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7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6" name="Line 7142">
                <a:extLst>
                  <a:ext uri="{FF2B5EF4-FFF2-40B4-BE49-F238E27FC236}">
                    <a16:creationId xmlns:a16="http://schemas.microsoft.com/office/drawing/2014/main" id="{9FD75938-015B-4392-0796-276996435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7" name="Freeform 7143">
                <a:extLst>
                  <a:ext uri="{FF2B5EF4-FFF2-40B4-BE49-F238E27FC236}">
                    <a16:creationId xmlns:a16="http://schemas.microsoft.com/office/drawing/2014/main" id="{90BCCBAF-E9A4-F0CB-3061-92700224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8" name="Line 7144">
                <a:extLst>
                  <a:ext uri="{FF2B5EF4-FFF2-40B4-BE49-F238E27FC236}">
                    <a16:creationId xmlns:a16="http://schemas.microsoft.com/office/drawing/2014/main" id="{4C210208-F36B-ADCD-D75D-0F73FB4E4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99" name="Freeform 7145">
                <a:extLst>
                  <a:ext uri="{FF2B5EF4-FFF2-40B4-BE49-F238E27FC236}">
                    <a16:creationId xmlns:a16="http://schemas.microsoft.com/office/drawing/2014/main" id="{0C91AEC4-278A-5194-7CD5-542E3C48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0" name="Line 7146">
                <a:extLst>
                  <a:ext uri="{FF2B5EF4-FFF2-40B4-BE49-F238E27FC236}">
                    <a16:creationId xmlns:a16="http://schemas.microsoft.com/office/drawing/2014/main" id="{1A53FD6F-263D-633B-0661-AB1C7717E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4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1" name="Freeform 7147">
                <a:extLst>
                  <a:ext uri="{FF2B5EF4-FFF2-40B4-BE49-F238E27FC236}">
                    <a16:creationId xmlns:a16="http://schemas.microsoft.com/office/drawing/2014/main" id="{8B79960B-24CF-D9DC-5515-1DD3C374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2" name="Freeform 7148">
                <a:extLst>
                  <a:ext uri="{FF2B5EF4-FFF2-40B4-BE49-F238E27FC236}">
                    <a16:creationId xmlns:a16="http://schemas.microsoft.com/office/drawing/2014/main" id="{E42F2112-9E5F-0CAC-C10F-9B175E41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478"/>
                <a:ext cx="286" cy="5"/>
              </a:xfrm>
              <a:custGeom>
                <a:avLst/>
                <a:gdLst>
                  <a:gd name="T0" fmla="*/ 0 w 573"/>
                  <a:gd name="T1" fmla="*/ 0 h 20"/>
                  <a:gd name="T2" fmla="*/ 0 w 573"/>
                  <a:gd name="T3" fmla="*/ 0 h 20"/>
                  <a:gd name="T4" fmla="*/ 0 w 573"/>
                  <a:gd name="T5" fmla="*/ 0 h 20"/>
                  <a:gd name="T6" fmla="*/ 0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3" name="Freeform 7149">
                <a:extLst>
                  <a:ext uri="{FF2B5EF4-FFF2-40B4-BE49-F238E27FC236}">
                    <a16:creationId xmlns:a16="http://schemas.microsoft.com/office/drawing/2014/main" id="{6910B297-713E-E298-18C6-84CF3593E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4" name="Line 7150">
                <a:extLst>
                  <a:ext uri="{FF2B5EF4-FFF2-40B4-BE49-F238E27FC236}">
                    <a16:creationId xmlns:a16="http://schemas.microsoft.com/office/drawing/2014/main" id="{4648FFAC-C578-2B9C-B307-CD3FAEBD3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47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5" name="Freeform 7151">
                <a:extLst>
                  <a:ext uri="{FF2B5EF4-FFF2-40B4-BE49-F238E27FC236}">
                    <a16:creationId xmlns:a16="http://schemas.microsoft.com/office/drawing/2014/main" id="{04F3C93B-A3E0-B400-3B09-ABA38F290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6" name="Line 7152">
                <a:extLst>
                  <a:ext uri="{FF2B5EF4-FFF2-40B4-BE49-F238E27FC236}">
                    <a16:creationId xmlns:a16="http://schemas.microsoft.com/office/drawing/2014/main" id="{21D0B493-5B58-44A7-3EF8-D8276F8C7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7" name="Freeform 7153">
                <a:extLst>
                  <a:ext uri="{FF2B5EF4-FFF2-40B4-BE49-F238E27FC236}">
                    <a16:creationId xmlns:a16="http://schemas.microsoft.com/office/drawing/2014/main" id="{B62FF171-563F-FFD8-6C63-8F08A4AA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45"/>
                <a:ext cx="288" cy="11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8" name="Line 7154">
                <a:extLst>
                  <a:ext uri="{FF2B5EF4-FFF2-40B4-BE49-F238E27FC236}">
                    <a16:creationId xmlns:a16="http://schemas.microsoft.com/office/drawing/2014/main" id="{7587E799-BE5D-32D5-84C9-583682EAC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09" name="Freeform 7155">
                <a:extLst>
                  <a:ext uri="{FF2B5EF4-FFF2-40B4-BE49-F238E27FC236}">
                    <a16:creationId xmlns:a16="http://schemas.microsoft.com/office/drawing/2014/main" id="{FE2FA038-68DC-55AA-5274-D335D10AB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0" name="Line 7156">
                <a:extLst>
                  <a:ext uri="{FF2B5EF4-FFF2-40B4-BE49-F238E27FC236}">
                    <a16:creationId xmlns:a16="http://schemas.microsoft.com/office/drawing/2014/main" id="{02DDE7D9-2A2F-DD6E-86ED-C888703C7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44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1" name="Freeform 7157">
                <a:extLst>
                  <a:ext uri="{FF2B5EF4-FFF2-40B4-BE49-F238E27FC236}">
                    <a16:creationId xmlns:a16="http://schemas.microsoft.com/office/drawing/2014/main" id="{F0165654-DEB3-CAC2-16A7-62EE88E75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421"/>
                <a:ext cx="286" cy="12"/>
              </a:xfrm>
              <a:custGeom>
                <a:avLst/>
                <a:gdLst>
                  <a:gd name="T0" fmla="*/ 0 w 573"/>
                  <a:gd name="T1" fmla="*/ 0 h 47"/>
                  <a:gd name="T2" fmla="*/ 0 w 573"/>
                  <a:gd name="T3" fmla="*/ 0 h 47"/>
                  <a:gd name="T4" fmla="*/ 0 w 573"/>
                  <a:gd name="T5" fmla="*/ 0 h 47"/>
                  <a:gd name="T6" fmla="*/ 0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2" name="Line 7158">
                <a:extLst>
                  <a:ext uri="{FF2B5EF4-FFF2-40B4-BE49-F238E27FC236}">
                    <a16:creationId xmlns:a16="http://schemas.microsoft.com/office/drawing/2014/main" id="{6FB7437A-072A-DC87-C0DB-3206FD59C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433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3" name="Freeform 7159">
                <a:extLst>
                  <a:ext uri="{FF2B5EF4-FFF2-40B4-BE49-F238E27FC236}">
                    <a16:creationId xmlns:a16="http://schemas.microsoft.com/office/drawing/2014/main" id="{177D6841-4616-2E70-9149-FE44BE4E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4" name="Line 7160">
                <a:extLst>
                  <a:ext uri="{FF2B5EF4-FFF2-40B4-BE49-F238E27FC236}">
                    <a16:creationId xmlns:a16="http://schemas.microsoft.com/office/drawing/2014/main" id="{D767BBD1-EECB-3369-815B-BC2071498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5" name="Freeform 7161">
                <a:extLst>
                  <a:ext uri="{FF2B5EF4-FFF2-40B4-BE49-F238E27FC236}">
                    <a16:creationId xmlns:a16="http://schemas.microsoft.com/office/drawing/2014/main" id="{BE10C755-1178-14F2-12A0-DEFC48C8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396"/>
                <a:ext cx="285" cy="13"/>
              </a:xfrm>
              <a:custGeom>
                <a:avLst/>
                <a:gdLst>
                  <a:gd name="T0" fmla="*/ 0 w 572"/>
                  <a:gd name="T1" fmla="*/ 0 h 50"/>
                  <a:gd name="T2" fmla="*/ 0 w 572"/>
                  <a:gd name="T3" fmla="*/ 0 h 50"/>
                  <a:gd name="T4" fmla="*/ 0 w 572"/>
                  <a:gd name="T5" fmla="*/ 0 h 50"/>
                  <a:gd name="T6" fmla="*/ 0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6" name="Line 7162">
                <a:extLst>
                  <a:ext uri="{FF2B5EF4-FFF2-40B4-BE49-F238E27FC236}">
                    <a16:creationId xmlns:a16="http://schemas.microsoft.com/office/drawing/2014/main" id="{6F67BC45-13E2-8035-4A3A-5DC8BE4E04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4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7" name="Freeform 7163">
                <a:extLst>
                  <a:ext uri="{FF2B5EF4-FFF2-40B4-BE49-F238E27FC236}">
                    <a16:creationId xmlns:a16="http://schemas.microsoft.com/office/drawing/2014/main" id="{D8C6BACA-4E2A-BC1D-C01B-70BB861FF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83"/>
                <a:ext cx="286" cy="13"/>
              </a:xfrm>
              <a:custGeom>
                <a:avLst/>
                <a:gdLst>
                  <a:gd name="T0" fmla="*/ 0 w 572"/>
                  <a:gd name="T1" fmla="*/ 0 h 52"/>
                  <a:gd name="T2" fmla="*/ 1 w 572"/>
                  <a:gd name="T3" fmla="*/ 0 h 52"/>
                  <a:gd name="T4" fmla="*/ 1 w 572"/>
                  <a:gd name="T5" fmla="*/ 0 h 52"/>
                  <a:gd name="T6" fmla="*/ 1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8" name="Line 7164">
                <a:extLst>
                  <a:ext uri="{FF2B5EF4-FFF2-40B4-BE49-F238E27FC236}">
                    <a16:creationId xmlns:a16="http://schemas.microsoft.com/office/drawing/2014/main" id="{A6D3FD94-28BB-3C63-66D6-EDDF7509B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19" name="Freeform 7165">
                <a:extLst>
                  <a:ext uri="{FF2B5EF4-FFF2-40B4-BE49-F238E27FC236}">
                    <a16:creationId xmlns:a16="http://schemas.microsoft.com/office/drawing/2014/main" id="{DAEE086E-E014-8EFC-6508-0D04A9CBD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70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0" name="Line 7166">
                <a:extLst>
                  <a:ext uri="{FF2B5EF4-FFF2-40B4-BE49-F238E27FC236}">
                    <a16:creationId xmlns:a16="http://schemas.microsoft.com/office/drawing/2014/main" id="{69D85230-D70D-E476-19CD-32206199F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8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1" name="Freeform 7167">
                <a:extLst>
                  <a:ext uri="{FF2B5EF4-FFF2-40B4-BE49-F238E27FC236}">
                    <a16:creationId xmlns:a16="http://schemas.microsoft.com/office/drawing/2014/main" id="{26A3C0C5-8BCD-8A71-C2E0-590961FEB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2" name="Line 7168">
                <a:extLst>
                  <a:ext uri="{FF2B5EF4-FFF2-40B4-BE49-F238E27FC236}">
                    <a16:creationId xmlns:a16="http://schemas.microsoft.com/office/drawing/2014/main" id="{7E945B9C-3DC2-42F9-8A81-A8AECEF2A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3" name="Freeform 7169">
                <a:extLst>
                  <a:ext uri="{FF2B5EF4-FFF2-40B4-BE49-F238E27FC236}">
                    <a16:creationId xmlns:a16="http://schemas.microsoft.com/office/drawing/2014/main" id="{14881ABE-B305-E2F2-BF7F-2642A858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44"/>
                <a:ext cx="285" cy="13"/>
              </a:xfrm>
              <a:custGeom>
                <a:avLst/>
                <a:gdLst>
                  <a:gd name="T0" fmla="*/ 0 w 568"/>
                  <a:gd name="T1" fmla="*/ 0 h 53"/>
                  <a:gd name="T2" fmla="*/ 0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7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4" name="Line 7170">
                <a:extLst>
                  <a:ext uri="{FF2B5EF4-FFF2-40B4-BE49-F238E27FC236}">
                    <a16:creationId xmlns:a16="http://schemas.microsoft.com/office/drawing/2014/main" id="{86A7CBFB-5A72-4F7F-C5EE-8025196BE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5" name="Freeform 7171">
                <a:extLst>
                  <a:ext uri="{FF2B5EF4-FFF2-40B4-BE49-F238E27FC236}">
                    <a16:creationId xmlns:a16="http://schemas.microsoft.com/office/drawing/2014/main" id="{EC3F3EA6-5D96-52AA-8FB9-177DD2D3A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30"/>
                <a:ext cx="285" cy="14"/>
              </a:xfrm>
              <a:custGeom>
                <a:avLst/>
                <a:gdLst>
                  <a:gd name="T0" fmla="*/ 0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0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0" y="5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6" name="Line 7172">
                <a:extLst>
                  <a:ext uri="{FF2B5EF4-FFF2-40B4-BE49-F238E27FC236}">
                    <a16:creationId xmlns:a16="http://schemas.microsoft.com/office/drawing/2014/main" id="{C8C86A1F-F4B4-39A8-30AE-81D997560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7" name="Freeform 7173">
                <a:extLst>
                  <a:ext uri="{FF2B5EF4-FFF2-40B4-BE49-F238E27FC236}">
                    <a16:creationId xmlns:a16="http://schemas.microsoft.com/office/drawing/2014/main" id="{0F75184B-F860-B3D7-2EF0-E8539A312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2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8" name="Line 7174">
                <a:extLst>
                  <a:ext uri="{FF2B5EF4-FFF2-40B4-BE49-F238E27FC236}">
                    <a16:creationId xmlns:a16="http://schemas.microsoft.com/office/drawing/2014/main" id="{08212751-17A3-0CF0-C57D-AAA7385552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29" name="Freeform 7175">
                <a:extLst>
                  <a:ext uri="{FF2B5EF4-FFF2-40B4-BE49-F238E27FC236}">
                    <a16:creationId xmlns:a16="http://schemas.microsoft.com/office/drawing/2014/main" id="{C5BFC506-A62B-76A9-ECF0-752C6407D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04"/>
                <a:ext cx="286" cy="13"/>
              </a:xfrm>
              <a:custGeom>
                <a:avLst/>
                <a:gdLst>
                  <a:gd name="T0" fmla="*/ 1 w 571"/>
                  <a:gd name="T1" fmla="*/ 0 h 52"/>
                  <a:gd name="T2" fmla="*/ 0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1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0" name="Line 7176">
                <a:extLst>
                  <a:ext uri="{FF2B5EF4-FFF2-40B4-BE49-F238E27FC236}">
                    <a16:creationId xmlns:a16="http://schemas.microsoft.com/office/drawing/2014/main" id="{A78E019D-ABB4-1C20-B3EB-72D2BD092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1" name="Freeform 7177">
                <a:extLst>
                  <a:ext uri="{FF2B5EF4-FFF2-40B4-BE49-F238E27FC236}">
                    <a16:creationId xmlns:a16="http://schemas.microsoft.com/office/drawing/2014/main" id="{681C87E2-296F-D87F-9ABA-552876ACE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291"/>
                <a:ext cx="286" cy="13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2" name="Line 7178">
                <a:extLst>
                  <a:ext uri="{FF2B5EF4-FFF2-40B4-BE49-F238E27FC236}">
                    <a16:creationId xmlns:a16="http://schemas.microsoft.com/office/drawing/2014/main" id="{7D3C39BF-BAC7-DC95-D986-7BD92C52F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0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3" name="Freeform 7179">
                <a:extLst>
                  <a:ext uri="{FF2B5EF4-FFF2-40B4-BE49-F238E27FC236}">
                    <a16:creationId xmlns:a16="http://schemas.microsoft.com/office/drawing/2014/main" id="{9FB1EDCE-B8BF-BF32-D4B9-2DB8C655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9"/>
                <a:ext cx="285" cy="12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4" name="Line 7180">
                <a:extLst>
                  <a:ext uri="{FF2B5EF4-FFF2-40B4-BE49-F238E27FC236}">
                    <a16:creationId xmlns:a16="http://schemas.microsoft.com/office/drawing/2014/main" id="{67E687FE-FAAA-4F41-2279-0D79D382A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5" name="Freeform 7181">
                <a:extLst>
                  <a:ext uri="{FF2B5EF4-FFF2-40B4-BE49-F238E27FC236}">
                    <a16:creationId xmlns:a16="http://schemas.microsoft.com/office/drawing/2014/main" id="{521DD6B3-E1DD-0917-3425-64D3224A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6" name="Line 7182">
                <a:extLst>
                  <a:ext uri="{FF2B5EF4-FFF2-40B4-BE49-F238E27FC236}">
                    <a16:creationId xmlns:a16="http://schemas.microsoft.com/office/drawing/2014/main" id="{310F8498-86C4-7CF9-DF48-C9470D32C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27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7" name="Freeform 7183">
                <a:extLst>
                  <a:ext uri="{FF2B5EF4-FFF2-40B4-BE49-F238E27FC236}">
                    <a16:creationId xmlns:a16="http://schemas.microsoft.com/office/drawing/2014/main" id="{812987E8-8914-9327-1EFA-E5FF93375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254"/>
                <a:ext cx="286" cy="13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8" name="Line 7184">
                <a:extLst>
                  <a:ext uri="{FF2B5EF4-FFF2-40B4-BE49-F238E27FC236}">
                    <a16:creationId xmlns:a16="http://schemas.microsoft.com/office/drawing/2014/main" id="{D49C89C4-4692-810E-5C1E-D05295AB0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39" name="Freeform 7185">
                <a:extLst>
                  <a:ext uri="{FF2B5EF4-FFF2-40B4-BE49-F238E27FC236}">
                    <a16:creationId xmlns:a16="http://schemas.microsoft.com/office/drawing/2014/main" id="{2AAA11C0-E8F1-3F46-1DE8-B039F614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0" name="Line 7186">
                <a:extLst>
                  <a:ext uri="{FF2B5EF4-FFF2-40B4-BE49-F238E27FC236}">
                    <a16:creationId xmlns:a16="http://schemas.microsoft.com/office/drawing/2014/main" id="{5776D355-AF91-5F6B-166D-ABB658C4D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25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1" name="Freeform 7187">
                <a:extLst>
                  <a:ext uri="{FF2B5EF4-FFF2-40B4-BE49-F238E27FC236}">
                    <a16:creationId xmlns:a16="http://schemas.microsoft.com/office/drawing/2014/main" id="{2CF51E40-038E-64B5-FA83-848720A5E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231"/>
                <a:ext cx="288" cy="12"/>
              </a:xfrm>
              <a:custGeom>
                <a:avLst/>
                <a:gdLst>
                  <a:gd name="T0" fmla="*/ 1 w 574"/>
                  <a:gd name="T1" fmla="*/ 0 h 45"/>
                  <a:gd name="T2" fmla="*/ 0 w 574"/>
                  <a:gd name="T3" fmla="*/ 0 h 45"/>
                  <a:gd name="T4" fmla="*/ 1 w 574"/>
                  <a:gd name="T5" fmla="*/ 0 h 45"/>
                  <a:gd name="T6" fmla="*/ 1 w 574"/>
                  <a:gd name="T7" fmla="*/ 0 h 45"/>
                  <a:gd name="T8" fmla="*/ 1 w 57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5"/>
                  <a:gd name="T17" fmla="*/ 574 w 57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2" name="Line 7188">
                <a:extLst>
                  <a:ext uri="{FF2B5EF4-FFF2-40B4-BE49-F238E27FC236}">
                    <a16:creationId xmlns:a16="http://schemas.microsoft.com/office/drawing/2014/main" id="{563F5343-0A73-98AE-8FD4-E287F8ABA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24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3" name="Freeform 7189">
                <a:extLst>
                  <a:ext uri="{FF2B5EF4-FFF2-40B4-BE49-F238E27FC236}">
                    <a16:creationId xmlns:a16="http://schemas.microsoft.com/office/drawing/2014/main" id="{FEBA6277-22B7-FF8C-92E6-2BC124E29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7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45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4" name="Line 7190">
                <a:extLst>
                  <a:ext uri="{FF2B5EF4-FFF2-40B4-BE49-F238E27FC236}">
                    <a16:creationId xmlns:a16="http://schemas.microsoft.com/office/drawing/2014/main" id="{DE35429E-CBE4-D764-2E31-F5344E981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5" name="Freeform 7191">
                <a:extLst>
                  <a:ext uri="{FF2B5EF4-FFF2-40B4-BE49-F238E27FC236}">
                    <a16:creationId xmlns:a16="http://schemas.microsoft.com/office/drawing/2014/main" id="{1D390A7B-F63A-CA77-B28D-03E8AEBE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9" y="4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6" name="Line 7192">
                <a:extLst>
                  <a:ext uri="{FF2B5EF4-FFF2-40B4-BE49-F238E27FC236}">
                    <a16:creationId xmlns:a16="http://schemas.microsoft.com/office/drawing/2014/main" id="{CD6448CA-6CA7-C26A-93AD-729BFC48C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7" name="Freeform 7193">
                <a:extLst>
                  <a:ext uri="{FF2B5EF4-FFF2-40B4-BE49-F238E27FC236}">
                    <a16:creationId xmlns:a16="http://schemas.microsoft.com/office/drawing/2014/main" id="{973E6D7F-7675-982E-BF44-05E7B71D0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8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8" name="Line 7194">
                <a:extLst>
                  <a:ext uri="{FF2B5EF4-FFF2-40B4-BE49-F238E27FC236}">
                    <a16:creationId xmlns:a16="http://schemas.microsoft.com/office/drawing/2014/main" id="{58554BA8-FE5E-C0B8-D6FF-DCE6CBDF3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2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49" name="Freeform 7195">
                <a:extLst>
                  <a:ext uri="{FF2B5EF4-FFF2-40B4-BE49-F238E27FC236}">
                    <a16:creationId xmlns:a16="http://schemas.microsoft.com/office/drawing/2014/main" id="{24909A60-E478-B050-9672-6B98B164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04"/>
                <a:ext cx="286" cy="5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4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0" name="Freeform 7196">
                <a:extLst>
                  <a:ext uri="{FF2B5EF4-FFF2-40B4-BE49-F238E27FC236}">
                    <a16:creationId xmlns:a16="http://schemas.microsoft.com/office/drawing/2014/main" id="{AFE0851F-C822-6B70-660F-5086CF5E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4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1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1" name="Freeform 7197">
                <a:extLst>
                  <a:ext uri="{FF2B5EF4-FFF2-40B4-BE49-F238E27FC236}">
                    <a16:creationId xmlns:a16="http://schemas.microsoft.com/office/drawing/2014/main" id="{E339B114-CAC0-3894-4B20-E08063DBA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2" name="Line 7198">
                <a:extLst>
                  <a:ext uri="{FF2B5EF4-FFF2-40B4-BE49-F238E27FC236}">
                    <a16:creationId xmlns:a16="http://schemas.microsoft.com/office/drawing/2014/main" id="{5F939CE2-E87C-6BE8-5EEB-DCA0F5404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1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3" name="Freeform 7199">
                <a:extLst>
                  <a:ext uri="{FF2B5EF4-FFF2-40B4-BE49-F238E27FC236}">
                    <a16:creationId xmlns:a16="http://schemas.microsoft.com/office/drawing/2014/main" id="{B849EE6A-EC26-85D9-D73D-80BDD2D1E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1" y="40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9" y="4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4" name="Line 7200">
                <a:extLst>
                  <a:ext uri="{FF2B5EF4-FFF2-40B4-BE49-F238E27FC236}">
                    <a16:creationId xmlns:a16="http://schemas.microsoft.com/office/drawing/2014/main" id="{99081689-96FF-F67D-02FA-E57DBE022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5" name="Freeform 7201">
                <a:extLst>
                  <a:ext uri="{FF2B5EF4-FFF2-40B4-BE49-F238E27FC236}">
                    <a16:creationId xmlns:a16="http://schemas.microsoft.com/office/drawing/2014/main" id="{D06AC641-8050-B8B0-9315-284FAE64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8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6" name="Line 7202">
                <a:extLst>
                  <a:ext uri="{FF2B5EF4-FFF2-40B4-BE49-F238E27FC236}">
                    <a16:creationId xmlns:a16="http://schemas.microsoft.com/office/drawing/2014/main" id="{82443525-F805-4FE9-D491-650C4360E9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7" name="Freeform 7203">
                <a:extLst>
                  <a:ext uri="{FF2B5EF4-FFF2-40B4-BE49-F238E27FC236}">
                    <a16:creationId xmlns:a16="http://schemas.microsoft.com/office/drawing/2014/main" id="{43B623AB-7ECA-3B50-C58B-0151AD58C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4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8" name="Freeform 7204">
                <a:extLst>
                  <a:ext uri="{FF2B5EF4-FFF2-40B4-BE49-F238E27FC236}">
                    <a16:creationId xmlns:a16="http://schemas.microsoft.com/office/drawing/2014/main" id="{D84BB4FE-C547-2C6F-6DED-D792334F4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7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59" name="Freeform 7205">
                <a:extLst>
                  <a:ext uri="{FF2B5EF4-FFF2-40B4-BE49-F238E27FC236}">
                    <a16:creationId xmlns:a16="http://schemas.microsoft.com/office/drawing/2014/main" id="{D6D0EAF1-AFF8-B610-92E5-96F8262F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0" name="Line 7206">
                <a:extLst>
                  <a:ext uri="{FF2B5EF4-FFF2-40B4-BE49-F238E27FC236}">
                    <a16:creationId xmlns:a16="http://schemas.microsoft.com/office/drawing/2014/main" id="{A065CFD8-E41F-20DD-B184-3BB68F284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1" name="Freeform 7207">
                <a:extLst>
                  <a:ext uri="{FF2B5EF4-FFF2-40B4-BE49-F238E27FC236}">
                    <a16:creationId xmlns:a16="http://schemas.microsoft.com/office/drawing/2014/main" id="{836E3CEB-C41F-6CEF-23E4-D90D730EB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0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2" name="Line 7208">
                <a:extLst>
                  <a:ext uri="{FF2B5EF4-FFF2-40B4-BE49-F238E27FC236}">
                    <a16:creationId xmlns:a16="http://schemas.microsoft.com/office/drawing/2014/main" id="{80646ED6-2295-4641-BEEF-D79C0EE42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3" name="Freeform 7209">
                <a:extLst>
                  <a:ext uri="{FF2B5EF4-FFF2-40B4-BE49-F238E27FC236}">
                    <a16:creationId xmlns:a16="http://schemas.microsoft.com/office/drawing/2014/main" id="{BFC1346F-919B-20D6-572A-C177B60F8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156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4" name="Freeform 7210">
                <a:extLst>
                  <a:ext uri="{FF2B5EF4-FFF2-40B4-BE49-F238E27FC236}">
                    <a16:creationId xmlns:a16="http://schemas.microsoft.com/office/drawing/2014/main" id="{D62F97AD-0E5F-F7A1-B049-ED8FA465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88" cy="4"/>
              </a:xfrm>
              <a:custGeom>
                <a:avLst/>
                <a:gdLst>
                  <a:gd name="T0" fmla="*/ 1 w 575"/>
                  <a:gd name="T1" fmla="*/ 0 h 17"/>
                  <a:gd name="T2" fmla="*/ 0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1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5" name="Freeform 7211">
                <a:extLst>
                  <a:ext uri="{FF2B5EF4-FFF2-40B4-BE49-F238E27FC236}">
                    <a16:creationId xmlns:a16="http://schemas.microsoft.com/office/drawing/2014/main" id="{A0558300-A120-B11B-789A-B3A6A2F2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91" cy="8"/>
              </a:xfrm>
              <a:custGeom>
                <a:avLst/>
                <a:gdLst>
                  <a:gd name="T0" fmla="*/ 1 w 581"/>
                  <a:gd name="T1" fmla="*/ 0 h 33"/>
                  <a:gd name="T2" fmla="*/ 0 w 581"/>
                  <a:gd name="T3" fmla="*/ 0 h 33"/>
                  <a:gd name="T4" fmla="*/ 1 w 581"/>
                  <a:gd name="T5" fmla="*/ 0 h 33"/>
                  <a:gd name="T6" fmla="*/ 1 w 581"/>
                  <a:gd name="T7" fmla="*/ 0 h 33"/>
                  <a:gd name="T8" fmla="*/ 1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6" name="Line 7212">
                <a:extLst>
                  <a:ext uri="{FF2B5EF4-FFF2-40B4-BE49-F238E27FC236}">
                    <a16:creationId xmlns:a16="http://schemas.microsoft.com/office/drawing/2014/main" id="{8DC53669-C5D1-7763-6298-0349E0F83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1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7" name="Freeform 7213">
                <a:extLst>
                  <a:ext uri="{FF2B5EF4-FFF2-40B4-BE49-F238E27FC236}">
                    <a16:creationId xmlns:a16="http://schemas.microsoft.com/office/drawing/2014/main" id="{E4F60084-6F61-28D1-9E04-D0DE949C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8" name="Freeform 7214">
                <a:extLst>
                  <a:ext uri="{FF2B5EF4-FFF2-40B4-BE49-F238E27FC236}">
                    <a16:creationId xmlns:a16="http://schemas.microsoft.com/office/drawing/2014/main" id="{3C59F054-7490-9032-7C2E-118D21B0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88" cy="3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69" name="Freeform 7215">
                <a:extLst>
                  <a:ext uri="{FF2B5EF4-FFF2-40B4-BE49-F238E27FC236}">
                    <a16:creationId xmlns:a16="http://schemas.microsoft.com/office/drawing/2014/main" id="{F71DF337-46E1-728A-76E1-AFD8C7C33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0" name="Line 7216">
                <a:extLst>
                  <a:ext uri="{FF2B5EF4-FFF2-40B4-BE49-F238E27FC236}">
                    <a16:creationId xmlns:a16="http://schemas.microsoft.com/office/drawing/2014/main" id="{14FEDB70-AAA8-6E81-D506-77C469E8A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1" name="Freeform 7217">
                <a:extLst>
                  <a:ext uri="{FF2B5EF4-FFF2-40B4-BE49-F238E27FC236}">
                    <a16:creationId xmlns:a16="http://schemas.microsoft.com/office/drawing/2014/main" id="{23F76A85-5B78-5692-17FD-5DF195536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3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2" name="Freeform 7218">
                <a:extLst>
                  <a:ext uri="{FF2B5EF4-FFF2-40B4-BE49-F238E27FC236}">
                    <a16:creationId xmlns:a16="http://schemas.microsoft.com/office/drawing/2014/main" id="{4F26B415-6E4F-2C0F-85ED-86D345C1D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138"/>
                <a:ext cx="286" cy="3"/>
              </a:xfrm>
              <a:custGeom>
                <a:avLst/>
                <a:gdLst>
                  <a:gd name="T0" fmla="*/ 0 w 573"/>
                  <a:gd name="T1" fmla="*/ 0 h 11"/>
                  <a:gd name="T2" fmla="*/ 0 w 573"/>
                  <a:gd name="T3" fmla="*/ 0 h 11"/>
                  <a:gd name="T4" fmla="*/ 0 w 573"/>
                  <a:gd name="T5" fmla="*/ 0 h 11"/>
                  <a:gd name="T6" fmla="*/ 0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3" name="Freeform 7219">
                <a:extLst>
                  <a:ext uri="{FF2B5EF4-FFF2-40B4-BE49-F238E27FC236}">
                    <a16:creationId xmlns:a16="http://schemas.microsoft.com/office/drawing/2014/main" id="{32B08B63-7A3A-3389-33BF-3E026837A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87" cy="2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4" name="Freeform 7220">
                <a:extLst>
                  <a:ext uri="{FF2B5EF4-FFF2-40B4-BE49-F238E27FC236}">
                    <a16:creationId xmlns:a16="http://schemas.microsoft.com/office/drawing/2014/main" id="{9557D210-CF3C-E7DD-AA07-0706B3240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91" cy="7"/>
              </a:xfrm>
              <a:custGeom>
                <a:avLst/>
                <a:gdLst>
                  <a:gd name="T0" fmla="*/ 1 w 581"/>
                  <a:gd name="T1" fmla="*/ 0 h 29"/>
                  <a:gd name="T2" fmla="*/ 0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1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5" name="Line 7221">
                <a:extLst>
                  <a:ext uri="{FF2B5EF4-FFF2-40B4-BE49-F238E27FC236}">
                    <a16:creationId xmlns:a16="http://schemas.microsoft.com/office/drawing/2014/main" id="{8F4A926C-C024-136F-4A7C-21C99A647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1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6" name="Freeform 7222">
                <a:extLst>
                  <a:ext uri="{FF2B5EF4-FFF2-40B4-BE49-F238E27FC236}">
                    <a16:creationId xmlns:a16="http://schemas.microsoft.com/office/drawing/2014/main" id="{E616B5D0-A850-F38A-BCE1-4EEB35A1C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132"/>
                <a:ext cx="288" cy="4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7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7" name="Freeform 7223">
                <a:extLst>
                  <a:ext uri="{FF2B5EF4-FFF2-40B4-BE49-F238E27FC236}">
                    <a16:creationId xmlns:a16="http://schemas.microsoft.com/office/drawing/2014/main" id="{2386F11A-677F-2CF5-226E-D9012C5E6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8" name="Freeform 7224">
                <a:extLst>
                  <a:ext uri="{FF2B5EF4-FFF2-40B4-BE49-F238E27FC236}">
                    <a16:creationId xmlns:a16="http://schemas.microsoft.com/office/drawing/2014/main" id="{7BD4DC8A-0929-1E66-C448-DEB05E121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79" name="Line 7225">
                <a:extLst>
                  <a:ext uri="{FF2B5EF4-FFF2-40B4-BE49-F238E27FC236}">
                    <a16:creationId xmlns:a16="http://schemas.microsoft.com/office/drawing/2014/main" id="{E8B434B4-611F-F345-2483-18E88AC59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0" name="Freeform 7226">
                <a:extLst>
                  <a:ext uri="{FF2B5EF4-FFF2-40B4-BE49-F238E27FC236}">
                    <a16:creationId xmlns:a16="http://schemas.microsoft.com/office/drawing/2014/main" id="{426654DB-043E-83A8-7CBF-EC66E9F5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1" name="Freeform 7227">
                <a:extLst>
                  <a:ext uri="{FF2B5EF4-FFF2-40B4-BE49-F238E27FC236}">
                    <a16:creationId xmlns:a16="http://schemas.microsoft.com/office/drawing/2014/main" id="{B351F60A-2820-E97A-2EFE-00932B0B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2" name="Freeform 7228">
                <a:extLst>
                  <a:ext uri="{FF2B5EF4-FFF2-40B4-BE49-F238E27FC236}">
                    <a16:creationId xmlns:a16="http://schemas.microsoft.com/office/drawing/2014/main" id="{EDA8C8EE-6538-226E-6142-4984BE586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3" name="Line 7229">
                <a:extLst>
                  <a:ext uri="{FF2B5EF4-FFF2-40B4-BE49-F238E27FC236}">
                    <a16:creationId xmlns:a16="http://schemas.microsoft.com/office/drawing/2014/main" id="{B742B9D4-E31F-5334-C5E4-68C81DAB7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4" name="Freeform 7230">
                <a:extLst>
                  <a:ext uri="{FF2B5EF4-FFF2-40B4-BE49-F238E27FC236}">
                    <a16:creationId xmlns:a16="http://schemas.microsoft.com/office/drawing/2014/main" id="{1AB9C365-9E45-5100-C90A-FC2329D1D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5" name="Line 7231">
                <a:extLst>
                  <a:ext uri="{FF2B5EF4-FFF2-40B4-BE49-F238E27FC236}">
                    <a16:creationId xmlns:a16="http://schemas.microsoft.com/office/drawing/2014/main" id="{D13ADE8D-DEF0-1134-9EB4-DE4B7DE08D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12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6" name="Freeform 7232">
                <a:extLst>
                  <a:ext uri="{FF2B5EF4-FFF2-40B4-BE49-F238E27FC236}">
                    <a16:creationId xmlns:a16="http://schemas.microsoft.com/office/drawing/2014/main" id="{D927DA48-B746-8332-7970-A9CFF0D60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7" name="Freeform 7233">
                <a:extLst>
                  <a:ext uri="{FF2B5EF4-FFF2-40B4-BE49-F238E27FC236}">
                    <a16:creationId xmlns:a16="http://schemas.microsoft.com/office/drawing/2014/main" id="{27763067-A8D7-648B-D451-71DB9F85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8" name="Freeform 7234">
                <a:extLst>
                  <a:ext uri="{FF2B5EF4-FFF2-40B4-BE49-F238E27FC236}">
                    <a16:creationId xmlns:a16="http://schemas.microsoft.com/office/drawing/2014/main" id="{33208F16-AD0D-F55F-CD44-AE839A63A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89" name="Line 7235">
                <a:extLst>
                  <a:ext uri="{FF2B5EF4-FFF2-40B4-BE49-F238E27FC236}">
                    <a16:creationId xmlns:a16="http://schemas.microsoft.com/office/drawing/2014/main" id="{2F4ADA85-C4EF-745A-72AC-9692C6A056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0" name="Freeform 7236">
                <a:extLst>
                  <a:ext uri="{FF2B5EF4-FFF2-40B4-BE49-F238E27FC236}">
                    <a16:creationId xmlns:a16="http://schemas.microsoft.com/office/drawing/2014/main" id="{8EDA2CCB-3570-5E52-EA3E-4744FB97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17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1" name="Freeform 7237">
                <a:extLst>
                  <a:ext uri="{FF2B5EF4-FFF2-40B4-BE49-F238E27FC236}">
                    <a16:creationId xmlns:a16="http://schemas.microsoft.com/office/drawing/2014/main" id="{2C4AE44A-E625-E197-8985-9CE53208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2" name="Freeform 7238">
                <a:extLst>
                  <a:ext uri="{FF2B5EF4-FFF2-40B4-BE49-F238E27FC236}">
                    <a16:creationId xmlns:a16="http://schemas.microsoft.com/office/drawing/2014/main" id="{E4B8CFAC-B4E2-FF28-3094-A396A5B5C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3" name="Line 7239">
                <a:extLst>
                  <a:ext uri="{FF2B5EF4-FFF2-40B4-BE49-F238E27FC236}">
                    <a16:creationId xmlns:a16="http://schemas.microsoft.com/office/drawing/2014/main" id="{6B7AD1EE-9503-4B14-7F18-6B7442DC3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11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4" name="Freeform 7240">
                <a:extLst>
                  <a:ext uri="{FF2B5EF4-FFF2-40B4-BE49-F238E27FC236}">
                    <a16:creationId xmlns:a16="http://schemas.microsoft.com/office/drawing/2014/main" id="{72D3F53B-DC0D-7E87-88C9-2F12B43BD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5" name="Freeform 7241">
                <a:extLst>
                  <a:ext uri="{FF2B5EF4-FFF2-40B4-BE49-F238E27FC236}">
                    <a16:creationId xmlns:a16="http://schemas.microsoft.com/office/drawing/2014/main" id="{2920EAD6-D3D6-FAF7-59ED-CD0F7CC94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6" name="Freeform 7242">
                <a:extLst>
                  <a:ext uri="{FF2B5EF4-FFF2-40B4-BE49-F238E27FC236}">
                    <a16:creationId xmlns:a16="http://schemas.microsoft.com/office/drawing/2014/main" id="{5509BB80-0B9C-9858-A9CB-7987267E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6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7" name="Line 7243">
                <a:extLst>
                  <a:ext uri="{FF2B5EF4-FFF2-40B4-BE49-F238E27FC236}">
                    <a16:creationId xmlns:a16="http://schemas.microsoft.com/office/drawing/2014/main" id="{7D088AE9-09D9-8F12-96C6-D973AB7674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8" name="Freeform 7244">
                <a:extLst>
                  <a:ext uri="{FF2B5EF4-FFF2-40B4-BE49-F238E27FC236}">
                    <a16:creationId xmlns:a16="http://schemas.microsoft.com/office/drawing/2014/main" id="{C08545F6-2746-BD07-0BE5-C4EA6411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599" name="Freeform 7245">
                <a:extLst>
                  <a:ext uri="{FF2B5EF4-FFF2-40B4-BE49-F238E27FC236}">
                    <a16:creationId xmlns:a16="http://schemas.microsoft.com/office/drawing/2014/main" id="{08E0323D-EBA0-917A-E2DA-F890C494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0" name="Freeform 7246">
                <a:extLst>
                  <a:ext uri="{FF2B5EF4-FFF2-40B4-BE49-F238E27FC236}">
                    <a16:creationId xmlns:a16="http://schemas.microsoft.com/office/drawing/2014/main" id="{DD73EBF0-E404-7E8D-4F56-6A9964A63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8" cy="3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1" name="Line 7247">
                <a:extLst>
                  <a:ext uri="{FF2B5EF4-FFF2-40B4-BE49-F238E27FC236}">
                    <a16:creationId xmlns:a16="http://schemas.microsoft.com/office/drawing/2014/main" id="{C78C79A0-991B-441E-3E4E-06EEE2827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11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2" name="Freeform 7248">
                <a:extLst>
                  <a:ext uri="{FF2B5EF4-FFF2-40B4-BE49-F238E27FC236}">
                    <a16:creationId xmlns:a16="http://schemas.microsoft.com/office/drawing/2014/main" id="{B2F226CB-231E-0585-DF0F-AD20B441D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3" name="Freeform 7249">
                <a:extLst>
                  <a:ext uri="{FF2B5EF4-FFF2-40B4-BE49-F238E27FC236}">
                    <a16:creationId xmlns:a16="http://schemas.microsoft.com/office/drawing/2014/main" id="{2E4E569D-1457-18D4-211B-120D73CA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4" name="Freeform 7250">
                <a:extLst>
                  <a:ext uri="{FF2B5EF4-FFF2-40B4-BE49-F238E27FC236}">
                    <a16:creationId xmlns:a16="http://schemas.microsoft.com/office/drawing/2014/main" id="{44738984-6C46-0756-ABB5-7B05CBB8B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7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5" name="Line 7251">
                <a:extLst>
                  <a:ext uri="{FF2B5EF4-FFF2-40B4-BE49-F238E27FC236}">
                    <a16:creationId xmlns:a16="http://schemas.microsoft.com/office/drawing/2014/main" id="{51B1CBA4-0DE5-A684-D16A-C33495247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10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6" name="Freeform 7252">
                <a:extLst>
                  <a:ext uri="{FF2B5EF4-FFF2-40B4-BE49-F238E27FC236}">
                    <a16:creationId xmlns:a16="http://schemas.microsoft.com/office/drawing/2014/main" id="{2068FCF8-F8E6-6E1E-0793-4746C87A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106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7" name="Freeform 7253">
                <a:extLst>
                  <a:ext uri="{FF2B5EF4-FFF2-40B4-BE49-F238E27FC236}">
                    <a16:creationId xmlns:a16="http://schemas.microsoft.com/office/drawing/2014/main" id="{3AE2B1ED-11BC-49B3-80F4-CE91E7D20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8" name="Freeform 7254">
                <a:extLst>
                  <a:ext uri="{FF2B5EF4-FFF2-40B4-BE49-F238E27FC236}">
                    <a16:creationId xmlns:a16="http://schemas.microsoft.com/office/drawing/2014/main" id="{FD44AE41-F29A-D670-43D9-8E7834FE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9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09" name="Line 7255">
                <a:extLst>
                  <a:ext uri="{FF2B5EF4-FFF2-40B4-BE49-F238E27FC236}">
                    <a16:creationId xmlns:a16="http://schemas.microsoft.com/office/drawing/2014/main" id="{D02B9F57-13AD-EA5C-EEAC-6CF43DB92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0" name="Freeform 7256">
                <a:extLst>
                  <a:ext uri="{FF2B5EF4-FFF2-40B4-BE49-F238E27FC236}">
                    <a16:creationId xmlns:a16="http://schemas.microsoft.com/office/drawing/2014/main" id="{0B7FAEC4-1089-38F7-7DA1-DC7E12B8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611" name="Freeform 7257">
                <a:extLst>
                  <a:ext uri="{FF2B5EF4-FFF2-40B4-BE49-F238E27FC236}">
                    <a16:creationId xmlns:a16="http://schemas.microsoft.com/office/drawing/2014/main" id="{EF1BD24D-F307-3E97-187F-96F9B8B74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5" name="Group 7459">
              <a:extLst>
                <a:ext uri="{FF2B5EF4-FFF2-40B4-BE49-F238E27FC236}">
                  <a16:creationId xmlns:a16="http://schemas.microsoft.com/office/drawing/2014/main" id="{2A66ED7D-013E-8EEF-37B4-F8A10961DD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1084"/>
              <a:ext cx="510" cy="520"/>
              <a:chOff x="2802" y="1084"/>
              <a:chExt cx="510" cy="520"/>
            </a:xfrm>
          </p:grpSpPr>
          <p:sp>
            <p:nvSpPr>
              <p:cNvPr id="69212" name="Freeform 7259">
                <a:extLst>
                  <a:ext uri="{FF2B5EF4-FFF2-40B4-BE49-F238E27FC236}">
                    <a16:creationId xmlns:a16="http://schemas.microsoft.com/office/drawing/2014/main" id="{8565618D-FFB7-E6DC-38A4-D835296C5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3" name="Line 7260">
                <a:extLst>
                  <a:ext uri="{FF2B5EF4-FFF2-40B4-BE49-F238E27FC236}">
                    <a16:creationId xmlns:a16="http://schemas.microsoft.com/office/drawing/2014/main" id="{183D027C-A86C-73CD-8ED9-17BA02BDA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1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4" name="Freeform 7261">
                <a:extLst>
                  <a:ext uri="{FF2B5EF4-FFF2-40B4-BE49-F238E27FC236}">
                    <a16:creationId xmlns:a16="http://schemas.microsoft.com/office/drawing/2014/main" id="{5B7BF528-DD58-9A07-C73C-26D64CD4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01"/>
                <a:ext cx="286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1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5" name="Freeform 7262">
                <a:extLst>
                  <a:ext uri="{FF2B5EF4-FFF2-40B4-BE49-F238E27FC236}">
                    <a16:creationId xmlns:a16="http://schemas.microsoft.com/office/drawing/2014/main" id="{C35DCCE6-8A20-D7E9-6C7E-C3D0D3DE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01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6" name="Freeform 7263">
                <a:extLst>
                  <a:ext uri="{FF2B5EF4-FFF2-40B4-BE49-F238E27FC236}">
                    <a16:creationId xmlns:a16="http://schemas.microsoft.com/office/drawing/2014/main" id="{4F442F0C-B8DB-8D39-BA33-2816BCEE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7" name="Freeform 7264">
                <a:extLst>
                  <a:ext uri="{FF2B5EF4-FFF2-40B4-BE49-F238E27FC236}">
                    <a16:creationId xmlns:a16="http://schemas.microsoft.com/office/drawing/2014/main" id="{4B033DCD-BDF9-3A4D-76EE-E3AF2640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8" name="Line 7265">
                <a:extLst>
                  <a:ext uri="{FF2B5EF4-FFF2-40B4-BE49-F238E27FC236}">
                    <a16:creationId xmlns:a16="http://schemas.microsoft.com/office/drawing/2014/main" id="{C5D79DC4-3548-7AD2-E7E1-756576BD0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9" name="Freeform 7266">
                <a:extLst>
                  <a:ext uri="{FF2B5EF4-FFF2-40B4-BE49-F238E27FC236}">
                    <a16:creationId xmlns:a16="http://schemas.microsoft.com/office/drawing/2014/main" id="{FE90D3D0-BF63-A84F-421A-5ABAB158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0" name="Freeform 7267">
                <a:extLst>
                  <a:ext uri="{FF2B5EF4-FFF2-40B4-BE49-F238E27FC236}">
                    <a16:creationId xmlns:a16="http://schemas.microsoft.com/office/drawing/2014/main" id="{C745D200-C951-72E9-41BD-8EA291507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1" name="Freeform 7268">
                <a:extLst>
                  <a:ext uri="{FF2B5EF4-FFF2-40B4-BE49-F238E27FC236}">
                    <a16:creationId xmlns:a16="http://schemas.microsoft.com/office/drawing/2014/main" id="{CBB2330C-300B-5031-983B-B83CCBD1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2" name="Line 7269">
                <a:extLst>
                  <a:ext uri="{FF2B5EF4-FFF2-40B4-BE49-F238E27FC236}">
                    <a16:creationId xmlns:a16="http://schemas.microsoft.com/office/drawing/2014/main" id="{E8AE6142-9B09-50A3-CEB6-5ACEC3A91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3" name="Freeform 7270">
                <a:extLst>
                  <a:ext uri="{FF2B5EF4-FFF2-40B4-BE49-F238E27FC236}">
                    <a16:creationId xmlns:a16="http://schemas.microsoft.com/office/drawing/2014/main" id="{F69819CF-EBBF-7F7C-C350-CAE72D290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097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4" name="Freeform 7271">
                <a:extLst>
                  <a:ext uri="{FF2B5EF4-FFF2-40B4-BE49-F238E27FC236}">
                    <a16:creationId xmlns:a16="http://schemas.microsoft.com/office/drawing/2014/main" id="{2C607B53-3C7A-11B4-4807-BA269364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9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5" name="Freeform 7272">
                <a:extLst>
                  <a:ext uri="{FF2B5EF4-FFF2-40B4-BE49-F238E27FC236}">
                    <a16:creationId xmlns:a16="http://schemas.microsoft.com/office/drawing/2014/main" id="{4B08AA23-79F9-9046-EF4F-77A2D0AE3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6" name="Freeform 7273">
                <a:extLst>
                  <a:ext uri="{FF2B5EF4-FFF2-40B4-BE49-F238E27FC236}">
                    <a16:creationId xmlns:a16="http://schemas.microsoft.com/office/drawing/2014/main" id="{057EA678-3B2F-2A51-8537-403B5573A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7" name="Line 7274">
                <a:extLst>
                  <a:ext uri="{FF2B5EF4-FFF2-40B4-BE49-F238E27FC236}">
                    <a16:creationId xmlns:a16="http://schemas.microsoft.com/office/drawing/2014/main" id="{E351C9D7-09E8-AC10-09AC-402AB495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8" name="Freeform 7275">
                <a:extLst>
                  <a:ext uri="{FF2B5EF4-FFF2-40B4-BE49-F238E27FC236}">
                    <a16:creationId xmlns:a16="http://schemas.microsoft.com/office/drawing/2014/main" id="{ADB46104-89D8-4D63-FAD3-9039E79CA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095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29" name="Freeform 7276">
                <a:extLst>
                  <a:ext uri="{FF2B5EF4-FFF2-40B4-BE49-F238E27FC236}">
                    <a16:creationId xmlns:a16="http://schemas.microsoft.com/office/drawing/2014/main" id="{7E13F502-2906-17CA-B7D5-3F90500E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095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0" name="Freeform 7277">
                <a:extLst>
                  <a:ext uri="{FF2B5EF4-FFF2-40B4-BE49-F238E27FC236}">
                    <a16:creationId xmlns:a16="http://schemas.microsoft.com/office/drawing/2014/main" id="{5CAC31C9-3EC0-CFCF-0875-71C9A1DF0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1" name="Freeform 7278">
                <a:extLst>
                  <a:ext uri="{FF2B5EF4-FFF2-40B4-BE49-F238E27FC236}">
                    <a16:creationId xmlns:a16="http://schemas.microsoft.com/office/drawing/2014/main" id="{3C67F187-F563-CFEE-827A-ECCA0B5FC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9" cy="2"/>
              </a:xfrm>
              <a:custGeom>
                <a:avLst/>
                <a:gdLst>
                  <a:gd name="T0" fmla="*/ 1 w 577"/>
                  <a:gd name="T1" fmla="*/ 0 h 7"/>
                  <a:gd name="T2" fmla="*/ 0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1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2" name="Line 7279">
                <a:extLst>
                  <a:ext uri="{FF2B5EF4-FFF2-40B4-BE49-F238E27FC236}">
                    <a16:creationId xmlns:a16="http://schemas.microsoft.com/office/drawing/2014/main" id="{394E7E84-4D27-A4F3-E31A-4169C6A73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09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3" name="Freeform 7280">
                <a:extLst>
                  <a:ext uri="{FF2B5EF4-FFF2-40B4-BE49-F238E27FC236}">
                    <a16:creationId xmlns:a16="http://schemas.microsoft.com/office/drawing/2014/main" id="{6286344C-5FC2-1D5F-EE6D-53E0C60BD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093"/>
                <a:ext cx="287" cy="1"/>
              </a:xfrm>
              <a:custGeom>
                <a:avLst/>
                <a:gdLst>
                  <a:gd name="T0" fmla="*/ 1 w 573"/>
                  <a:gd name="T1" fmla="*/ 0 h 3"/>
                  <a:gd name="T2" fmla="*/ 0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1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4" name="Freeform 7281">
                <a:extLst>
                  <a:ext uri="{FF2B5EF4-FFF2-40B4-BE49-F238E27FC236}">
                    <a16:creationId xmlns:a16="http://schemas.microsoft.com/office/drawing/2014/main" id="{3A338C00-6746-7631-1FCC-0C68B24B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5" name="Freeform 7282">
                <a:extLst>
                  <a:ext uri="{FF2B5EF4-FFF2-40B4-BE49-F238E27FC236}">
                    <a16:creationId xmlns:a16="http://schemas.microsoft.com/office/drawing/2014/main" id="{7728C99B-69A8-28C1-0313-3663C26E9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8" cy="1"/>
              </a:xfrm>
              <a:custGeom>
                <a:avLst/>
                <a:gdLst>
                  <a:gd name="T0" fmla="*/ 1 w 575"/>
                  <a:gd name="T1" fmla="*/ 0 h 5"/>
                  <a:gd name="T2" fmla="*/ 0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1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6" name="Line 7283">
                <a:extLst>
                  <a:ext uri="{FF2B5EF4-FFF2-40B4-BE49-F238E27FC236}">
                    <a16:creationId xmlns:a16="http://schemas.microsoft.com/office/drawing/2014/main" id="{04B230C6-E827-9AA5-1CF8-0ABF439C9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7" name="Freeform 7284">
                <a:extLst>
                  <a:ext uri="{FF2B5EF4-FFF2-40B4-BE49-F238E27FC236}">
                    <a16:creationId xmlns:a16="http://schemas.microsoft.com/office/drawing/2014/main" id="{332B70EA-9644-1EEF-DF25-6236E4CBA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8" name="Freeform 7285">
                <a:extLst>
                  <a:ext uri="{FF2B5EF4-FFF2-40B4-BE49-F238E27FC236}">
                    <a16:creationId xmlns:a16="http://schemas.microsoft.com/office/drawing/2014/main" id="{FB7F3252-A716-9FE2-8532-CAD05F361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1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39" name="Freeform 7286">
                <a:extLst>
                  <a:ext uri="{FF2B5EF4-FFF2-40B4-BE49-F238E27FC236}">
                    <a16:creationId xmlns:a16="http://schemas.microsoft.com/office/drawing/2014/main" id="{EF3C4988-31E6-E13F-B88D-EAB7CAFA2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0" name="Freeform 7287">
                <a:extLst>
                  <a:ext uri="{FF2B5EF4-FFF2-40B4-BE49-F238E27FC236}">
                    <a16:creationId xmlns:a16="http://schemas.microsoft.com/office/drawing/2014/main" id="{68A5F7B5-3368-5767-D491-74D002E61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7" cy="2"/>
              </a:xfrm>
              <a:custGeom>
                <a:avLst/>
                <a:gdLst>
                  <a:gd name="T0" fmla="*/ 0 w 576"/>
                  <a:gd name="T1" fmla="*/ 0 h 7"/>
                  <a:gd name="T2" fmla="*/ 0 w 576"/>
                  <a:gd name="T3" fmla="*/ 0 h 7"/>
                  <a:gd name="T4" fmla="*/ 0 w 576"/>
                  <a:gd name="T5" fmla="*/ 0 h 7"/>
                  <a:gd name="T6" fmla="*/ 0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1" name="Line 7288">
                <a:extLst>
                  <a:ext uri="{FF2B5EF4-FFF2-40B4-BE49-F238E27FC236}">
                    <a16:creationId xmlns:a16="http://schemas.microsoft.com/office/drawing/2014/main" id="{7AB9A600-6BAA-600E-17F9-FCAFB3C786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2" name="Freeform 7289">
                <a:extLst>
                  <a:ext uri="{FF2B5EF4-FFF2-40B4-BE49-F238E27FC236}">
                    <a16:creationId xmlns:a16="http://schemas.microsoft.com/office/drawing/2014/main" id="{555D1456-5B0D-6CAE-150E-71FECD04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3" name="Freeform 7290">
                <a:extLst>
                  <a:ext uri="{FF2B5EF4-FFF2-40B4-BE49-F238E27FC236}">
                    <a16:creationId xmlns:a16="http://schemas.microsoft.com/office/drawing/2014/main" id="{A662A7F6-F4E6-9785-177E-7F0514F21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4" name="Freeform 7291">
                <a:extLst>
                  <a:ext uri="{FF2B5EF4-FFF2-40B4-BE49-F238E27FC236}">
                    <a16:creationId xmlns:a16="http://schemas.microsoft.com/office/drawing/2014/main" id="{067F2842-4F9C-7356-0B84-BA205958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5" name="Freeform 7292">
                <a:extLst>
                  <a:ext uri="{FF2B5EF4-FFF2-40B4-BE49-F238E27FC236}">
                    <a16:creationId xmlns:a16="http://schemas.microsoft.com/office/drawing/2014/main" id="{22A09301-BEE4-5441-BA28-0FB3EA1DD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9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6" name="Line 7293">
                <a:extLst>
                  <a:ext uri="{FF2B5EF4-FFF2-40B4-BE49-F238E27FC236}">
                    <a16:creationId xmlns:a16="http://schemas.microsoft.com/office/drawing/2014/main" id="{4C664D5C-0969-245E-4E65-544DD697B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0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7" name="Freeform 7294">
                <a:extLst>
                  <a:ext uri="{FF2B5EF4-FFF2-40B4-BE49-F238E27FC236}">
                    <a16:creationId xmlns:a16="http://schemas.microsoft.com/office/drawing/2014/main" id="{5FC21659-533F-7F2B-B78E-0641304E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8" name="Freeform 7295">
                <a:extLst>
                  <a:ext uri="{FF2B5EF4-FFF2-40B4-BE49-F238E27FC236}">
                    <a16:creationId xmlns:a16="http://schemas.microsoft.com/office/drawing/2014/main" id="{6E4DFBB1-BC84-E4F5-DA27-D2CD27BED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089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49" name="Freeform 7296">
                <a:extLst>
                  <a:ext uri="{FF2B5EF4-FFF2-40B4-BE49-F238E27FC236}">
                    <a16:creationId xmlns:a16="http://schemas.microsoft.com/office/drawing/2014/main" id="{E5E77A38-84A1-C477-0DBE-D80D6E561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088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0" name="Freeform 7297">
                <a:extLst>
                  <a:ext uri="{FF2B5EF4-FFF2-40B4-BE49-F238E27FC236}">
                    <a16:creationId xmlns:a16="http://schemas.microsoft.com/office/drawing/2014/main" id="{AB7DDA75-E24B-CC7A-300B-0DA0648A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1" name="Freeform 7298">
                <a:extLst>
                  <a:ext uri="{FF2B5EF4-FFF2-40B4-BE49-F238E27FC236}">
                    <a16:creationId xmlns:a16="http://schemas.microsoft.com/office/drawing/2014/main" id="{11C3D0E5-BE2C-0FD7-0F56-A0D421F0E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7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2" name="Line 7299">
                <a:extLst>
                  <a:ext uri="{FF2B5EF4-FFF2-40B4-BE49-F238E27FC236}">
                    <a16:creationId xmlns:a16="http://schemas.microsoft.com/office/drawing/2014/main" id="{9FC15632-569C-48C9-CE69-C86491C07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3" name="Freeform 7300">
                <a:extLst>
                  <a:ext uri="{FF2B5EF4-FFF2-40B4-BE49-F238E27FC236}">
                    <a16:creationId xmlns:a16="http://schemas.microsoft.com/office/drawing/2014/main" id="{893B8BF0-B6B5-8DDE-7294-5BECA3B88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4" name="Freeform 7301">
                <a:extLst>
                  <a:ext uri="{FF2B5EF4-FFF2-40B4-BE49-F238E27FC236}">
                    <a16:creationId xmlns:a16="http://schemas.microsoft.com/office/drawing/2014/main" id="{43F06EE3-4CBD-D283-7218-29477ECAB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5" name="Freeform 7302">
                <a:extLst>
                  <a:ext uri="{FF2B5EF4-FFF2-40B4-BE49-F238E27FC236}">
                    <a16:creationId xmlns:a16="http://schemas.microsoft.com/office/drawing/2014/main" id="{3E7D006C-A101-9AD0-839C-08C6D1F78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6" name="Freeform 7303">
                <a:extLst>
                  <a:ext uri="{FF2B5EF4-FFF2-40B4-BE49-F238E27FC236}">
                    <a16:creationId xmlns:a16="http://schemas.microsoft.com/office/drawing/2014/main" id="{C956E14C-3DB5-A5FF-E106-EAF13223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9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7" name="Line 7304">
                <a:extLst>
                  <a:ext uri="{FF2B5EF4-FFF2-40B4-BE49-F238E27FC236}">
                    <a16:creationId xmlns:a16="http://schemas.microsoft.com/office/drawing/2014/main" id="{3322E85D-D0F7-C9BB-8921-A2D5D52F8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8" name="Freeform 7305">
                <a:extLst>
                  <a:ext uri="{FF2B5EF4-FFF2-40B4-BE49-F238E27FC236}">
                    <a16:creationId xmlns:a16="http://schemas.microsoft.com/office/drawing/2014/main" id="{DCBAB178-DE54-300C-16FF-449D37DE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59" name="Freeform 7306">
                <a:extLst>
                  <a:ext uri="{FF2B5EF4-FFF2-40B4-BE49-F238E27FC236}">
                    <a16:creationId xmlns:a16="http://schemas.microsoft.com/office/drawing/2014/main" id="{F7AA52C2-8A07-C39F-04F6-C0FE4D9A0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08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0" name="Freeform 7307">
                <a:extLst>
                  <a:ext uri="{FF2B5EF4-FFF2-40B4-BE49-F238E27FC236}">
                    <a16:creationId xmlns:a16="http://schemas.microsoft.com/office/drawing/2014/main" id="{8D1C9FFF-8DD8-C30F-0DB2-9CA11EA0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1" name="Freeform 7308">
                <a:extLst>
                  <a:ext uri="{FF2B5EF4-FFF2-40B4-BE49-F238E27FC236}">
                    <a16:creationId xmlns:a16="http://schemas.microsoft.com/office/drawing/2014/main" id="{84A2C493-9C18-B39E-41CE-8D3B562DD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2" name="Line 7309">
                <a:extLst>
                  <a:ext uri="{FF2B5EF4-FFF2-40B4-BE49-F238E27FC236}">
                    <a16:creationId xmlns:a16="http://schemas.microsoft.com/office/drawing/2014/main" id="{A1D2AC54-9A5E-C394-9510-6690AF4F8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3" name="Freeform 7310">
                <a:extLst>
                  <a:ext uri="{FF2B5EF4-FFF2-40B4-BE49-F238E27FC236}">
                    <a16:creationId xmlns:a16="http://schemas.microsoft.com/office/drawing/2014/main" id="{AF3DF9D6-99D4-B59E-233C-17F6F214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086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4" name="Freeform 7311">
                <a:extLst>
                  <a:ext uri="{FF2B5EF4-FFF2-40B4-BE49-F238E27FC236}">
                    <a16:creationId xmlns:a16="http://schemas.microsoft.com/office/drawing/2014/main" id="{6D64C711-D279-3CCD-5EF7-6C5602AF9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86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5" name="Freeform 7312">
                <a:extLst>
                  <a:ext uri="{FF2B5EF4-FFF2-40B4-BE49-F238E27FC236}">
                    <a16:creationId xmlns:a16="http://schemas.microsoft.com/office/drawing/2014/main" id="{7B8CF909-1658-F46C-74F3-AD3010567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6" name="Freeform 7313">
                <a:extLst>
                  <a:ext uri="{FF2B5EF4-FFF2-40B4-BE49-F238E27FC236}">
                    <a16:creationId xmlns:a16="http://schemas.microsoft.com/office/drawing/2014/main" id="{C76F7699-917C-F939-F7BA-CCEE354A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7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7" name="Line 7314">
                <a:extLst>
                  <a:ext uri="{FF2B5EF4-FFF2-40B4-BE49-F238E27FC236}">
                    <a16:creationId xmlns:a16="http://schemas.microsoft.com/office/drawing/2014/main" id="{3634241B-8BE8-AFFB-0916-54E747D34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8" name="Freeform 7315">
                <a:extLst>
                  <a:ext uri="{FF2B5EF4-FFF2-40B4-BE49-F238E27FC236}">
                    <a16:creationId xmlns:a16="http://schemas.microsoft.com/office/drawing/2014/main" id="{BD768A0D-0210-8048-04F8-2A54237B9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69" name="Freeform 7316">
                <a:extLst>
                  <a:ext uri="{FF2B5EF4-FFF2-40B4-BE49-F238E27FC236}">
                    <a16:creationId xmlns:a16="http://schemas.microsoft.com/office/drawing/2014/main" id="{BD8D4ACB-6950-F0B3-EE18-E7B81A7B5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0" name="Freeform 7317">
                <a:extLst>
                  <a:ext uri="{FF2B5EF4-FFF2-40B4-BE49-F238E27FC236}">
                    <a16:creationId xmlns:a16="http://schemas.microsoft.com/office/drawing/2014/main" id="{7D768F1A-691B-9ECA-4398-CACA4C084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084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1" name="Line 7318">
                <a:extLst>
                  <a:ext uri="{FF2B5EF4-FFF2-40B4-BE49-F238E27FC236}">
                    <a16:creationId xmlns:a16="http://schemas.microsoft.com/office/drawing/2014/main" id="{CCCB41CD-BD6F-F902-C85F-82ACCCD63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2" name="Freeform 7319">
                <a:extLst>
                  <a:ext uri="{FF2B5EF4-FFF2-40B4-BE49-F238E27FC236}">
                    <a16:creationId xmlns:a16="http://schemas.microsoft.com/office/drawing/2014/main" id="{ACB2E563-40E2-1AD3-0321-18B5C3EC9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3" name="Line 7320">
                <a:extLst>
                  <a:ext uri="{FF2B5EF4-FFF2-40B4-BE49-F238E27FC236}">
                    <a16:creationId xmlns:a16="http://schemas.microsoft.com/office/drawing/2014/main" id="{C136D7FD-89A3-9711-F697-3A57C45D3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4" name="Freeform 7321">
                <a:extLst>
                  <a:ext uri="{FF2B5EF4-FFF2-40B4-BE49-F238E27FC236}">
                    <a16:creationId xmlns:a16="http://schemas.microsoft.com/office/drawing/2014/main" id="{9B670CFF-426F-EA66-D8E9-8121E82C2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5" name="Line 7322">
                <a:extLst>
                  <a:ext uri="{FF2B5EF4-FFF2-40B4-BE49-F238E27FC236}">
                    <a16:creationId xmlns:a16="http://schemas.microsoft.com/office/drawing/2014/main" id="{D8032E34-B89C-A3E3-7E22-FC6BA6245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6" name="Freeform 7323">
                <a:extLst>
                  <a:ext uri="{FF2B5EF4-FFF2-40B4-BE49-F238E27FC236}">
                    <a16:creationId xmlns:a16="http://schemas.microsoft.com/office/drawing/2014/main" id="{F6B96CC1-3A2B-4070-53C8-E67F09530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30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4" y="3"/>
                    </a:lnTo>
                    <a:lnTo>
                      <a:pt x="295" y="5"/>
                    </a:lnTo>
                    <a:lnTo>
                      <a:pt x="288" y="8"/>
                    </a:lnTo>
                    <a:lnTo>
                      <a:pt x="279" y="11"/>
                    </a:lnTo>
                    <a:lnTo>
                      <a:pt x="272" y="16"/>
                    </a:lnTo>
                    <a:lnTo>
                      <a:pt x="263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6" y="62"/>
                    </a:lnTo>
                    <a:lnTo>
                      <a:pt x="209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7" y="102"/>
                    </a:lnTo>
                    <a:lnTo>
                      <a:pt x="179" y="113"/>
                    </a:lnTo>
                    <a:lnTo>
                      <a:pt x="173" y="124"/>
                    </a:lnTo>
                    <a:lnTo>
                      <a:pt x="165" y="137"/>
                    </a:lnTo>
                    <a:lnTo>
                      <a:pt x="159" y="150"/>
                    </a:lnTo>
                    <a:lnTo>
                      <a:pt x="152" y="163"/>
                    </a:lnTo>
                    <a:lnTo>
                      <a:pt x="146" y="177"/>
                    </a:lnTo>
                    <a:lnTo>
                      <a:pt x="133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6" y="377"/>
                    </a:lnTo>
                    <a:lnTo>
                      <a:pt x="66" y="417"/>
                    </a:lnTo>
                    <a:lnTo>
                      <a:pt x="56" y="457"/>
                    </a:lnTo>
                    <a:lnTo>
                      <a:pt x="49" y="500"/>
                    </a:lnTo>
                    <a:lnTo>
                      <a:pt x="41" y="543"/>
                    </a:lnTo>
                    <a:lnTo>
                      <a:pt x="33" y="588"/>
                    </a:lnTo>
                    <a:lnTo>
                      <a:pt x="27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1" y="984"/>
                    </a:lnTo>
                    <a:lnTo>
                      <a:pt x="0" y="1038"/>
                    </a:lnTo>
                    <a:lnTo>
                      <a:pt x="1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7" y="1441"/>
                    </a:lnTo>
                    <a:lnTo>
                      <a:pt x="33" y="1488"/>
                    </a:lnTo>
                    <a:lnTo>
                      <a:pt x="41" y="1533"/>
                    </a:lnTo>
                    <a:lnTo>
                      <a:pt x="49" y="1576"/>
                    </a:lnTo>
                    <a:lnTo>
                      <a:pt x="56" y="1618"/>
                    </a:lnTo>
                    <a:lnTo>
                      <a:pt x="66" y="1659"/>
                    </a:lnTo>
                    <a:lnTo>
                      <a:pt x="76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3" y="1869"/>
                    </a:lnTo>
                    <a:lnTo>
                      <a:pt x="146" y="1898"/>
                    </a:lnTo>
                    <a:lnTo>
                      <a:pt x="152" y="1911"/>
                    </a:lnTo>
                    <a:lnTo>
                      <a:pt x="159" y="1925"/>
                    </a:lnTo>
                    <a:lnTo>
                      <a:pt x="165" y="1938"/>
                    </a:lnTo>
                    <a:lnTo>
                      <a:pt x="173" y="1950"/>
                    </a:lnTo>
                    <a:lnTo>
                      <a:pt x="179" y="1962"/>
                    </a:lnTo>
                    <a:lnTo>
                      <a:pt x="187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9" y="2004"/>
                    </a:lnTo>
                    <a:lnTo>
                      <a:pt x="216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3" y="2053"/>
                    </a:lnTo>
                    <a:lnTo>
                      <a:pt x="272" y="2060"/>
                    </a:lnTo>
                    <a:lnTo>
                      <a:pt x="279" y="2063"/>
                    </a:lnTo>
                    <a:lnTo>
                      <a:pt x="288" y="2067"/>
                    </a:lnTo>
                    <a:lnTo>
                      <a:pt x="295" y="2070"/>
                    </a:lnTo>
                    <a:lnTo>
                      <a:pt x="304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30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5" y="2073"/>
                    </a:lnTo>
                    <a:lnTo>
                      <a:pt x="362" y="2070"/>
                    </a:lnTo>
                    <a:lnTo>
                      <a:pt x="371" y="2067"/>
                    </a:lnTo>
                    <a:lnTo>
                      <a:pt x="380" y="2063"/>
                    </a:lnTo>
                    <a:lnTo>
                      <a:pt x="387" y="2060"/>
                    </a:lnTo>
                    <a:lnTo>
                      <a:pt x="396" y="2053"/>
                    </a:lnTo>
                    <a:lnTo>
                      <a:pt x="404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5" y="2021"/>
                    </a:lnTo>
                    <a:lnTo>
                      <a:pt x="443" y="2013"/>
                    </a:lnTo>
                    <a:lnTo>
                      <a:pt x="449" y="2004"/>
                    </a:lnTo>
                    <a:lnTo>
                      <a:pt x="458" y="1994"/>
                    </a:lnTo>
                    <a:lnTo>
                      <a:pt x="465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500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4" y="1736"/>
                    </a:lnTo>
                    <a:lnTo>
                      <a:pt x="582" y="1697"/>
                    </a:lnTo>
                    <a:lnTo>
                      <a:pt x="593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9" y="1533"/>
                    </a:lnTo>
                    <a:lnTo>
                      <a:pt x="626" y="1488"/>
                    </a:lnTo>
                    <a:lnTo>
                      <a:pt x="632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8" y="1091"/>
                    </a:lnTo>
                    <a:lnTo>
                      <a:pt x="658" y="1038"/>
                    </a:lnTo>
                    <a:lnTo>
                      <a:pt x="658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2" y="633"/>
                    </a:lnTo>
                    <a:lnTo>
                      <a:pt x="626" y="588"/>
                    </a:lnTo>
                    <a:lnTo>
                      <a:pt x="619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3" y="417"/>
                    </a:lnTo>
                    <a:lnTo>
                      <a:pt x="582" y="377"/>
                    </a:lnTo>
                    <a:lnTo>
                      <a:pt x="574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500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5" y="91"/>
                    </a:lnTo>
                    <a:lnTo>
                      <a:pt x="458" y="81"/>
                    </a:lnTo>
                    <a:lnTo>
                      <a:pt x="449" y="72"/>
                    </a:lnTo>
                    <a:lnTo>
                      <a:pt x="443" y="62"/>
                    </a:lnTo>
                    <a:lnTo>
                      <a:pt x="435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4" y="27"/>
                    </a:lnTo>
                    <a:lnTo>
                      <a:pt x="396" y="20"/>
                    </a:lnTo>
                    <a:lnTo>
                      <a:pt x="387" y="16"/>
                    </a:lnTo>
                    <a:lnTo>
                      <a:pt x="380" y="11"/>
                    </a:lnTo>
                    <a:lnTo>
                      <a:pt x="371" y="8"/>
                    </a:lnTo>
                    <a:lnTo>
                      <a:pt x="362" y="5"/>
                    </a:lnTo>
                    <a:lnTo>
                      <a:pt x="355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7" name="Line 7324">
                <a:extLst>
                  <a:ext uri="{FF2B5EF4-FFF2-40B4-BE49-F238E27FC236}">
                    <a16:creationId xmlns:a16="http://schemas.microsoft.com/office/drawing/2014/main" id="{4AC26855-4A22-E72A-D50F-E942F8951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8" name="Line 7325">
                <a:extLst>
                  <a:ext uri="{FF2B5EF4-FFF2-40B4-BE49-F238E27FC236}">
                    <a16:creationId xmlns:a16="http://schemas.microsoft.com/office/drawing/2014/main" id="{C2AC5398-49FC-8F2F-1094-D67CDD992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79" name="Line 7326">
                <a:extLst>
                  <a:ext uri="{FF2B5EF4-FFF2-40B4-BE49-F238E27FC236}">
                    <a16:creationId xmlns:a16="http://schemas.microsoft.com/office/drawing/2014/main" id="{D0848351-D9C9-82D0-37F6-6A79B9ADA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0" name="Line 7327">
                <a:extLst>
                  <a:ext uri="{FF2B5EF4-FFF2-40B4-BE49-F238E27FC236}">
                    <a16:creationId xmlns:a16="http://schemas.microsoft.com/office/drawing/2014/main" id="{8C55FA4A-3E62-C1BA-359E-79A203285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1" name="Line 7328">
                <a:extLst>
                  <a:ext uri="{FF2B5EF4-FFF2-40B4-BE49-F238E27FC236}">
                    <a16:creationId xmlns:a16="http://schemas.microsoft.com/office/drawing/2014/main" id="{3CFEEA60-5D0C-AF67-9F1C-235863A03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6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2" name="Line 7329">
                <a:extLst>
                  <a:ext uri="{FF2B5EF4-FFF2-40B4-BE49-F238E27FC236}">
                    <a16:creationId xmlns:a16="http://schemas.microsoft.com/office/drawing/2014/main" id="{746F9F6B-C11B-BA2F-592D-526EE79AB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2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3" name="Line 7330">
                <a:extLst>
                  <a:ext uri="{FF2B5EF4-FFF2-40B4-BE49-F238E27FC236}">
                    <a16:creationId xmlns:a16="http://schemas.microsoft.com/office/drawing/2014/main" id="{22917E17-755F-AFD1-6ED1-82EC24B26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8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4" name="Line 7331">
                <a:extLst>
                  <a:ext uri="{FF2B5EF4-FFF2-40B4-BE49-F238E27FC236}">
                    <a16:creationId xmlns:a16="http://schemas.microsoft.com/office/drawing/2014/main" id="{B1D9900E-D87D-50F9-B4CA-C378DDC3F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5" name="Line 7332">
                <a:extLst>
                  <a:ext uri="{FF2B5EF4-FFF2-40B4-BE49-F238E27FC236}">
                    <a16:creationId xmlns:a16="http://schemas.microsoft.com/office/drawing/2014/main" id="{AF4E46BE-824B-BFB6-CAE8-E9A6875B6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0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6" name="Line 7333">
                <a:extLst>
                  <a:ext uri="{FF2B5EF4-FFF2-40B4-BE49-F238E27FC236}">
                    <a16:creationId xmlns:a16="http://schemas.microsoft.com/office/drawing/2014/main" id="{CF58D4CA-9488-69A5-11D9-E67FA90B81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6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7" name="Line 7334">
                <a:extLst>
                  <a:ext uri="{FF2B5EF4-FFF2-40B4-BE49-F238E27FC236}">
                    <a16:creationId xmlns:a16="http://schemas.microsoft.com/office/drawing/2014/main" id="{B96C3439-501D-D3AD-DDFB-238716B75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2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8" name="Line 7335">
                <a:extLst>
                  <a:ext uri="{FF2B5EF4-FFF2-40B4-BE49-F238E27FC236}">
                    <a16:creationId xmlns:a16="http://schemas.microsoft.com/office/drawing/2014/main" id="{0D4C5EDE-3C85-79B6-9CC0-E838CCE68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8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89" name="Line 7336">
                <a:extLst>
                  <a:ext uri="{FF2B5EF4-FFF2-40B4-BE49-F238E27FC236}">
                    <a16:creationId xmlns:a16="http://schemas.microsoft.com/office/drawing/2014/main" id="{95FE5C64-56E1-9A15-176E-C95C2AD05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4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0" name="Line 7337">
                <a:extLst>
                  <a:ext uri="{FF2B5EF4-FFF2-40B4-BE49-F238E27FC236}">
                    <a16:creationId xmlns:a16="http://schemas.microsoft.com/office/drawing/2014/main" id="{B424EE37-C603-8068-A22C-E939A9CBC7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1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1" name="Line 7338">
                <a:extLst>
                  <a:ext uri="{FF2B5EF4-FFF2-40B4-BE49-F238E27FC236}">
                    <a16:creationId xmlns:a16="http://schemas.microsoft.com/office/drawing/2014/main" id="{C12A34F5-9DF2-E2AD-F4B2-797A57121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7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2" name="Line 7339">
                <a:extLst>
                  <a:ext uri="{FF2B5EF4-FFF2-40B4-BE49-F238E27FC236}">
                    <a16:creationId xmlns:a16="http://schemas.microsoft.com/office/drawing/2014/main" id="{432BFA22-5D8B-816F-FAE9-A25AE1A1C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3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3" name="Line 7340">
                <a:extLst>
                  <a:ext uri="{FF2B5EF4-FFF2-40B4-BE49-F238E27FC236}">
                    <a16:creationId xmlns:a16="http://schemas.microsoft.com/office/drawing/2014/main" id="{F2BDA33E-25A6-46E2-92CD-024EDBD74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4" name="Line 7341">
                <a:extLst>
                  <a:ext uri="{FF2B5EF4-FFF2-40B4-BE49-F238E27FC236}">
                    <a16:creationId xmlns:a16="http://schemas.microsoft.com/office/drawing/2014/main" id="{8FB2EEF2-057F-C309-FF32-0DC9357A9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6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5" name="Line 7342">
                <a:extLst>
                  <a:ext uri="{FF2B5EF4-FFF2-40B4-BE49-F238E27FC236}">
                    <a16:creationId xmlns:a16="http://schemas.microsoft.com/office/drawing/2014/main" id="{ADF31E5C-279E-99E8-A954-A69D6AC01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2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6" name="Line 7343">
                <a:extLst>
                  <a:ext uri="{FF2B5EF4-FFF2-40B4-BE49-F238E27FC236}">
                    <a16:creationId xmlns:a16="http://schemas.microsoft.com/office/drawing/2014/main" id="{372D3A9A-D2FF-C392-AA5C-E80F5B46E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9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7" name="Line 7344">
                <a:extLst>
                  <a:ext uri="{FF2B5EF4-FFF2-40B4-BE49-F238E27FC236}">
                    <a16:creationId xmlns:a16="http://schemas.microsoft.com/office/drawing/2014/main" id="{5D8D2A6C-9BF0-6DD5-1535-E5902E6CC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8" name="Line 7345">
                <a:extLst>
                  <a:ext uri="{FF2B5EF4-FFF2-40B4-BE49-F238E27FC236}">
                    <a16:creationId xmlns:a16="http://schemas.microsoft.com/office/drawing/2014/main" id="{7E0A1BBA-67CA-4558-7474-E3BF53CB0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99" name="Line 7346">
                <a:extLst>
                  <a:ext uri="{FF2B5EF4-FFF2-40B4-BE49-F238E27FC236}">
                    <a16:creationId xmlns:a16="http://schemas.microsoft.com/office/drawing/2014/main" id="{FD94289C-C986-C4B5-19E9-A8FAD77FF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9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0" name="Line 7347">
                <a:extLst>
                  <a:ext uri="{FF2B5EF4-FFF2-40B4-BE49-F238E27FC236}">
                    <a16:creationId xmlns:a16="http://schemas.microsoft.com/office/drawing/2014/main" id="{1225EB98-9672-5356-73B8-7C9348ED5F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5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1" name="Line 7348">
                <a:extLst>
                  <a:ext uri="{FF2B5EF4-FFF2-40B4-BE49-F238E27FC236}">
                    <a16:creationId xmlns:a16="http://schemas.microsoft.com/office/drawing/2014/main" id="{15545903-5F68-9D60-03BE-5D098F0982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2" name="Line 7349">
                <a:extLst>
                  <a:ext uri="{FF2B5EF4-FFF2-40B4-BE49-F238E27FC236}">
                    <a16:creationId xmlns:a16="http://schemas.microsoft.com/office/drawing/2014/main" id="{94C2C5DD-7601-358B-4941-D2DC40CB9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2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3" name="Line 7350">
                <a:extLst>
                  <a:ext uri="{FF2B5EF4-FFF2-40B4-BE49-F238E27FC236}">
                    <a16:creationId xmlns:a16="http://schemas.microsoft.com/office/drawing/2014/main" id="{FFEA5F65-2211-EDCC-38BB-BDC2DF8B3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7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4" name="Line 7351">
                <a:extLst>
                  <a:ext uri="{FF2B5EF4-FFF2-40B4-BE49-F238E27FC236}">
                    <a16:creationId xmlns:a16="http://schemas.microsoft.com/office/drawing/2014/main" id="{1149D0FE-0898-3B4F-82D9-138FEF8600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1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5" name="Line 7352">
                <a:extLst>
                  <a:ext uri="{FF2B5EF4-FFF2-40B4-BE49-F238E27FC236}">
                    <a16:creationId xmlns:a16="http://schemas.microsoft.com/office/drawing/2014/main" id="{17DF9E90-CACB-62E5-57BC-8E9C125B1B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6" name="Line 7353">
                <a:extLst>
                  <a:ext uri="{FF2B5EF4-FFF2-40B4-BE49-F238E27FC236}">
                    <a16:creationId xmlns:a16="http://schemas.microsoft.com/office/drawing/2014/main" id="{7F95CFCA-BC04-0B44-1982-89AA25209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0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7" name="Line 7354">
                <a:extLst>
                  <a:ext uri="{FF2B5EF4-FFF2-40B4-BE49-F238E27FC236}">
                    <a16:creationId xmlns:a16="http://schemas.microsoft.com/office/drawing/2014/main" id="{DB624F23-EF85-FFA7-E391-ABE85A8B7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5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8" name="Line 7355">
                <a:extLst>
                  <a:ext uri="{FF2B5EF4-FFF2-40B4-BE49-F238E27FC236}">
                    <a16:creationId xmlns:a16="http://schemas.microsoft.com/office/drawing/2014/main" id="{1E27CC8D-818F-00E6-BB1B-02CA41D6D5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09" name="Line 7356">
                <a:extLst>
                  <a:ext uri="{FF2B5EF4-FFF2-40B4-BE49-F238E27FC236}">
                    <a16:creationId xmlns:a16="http://schemas.microsoft.com/office/drawing/2014/main" id="{268A0145-070D-D136-B3B6-A78253990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7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0" name="Line 7357">
                <a:extLst>
                  <a:ext uri="{FF2B5EF4-FFF2-40B4-BE49-F238E27FC236}">
                    <a16:creationId xmlns:a16="http://schemas.microsoft.com/office/drawing/2014/main" id="{6BE50BD3-9DDF-F9C5-A4F2-53E79DCE9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1" name="Line 7358">
                <a:extLst>
                  <a:ext uri="{FF2B5EF4-FFF2-40B4-BE49-F238E27FC236}">
                    <a16:creationId xmlns:a16="http://schemas.microsoft.com/office/drawing/2014/main" id="{9AD3DE7F-601F-D341-2466-D74C75A90C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2" name="Line 7359">
                <a:extLst>
                  <a:ext uri="{FF2B5EF4-FFF2-40B4-BE49-F238E27FC236}">
                    <a16:creationId xmlns:a16="http://schemas.microsoft.com/office/drawing/2014/main" id="{75669389-73D9-2270-AFD0-586EF0CBE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6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3" name="Line 7360">
                <a:extLst>
                  <a:ext uri="{FF2B5EF4-FFF2-40B4-BE49-F238E27FC236}">
                    <a16:creationId xmlns:a16="http://schemas.microsoft.com/office/drawing/2014/main" id="{6865C193-459D-FA6D-DECD-64FB85C45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3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4" name="Line 7361">
                <a:extLst>
                  <a:ext uri="{FF2B5EF4-FFF2-40B4-BE49-F238E27FC236}">
                    <a16:creationId xmlns:a16="http://schemas.microsoft.com/office/drawing/2014/main" id="{69199717-3655-DDE2-AC4B-29BF38767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5" name="Line 7362">
                <a:extLst>
                  <a:ext uri="{FF2B5EF4-FFF2-40B4-BE49-F238E27FC236}">
                    <a16:creationId xmlns:a16="http://schemas.microsoft.com/office/drawing/2014/main" id="{BCABC3F3-DD04-BA15-649E-2909F3325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8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6" name="Line 7363">
                <a:extLst>
                  <a:ext uri="{FF2B5EF4-FFF2-40B4-BE49-F238E27FC236}">
                    <a16:creationId xmlns:a16="http://schemas.microsoft.com/office/drawing/2014/main" id="{F8831DE0-37E0-5FA5-1748-DC5561A55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6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7" name="Line 7364">
                <a:extLst>
                  <a:ext uri="{FF2B5EF4-FFF2-40B4-BE49-F238E27FC236}">
                    <a16:creationId xmlns:a16="http://schemas.microsoft.com/office/drawing/2014/main" id="{D67E82B5-37DC-4526-E57C-679F631BE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5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8" name="Line 7365">
                <a:extLst>
                  <a:ext uri="{FF2B5EF4-FFF2-40B4-BE49-F238E27FC236}">
                    <a16:creationId xmlns:a16="http://schemas.microsoft.com/office/drawing/2014/main" id="{CE367BB3-AF14-D1E3-67E6-17E630C6D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19" name="Line 7366">
                <a:extLst>
                  <a:ext uri="{FF2B5EF4-FFF2-40B4-BE49-F238E27FC236}">
                    <a16:creationId xmlns:a16="http://schemas.microsoft.com/office/drawing/2014/main" id="{40771B0C-DC1F-FA71-BF2F-2F335D02D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0" name="Line 7367">
                <a:extLst>
                  <a:ext uri="{FF2B5EF4-FFF2-40B4-BE49-F238E27FC236}">
                    <a16:creationId xmlns:a16="http://schemas.microsoft.com/office/drawing/2014/main" id="{FD85BEA6-58F2-A45B-9C10-4D105DE7B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1" name="Line 7368">
                <a:extLst>
                  <a:ext uri="{FF2B5EF4-FFF2-40B4-BE49-F238E27FC236}">
                    <a16:creationId xmlns:a16="http://schemas.microsoft.com/office/drawing/2014/main" id="{114E6C33-C108-B649-7151-C5E9AE3A4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2" name="Line 7369">
                <a:extLst>
                  <a:ext uri="{FF2B5EF4-FFF2-40B4-BE49-F238E27FC236}">
                    <a16:creationId xmlns:a16="http://schemas.microsoft.com/office/drawing/2014/main" id="{BED7FBC1-F62C-382A-AD4E-DCE48A4844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3" name="Line 7370">
                <a:extLst>
                  <a:ext uri="{FF2B5EF4-FFF2-40B4-BE49-F238E27FC236}">
                    <a16:creationId xmlns:a16="http://schemas.microsoft.com/office/drawing/2014/main" id="{AEF8EA77-B809-E24B-3F52-994226D96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4" name="Line 7371">
                <a:extLst>
                  <a:ext uri="{FF2B5EF4-FFF2-40B4-BE49-F238E27FC236}">
                    <a16:creationId xmlns:a16="http://schemas.microsoft.com/office/drawing/2014/main" id="{AADD6ED5-7B6F-805F-61FE-C7126B969D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5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5" name="Line 7372">
                <a:extLst>
                  <a:ext uri="{FF2B5EF4-FFF2-40B4-BE49-F238E27FC236}">
                    <a16:creationId xmlns:a16="http://schemas.microsoft.com/office/drawing/2014/main" id="{BD1A1EEB-0DFF-B8CB-CC4B-0C9B4FFB3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6" name="Line 7373">
                <a:extLst>
                  <a:ext uri="{FF2B5EF4-FFF2-40B4-BE49-F238E27FC236}">
                    <a16:creationId xmlns:a16="http://schemas.microsoft.com/office/drawing/2014/main" id="{70E8177B-9AB1-BB74-3A40-BA208E075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8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7" name="Line 7374">
                <a:extLst>
                  <a:ext uri="{FF2B5EF4-FFF2-40B4-BE49-F238E27FC236}">
                    <a16:creationId xmlns:a16="http://schemas.microsoft.com/office/drawing/2014/main" id="{3A0FA57A-1928-1447-EF6F-3A4C152CAB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8" name="Line 7375">
                <a:extLst>
                  <a:ext uri="{FF2B5EF4-FFF2-40B4-BE49-F238E27FC236}">
                    <a16:creationId xmlns:a16="http://schemas.microsoft.com/office/drawing/2014/main" id="{4751A536-C82B-3A5C-736E-224630820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3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29" name="Line 7376">
                <a:extLst>
                  <a:ext uri="{FF2B5EF4-FFF2-40B4-BE49-F238E27FC236}">
                    <a16:creationId xmlns:a16="http://schemas.microsoft.com/office/drawing/2014/main" id="{77BAB3A4-21B1-64CB-CC46-3FBC90C77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0" name="Line 7377">
                <a:extLst>
                  <a:ext uri="{FF2B5EF4-FFF2-40B4-BE49-F238E27FC236}">
                    <a16:creationId xmlns:a16="http://schemas.microsoft.com/office/drawing/2014/main" id="{1719BBBD-D6B5-97A6-6B4F-5EFF86DDE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1" name="Line 7378">
                <a:extLst>
                  <a:ext uri="{FF2B5EF4-FFF2-40B4-BE49-F238E27FC236}">
                    <a16:creationId xmlns:a16="http://schemas.microsoft.com/office/drawing/2014/main" id="{6FA1DDB3-881E-FE91-0D47-72EEDF7E9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2" name="Line 7379">
                <a:extLst>
                  <a:ext uri="{FF2B5EF4-FFF2-40B4-BE49-F238E27FC236}">
                    <a16:creationId xmlns:a16="http://schemas.microsoft.com/office/drawing/2014/main" id="{92D908E0-418A-734E-06EB-023DAED287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7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3" name="Line 7380">
                <a:extLst>
                  <a:ext uri="{FF2B5EF4-FFF2-40B4-BE49-F238E27FC236}">
                    <a16:creationId xmlns:a16="http://schemas.microsoft.com/office/drawing/2014/main" id="{E039BE27-716D-0579-D29C-657869D877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1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4" name="Line 7381">
                <a:extLst>
                  <a:ext uri="{FF2B5EF4-FFF2-40B4-BE49-F238E27FC236}">
                    <a16:creationId xmlns:a16="http://schemas.microsoft.com/office/drawing/2014/main" id="{4951414A-BA4C-E8D6-DB12-DDACA15E7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5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5" name="Line 7382">
                <a:extLst>
                  <a:ext uri="{FF2B5EF4-FFF2-40B4-BE49-F238E27FC236}">
                    <a16:creationId xmlns:a16="http://schemas.microsoft.com/office/drawing/2014/main" id="{E22B2F28-BB98-4CD3-7271-C6473BB42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0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6" name="Line 7383">
                <a:extLst>
                  <a:ext uri="{FF2B5EF4-FFF2-40B4-BE49-F238E27FC236}">
                    <a16:creationId xmlns:a16="http://schemas.microsoft.com/office/drawing/2014/main" id="{2480C418-0B88-C8B0-FE9A-54A753568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7" name="Line 7384">
                <a:extLst>
                  <a:ext uri="{FF2B5EF4-FFF2-40B4-BE49-F238E27FC236}">
                    <a16:creationId xmlns:a16="http://schemas.microsoft.com/office/drawing/2014/main" id="{0BE8BA6B-3E56-5676-B1A8-62610F4CA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1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8" name="Line 7385">
                <a:extLst>
                  <a:ext uri="{FF2B5EF4-FFF2-40B4-BE49-F238E27FC236}">
                    <a16:creationId xmlns:a16="http://schemas.microsoft.com/office/drawing/2014/main" id="{2D70397B-917A-90EA-012F-AAA2247E4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7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39" name="Line 7386">
                <a:extLst>
                  <a:ext uri="{FF2B5EF4-FFF2-40B4-BE49-F238E27FC236}">
                    <a16:creationId xmlns:a16="http://schemas.microsoft.com/office/drawing/2014/main" id="{E8C898F7-43B3-1E32-7F29-6992897F22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2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0" name="Line 7387">
                <a:extLst>
                  <a:ext uri="{FF2B5EF4-FFF2-40B4-BE49-F238E27FC236}">
                    <a16:creationId xmlns:a16="http://schemas.microsoft.com/office/drawing/2014/main" id="{DED5E4E3-0E22-5587-7C9A-CB3E48913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1" name="Line 7388">
                <a:extLst>
                  <a:ext uri="{FF2B5EF4-FFF2-40B4-BE49-F238E27FC236}">
                    <a16:creationId xmlns:a16="http://schemas.microsoft.com/office/drawing/2014/main" id="{106B9B18-B58E-E312-A737-015250D13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5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2" name="Line 7389">
                <a:extLst>
                  <a:ext uri="{FF2B5EF4-FFF2-40B4-BE49-F238E27FC236}">
                    <a16:creationId xmlns:a16="http://schemas.microsoft.com/office/drawing/2014/main" id="{9C8DC8D3-509A-1977-D661-BD8F46D4C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3" name="Line 7390">
                <a:extLst>
                  <a:ext uri="{FF2B5EF4-FFF2-40B4-BE49-F238E27FC236}">
                    <a16:creationId xmlns:a16="http://schemas.microsoft.com/office/drawing/2014/main" id="{482824D0-265A-CEC2-2E63-7CEBABACE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4" name="Line 7391">
                <a:extLst>
                  <a:ext uri="{FF2B5EF4-FFF2-40B4-BE49-F238E27FC236}">
                    <a16:creationId xmlns:a16="http://schemas.microsoft.com/office/drawing/2014/main" id="{E0B4E3EB-96D9-FFD1-29CF-6F28098AB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5" name="Line 7392">
                <a:extLst>
                  <a:ext uri="{FF2B5EF4-FFF2-40B4-BE49-F238E27FC236}">
                    <a16:creationId xmlns:a16="http://schemas.microsoft.com/office/drawing/2014/main" id="{811FCF2E-1935-EDA6-55DF-C10AA1C7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9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6" name="Line 7393">
                <a:extLst>
                  <a:ext uri="{FF2B5EF4-FFF2-40B4-BE49-F238E27FC236}">
                    <a16:creationId xmlns:a16="http://schemas.microsoft.com/office/drawing/2014/main" id="{7411495E-D125-764D-8AAA-66613AAFD8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2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7" name="Line 7394">
                <a:extLst>
                  <a:ext uri="{FF2B5EF4-FFF2-40B4-BE49-F238E27FC236}">
                    <a16:creationId xmlns:a16="http://schemas.microsoft.com/office/drawing/2014/main" id="{6CDD97F2-08D4-3AE5-A343-0A7C77DA07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6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8" name="Line 7395">
                <a:extLst>
                  <a:ext uri="{FF2B5EF4-FFF2-40B4-BE49-F238E27FC236}">
                    <a16:creationId xmlns:a16="http://schemas.microsoft.com/office/drawing/2014/main" id="{DC269DFB-E8A5-5B92-9E29-78AAEBA12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49" name="Line 7396">
                <a:extLst>
                  <a:ext uri="{FF2B5EF4-FFF2-40B4-BE49-F238E27FC236}">
                    <a16:creationId xmlns:a16="http://schemas.microsoft.com/office/drawing/2014/main" id="{C18F66BC-938E-664F-86B7-237A9249D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0" name="Line 7397">
                <a:extLst>
                  <a:ext uri="{FF2B5EF4-FFF2-40B4-BE49-F238E27FC236}">
                    <a16:creationId xmlns:a16="http://schemas.microsoft.com/office/drawing/2014/main" id="{BF01C753-05C8-D507-5FA3-B4127C920E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1" name="Line 7398">
                <a:extLst>
                  <a:ext uri="{FF2B5EF4-FFF2-40B4-BE49-F238E27FC236}">
                    <a16:creationId xmlns:a16="http://schemas.microsoft.com/office/drawing/2014/main" id="{E2EA1C8D-A857-313A-E311-C9423EA21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1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2" name="Line 7399">
                <a:extLst>
                  <a:ext uri="{FF2B5EF4-FFF2-40B4-BE49-F238E27FC236}">
                    <a16:creationId xmlns:a16="http://schemas.microsoft.com/office/drawing/2014/main" id="{F2DDC162-FC24-1090-68FE-D0022CB8A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3" name="Line 7400">
                <a:extLst>
                  <a:ext uri="{FF2B5EF4-FFF2-40B4-BE49-F238E27FC236}">
                    <a16:creationId xmlns:a16="http://schemas.microsoft.com/office/drawing/2014/main" id="{09E0B927-5542-3DF6-AA05-C36512E1EB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4" name="Line 7401">
                <a:extLst>
                  <a:ext uri="{FF2B5EF4-FFF2-40B4-BE49-F238E27FC236}">
                    <a16:creationId xmlns:a16="http://schemas.microsoft.com/office/drawing/2014/main" id="{350A00D7-0668-FC77-A1BE-FE28175BC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2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5" name="Line 7402">
                <a:extLst>
                  <a:ext uri="{FF2B5EF4-FFF2-40B4-BE49-F238E27FC236}">
                    <a16:creationId xmlns:a16="http://schemas.microsoft.com/office/drawing/2014/main" id="{F0C94AD0-26A6-4EC7-B1C7-3A5A2CD45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6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6" name="Line 7403">
                <a:extLst>
                  <a:ext uri="{FF2B5EF4-FFF2-40B4-BE49-F238E27FC236}">
                    <a16:creationId xmlns:a16="http://schemas.microsoft.com/office/drawing/2014/main" id="{DC4DCBFB-BC5A-E510-6FDB-A2662673C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0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7" name="Line 7404">
                <a:extLst>
                  <a:ext uri="{FF2B5EF4-FFF2-40B4-BE49-F238E27FC236}">
                    <a16:creationId xmlns:a16="http://schemas.microsoft.com/office/drawing/2014/main" id="{CAEA00CF-55BB-ACC1-F106-0E4A1F6617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8" name="Line 7405">
                <a:extLst>
                  <a:ext uri="{FF2B5EF4-FFF2-40B4-BE49-F238E27FC236}">
                    <a16:creationId xmlns:a16="http://schemas.microsoft.com/office/drawing/2014/main" id="{BDF9DD78-0866-6E6F-536A-87794BC36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8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59" name="Line 7406">
                <a:extLst>
                  <a:ext uri="{FF2B5EF4-FFF2-40B4-BE49-F238E27FC236}">
                    <a16:creationId xmlns:a16="http://schemas.microsoft.com/office/drawing/2014/main" id="{8D29ECA0-CFED-EDDE-1BB2-1B70DBC13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2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0" name="Line 7407">
                <a:extLst>
                  <a:ext uri="{FF2B5EF4-FFF2-40B4-BE49-F238E27FC236}">
                    <a16:creationId xmlns:a16="http://schemas.microsoft.com/office/drawing/2014/main" id="{61CC9E4E-9141-A00B-C4CF-8C41CD896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6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1" name="Line 7408">
                <a:extLst>
                  <a:ext uri="{FF2B5EF4-FFF2-40B4-BE49-F238E27FC236}">
                    <a16:creationId xmlns:a16="http://schemas.microsoft.com/office/drawing/2014/main" id="{F3A582D8-3385-8FBA-FCBE-75CBBD2AE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2" name="Line 7409">
                <a:extLst>
                  <a:ext uri="{FF2B5EF4-FFF2-40B4-BE49-F238E27FC236}">
                    <a16:creationId xmlns:a16="http://schemas.microsoft.com/office/drawing/2014/main" id="{46FAA253-AD2C-D9DE-96FE-7FC807C37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3" name="Line 7410">
                <a:extLst>
                  <a:ext uri="{FF2B5EF4-FFF2-40B4-BE49-F238E27FC236}">
                    <a16:creationId xmlns:a16="http://schemas.microsoft.com/office/drawing/2014/main" id="{D820B0BA-9B2C-0A33-B5D6-00A40BDD6F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4" name="Line 7411">
                <a:extLst>
                  <a:ext uri="{FF2B5EF4-FFF2-40B4-BE49-F238E27FC236}">
                    <a16:creationId xmlns:a16="http://schemas.microsoft.com/office/drawing/2014/main" id="{B2188CD9-6BEE-B9E1-13AA-F0D1B1FEB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3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5" name="Line 7412">
                <a:extLst>
                  <a:ext uri="{FF2B5EF4-FFF2-40B4-BE49-F238E27FC236}">
                    <a16:creationId xmlns:a16="http://schemas.microsoft.com/office/drawing/2014/main" id="{4AE70166-7823-8800-A72E-078541BD8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6" name="Line 7413">
                <a:extLst>
                  <a:ext uri="{FF2B5EF4-FFF2-40B4-BE49-F238E27FC236}">
                    <a16:creationId xmlns:a16="http://schemas.microsoft.com/office/drawing/2014/main" id="{2D1E6CF8-BDE9-EF1E-2E59-C70EE6EF3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7" name="Line 7414">
                <a:extLst>
                  <a:ext uri="{FF2B5EF4-FFF2-40B4-BE49-F238E27FC236}">
                    <a16:creationId xmlns:a16="http://schemas.microsoft.com/office/drawing/2014/main" id="{6B57360A-0064-06B0-4DDF-AC896FB16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6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8" name="Line 7415">
                <a:extLst>
                  <a:ext uri="{FF2B5EF4-FFF2-40B4-BE49-F238E27FC236}">
                    <a16:creationId xmlns:a16="http://schemas.microsoft.com/office/drawing/2014/main" id="{7BB0C141-1972-65B2-FCC6-690104A4E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69" name="Line 7416">
                <a:extLst>
                  <a:ext uri="{FF2B5EF4-FFF2-40B4-BE49-F238E27FC236}">
                    <a16:creationId xmlns:a16="http://schemas.microsoft.com/office/drawing/2014/main" id="{80B60B15-B8FD-8991-D383-255ED6311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0" name="Line 7417">
                <a:extLst>
                  <a:ext uri="{FF2B5EF4-FFF2-40B4-BE49-F238E27FC236}">
                    <a16:creationId xmlns:a16="http://schemas.microsoft.com/office/drawing/2014/main" id="{0F1E3289-4300-2CF2-F1E0-822C1C3B2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8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1" name="Line 7418">
                <a:extLst>
                  <a:ext uri="{FF2B5EF4-FFF2-40B4-BE49-F238E27FC236}">
                    <a16:creationId xmlns:a16="http://schemas.microsoft.com/office/drawing/2014/main" id="{ED6F6A0A-C05C-5E62-D89D-0A1980B66D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2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2" name="Line 7419">
                <a:extLst>
                  <a:ext uri="{FF2B5EF4-FFF2-40B4-BE49-F238E27FC236}">
                    <a16:creationId xmlns:a16="http://schemas.microsoft.com/office/drawing/2014/main" id="{E206D610-7BDC-C9B5-FC8A-461F55B35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3" name="Line 7420">
                <a:extLst>
                  <a:ext uri="{FF2B5EF4-FFF2-40B4-BE49-F238E27FC236}">
                    <a16:creationId xmlns:a16="http://schemas.microsoft.com/office/drawing/2014/main" id="{8560D390-9D1D-1900-5F58-94E7C7BF08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1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4" name="Line 7421">
                <a:extLst>
                  <a:ext uri="{FF2B5EF4-FFF2-40B4-BE49-F238E27FC236}">
                    <a16:creationId xmlns:a16="http://schemas.microsoft.com/office/drawing/2014/main" id="{5C121FF5-12A4-8BD9-5AC5-1FED3700F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5" name="Line 7422">
                <a:extLst>
                  <a:ext uri="{FF2B5EF4-FFF2-40B4-BE49-F238E27FC236}">
                    <a16:creationId xmlns:a16="http://schemas.microsoft.com/office/drawing/2014/main" id="{D0134346-BAD5-0F32-EE70-B399FBC31F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8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6" name="Line 7423">
                <a:extLst>
                  <a:ext uri="{FF2B5EF4-FFF2-40B4-BE49-F238E27FC236}">
                    <a16:creationId xmlns:a16="http://schemas.microsoft.com/office/drawing/2014/main" id="{73B08C9D-C482-62EA-4AA9-46194D8603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2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7" name="Line 7424">
                <a:extLst>
                  <a:ext uri="{FF2B5EF4-FFF2-40B4-BE49-F238E27FC236}">
                    <a16:creationId xmlns:a16="http://schemas.microsoft.com/office/drawing/2014/main" id="{973DEB13-3DC8-B19F-B3B4-ABD6174C8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6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8" name="Line 7425">
                <a:extLst>
                  <a:ext uri="{FF2B5EF4-FFF2-40B4-BE49-F238E27FC236}">
                    <a16:creationId xmlns:a16="http://schemas.microsoft.com/office/drawing/2014/main" id="{741E7834-FE25-6381-708A-C57F7BAB73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0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79" name="Line 7426">
                <a:extLst>
                  <a:ext uri="{FF2B5EF4-FFF2-40B4-BE49-F238E27FC236}">
                    <a16:creationId xmlns:a16="http://schemas.microsoft.com/office/drawing/2014/main" id="{C680C598-9C9F-4661-5680-2E2F431F6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4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0" name="Line 7427">
                <a:extLst>
                  <a:ext uri="{FF2B5EF4-FFF2-40B4-BE49-F238E27FC236}">
                    <a16:creationId xmlns:a16="http://schemas.microsoft.com/office/drawing/2014/main" id="{5F814B39-E66D-D55D-0635-2FF918B9B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7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1" name="Line 7428">
                <a:extLst>
                  <a:ext uri="{FF2B5EF4-FFF2-40B4-BE49-F238E27FC236}">
                    <a16:creationId xmlns:a16="http://schemas.microsoft.com/office/drawing/2014/main" id="{694E13DD-365E-969B-9F60-6684D5ABF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1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2" name="Line 7429">
                <a:extLst>
                  <a:ext uri="{FF2B5EF4-FFF2-40B4-BE49-F238E27FC236}">
                    <a16:creationId xmlns:a16="http://schemas.microsoft.com/office/drawing/2014/main" id="{FBD4FB0E-FA4E-3970-9F4E-DFAD4F9BA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3" name="Line 7430">
                <a:extLst>
                  <a:ext uri="{FF2B5EF4-FFF2-40B4-BE49-F238E27FC236}">
                    <a16:creationId xmlns:a16="http://schemas.microsoft.com/office/drawing/2014/main" id="{52438443-247B-BB3F-E5FA-0F7B2544B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8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4" name="Line 7431">
                <a:extLst>
                  <a:ext uri="{FF2B5EF4-FFF2-40B4-BE49-F238E27FC236}">
                    <a16:creationId xmlns:a16="http://schemas.microsoft.com/office/drawing/2014/main" id="{22A62992-862E-A250-FEF8-5450DB1DE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5" name="Line 7432">
                <a:extLst>
                  <a:ext uri="{FF2B5EF4-FFF2-40B4-BE49-F238E27FC236}">
                    <a16:creationId xmlns:a16="http://schemas.microsoft.com/office/drawing/2014/main" id="{15E56F41-C63A-8924-B3B3-98FD26B31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6" name="Line 7433">
                <a:extLst>
                  <a:ext uri="{FF2B5EF4-FFF2-40B4-BE49-F238E27FC236}">
                    <a16:creationId xmlns:a16="http://schemas.microsoft.com/office/drawing/2014/main" id="{00990E63-7A7D-D29B-00E4-BE5E56854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7" name="Line 7434">
                <a:extLst>
                  <a:ext uri="{FF2B5EF4-FFF2-40B4-BE49-F238E27FC236}">
                    <a16:creationId xmlns:a16="http://schemas.microsoft.com/office/drawing/2014/main" id="{329D4A71-E1D7-F056-4921-7FC457B2A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8" name="Line 7435">
                <a:extLst>
                  <a:ext uri="{FF2B5EF4-FFF2-40B4-BE49-F238E27FC236}">
                    <a16:creationId xmlns:a16="http://schemas.microsoft.com/office/drawing/2014/main" id="{20E7212C-AB49-CB02-B1A5-EA3F3CDCB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6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89" name="Line 7436">
                <a:extLst>
                  <a:ext uri="{FF2B5EF4-FFF2-40B4-BE49-F238E27FC236}">
                    <a16:creationId xmlns:a16="http://schemas.microsoft.com/office/drawing/2014/main" id="{AA59E13C-3B42-96F4-40B3-77BD69C7F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0" name="Line 7437">
                <a:extLst>
                  <a:ext uri="{FF2B5EF4-FFF2-40B4-BE49-F238E27FC236}">
                    <a16:creationId xmlns:a16="http://schemas.microsoft.com/office/drawing/2014/main" id="{36FBDD26-E560-6E26-0B6C-B5C3203D6A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5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1" name="Line 7438">
                <a:extLst>
                  <a:ext uri="{FF2B5EF4-FFF2-40B4-BE49-F238E27FC236}">
                    <a16:creationId xmlns:a16="http://schemas.microsoft.com/office/drawing/2014/main" id="{5F2682F5-3767-C0EE-E93B-78D4846A5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2" name="Line 7439">
                <a:extLst>
                  <a:ext uri="{FF2B5EF4-FFF2-40B4-BE49-F238E27FC236}">
                    <a16:creationId xmlns:a16="http://schemas.microsoft.com/office/drawing/2014/main" id="{DE71EB27-DFC5-C106-2BEF-A2C4D86AE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7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3" name="Line 7440">
                <a:extLst>
                  <a:ext uri="{FF2B5EF4-FFF2-40B4-BE49-F238E27FC236}">
                    <a16:creationId xmlns:a16="http://schemas.microsoft.com/office/drawing/2014/main" id="{0539595D-080D-6906-3479-33FCC2088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4" name="Line 7441">
                <a:extLst>
                  <a:ext uri="{FF2B5EF4-FFF2-40B4-BE49-F238E27FC236}">
                    <a16:creationId xmlns:a16="http://schemas.microsoft.com/office/drawing/2014/main" id="{4044C59F-2465-4C7B-AB0A-1CBF0CB31F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5" name="Line 7442">
                <a:extLst>
                  <a:ext uri="{FF2B5EF4-FFF2-40B4-BE49-F238E27FC236}">
                    <a16:creationId xmlns:a16="http://schemas.microsoft.com/office/drawing/2014/main" id="{C4092023-7307-15EC-5547-9B6866912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6" name="Line 7443">
                <a:extLst>
                  <a:ext uri="{FF2B5EF4-FFF2-40B4-BE49-F238E27FC236}">
                    <a16:creationId xmlns:a16="http://schemas.microsoft.com/office/drawing/2014/main" id="{0A539349-104E-EE29-F851-E46AFED1A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7" name="Line 7444">
                <a:extLst>
                  <a:ext uri="{FF2B5EF4-FFF2-40B4-BE49-F238E27FC236}">
                    <a16:creationId xmlns:a16="http://schemas.microsoft.com/office/drawing/2014/main" id="{0B5F6FBB-0947-96B6-F41F-78545699F1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3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8" name="Line 7445">
                <a:extLst>
                  <a:ext uri="{FF2B5EF4-FFF2-40B4-BE49-F238E27FC236}">
                    <a16:creationId xmlns:a16="http://schemas.microsoft.com/office/drawing/2014/main" id="{EC5878F5-4200-9A80-A958-4BBBB170F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8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399" name="Line 7446">
                <a:extLst>
                  <a:ext uri="{FF2B5EF4-FFF2-40B4-BE49-F238E27FC236}">
                    <a16:creationId xmlns:a16="http://schemas.microsoft.com/office/drawing/2014/main" id="{E64BBDEE-58A6-005A-F431-018D24F458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0" name="Line 7447">
                <a:extLst>
                  <a:ext uri="{FF2B5EF4-FFF2-40B4-BE49-F238E27FC236}">
                    <a16:creationId xmlns:a16="http://schemas.microsoft.com/office/drawing/2014/main" id="{32AA84C3-CF20-6414-7EAA-B9DB21B99F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1" name="Line 7448">
                <a:extLst>
                  <a:ext uri="{FF2B5EF4-FFF2-40B4-BE49-F238E27FC236}">
                    <a16:creationId xmlns:a16="http://schemas.microsoft.com/office/drawing/2014/main" id="{8F4C7278-2788-4C3E-AE2A-651D38D5D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2" name="Line 7449">
                <a:extLst>
                  <a:ext uri="{FF2B5EF4-FFF2-40B4-BE49-F238E27FC236}">
                    <a16:creationId xmlns:a16="http://schemas.microsoft.com/office/drawing/2014/main" id="{BC08F27D-CE74-942A-B2EB-7476D531F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2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3" name="Line 7450">
                <a:extLst>
                  <a:ext uri="{FF2B5EF4-FFF2-40B4-BE49-F238E27FC236}">
                    <a16:creationId xmlns:a16="http://schemas.microsoft.com/office/drawing/2014/main" id="{632B8586-B785-6423-76E1-0A3EDFCF7A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4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4" name="Line 7451">
                <a:extLst>
                  <a:ext uri="{FF2B5EF4-FFF2-40B4-BE49-F238E27FC236}">
                    <a16:creationId xmlns:a16="http://schemas.microsoft.com/office/drawing/2014/main" id="{CD6C0EC1-67C4-0394-7ACE-CABA79CD61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7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5" name="Line 7452">
                <a:extLst>
                  <a:ext uri="{FF2B5EF4-FFF2-40B4-BE49-F238E27FC236}">
                    <a16:creationId xmlns:a16="http://schemas.microsoft.com/office/drawing/2014/main" id="{802BBEC5-0ADF-0A27-DF5C-55DD2B3F43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6" name="Line 7453">
                <a:extLst>
                  <a:ext uri="{FF2B5EF4-FFF2-40B4-BE49-F238E27FC236}">
                    <a16:creationId xmlns:a16="http://schemas.microsoft.com/office/drawing/2014/main" id="{D560B75C-1CC1-D66E-A581-3BE74843B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7" name="Line 7454">
                <a:extLst>
                  <a:ext uri="{FF2B5EF4-FFF2-40B4-BE49-F238E27FC236}">
                    <a16:creationId xmlns:a16="http://schemas.microsoft.com/office/drawing/2014/main" id="{1BE6F4A2-0464-5FA4-287E-0B1A72FED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8" name="Line 7455">
                <a:extLst>
                  <a:ext uri="{FF2B5EF4-FFF2-40B4-BE49-F238E27FC236}">
                    <a16:creationId xmlns:a16="http://schemas.microsoft.com/office/drawing/2014/main" id="{04FE5800-2665-7275-BF0E-FC31CE3855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09" name="Line 7456">
                <a:extLst>
                  <a:ext uri="{FF2B5EF4-FFF2-40B4-BE49-F238E27FC236}">
                    <a16:creationId xmlns:a16="http://schemas.microsoft.com/office/drawing/2014/main" id="{CAC5C0B9-1AA3-4B9A-B085-4AA99CDF2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0" name="Line 7457">
                <a:extLst>
                  <a:ext uri="{FF2B5EF4-FFF2-40B4-BE49-F238E27FC236}">
                    <a16:creationId xmlns:a16="http://schemas.microsoft.com/office/drawing/2014/main" id="{C25E4E08-5DC3-E97C-1DB9-792134A857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411" name="Line 7458">
                <a:extLst>
                  <a:ext uri="{FF2B5EF4-FFF2-40B4-BE49-F238E27FC236}">
                    <a16:creationId xmlns:a16="http://schemas.microsoft.com/office/drawing/2014/main" id="{0844618B-843E-43B6-054B-A80EB739F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6" name="Group 7660">
              <a:extLst>
                <a:ext uri="{FF2B5EF4-FFF2-40B4-BE49-F238E27FC236}">
                  <a16:creationId xmlns:a16="http://schemas.microsoft.com/office/drawing/2014/main" id="{320FDCEE-D168-1B11-33C1-9140871D8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5" y="1084"/>
              <a:ext cx="491" cy="520"/>
              <a:chOff x="2925" y="1084"/>
              <a:chExt cx="491" cy="520"/>
            </a:xfrm>
          </p:grpSpPr>
          <p:sp>
            <p:nvSpPr>
              <p:cNvPr id="69012" name="Line 7460">
                <a:extLst>
                  <a:ext uri="{FF2B5EF4-FFF2-40B4-BE49-F238E27FC236}">
                    <a16:creationId xmlns:a16="http://schemas.microsoft.com/office/drawing/2014/main" id="{1DA93D12-81CD-5685-C2D0-1AEFACB4C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3" name="Line 7461">
                <a:extLst>
                  <a:ext uri="{FF2B5EF4-FFF2-40B4-BE49-F238E27FC236}">
                    <a16:creationId xmlns:a16="http://schemas.microsoft.com/office/drawing/2014/main" id="{FA31A30C-70FA-5CD3-6A46-BDF9384FB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7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4" name="Line 7462">
                <a:extLst>
                  <a:ext uri="{FF2B5EF4-FFF2-40B4-BE49-F238E27FC236}">
                    <a16:creationId xmlns:a16="http://schemas.microsoft.com/office/drawing/2014/main" id="{7CE13B3C-3892-2C7E-9CCF-AC192A273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4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5" name="Line 7463">
                <a:extLst>
                  <a:ext uri="{FF2B5EF4-FFF2-40B4-BE49-F238E27FC236}">
                    <a16:creationId xmlns:a16="http://schemas.microsoft.com/office/drawing/2014/main" id="{0253E9E4-6AB3-36E2-07A6-BACF3CE4F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2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6" name="Line 7464">
                <a:extLst>
                  <a:ext uri="{FF2B5EF4-FFF2-40B4-BE49-F238E27FC236}">
                    <a16:creationId xmlns:a16="http://schemas.microsoft.com/office/drawing/2014/main" id="{6A4B63A8-7C6B-D770-4DAD-07DAE745B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8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7" name="Line 7465">
                <a:extLst>
                  <a:ext uri="{FF2B5EF4-FFF2-40B4-BE49-F238E27FC236}">
                    <a16:creationId xmlns:a16="http://schemas.microsoft.com/office/drawing/2014/main" id="{38E27C6F-BA45-E764-C282-804D2C1628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8" name="Line 7466">
                <a:extLst>
                  <a:ext uri="{FF2B5EF4-FFF2-40B4-BE49-F238E27FC236}">
                    <a16:creationId xmlns:a16="http://schemas.microsoft.com/office/drawing/2014/main" id="{CBC3E691-8F20-7980-8402-471D09EEDA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9" name="Line 7467">
                <a:extLst>
                  <a:ext uri="{FF2B5EF4-FFF2-40B4-BE49-F238E27FC236}">
                    <a16:creationId xmlns:a16="http://schemas.microsoft.com/office/drawing/2014/main" id="{0B3001DC-78F6-7416-75A7-5512333CB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8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0" name="Line 7468">
                <a:extLst>
                  <a:ext uri="{FF2B5EF4-FFF2-40B4-BE49-F238E27FC236}">
                    <a16:creationId xmlns:a16="http://schemas.microsoft.com/office/drawing/2014/main" id="{BB706B41-DE8A-D9B4-AFCB-9C66FE15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3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1" name="Line 7469">
                <a:extLst>
                  <a:ext uri="{FF2B5EF4-FFF2-40B4-BE49-F238E27FC236}">
                    <a16:creationId xmlns:a16="http://schemas.microsoft.com/office/drawing/2014/main" id="{765A9E6E-B60D-16BB-374B-527071D31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2" name="Line 7470">
                <a:extLst>
                  <a:ext uri="{FF2B5EF4-FFF2-40B4-BE49-F238E27FC236}">
                    <a16:creationId xmlns:a16="http://schemas.microsoft.com/office/drawing/2014/main" id="{2DF7E579-2F92-78CA-A5E0-A02551514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3" name="Line 7471">
                <a:extLst>
                  <a:ext uri="{FF2B5EF4-FFF2-40B4-BE49-F238E27FC236}">
                    <a16:creationId xmlns:a16="http://schemas.microsoft.com/office/drawing/2014/main" id="{03F9970C-0490-ACFF-2CEB-AE7D7E17A1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4" name="Line 7472">
                <a:extLst>
                  <a:ext uri="{FF2B5EF4-FFF2-40B4-BE49-F238E27FC236}">
                    <a16:creationId xmlns:a16="http://schemas.microsoft.com/office/drawing/2014/main" id="{F3F0AAE0-E8F3-1048-D38B-4F844BCC27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5" name="Line 7473">
                <a:extLst>
                  <a:ext uri="{FF2B5EF4-FFF2-40B4-BE49-F238E27FC236}">
                    <a16:creationId xmlns:a16="http://schemas.microsoft.com/office/drawing/2014/main" id="{2AC3BDE6-5955-DC76-68A9-CD16F1727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7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6" name="Line 7474">
                <a:extLst>
                  <a:ext uri="{FF2B5EF4-FFF2-40B4-BE49-F238E27FC236}">
                    <a16:creationId xmlns:a16="http://schemas.microsoft.com/office/drawing/2014/main" id="{DE5CBCE5-0384-3349-4123-B39BA847A0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7" name="Line 7475">
                <a:extLst>
                  <a:ext uri="{FF2B5EF4-FFF2-40B4-BE49-F238E27FC236}">
                    <a16:creationId xmlns:a16="http://schemas.microsoft.com/office/drawing/2014/main" id="{9E333786-AD1A-B657-AE8A-9B071EF8E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65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8" name="Line 7476">
                <a:extLst>
                  <a:ext uri="{FF2B5EF4-FFF2-40B4-BE49-F238E27FC236}">
                    <a16:creationId xmlns:a16="http://schemas.microsoft.com/office/drawing/2014/main" id="{CF9E1E3D-B790-DA36-D203-A10CBE253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29" name="Line 7477">
                <a:extLst>
                  <a:ext uri="{FF2B5EF4-FFF2-40B4-BE49-F238E27FC236}">
                    <a16:creationId xmlns:a16="http://schemas.microsoft.com/office/drawing/2014/main" id="{E4D84C69-98E5-8152-FFF7-9A4A48D023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6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0" name="Line 7478">
                <a:extLst>
                  <a:ext uri="{FF2B5EF4-FFF2-40B4-BE49-F238E27FC236}">
                    <a16:creationId xmlns:a16="http://schemas.microsoft.com/office/drawing/2014/main" id="{23EA8CD2-6938-66D5-1DDF-06F2EF4CD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2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1" name="Line 7479">
                <a:extLst>
                  <a:ext uri="{FF2B5EF4-FFF2-40B4-BE49-F238E27FC236}">
                    <a16:creationId xmlns:a16="http://schemas.microsoft.com/office/drawing/2014/main" id="{DE362CB2-3E9C-38D4-7254-796482CAC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9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2" name="Line 7480">
                <a:extLst>
                  <a:ext uri="{FF2B5EF4-FFF2-40B4-BE49-F238E27FC236}">
                    <a16:creationId xmlns:a16="http://schemas.microsoft.com/office/drawing/2014/main" id="{4DB1E7D6-BD72-99DD-37F9-9281FAB1C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3" name="Line 7481">
                <a:extLst>
                  <a:ext uri="{FF2B5EF4-FFF2-40B4-BE49-F238E27FC236}">
                    <a16:creationId xmlns:a16="http://schemas.microsoft.com/office/drawing/2014/main" id="{2E3A72D5-9534-925E-E580-7269F7E4A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4" name="Line 7482">
                <a:extLst>
                  <a:ext uri="{FF2B5EF4-FFF2-40B4-BE49-F238E27FC236}">
                    <a16:creationId xmlns:a16="http://schemas.microsoft.com/office/drawing/2014/main" id="{B7C5E19D-17A8-1940-9C7E-7BA122FA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8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5" name="Line 7483">
                <a:extLst>
                  <a:ext uri="{FF2B5EF4-FFF2-40B4-BE49-F238E27FC236}">
                    <a16:creationId xmlns:a16="http://schemas.microsoft.com/office/drawing/2014/main" id="{621427CC-8208-470F-3DC0-43FD4E1EE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6" name="Line 7484">
                <a:extLst>
                  <a:ext uri="{FF2B5EF4-FFF2-40B4-BE49-F238E27FC236}">
                    <a16:creationId xmlns:a16="http://schemas.microsoft.com/office/drawing/2014/main" id="{24DF62EB-3BB4-7154-31FC-8E6B6BEF0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1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7" name="Line 7485">
                <a:extLst>
                  <a:ext uri="{FF2B5EF4-FFF2-40B4-BE49-F238E27FC236}">
                    <a16:creationId xmlns:a16="http://schemas.microsoft.com/office/drawing/2014/main" id="{A3294786-401B-9A8F-9DAE-A01EB8D46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7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8" name="Line 7486">
                <a:extLst>
                  <a:ext uri="{FF2B5EF4-FFF2-40B4-BE49-F238E27FC236}">
                    <a16:creationId xmlns:a16="http://schemas.microsoft.com/office/drawing/2014/main" id="{B4C765F4-E86A-342A-0BA5-3D9C31A77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4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39" name="Line 7487">
                <a:extLst>
                  <a:ext uri="{FF2B5EF4-FFF2-40B4-BE49-F238E27FC236}">
                    <a16:creationId xmlns:a16="http://schemas.microsoft.com/office/drawing/2014/main" id="{C06224B1-20A9-4050-9333-E9FE8CF1F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0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0" name="Line 7488">
                <a:extLst>
                  <a:ext uri="{FF2B5EF4-FFF2-40B4-BE49-F238E27FC236}">
                    <a16:creationId xmlns:a16="http://schemas.microsoft.com/office/drawing/2014/main" id="{766A011C-6CAE-878F-B57E-8AF87EFFE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6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1" name="Line 7489">
                <a:extLst>
                  <a:ext uri="{FF2B5EF4-FFF2-40B4-BE49-F238E27FC236}">
                    <a16:creationId xmlns:a16="http://schemas.microsoft.com/office/drawing/2014/main" id="{56FE1009-8ED5-0061-C5F9-108AF5C2A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2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2" name="Line 7490">
                <a:extLst>
                  <a:ext uri="{FF2B5EF4-FFF2-40B4-BE49-F238E27FC236}">
                    <a16:creationId xmlns:a16="http://schemas.microsoft.com/office/drawing/2014/main" id="{8A3A6CE1-96CD-6297-C83B-2F4B77880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8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3" name="Line 7491">
                <a:extLst>
                  <a:ext uri="{FF2B5EF4-FFF2-40B4-BE49-F238E27FC236}">
                    <a16:creationId xmlns:a16="http://schemas.microsoft.com/office/drawing/2014/main" id="{EF38F2A0-45C8-2CCF-EF12-B62487063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4" name="Line 7492">
                <a:extLst>
                  <a:ext uri="{FF2B5EF4-FFF2-40B4-BE49-F238E27FC236}">
                    <a16:creationId xmlns:a16="http://schemas.microsoft.com/office/drawing/2014/main" id="{A83AB95A-4ADD-1555-3BDA-2C7488040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1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5" name="Line 7493">
                <a:extLst>
                  <a:ext uri="{FF2B5EF4-FFF2-40B4-BE49-F238E27FC236}">
                    <a16:creationId xmlns:a16="http://schemas.microsoft.com/office/drawing/2014/main" id="{87167936-4496-CE89-2516-A6D880FED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6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6" name="Line 7494">
                <a:extLst>
                  <a:ext uri="{FF2B5EF4-FFF2-40B4-BE49-F238E27FC236}">
                    <a16:creationId xmlns:a16="http://schemas.microsoft.com/office/drawing/2014/main" id="{B49C671C-37E1-828A-2D2E-88AF643E2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2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7" name="Line 7495">
                <a:extLst>
                  <a:ext uri="{FF2B5EF4-FFF2-40B4-BE49-F238E27FC236}">
                    <a16:creationId xmlns:a16="http://schemas.microsoft.com/office/drawing/2014/main" id="{A9B1E5E8-54B1-B734-77D1-A36F63B068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8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8" name="Line 7496">
                <a:extLst>
                  <a:ext uri="{FF2B5EF4-FFF2-40B4-BE49-F238E27FC236}">
                    <a16:creationId xmlns:a16="http://schemas.microsoft.com/office/drawing/2014/main" id="{25839F5C-1AFB-9BFA-42B5-234782930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49" name="Line 7497">
                <a:extLst>
                  <a:ext uri="{FF2B5EF4-FFF2-40B4-BE49-F238E27FC236}">
                    <a16:creationId xmlns:a16="http://schemas.microsoft.com/office/drawing/2014/main" id="{EFC5A333-1F55-7FA3-81AA-082BA141B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0" name="Line 7498">
                <a:extLst>
                  <a:ext uri="{FF2B5EF4-FFF2-40B4-BE49-F238E27FC236}">
                    <a16:creationId xmlns:a16="http://schemas.microsoft.com/office/drawing/2014/main" id="{71ADA617-F650-34D4-8FEF-35ACF7CA90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1" name="Line 7499">
                <a:extLst>
                  <a:ext uri="{FF2B5EF4-FFF2-40B4-BE49-F238E27FC236}">
                    <a16:creationId xmlns:a16="http://schemas.microsoft.com/office/drawing/2014/main" id="{A96907EE-DDD4-C244-D70B-A194EB0F1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2" name="Line 7500">
                <a:extLst>
                  <a:ext uri="{FF2B5EF4-FFF2-40B4-BE49-F238E27FC236}">
                    <a16:creationId xmlns:a16="http://schemas.microsoft.com/office/drawing/2014/main" id="{482AB4BE-6346-DB5F-F0C3-6EEAC2ABA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3" name="Freeform 7501">
                <a:extLst>
                  <a:ext uri="{FF2B5EF4-FFF2-40B4-BE49-F238E27FC236}">
                    <a16:creationId xmlns:a16="http://schemas.microsoft.com/office/drawing/2014/main" id="{CFE873BC-976E-213C-DA2F-B29CBA9AA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4" name="Freeform 7502">
                <a:extLst>
                  <a:ext uri="{FF2B5EF4-FFF2-40B4-BE49-F238E27FC236}">
                    <a16:creationId xmlns:a16="http://schemas.microsoft.com/office/drawing/2014/main" id="{77DBBFC8-F3E6-F473-909A-290B4531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5" name="Freeform 7503">
                <a:extLst>
                  <a:ext uri="{FF2B5EF4-FFF2-40B4-BE49-F238E27FC236}">
                    <a16:creationId xmlns:a16="http://schemas.microsoft.com/office/drawing/2014/main" id="{1B31EF3D-8A9A-70E6-EAC6-CE8D2DCFD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6" name="Line 7504">
                <a:extLst>
                  <a:ext uri="{FF2B5EF4-FFF2-40B4-BE49-F238E27FC236}">
                    <a16:creationId xmlns:a16="http://schemas.microsoft.com/office/drawing/2014/main" id="{A2A435A3-A419-CB70-B658-A8D8958001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7" name="Freeform 7505">
                <a:extLst>
                  <a:ext uri="{FF2B5EF4-FFF2-40B4-BE49-F238E27FC236}">
                    <a16:creationId xmlns:a16="http://schemas.microsoft.com/office/drawing/2014/main" id="{CF61F0EB-EFAC-B690-1212-152BA2674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8" name="Line 7506">
                <a:extLst>
                  <a:ext uri="{FF2B5EF4-FFF2-40B4-BE49-F238E27FC236}">
                    <a16:creationId xmlns:a16="http://schemas.microsoft.com/office/drawing/2014/main" id="{1331EC72-BF62-3059-259C-0CFD16055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59" name="Freeform 7507">
                <a:extLst>
                  <a:ext uri="{FF2B5EF4-FFF2-40B4-BE49-F238E27FC236}">
                    <a16:creationId xmlns:a16="http://schemas.microsoft.com/office/drawing/2014/main" id="{DD025CF7-7A09-B3FD-F735-95C0D5875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602"/>
                <a:ext cx="288" cy="1"/>
              </a:xfrm>
              <a:custGeom>
                <a:avLst/>
                <a:gdLst>
                  <a:gd name="T0" fmla="*/ 0 w 576"/>
                  <a:gd name="T1" fmla="*/ 1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1 h 1"/>
                  <a:gd name="T8" fmla="*/ 0 w 576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1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0" name="Line 7508">
                <a:extLst>
                  <a:ext uri="{FF2B5EF4-FFF2-40B4-BE49-F238E27FC236}">
                    <a16:creationId xmlns:a16="http://schemas.microsoft.com/office/drawing/2014/main" id="{CD0A5105-6877-BDA4-93B5-736B45A53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1" name="Freeform 7509">
                <a:extLst>
                  <a:ext uri="{FF2B5EF4-FFF2-40B4-BE49-F238E27FC236}">
                    <a16:creationId xmlns:a16="http://schemas.microsoft.com/office/drawing/2014/main" id="{43D44018-F861-4197-213F-0EFE1714C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2" name="Line 7510">
                <a:extLst>
                  <a:ext uri="{FF2B5EF4-FFF2-40B4-BE49-F238E27FC236}">
                    <a16:creationId xmlns:a16="http://schemas.microsoft.com/office/drawing/2014/main" id="{61F24B84-DBC4-0935-57A3-EBBB3F70E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3" name="Freeform 7511">
                <a:extLst>
                  <a:ext uri="{FF2B5EF4-FFF2-40B4-BE49-F238E27FC236}">
                    <a16:creationId xmlns:a16="http://schemas.microsoft.com/office/drawing/2014/main" id="{7ED81C3E-E0B1-DB77-B0BC-6014AC69E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60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4" name="Freeform 7512">
                <a:extLst>
                  <a:ext uri="{FF2B5EF4-FFF2-40B4-BE49-F238E27FC236}">
                    <a16:creationId xmlns:a16="http://schemas.microsoft.com/office/drawing/2014/main" id="{91F01E08-2FC6-D749-39F6-3FFF58AEE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602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5" name="Freeform 7513">
                <a:extLst>
                  <a:ext uri="{FF2B5EF4-FFF2-40B4-BE49-F238E27FC236}">
                    <a16:creationId xmlns:a16="http://schemas.microsoft.com/office/drawing/2014/main" id="{591818F7-1A15-2628-AB71-8DBC271F9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6" name="Line 7514">
                <a:extLst>
                  <a:ext uri="{FF2B5EF4-FFF2-40B4-BE49-F238E27FC236}">
                    <a16:creationId xmlns:a16="http://schemas.microsoft.com/office/drawing/2014/main" id="{3BD9BC85-AC34-4ED5-FE10-D06B51D012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7" name="Freeform 7515">
                <a:extLst>
                  <a:ext uri="{FF2B5EF4-FFF2-40B4-BE49-F238E27FC236}">
                    <a16:creationId xmlns:a16="http://schemas.microsoft.com/office/drawing/2014/main" id="{AC6FCB07-2D1C-22A1-50FA-FD784C3F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602"/>
                <a:ext cx="286" cy="1"/>
              </a:xfrm>
              <a:custGeom>
                <a:avLst/>
                <a:gdLst>
                  <a:gd name="T0" fmla="*/ 0 w 572"/>
                  <a:gd name="T1" fmla="*/ 0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0 h 1"/>
                  <a:gd name="T8" fmla="*/ 0 w 57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8" name="Freeform 7516">
                <a:extLst>
                  <a:ext uri="{FF2B5EF4-FFF2-40B4-BE49-F238E27FC236}">
                    <a16:creationId xmlns:a16="http://schemas.microsoft.com/office/drawing/2014/main" id="{63088FB4-52B4-6D04-1BDB-597C65334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01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69" name="Freeform 7517">
                <a:extLst>
                  <a:ext uri="{FF2B5EF4-FFF2-40B4-BE49-F238E27FC236}">
                    <a16:creationId xmlns:a16="http://schemas.microsoft.com/office/drawing/2014/main" id="{ADA5D7E3-A889-DAEC-0244-57859F1FD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01"/>
                <a:ext cx="285" cy="1"/>
              </a:xfrm>
              <a:custGeom>
                <a:avLst/>
                <a:gdLst>
                  <a:gd name="T0" fmla="*/ 0 w 570"/>
                  <a:gd name="T1" fmla="*/ 0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0 h 1"/>
                  <a:gd name="T8" fmla="*/ 0 w 57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0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0" name="Freeform 7518">
                <a:extLst>
                  <a:ext uri="{FF2B5EF4-FFF2-40B4-BE49-F238E27FC236}">
                    <a16:creationId xmlns:a16="http://schemas.microsoft.com/office/drawing/2014/main" id="{88511B8A-41D9-1BCF-6FB0-A747C71C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0"/>
                <a:ext cx="288" cy="1"/>
              </a:xfrm>
              <a:custGeom>
                <a:avLst/>
                <a:gdLst>
                  <a:gd name="T0" fmla="*/ 0 w 576"/>
                  <a:gd name="T1" fmla="*/ 0 h 4"/>
                  <a:gd name="T2" fmla="*/ 1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0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0" y="4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1" name="Line 7519">
                <a:extLst>
                  <a:ext uri="{FF2B5EF4-FFF2-40B4-BE49-F238E27FC236}">
                    <a16:creationId xmlns:a16="http://schemas.microsoft.com/office/drawing/2014/main" id="{104C8D1F-2AEF-E8B2-92BE-F375A2B4C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60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2" name="Freeform 7520">
                <a:extLst>
                  <a:ext uri="{FF2B5EF4-FFF2-40B4-BE49-F238E27FC236}">
                    <a16:creationId xmlns:a16="http://schemas.microsoft.com/office/drawing/2014/main" id="{7A2F506F-4D45-2EB0-1FDD-01E29B995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60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3" name="Freeform 7521">
                <a:extLst>
                  <a:ext uri="{FF2B5EF4-FFF2-40B4-BE49-F238E27FC236}">
                    <a16:creationId xmlns:a16="http://schemas.microsoft.com/office/drawing/2014/main" id="{FDC16EDF-45C9-7F04-0612-69DABDE6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600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4" name="Freeform 7522">
                <a:extLst>
                  <a:ext uri="{FF2B5EF4-FFF2-40B4-BE49-F238E27FC236}">
                    <a16:creationId xmlns:a16="http://schemas.microsoft.com/office/drawing/2014/main" id="{40E58405-A27C-8E92-2933-DCCE5160E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5" name="Freeform 7523">
                <a:extLst>
                  <a:ext uri="{FF2B5EF4-FFF2-40B4-BE49-F238E27FC236}">
                    <a16:creationId xmlns:a16="http://schemas.microsoft.com/office/drawing/2014/main" id="{D90D6290-B089-475C-AD26-4582E23CB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6" name="Line 7524">
                <a:extLst>
                  <a:ext uri="{FF2B5EF4-FFF2-40B4-BE49-F238E27FC236}">
                    <a16:creationId xmlns:a16="http://schemas.microsoft.com/office/drawing/2014/main" id="{EACE1BD0-51D7-14C8-4D21-5DAD642C8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7" name="Freeform 7525">
                <a:extLst>
                  <a:ext uri="{FF2B5EF4-FFF2-40B4-BE49-F238E27FC236}">
                    <a16:creationId xmlns:a16="http://schemas.microsoft.com/office/drawing/2014/main" id="{85C469CE-10A4-A35D-1BDC-06D49B78E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00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8" name="Freeform 7526">
                <a:extLst>
                  <a:ext uri="{FF2B5EF4-FFF2-40B4-BE49-F238E27FC236}">
                    <a16:creationId xmlns:a16="http://schemas.microsoft.com/office/drawing/2014/main" id="{1168F3F8-3397-209C-48FF-6D2035161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599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79" name="Freeform 7527">
                <a:extLst>
                  <a:ext uri="{FF2B5EF4-FFF2-40B4-BE49-F238E27FC236}">
                    <a16:creationId xmlns:a16="http://schemas.microsoft.com/office/drawing/2014/main" id="{24EA2568-E576-CE34-24C9-4CA8A0BCC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0" name="Freeform 7528">
                <a:extLst>
                  <a:ext uri="{FF2B5EF4-FFF2-40B4-BE49-F238E27FC236}">
                    <a16:creationId xmlns:a16="http://schemas.microsoft.com/office/drawing/2014/main" id="{28454FFF-41E3-4E27-95BF-EC2767D0B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1" name="Line 7529">
                <a:extLst>
                  <a:ext uri="{FF2B5EF4-FFF2-40B4-BE49-F238E27FC236}">
                    <a16:creationId xmlns:a16="http://schemas.microsoft.com/office/drawing/2014/main" id="{C57A4EEB-514C-C885-4045-D98102C81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2" name="Freeform 7530">
                <a:extLst>
                  <a:ext uri="{FF2B5EF4-FFF2-40B4-BE49-F238E27FC236}">
                    <a16:creationId xmlns:a16="http://schemas.microsoft.com/office/drawing/2014/main" id="{794BA74D-23F8-64AD-B6A9-9C801E19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59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3" name="Freeform 7531">
                <a:extLst>
                  <a:ext uri="{FF2B5EF4-FFF2-40B4-BE49-F238E27FC236}">
                    <a16:creationId xmlns:a16="http://schemas.microsoft.com/office/drawing/2014/main" id="{57CE94B6-F722-FD93-9ABF-3FA9046D4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4" name="Freeform 7532">
                <a:extLst>
                  <a:ext uri="{FF2B5EF4-FFF2-40B4-BE49-F238E27FC236}">
                    <a16:creationId xmlns:a16="http://schemas.microsoft.com/office/drawing/2014/main" id="{BB7C6A8F-D48A-FF6A-C479-6398B30F0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98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5" name="Freeform 7533">
                <a:extLst>
                  <a:ext uri="{FF2B5EF4-FFF2-40B4-BE49-F238E27FC236}">
                    <a16:creationId xmlns:a16="http://schemas.microsoft.com/office/drawing/2014/main" id="{2E7F3D79-798F-0084-262E-7C980355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598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6" name="Freeform 7534">
                <a:extLst>
                  <a:ext uri="{FF2B5EF4-FFF2-40B4-BE49-F238E27FC236}">
                    <a16:creationId xmlns:a16="http://schemas.microsoft.com/office/drawing/2014/main" id="{2A92698C-8CF5-5ABD-E4E5-C356648B6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6"/>
                <a:ext cx="287" cy="2"/>
              </a:xfrm>
              <a:custGeom>
                <a:avLst/>
                <a:gdLst>
                  <a:gd name="T0" fmla="*/ 0 w 576"/>
                  <a:gd name="T1" fmla="*/ 0 h 5"/>
                  <a:gd name="T2" fmla="*/ 0 w 576"/>
                  <a:gd name="T3" fmla="*/ 0 h 5"/>
                  <a:gd name="T4" fmla="*/ 0 w 576"/>
                  <a:gd name="T5" fmla="*/ 0 h 5"/>
                  <a:gd name="T6" fmla="*/ 0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7" name="Line 7535">
                <a:extLst>
                  <a:ext uri="{FF2B5EF4-FFF2-40B4-BE49-F238E27FC236}">
                    <a16:creationId xmlns:a16="http://schemas.microsoft.com/office/drawing/2014/main" id="{54138DAD-D190-4B7D-DA35-4DD763362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59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8" name="Freeform 7536">
                <a:extLst>
                  <a:ext uri="{FF2B5EF4-FFF2-40B4-BE49-F238E27FC236}">
                    <a16:creationId xmlns:a16="http://schemas.microsoft.com/office/drawing/2014/main" id="{46B16452-DCFA-CA20-1586-B84CEEF3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59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89" name="Freeform 7537">
                <a:extLst>
                  <a:ext uri="{FF2B5EF4-FFF2-40B4-BE49-F238E27FC236}">
                    <a16:creationId xmlns:a16="http://schemas.microsoft.com/office/drawing/2014/main" id="{3EE8CEE4-1A58-1769-098B-8EF9F9F9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0" name="Freeform 7538">
                <a:extLst>
                  <a:ext uri="{FF2B5EF4-FFF2-40B4-BE49-F238E27FC236}">
                    <a16:creationId xmlns:a16="http://schemas.microsoft.com/office/drawing/2014/main" id="{FC161E8A-8A0C-3C2D-E25F-D883A24E1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1" name="Freeform 7539">
                <a:extLst>
                  <a:ext uri="{FF2B5EF4-FFF2-40B4-BE49-F238E27FC236}">
                    <a16:creationId xmlns:a16="http://schemas.microsoft.com/office/drawing/2014/main" id="{C762DF2A-90E3-C537-61F7-486463ACC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5"/>
                <a:ext cx="288" cy="1"/>
              </a:xfrm>
              <a:custGeom>
                <a:avLst/>
                <a:gdLst>
                  <a:gd name="T0" fmla="*/ 0 w 575"/>
                  <a:gd name="T1" fmla="*/ 0 h 5"/>
                  <a:gd name="T2" fmla="*/ 1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0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0" y="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2" name="Line 7540">
                <a:extLst>
                  <a:ext uri="{FF2B5EF4-FFF2-40B4-BE49-F238E27FC236}">
                    <a16:creationId xmlns:a16="http://schemas.microsoft.com/office/drawing/2014/main" id="{F5187B82-6728-5064-99A8-8173C27578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3" name="Freeform 7541">
                <a:extLst>
                  <a:ext uri="{FF2B5EF4-FFF2-40B4-BE49-F238E27FC236}">
                    <a16:creationId xmlns:a16="http://schemas.microsoft.com/office/drawing/2014/main" id="{81017CB8-4007-2F43-2D41-99EF4EC4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596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4" name="Freeform 7542">
                <a:extLst>
                  <a:ext uri="{FF2B5EF4-FFF2-40B4-BE49-F238E27FC236}">
                    <a16:creationId xmlns:a16="http://schemas.microsoft.com/office/drawing/2014/main" id="{3CAA7E40-561C-FA3D-3E5E-20887914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95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5" name="Freeform 7543">
                <a:extLst>
                  <a:ext uri="{FF2B5EF4-FFF2-40B4-BE49-F238E27FC236}">
                    <a16:creationId xmlns:a16="http://schemas.microsoft.com/office/drawing/2014/main" id="{01F6A1E2-DFBA-0B65-A074-2F437C891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6" name="Freeform 7544">
                <a:extLst>
                  <a:ext uri="{FF2B5EF4-FFF2-40B4-BE49-F238E27FC236}">
                    <a16:creationId xmlns:a16="http://schemas.microsoft.com/office/drawing/2014/main" id="{DCCF96B5-1EC2-0BE0-F82E-D496E503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3"/>
                <a:ext cx="289" cy="2"/>
              </a:xfrm>
              <a:custGeom>
                <a:avLst/>
                <a:gdLst>
                  <a:gd name="T0" fmla="*/ 0 w 577"/>
                  <a:gd name="T1" fmla="*/ 0 h 7"/>
                  <a:gd name="T2" fmla="*/ 1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7" name="Line 7545">
                <a:extLst>
                  <a:ext uri="{FF2B5EF4-FFF2-40B4-BE49-F238E27FC236}">
                    <a16:creationId xmlns:a16="http://schemas.microsoft.com/office/drawing/2014/main" id="{5D31983C-50D6-0C8F-A5A9-281135A97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8" name="Freeform 7546">
                <a:extLst>
                  <a:ext uri="{FF2B5EF4-FFF2-40B4-BE49-F238E27FC236}">
                    <a16:creationId xmlns:a16="http://schemas.microsoft.com/office/drawing/2014/main" id="{0641E62B-7E3B-3EAF-A452-420924F00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99" name="Freeform 7547">
                <a:extLst>
                  <a:ext uri="{FF2B5EF4-FFF2-40B4-BE49-F238E27FC236}">
                    <a16:creationId xmlns:a16="http://schemas.microsoft.com/office/drawing/2014/main" id="{E7BD0C90-5EFB-CE2E-8D64-788DDEAD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593"/>
                <a:ext cx="287" cy="1"/>
              </a:xfrm>
              <a:custGeom>
                <a:avLst/>
                <a:gdLst>
                  <a:gd name="T0" fmla="*/ 0 w 573"/>
                  <a:gd name="T1" fmla="*/ 0 h 3"/>
                  <a:gd name="T2" fmla="*/ 1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0" name="Freeform 7548">
                <a:extLst>
                  <a:ext uri="{FF2B5EF4-FFF2-40B4-BE49-F238E27FC236}">
                    <a16:creationId xmlns:a16="http://schemas.microsoft.com/office/drawing/2014/main" id="{7B79F78C-7810-B74A-855C-6DEBD30B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1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1" name="Line 7549">
                <a:extLst>
                  <a:ext uri="{FF2B5EF4-FFF2-40B4-BE49-F238E27FC236}">
                    <a16:creationId xmlns:a16="http://schemas.microsoft.com/office/drawing/2014/main" id="{787F9A2B-BAB9-98C4-3794-A510D7842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59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2" name="Freeform 7550">
                <a:extLst>
                  <a:ext uri="{FF2B5EF4-FFF2-40B4-BE49-F238E27FC236}">
                    <a16:creationId xmlns:a16="http://schemas.microsoft.com/office/drawing/2014/main" id="{EA8E8CB5-A8E8-DA04-F455-2E2F1D91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3" name="Freeform 7551">
                <a:extLst>
                  <a:ext uri="{FF2B5EF4-FFF2-40B4-BE49-F238E27FC236}">
                    <a16:creationId xmlns:a16="http://schemas.microsoft.com/office/drawing/2014/main" id="{865A6A25-2DDE-B3F1-B958-77C326FE2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92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4" name="Freeform 7552">
                <a:extLst>
                  <a:ext uri="{FF2B5EF4-FFF2-40B4-BE49-F238E27FC236}">
                    <a16:creationId xmlns:a16="http://schemas.microsoft.com/office/drawing/2014/main" id="{72850EAA-3916-97C3-E26D-A3DAD82E5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591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5" name="Freeform 7553">
                <a:extLst>
                  <a:ext uri="{FF2B5EF4-FFF2-40B4-BE49-F238E27FC236}">
                    <a16:creationId xmlns:a16="http://schemas.microsoft.com/office/drawing/2014/main" id="{B404CE36-4D10-C22B-BC02-9634DFBF5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6" name="Line 7554">
                <a:extLst>
                  <a:ext uri="{FF2B5EF4-FFF2-40B4-BE49-F238E27FC236}">
                    <a16:creationId xmlns:a16="http://schemas.microsoft.com/office/drawing/2014/main" id="{268644B3-A642-931F-BF41-6CDEC00DB9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7" name="Freeform 7555">
                <a:extLst>
                  <a:ext uri="{FF2B5EF4-FFF2-40B4-BE49-F238E27FC236}">
                    <a16:creationId xmlns:a16="http://schemas.microsoft.com/office/drawing/2014/main" id="{BCC417A5-B8E5-6791-B1DE-FD77FFEB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8" name="Freeform 7556">
                <a:extLst>
                  <a:ext uri="{FF2B5EF4-FFF2-40B4-BE49-F238E27FC236}">
                    <a16:creationId xmlns:a16="http://schemas.microsoft.com/office/drawing/2014/main" id="{DE461B84-EAE0-E5D9-2D98-86A0FFD75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590"/>
                <a:ext cx="286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09" name="Freeform 7557">
                <a:extLst>
                  <a:ext uri="{FF2B5EF4-FFF2-40B4-BE49-F238E27FC236}">
                    <a16:creationId xmlns:a16="http://schemas.microsoft.com/office/drawing/2014/main" id="{1E9D35C1-165A-F6A1-2B62-099C500DF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590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0" name="Freeform 7558">
                <a:extLst>
                  <a:ext uri="{FF2B5EF4-FFF2-40B4-BE49-F238E27FC236}">
                    <a16:creationId xmlns:a16="http://schemas.microsoft.com/office/drawing/2014/main" id="{3FA34BE1-1FEB-7368-6DF0-6C357879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1" name="Line 7559">
                <a:extLst>
                  <a:ext uri="{FF2B5EF4-FFF2-40B4-BE49-F238E27FC236}">
                    <a16:creationId xmlns:a16="http://schemas.microsoft.com/office/drawing/2014/main" id="{A9438786-DFB0-41B6-F2C0-D7643F33A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59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2" name="Freeform 7560">
                <a:extLst>
                  <a:ext uri="{FF2B5EF4-FFF2-40B4-BE49-F238E27FC236}">
                    <a16:creationId xmlns:a16="http://schemas.microsoft.com/office/drawing/2014/main" id="{30452709-726B-DB50-66E6-60155D38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88"/>
                <a:ext cx="286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3" name="Freeform 7561">
                <a:extLst>
                  <a:ext uri="{FF2B5EF4-FFF2-40B4-BE49-F238E27FC236}">
                    <a16:creationId xmlns:a16="http://schemas.microsoft.com/office/drawing/2014/main" id="{C129B2D9-4060-8F39-F526-BFA436D0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4" name="Freeform 7562">
                <a:extLst>
                  <a:ext uri="{FF2B5EF4-FFF2-40B4-BE49-F238E27FC236}">
                    <a16:creationId xmlns:a16="http://schemas.microsoft.com/office/drawing/2014/main" id="{3DCFF43D-3A7A-313C-4B6F-2B7350488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5"/>
                <a:ext cx="288" cy="2"/>
              </a:xfrm>
              <a:custGeom>
                <a:avLst/>
                <a:gdLst>
                  <a:gd name="T0" fmla="*/ 0 w 575"/>
                  <a:gd name="T1" fmla="*/ 0 h 9"/>
                  <a:gd name="T2" fmla="*/ 1 w 575"/>
                  <a:gd name="T3" fmla="*/ 0 h 9"/>
                  <a:gd name="T4" fmla="*/ 1 w 575"/>
                  <a:gd name="T5" fmla="*/ 0 h 9"/>
                  <a:gd name="T6" fmla="*/ 1 w 575"/>
                  <a:gd name="T7" fmla="*/ 0 h 9"/>
                  <a:gd name="T8" fmla="*/ 0 w 57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9"/>
                  <a:gd name="T17" fmla="*/ 575 w 575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9">
                    <a:moveTo>
                      <a:pt x="0" y="9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5" name="Line 7563">
                <a:extLst>
                  <a:ext uri="{FF2B5EF4-FFF2-40B4-BE49-F238E27FC236}">
                    <a16:creationId xmlns:a16="http://schemas.microsoft.com/office/drawing/2014/main" id="{A44DF822-3528-618A-ED9C-37AF9E300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6" name="Freeform 7564">
                <a:extLst>
                  <a:ext uri="{FF2B5EF4-FFF2-40B4-BE49-F238E27FC236}">
                    <a16:creationId xmlns:a16="http://schemas.microsoft.com/office/drawing/2014/main" id="{3C44453F-A36D-EA87-82CF-1AA36967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587"/>
                <a:ext cx="285" cy="1"/>
              </a:xfrm>
              <a:custGeom>
                <a:avLst/>
                <a:gdLst>
                  <a:gd name="T0" fmla="*/ 0 w 570"/>
                  <a:gd name="T1" fmla="*/ 0 h 4"/>
                  <a:gd name="T2" fmla="*/ 1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0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0" y="4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7" name="Freeform 7565">
                <a:extLst>
                  <a:ext uri="{FF2B5EF4-FFF2-40B4-BE49-F238E27FC236}">
                    <a16:creationId xmlns:a16="http://schemas.microsoft.com/office/drawing/2014/main" id="{48F19B80-B715-68F8-36B7-9814E28D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586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8" name="Freeform 7566">
                <a:extLst>
                  <a:ext uri="{FF2B5EF4-FFF2-40B4-BE49-F238E27FC236}">
                    <a16:creationId xmlns:a16="http://schemas.microsoft.com/office/drawing/2014/main" id="{2AC7A67C-F7A5-A6BA-FAF3-2D4905AC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58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19" name="Freeform 7567">
                <a:extLst>
                  <a:ext uri="{FF2B5EF4-FFF2-40B4-BE49-F238E27FC236}">
                    <a16:creationId xmlns:a16="http://schemas.microsoft.com/office/drawing/2014/main" id="{209E90AF-DB92-9658-DC52-84AACD98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0" name="Line 7568">
                <a:extLst>
                  <a:ext uri="{FF2B5EF4-FFF2-40B4-BE49-F238E27FC236}">
                    <a16:creationId xmlns:a16="http://schemas.microsoft.com/office/drawing/2014/main" id="{EE4A7B9D-18B2-AF08-00DC-3DB29DDD3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5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1" name="Freeform 7569">
                <a:extLst>
                  <a:ext uri="{FF2B5EF4-FFF2-40B4-BE49-F238E27FC236}">
                    <a16:creationId xmlns:a16="http://schemas.microsoft.com/office/drawing/2014/main" id="{0334A5A0-5283-19E9-BEA7-E539D32EA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84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2" name="Freeform 7570">
                <a:extLst>
                  <a:ext uri="{FF2B5EF4-FFF2-40B4-BE49-F238E27FC236}">
                    <a16:creationId xmlns:a16="http://schemas.microsoft.com/office/drawing/2014/main" id="{F74F3AFC-0585-3F37-2582-255B6E1D4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3" name="Freeform 7571">
                <a:extLst>
                  <a:ext uri="{FF2B5EF4-FFF2-40B4-BE49-F238E27FC236}">
                    <a16:creationId xmlns:a16="http://schemas.microsoft.com/office/drawing/2014/main" id="{0E9D8713-86DC-F7DE-7C4E-E83E0E9A1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0"/>
                <a:ext cx="288" cy="3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4" name="Line 7572">
                <a:extLst>
                  <a:ext uri="{FF2B5EF4-FFF2-40B4-BE49-F238E27FC236}">
                    <a16:creationId xmlns:a16="http://schemas.microsoft.com/office/drawing/2014/main" id="{50D41E77-F99B-7290-FF8A-713DBD47C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5" name="Freeform 7573">
                <a:extLst>
                  <a:ext uri="{FF2B5EF4-FFF2-40B4-BE49-F238E27FC236}">
                    <a16:creationId xmlns:a16="http://schemas.microsoft.com/office/drawing/2014/main" id="{EC6E6205-F271-3A86-2F97-BC042B02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6" name="Freeform 7574">
                <a:extLst>
                  <a:ext uri="{FF2B5EF4-FFF2-40B4-BE49-F238E27FC236}">
                    <a16:creationId xmlns:a16="http://schemas.microsoft.com/office/drawing/2014/main" id="{C8018274-8FF9-005D-D4BC-B0AB9738C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580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7" name="Freeform 7575">
                <a:extLst>
                  <a:ext uri="{FF2B5EF4-FFF2-40B4-BE49-F238E27FC236}">
                    <a16:creationId xmlns:a16="http://schemas.microsoft.com/office/drawing/2014/main" id="{29CFF679-7F25-7EA4-6522-B75392462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7"/>
                <a:ext cx="288" cy="3"/>
              </a:xfrm>
              <a:custGeom>
                <a:avLst/>
                <a:gdLst>
                  <a:gd name="T0" fmla="*/ 0 w 575"/>
                  <a:gd name="T1" fmla="*/ 0 h 10"/>
                  <a:gd name="T2" fmla="*/ 1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8" name="Line 7576">
                <a:extLst>
                  <a:ext uri="{FF2B5EF4-FFF2-40B4-BE49-F238E27FC236}">
                    <a16:creationId xmlns:a16="http://schemas.microsoft.com/office/drawing/2014/main" id="{44D4001F-2437-C1DC-1F36-53B669F9A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58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29" name="Freeform 7577">
                <a:extLst>
                  <a:ext uri="{FF2B5EF4-FFF2-40B4-BE49-F238E27FC236}">
                    <a16:creationId xmlns:a16="http://schemas.microsoft.com/office/drawing/2014/main" id="{73572DF3-1E55-721F-E409-23F68FB7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79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0" name="Freeform 7578">
                <a:extLst>
                  <a:ext uri="{FF2B5EF4-FFF2-40B4-BE49-F238E27FC236}">
                    <a16:creationId xmlns:a16="http://schemas.microsoft.com/office/drawing/2014/main" id="{59D99594-C496-344C-3516-AC340FC6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577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1" name="Freeform 7579">
                <a:extLst>
                  <a:ext uri="{FF2B5EF4-FFF2-40B4-BE49-F238E27FC236}">
                    <a16:creationId xmlns:a16="http://schemas.microsoft.com/office/drawing/2014/main" id="{2D192BA2-D137-D6BB-764C-BE56B2917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5"/>
                <a:ext cx="288" cy="2"/>
              </a:xfrm>
              <a:custGeom>
                <a:avLst/>
                <a:gdLst>
                  <a:gd name="T0" fmla="*/ 0 w 576"/>
                  <a:gd name="T1" fmla="*/ 0 h 11"/>
                  <a:gd name="T2" fmla="*/ 1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0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0" y="11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2" name="Line 7580">
                <a:extLst>
                  <a:ext uri="{FF2B5EF4-FFF2-40B4-BE49-F238E27FC236}">
                    <a16:creationId xmlns:a16="http://schemas.microsoft.com/office/drawing/2014/main" id="{F941149C-702A-67B5-E0F2-583C56C98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57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3" name="Freeform 7581">
                <a:extLst>
                  <a:ext uri="{FF2B5EF4-FFF2-40B4-BE49-F238E27FC236}">
                    <a16:creationId xmlns:a16="http://schemas.microsoft.com/office/drawing/2014/main" id="{617E0002-1C5A-7322-3398-576AABF4C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4" name="Freeform 7582">
                <a:extLst>
                  <a:ext uri="{FF2B5EF4-FFF2-40B4-BE49-F238E27FC236}">
                    <a16:creationId xmlns:a16="http://schemas.microsoft.com/office/drawing/2014/main" id="{7FF8CC2C-D720-CCD5-BB70-DE4176C16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75"/>
                <a:ext cx="286" cy="1"/>
              </a:xfrm>
              <a:custGeom>
                <a:avLst/>
                <a:gdLst>
                  <a:gd name="T0" fmla="*/ 0 w 573"/>
                  <a:gd name="T1" fmla="*/ 0 h 5"/>
                  <a:gd name="T2" fmla="*/ 0 w 573"/>
                  <a:gd name="T3" fmla="*/ 0 h 5"/>
                  <a:gd name="T4" fmla="*/ 0 w 573"/>
                  <a:gd name="T5" fmla="*/ 0 h 5"/>
                  <a:gd name="T6" fmla="*/ 0 w 573"/>
                  <a:gd name="T7" fmla="*/ 0 h 5"/>
                  <a:gd name="T8" fmla="*/ 0 w 57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5"/>
                  <a:gd name="T17" fmla="*/ 573 w 57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5">
                    <a:moveTo>
                      <a:pt x="0" y="5"/>
                    </a:moveTo>
                    <a:lnTo>
                      <a:pt x="3" y="0"/>
                    </a:lnTo>
                    <a:lnTo>
                      <a:pt x="573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5" name="Freeform 7583">
                <a:extLst>
                  <a:ext uri="{FF2B5EF4-FFF2-40B4-BE49-F238E27FC236}">
                    <a16:creationId xmlns:a16="http://schemas.microsoft.com/office/drawing/2014/main" id="{22A58614-4EA1-F4CD-1C94-5246C370F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2"/>
                <a:ext cx="288" cy="3"/>
              </a:xfrm>
              <a:custGeom>
                <a:avLst/>
                <a:gdLst>
                  <a:gd name="T0" fmla="*/ 0 w 576"/>
                  <a:gd name="T1" fmla="*/ 0 h 12"/>
                  <a:gd name="T2" fmla="*/ 1 w 576"/>
                  <a:gd name="T3" fmla="*/ 0 h 12"/>
                  <a:gd name="T4" fmla="*/ 1 w 576"/>
                  <a:gd name="T5" fmla="*/ 0 h 12"/>
                  <a:gd name="T6" fmla="*/ 1 w 576"/>
                  <a:gd name="T7" fmla="*/ 0 h 12"/>
                  <a:gd name="T8" fmla="*/ 0 w 57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2"/>
                  <a:gd name="T17" fmla="*/ 576 w 57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2">
                    <a:moveTo>
                      <a:pt x="0" y="12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7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6" name="Line 7584">
                <a:extLst>
                  <a:ext uri="{FF2B5EF4-FFF2-40B4-BE49-F238E27FC236}">
                    <a16:creationId xmlns:a16="http://schemas.microsoft.com/office/drawing/2014/main" id="{BA6D51CB-7AB1-C4CB-D0BE-F4EDC819F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7" name="Freeform 7585">
                <a:extLst>
                  <a:ext uri="{FF2B5EF4-FFF2-40B4-BE49-F238E27FC236}">
                    <a16:creationId xmlns:a16="http://schemas.microsoft.com/office/drawing/2014/main" id="{91FFA2BF-2270-317B-C383-64E4366F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73"/>
                <a:ext cx="286" cy="2"/>
              </a:xfrm>
              <a:custGeom>
                <a:avLst/>
                <a:gdLst>
                  <a:gd name="T0" fmla="*/ 0 w 573"/>
                  <a:gd name="T1" fmla="*/ 0 h 7"/>
                  <a:gd name="T2" fmla="*/ 0 w 573"/>
                  <a:gd name="T3" fmla="*/ 0 h 7"/>
                  <a:gd name="T4" fmla="*/ 0 w 573"/>
                  <a:gd name="T5" fmla="*/ 0 h 7"/>
                  <a:gd name="T6" fmla="*/ 0 w 573"/>
                  <a:gd name="T7" fmla="*/ 0 h 7"/>
                  <a:gd name="T8" fmla="*/ 0 w 5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7"/>
                  <a:gd name="T17" fmla="*/ 573 w 5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7">
                    <a:moveTo>
                      <a:pt x="0" y="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7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8" name="Freeform 7586">
                <a:extLst>
                  <a:ext uri="{FF2B5EF4-FFF2-40B4-BE49-F238E27FC236}">
                    <a16:creationId xmlns:a16="http://schemas.microsoft.com/office/drawing/2014/main" id="{AF064A84-48E6-C38F-9CC0-84BD64E6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572"/>
                <a:ext cx="286" cy="1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39" name="Freeform 7587">
                <a:extLst>
                  <a:ext uri="{FF2B5EF4-FFF2-40B4-BE49-F238E27FC236}">
                    <a16:creationId xmlns:a16="http://schemas.microsoft.com/office/drawing/2014/main" id="{25A7EFB7-964F-A37C-85DC-8098E95B2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0" name="Line 7588">
                <a:extLst>
                  <a:ext uri="{FF2B5EF4-FFF2-40B4-BE49-F238E27FC236}">
                    <a16:creationId xmlns:a16="http://schemas.microsoft.com/office/drawing/2014/main" id="{F7AAA2DC-1734-AE9D-BF40-055E0A4AAA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57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1" name="Freeform 7589">
                <a:extLst>
                  <a:ext uri="{FF2B5EF4-FFF2-40B4-BE49-F238E27FC236}">
                    <a16:creationId xmlns:a16="http://schemas.microsoft.com/office/drawing/2014/main" id="{D129B831-6592-B507-561D-E0F910A6A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570"/>
                <a:ext cx="286" cy="2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2" name="Freeform 7590">
                <a:extLst>
                  <a:ext uri="{FF2B5EF4-FFF2-40B4-BE49-F238E27FC236}">
                    <a16:creationId xmlns:a16="http://schemas.microsoft.com/office/drawing/2014/main" id="{1F5CAE5F-667F-993A-D0D6-0B6608BB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69"/>
                <a:ext cx="285" cy="1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3" name="Freeform 7591">
                <a:extLst>
                  <a:ext uri="{FF2B5EF4-FFF2-40B4-BE49-F238E27FC236}">
                    <a16:creationId xmlns:a16="http://schemas.microsoft.com/office/drawing/2014/main" id="{38226014-4361-2021-55B7-2611D98CB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6"/>
                <a:ext cx="288" cy="3"/>
              </a:xfrm>
              <a:custGeom>
                <a:avLst/>
                <a:gdLst>
                  <a:gd name="T0" fmla="*/ 0 w 575"/>
                  <a:gd name="T1" fmla="*/ 0 h 13"/>
                  <a:gd name="T2" fmla="*/ 1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4" name="Line 7592">
                <a:extLst>
                  <a:ext uri="{FF2B5EF4-FFF2-40B4-BE49-F238E27FC236}">
                    <a16:creationId xmlns:a16="http://schemas.microsoft.com/office/drawing/2014/main" id="{9ACBF3F3-F12E-5CC7-E3FB-854AD602CC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5" name="Freeform 7593">
                <a:extLst>
                  <a:ext uri="{FF2B5EF4-FFF2-40B4-BE49-F238E27FC236}">
                    <a16:creationId xmlns:a16="http://schemas.microsoft.com/office/drawing/2014/main" id="{DDF33914-91B5-3CD1-0B88-33D20E10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67"/>
                <a:ext cx="286" cy="2"/>
              </a:xfrm>
              <a:custGeom>
                <a:avLst/>
                <a:gdLst>
                  <a:gd name="T0" fmla="*/ 0 w 572"/>
                  <a:gd name="T1" fmla="*/ 0 h 7"/>
                  <a:gd name="T2" fmla="*/ 1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6" name="Freeform 7594">
                <a:extLst>
                  <a:ext uri="{FF2B5EF4-FFF2-40B4-BE49-F238E27FC236}">
                    <a16:creationId xmlns:a16="http://schemas.microsoft.com/office/drawing/2014/main" id="{DED0D434-6B7C-F049-05B9-4081AD338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7" name="Freeform 7595">
                <a:extLst>
                  <a:ext uri="{FF2B5EF4-FFF2-40B4-BE49-F238E27FC236}">
                    <a16:creationId xmlns:a16="http://schemas.microsoft.com/office/drawing/2014/main" id="{CB9A3180-17C5-ED9E-6FFD-FEECFF647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562"/>
                <a:ext cx="288" cy="4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8" name="Line 7596">
                <a:extLst>
                  <a:ext uri="{FF2B5EF4-FFF2-40B4-BE49-F238E27FC236}">
                    <a16:creationId xmlns:a16="http://schemas.microsoft.com/office/drawing/2014/main" id="{D22F6F91-F340-63EB-92E0-DCBFE37F7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56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49" name="Freeform 7597">
                <a:extLst>
                  <a:ext uri="{FF2B5EF4-FFF2-40B4-BE49-F238E27FC236}">
                    <a16:creationId xmlns:a16="http://schemas.microsoft.com/office/drawing/2014/main" id="{36C3AF2B-B2B4-3927-F74E-84BA40DE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5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0" name="Line 7598">
                <a:extLst>
                  <a:ext uri="{FF2B5EF4-FFF2-40B4-BE49-F238E27FC236}">
                    <a16:creationId xmlns:a16="http://schemas.microsoft.com/office/drawing/2014/main" id="{83176412-87E1-C7F7-59B6-D2749D037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56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1" name="Freeform 7599">
                <a:extLst>
                  <a:ext uri="{FF2B5EF4-FFF2-40B4-BE49-F238E27FC236}">
                    <a16:creationId xmlns:a16="http://schemas.microsoft.com/office/drawing/2014/main" id="{42450123-29BF-1292-A8A0-ED28D342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60"/>
                <a:ext cx="286" cy="2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2" name="Freeform 7600">
                <a:extLst>
                  <a:ext uri="{FF2B5EF4-FFF2-40B4-BE49-F238E27FC236}">
                    <a16:creationId xmlns:a16="http://schemas.microsoft.com/office/drawing/2014/main" id="{EDAA8064-7879-FDD5-045E-FBB96B5F1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3" name="Freeform 7601">
                <a:extLst>
                  <a:ext uri="{FF2B5EF4-FFF2-40B4-BE49-F238E27FC236}">
                    <a16:creationId xmlns:a16="http://schemas.microsoft.com/office/drawing/2014/main" id="{6BE28BEE-66EC-4A6D-AA92-B0EF65A2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2"/>
                <a:ext cx="291" cy="7"/>
              </a:xfrm>
              <a:custGeom>
                <a:avLst/>
                <a:gdLst>
                  <a:gd name="T0" fmla="*/ 0 w 581"/>
                  <a:gd name="T1" fmla="*/ 0 h 29"/>
                  <a:gd name="T2" fmla="*/ 1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0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1" y="0"/>
                    </a:lnTo>
                    <a:lnTo>
                      <a:pt x="568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4" name="Line 7602">
                <a:extLst>
                  <a:ext uri="{FF2B5EF4-FFF2-40B4-BE49-F238E27FC236}">
                    <a16:creationId xmlns:a16="http://schemas.microsoft.com/office/drawing/2014/main" id="{DF463092-9BCB-6909-7808-2D5D72A38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5" name="Freeform 7603">
                <a:extLst>
                  <a:ext uri="{FF2B5EF4-FFF2-40B4-BE49-F238E27FC236}">
                    <a16:creationId xmlns:a16="http://schemas.microsoft.com/office/drawing/2014/main" id="{42C8E0EC-6C04-CDFE-4613-B239FC958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6" name="Freeform 7604">
                <a:extLst>
                  <a:ext uri="{FF2B5EF4-FFF2-40B4-BE49-F238E27FC236}">
                    <a16:creationId xmlns:a16="http://schemas.microsoft.com/office/drawing/2014/main" id="{B0B03D92-0BFD-C46B-7113-1F863997A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552"/>
                <a:ext cx="288" cy="3"/>
              </a:xfrm>
              <a:custGeom>
                <a:avLst/>
                <a:gdLst>
                  <a:gd name="T0" fmla="*/ 0 w 575"/>
                  <a:gd name="T1" fmla="*/ 0 h 14"/>
                  <a:gd name="T2" fmla="*/ 1 w 575"/>
                  <a:gd name="T3" fmla="*/ 0 h 14"/>
                  <a:gd name="T4" fmla="*/ 1 w 575"/>
                  <a:gd name="T5" fmla="*/ 0 h 14"/>
                  <a:gd name="T6" fmla="*/ 1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7" name="Freeform 7605">
                <a:extLst>
                  <a:ext uri="{FF2B5EF4-FFF2-40B4-BE49-F238E27FC236}">
                    <a16:creationId xmlns:a16="http://schemas.microsoft.com/office/drawing/2014/main" id="{690F31A0-5FEB-75B6-3A3B-74F4ACFF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4"/>
                <a:ext cx="291" cy="8"/>
              </a:xfrm>
              <a:custGeom>
                <a:avLst/>
                <a:gdLst>
                  <a:gd name="T0" fmla="*/ 0 w 581"/>
                  <a:gd name="T1" fmla="*/ 0 h 31"/>
                  <a:gd name="T2" fmla="*/ 1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0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8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8" name="Line 7606">
                <a:extLst>
                  <a:ext uri="{FF2B5EF4-FFF2-40B4-BE49-F238E27FC236}">
                    <a16:creationId xmlns:a16="http://schemas.microsoft.com/office/drawing/2014/main" id="{9AE42D54-E93C-F592-2DCC-08827B946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5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59" name="Freeform 7607">
                <a:extLst>
                  <a:ext uri="{FF2B5EF4-FFF2-40B4-BE49-F238E27FC236}">
                    <a16:creationId xmlns:a16="http://schemas.microsoft.com/office/drawing/2014/main" id="{054A385B-CB2A-137C-0698-A472A7248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549"/>
                <a:ext cx="287" cy="3"/>
              </a:xfrm>
              <a:custGeom>
                <a:avLst/>
                <a:gdLst>
                  <a:gd name="T0" fmla="*/ 0 w 573"/>
                  <a:gd name="T1" fmla="*/ 0 h 10"/>
                  <a:gd name="T2" fmla="*/ 1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0" name="Freeform 7608">
                <a:extLst>
                  <a:ext uri="{FF2B5EF4-FFF2-40B4-BE49-F238E27FC236}">
                    <a16:creationId xmlns:a16="http://schemas.microsoft.com/office/drawing/2014/main" id="{87C46599-8F61-6E59-FD4B-AA1F697BC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546"/>
                <a:ext cx="286" cy="3"/>
              </a:xfrm>
              <a:custGeom>
                <a:avLst/>
                <a:gdLst>
                  <a:gd name="T0" fmla="*/ 0 w 573"/>
                  <a:gd name="T1" fmla="*/ 0 h 10"/>
                  <a:gd name="T2" fmla="*/ 0 w 573"/>
                  <a:gd name="T3" fmla="*/ 0 h 10"/>
                  <a:gd name="T4" fmla="*/ 0 w 573"/>
                  <a:gd name="T5" fmla="*/ 0 h 10"/>
                  <a:gd name="T6" fmla="*/ 0 w 573"/>
                  <a:gd name="T7" fmla="*/ 0 h 10"/>
                  <a:gd name="T8" fmla="*/ 0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0" y="1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1" name="Freeform 7609">
                <a:extLst>
                  <a:ext uri="{FF2B5EF4-FFF2-40B4-BE49-F238E27FC236}">
                    <a16:creationId xmlns:a16="http://schemas.microsoft.com/office/drawing/2014/main" id="{2E29035A-8B0A-EA8C-F7CE-B83093460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544"/>
                <a:ext cx="286" cy="2"/>
              </a:xfrm>
              <a:custGeom>
                <a:avLst/>
                <a:gdLst>
                  <a:gd name="T0" fmla="*/ 0 w 572"/>
                  <a:gd name="T1" fmla="*/ 0 h 11"/>
                  <a:gd name="T2" fmla="*/ 1 w 572"/>
                  <a:gd name="T3" fmla="*/ 0 h 11"/>
                  <a:gd name="T4" fmla="*/ 1 w 572"/>
                  <a:gd name="T5" fmla="*/ 0 h 11"/>
                  <a:gd name="T6" fmla="*/ 1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0" y="11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2" name="Freeform 7610">
                <a:extLst>
                  <a:ext uri="{FF2B5EF4-FFF2-40B4-BE49-F238E27FC236}">
                    <a16:creationId xmlns:a16="http://schemas.microsoft.com/office/drawing/2014/main" id="{4071E5DC-7C26-D7AA-C928-06B47FDC6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291" cy="8"/>
              </a:xfrm>
              <a:custGeom>
                <a:avLst/>
                <a:gdLst>
                  <a:gd name="T0" fmla="*/ 0 w 581"/>
                  <a:gd name="T1" fmla="*/ 0 h 32"/>
                  <a:gd name="T2" fmla="*/ 1 w 581"/>
                  <a:gd name="T3" fmla="*/ 0 h 32"/>
                  <a:gd name="T4" fmla="*/ 1 w 581"/>
                  <a:gd name="T5" fmla="*/ 0 h 32"/>
                  <a:gd name="T6" fmla="*/ 1 w 581"/>
                  <a:gd name="T7" fmla="*/ 0 h 32"/>
                  <a:gd name="T8" fmla="*/ 0 w 58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2"/>
                  <a:gd name="T17" fmla="*/ 581 w 58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1" y="0"/>
                    </a:lnTo>
                    <a:lnTo>
                      <a:pt x="569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3" name="Line 7611">
                <a:extLst>
                  <a:ext uri="{FF2B5EF4-FFF2-40B4-BE49-F238E27FC236}">
                    <a16:creationId xmlns:a16="http://schemas.microsoft.com/office/drawing/2014/main" id="{5874CAF7-0A6B-DD97-CD6A-DF91CD855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4" name="Freeform 7612">
                <a:extLst>
                  <a:ext uri="{FF2B5EF4-FFF2-40B4-BE49-F238E27FC236}">
                    <a16:creationId xmlns:a16="http://schemas.microsoft.com/office/drawing/2014/main" id="{8B0A926C-974B-D869-7FB6-03AE3201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40"/>
                <a:ext cx="288" cy="4"/>
              </a:xfrm>
              <a:custGeom>
                <a:avLst/>
                <a:gdLst>
                  <a:gd name="T0" fmla="*/ 0 w 575"/>
                  <a:gd name="T1" fmla="*/ 0 h 16"/>
                  <a:gd name="T2" fmla="*/ 1 w 575"/>
                  <a:gd name="T3" fmla="*/ 0 h 16"/>
                  <a:gd name="T4" fmla="*/ 1 w 575"/>
                  <a:gd name="T5" fmla="*/ 0 h 16"/>
                  <a:gd name="T6" fmla="*/ 1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5" name="Freeform 7613">
                <a:extLst>
                  <a:ext uri="{FF2B5EF4-FFF2-40B4-BE49-F238E27FC236}">
                    <a16:creationId xmlns:a16="http://schemas.microsoft.com/office/drawing/2014/main" id="{0A21168C-843E-FB95-E009-556345D63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6" name="Freeform 7614">
                <a:extLst>
                  <a:ext uri="{FF2B5EF4-FFF2-40B4-BE49-F238E27FC236}">
                    <a16:creationId xmlns:a16="http://schemas.microsoft.com/office/drawing/2014/main" id="{19BAB4C3-845C-353E-71B0-7A0C221D6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9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7" name="Line 7615">
                <a:extLst>
                  <a:ext uri="{FF2B5EF4-FFF2-40B4-BE49-F238E27FC236}">
                    <a16:creationId xmlns:a16="http://schemas.microsoft.com/office/drawing/2014/main" id="{022B71B0-4F49-60C8-9365-E2EFC16E7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5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8" name="Freeform 7616">
                <a:extLst>
                  <a:ext uri="{FF2B5EF4-FFF2-40B4-BE49-F238E27FC236}">
                    <a16:creationId xmlns:a16="http://schemas.microsoft.com/office/drawing/2014/main" id="{B3C67337-C581-6627-EFD3-AC633E8FD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531"/>
                <a:ext cx="288" cy="5"/>
              </a:xfrm>
              <a:custGeom>
                <a:avLst/>
                <a:gdLst>
                  <a:gd name="T0" fmla="*/ 0 w 575"/>
                  <a:gd name="T1" fmla="*/ 0 h 17"/>
                  <a:gd name="T2" fmla="*/ 1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69" name="Freeform 7617">
                <a:extLst>
                  <a:ext uri="{FF2B5EF4-FFF2-40B4-BE49-F238E27FC236}">
                    <a16:creationId xmlns:a16="http://schemas.microsoft.com/office/drawing/2014/main" id="{541B6369-60E4-8A0B-7AB1-A9517E913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527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0" y="1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0" name="Freeform 7618">
                <a:extLst>
                  <a:ext uri="{FF2B5EF4-FFF2-40B4-BE49-F238E27FC236}">
                    <a16:creationId xmlns:a16="http://schemas.microsoft.com/office/drawing/2014/main" id="{61A1D744-077A-8057-3F81-DD816E6E5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518"/>
                <a:ext cx="290" cy="9"/>
              </a:xfrm>
              <a:custGeom>
                <a:avLst/>
                <a:gdLst>
                  <a:gd name="T0" fmla="*/ 0 w 579"/>
                  <a:gd name="T1" fmla="*/ 0 h 36"/>
                  <a:gd name="T2" fmla="*/ 1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0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0" y="36"/>
                    </a:moveTo>
                    <a:lnTo>
                      <a:pt x="12" y="0"/>
                    </a:lnTo>
                    <a:lnTo>
                      <a:pt x="579" y="0"/>
                    </a:lnTo>
                    <a:lnTo>
                      <a:pt x="568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1" name="Line 7619">
                <a:extLst>
                  <a:ext uri="{FF2B5EF4-FFF2-40B4-BE49-F238E27FC236}">
                    <a16:creationId xmlns:a16="http://schemas.microsoft.com/office/drawing/2014/main" id="{042079CB-D5CB-E6A2-B6F7-1E3669734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2" name="Freeform 7620">
                <a:extLst>
                  <a:ext uri="{FF2B5EF4-FFF2-40B4-BE49-F238E27FC236}">
                    <a16:creationId xmlns:a16="http://schemas.microsoft.com/office/drawing/2014/main" id="{5980C3B0-412F-1BEC-66AF-0B30B706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8" y="0"/>
                    </a:lnTo>
                    <a:lnTo>
                      <a:pt x="578" y="0"/>
                    </a:lnTo>
                    <a:lnTo>
                      <a:pt x="56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3" name="Line 7621">
                <a:extLst>
                  <a:ext uri="{FF2B5EF4-FFF2-40B4-BE49-F238E27FC236}">
                    <a16:creationId xmlns:a16="http://schemas.microsoft.com/office/drawing/2014/main" id="{E529D042-32B2-0948-5D72-7E434BDFD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51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4" name="Freeform 7622">
                <a:extLst>
                  <a:ext uri="{FF2B5EF4-FFF2-40B4-BE49-F238E27FC236}">
                    <a16:creationId xmlns:a16="http://schemas.microsoft.com/office/drawing/2014/main" id="{D03E7813-0AC9-1C38-36B0-FF49C1BD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513"/>
                <a:ext cx="287" cy="5"/>
              </a:xfrm>
              <a:custGeom>
                <a:avLst/>
                <a:gdLst>
                  <a:gd name="T0" fmla="*/ 0 w 572"/>
                  <a:gd name="T1" fmla="*/ 0 h 19"/>
                  <a:gd name="T2" fmla="*/ 1 w 572"/>
                  <a:gd name="T3" fmla="*/ 0 h 19"/>
                  <a:gd name="T4" fmla="*/ 1 w 572"/>
                  <a:gd name="T5" fmla="*/ 0 h 19"/>
                  <a:gd name="T6" fmla="*/ 1 w 572"/>
                  <a:gd name="T7" fmla="*/ 0 h 19"/>
                  <a:gd name="T8" fmla="*/ 0 w 57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9"/>
                  <a:gd name="T17" fmla="*/ 572 w 57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9">
                    <a:moveTo>
                      <a:pt x="0" y="19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5" name="Freeform 7623">
                <a:extLst>
                  <a:ext uri="{FF2B5EF4-FFF2-40B4-BE49-F238E27FC236}">
                    <a16:creationId xmlns:a16="http://schemas.microsoft.com/office/drawing/2014/main" id="{89E651BB-2338-07F9-E571-0DE85846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509"/>
                <a:ext cx="287" cy="4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6" name="Freeform 7624">
                <a:extLst>
                  <a:ext uri="{FF2B5EF4-FFF2-40B4-BE49-F238E27FC236}">
                    <a16:creationId xmlns:a16="http://schemas.microsoft.com/office/drawing/2014/main" id="{5A6EC750-D451-2CBA-549A-46B184961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499"/>
                <a:ext cx="289" cy="10"/>
              </a:xfrm>
              <a:custGeom>
                <a:avLst/>
                <a:gdLst>
                  <a:gd name="T0" fmla="*/ 0 w 579"/>
                  <a:gd name="T1" fmla="*/ 0 h 38"/>
                  <a:gd name="T2" fmla="*/ 0 w 579"/>
                  <a:gd name="T3" fmla="*/ 0 h 38"/>
                  <a:gd name="T4" fmla="*/ 0 w 579"/>
                  <a:gd name="T5" fmla="*/ 0 h 38"/>
                  <a:gd name="T6" fmla="*/ 0 w 579"/>
                  <a:gd name="T7" fmla="*/ 0 h 38"/>
                  <a:gd name="T8" fmla="*/ 0 w 57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8"/>
                  <a:gd name="T17" fmla="*/ 579 w 57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8">
                    <a:moveTo>
                      <a:pt x="0" y="38"/>
                    </a:moveTo>
                    <a:lnTo>
                      <a:pt x="11" y="0"/>
                    </a:lnTo>
                    <a:lnTo>
                      <a:pt x="579" y="0"/>
                    </a:lnTo>
                    <a:lnTo>
                      <a:pt x="57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7" name="Line 7625">
                <a:extLst>
                  <a:ext uri="{FF2B5EF4-FFF2-40B4-BE49-F238E27FC236}">
                    <a16:creationId xmlns:a16="http://schemas.microsoft.com/office/drawing/2014/main" id="{D242B438-6538-244C-04A4-4D1CF3CBD7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8" name="Freeform 7626">
                <a:extLst>
                  <a:ext uri="{FF2B5EF4-FFF2-40B4-BE49-F238E27FC236}">
                    <a16:creationId xmlns:a16="http://schemas.microsoft.com/office/drawing/2014/main" id="{E8F98897-5D3F-90E5-57B2-2071BFB21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79" name="Line 7627">
                <a:extLst>
                  <a:ext uri="{FF2B5EF4-FFF2-40B4-BE49-F238E27FC236}">
                    <a16:creationId xmlns:a16="http://schemas.microsoft.com/office/drawing/2014/main" id="{17C8DED9-A4D0-3358-D6F8-41F46EB12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4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0" name="Freeform 7628">
                <a:extLst>
                  <a:ext uri="{FF2B5EF4-FFF2-40B4-BE49-F238E27FC236}">
                    <a16:creationId xmlns:a16="http://schemas.microsoft.com/office/drawing/2014/main" id="{4FE59161-BB4E-5667-7D0A-D7EAB8ADB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1" name="Line 7629">
                <a:extLst>
                  <a:ext uri="{FF2B5EF4-FFF2-40B4-BE49-F238E27FC236}">
                    <a16:creationId xmlns:a16="http://schemas.microsoft.com/office/drawing/2014/main" id="{F7AB8718-769C-FE31-2D5D-9A50E12F4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4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2" name="Freeform 7630">
                <a:extLst>
                  <a:ext uri="{FF2B5EF4-FFF2-40B4-BE49-F238E27FC236}">
                    <a16:creationId xmlns:a16="http://schemas.microsoft.com/office/drawing/2014/main" id="{219D8A8D-E2EF-D568-84C9-C6A65653F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3" name="Freeform 7631">
                <a:extLst>
                  <a:ext uri="{FF2B5EF4-FFF2-40B4-BE49-F238E27FC236}">
                    <a16:creationId xmlns:a16="http://schemas.microsoft.com/office/drawing/2014/main" id="{183EA26F-5847-1018-27F2-4AD7610DF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478"/>
                <a:ext cx="286" cy="5"/>
              </a:xfrm>
              <a:custGeom>
                <a:avLst/>
                <a:gdLst>
                  <a:gd name="T0" fmla="*/ 0 w 573"/>
                  <a:gd name="T1" fmla="*/ 0 h 20"/>
                  <a:gd name="T2" fmla="*/ 0 w 573"/>
                  <a:gd name="T3" fmla="*/ 0 h 20"/>
                  <a:gd name="T4" fmla="*/ 0 w 573"/>
                  <a:gd name="T5" fmla="*/ 0 h 20"/>
                  <a:gd name="T6" fmla="*/ 0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4" name="Freeform 7632">
                <a:extLst>
                  <a:ext uri="{FF2B5EF4-FFF2-40B4-BE49-F238E27FC236}">
                    <a16:creationId xmlns:a16="http://schemas.microsoft.com/office/drawing/2014/main" id="{3DE2F930-2C25-486F-8EB7-5C6034843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7"/>
                <a:ext cx="288" cy="11"/>
              </a:xfrm>
              <a:custGeom>
                <a:avLst/>
                <a:gdLst>
                  <a:gd name="T0" fmla="*/ 0 w 576"/>
                  <a:gd name="T1" fmla="*/ 0 h 43"/>
                  <a:gd name="T2" fmla="*/ 1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0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0" y="43"/>
                    </a:moveTo>
                    <a:lnTo>
                      <a:pt x="9" y="0"/>
                    </a:lnTo>
                    <a:lnTo>
                      <a:pt x="576" y="0"/>
                    </a:lnTo>
                    <a:lnTo>
                      <a:pt x="569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5" name="Line 7633">
                <a:extLst>
                  <a:ext uri="{FF2B5EF4-FFF2-40B4-BE49-F238E27FC236}">
                    <a16:creationId xmlns:a16="http://schemas.microsoft.com/office/drawing/2014/main" id="{63216D4C-69A0-18FF-4589-CA3F18B8E0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47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6" name="Freeform 7634">
                <a:extLst>
                  <a:ext uri="{FF2B5EF4-FFF2-40B4-BE49-F238E27FC236}">
                    <a16:creationId xmlns:a16="http://schemas.microsoft.com/office/drawing/2014/main" id="{DE57B74F-58B9-7598-0DBB-46FABBA47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456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0" y="45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7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7" name="Line 7635">
                <a:extLst>
                  <a:ext uri="{FF2B5EF4-FFF2-40B4-BE49-F238E27FC236}">
                    <a16:creationId xmlns:a16="http://schemas.microsoft.com/office/drawing/2014/main" id="{D644A8A2-88EC-61C4-8154-8D7FAD1CCC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4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8" name="Freeform 7636">
                <a:extLst>
                  <a:ext uri="{FF2B5EF4-FFF2-40B4-BE49-F238E27FC236}">
                    <a16:creationId xmlns:a16="http://schemas.microsoft.com/office/drawing/2014/main" id="{8B0248CF-5CFE-7F55-0305-CC3F860F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445"/>
                <a:ext cx="288" cy="11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89" name="Line 7637">
                <a:extLst>
                  <a:ext uri="{FF2B5EF4-FFF2-40B4-BE49-F238E27FC236}">
                    <a16:creationId xmlns:a16="http://schemas.microsoft.com/office/drawing/2014/main" id="{76953087-CBEF-1BF2-FC90-A156C8F91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0" name="Freeform 7638">
                <a:extLst>
                  <a:ext uri="{FF2B5EF4-FFF2-40B4-BE49-F238E27FC236}">
                    <a16:creationId xmlns:a16="http://schemas.microsoft.com/office/drawing/2014/main" id="{B477B8C5-2500-B497-27F8-EEDE5539E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1" name="Line 7639">
                <a:extLst>
                  <a:ext uri="{FF2B5EF4-FFF2-40B4-BE49-F238E27FC236}">
                    <a16:creationId xmlns:a16="http://schemas.microsoft.com/office/drawing/2014/main" id="{7EF45814-A0C5-963D-3BC8-11EE3ABC49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44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2" name="Freeform 7640">
                <a:extLst>
                  <a:ext uri="{FF2B5EF4-FFF2-40B4-BE49-F238E27FC236}">
                    <a16:creationId xmlns:a16="http://schemas.microsoft.com/office/drawing/2014/main" id="{66D7D62B-8571-D25F-4AEF-0BF9B19E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421"/>
                <a:ext cx="286" cy="12"/>
              </a:xfrm>
              <a:custGeom>
                <a:avLst/>
                <a:gdLst>
                  <a:gd name="T0" fmla="*/ 0 w 573"/>
                  <a:gd name="T1" fmla="*/ 0 h 47"/>
                  <a:gd name="T2" fmla="*/ 0 w 573"/>
                  <a:gd name="T3" fmla="*/ 0 h 47"/>
                  <a:gd name="T4" fmla="*/ 0 w 573"/>
                  <a:gd name="T5" fmla="*/ 0 h 47"/>
                  <a:gd name="T6" fmla="*/ 0 w 573"/>
                  <a:gd name="T7" fmla="*/ 0 h 47"/>
                  <a:gd name="T8" fmla="*/ 0 w 57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7"/>
                  <a:gd name="T17" fmla="*/ 573 w 573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7">
                    <a:moveTo>
                      <a:pt x="0" y="4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3" name="Line 7641">
                <a:extLst>
                  <a:ext uri="{FF2B5EF4-FFF2-40B4-BE49-F238E27FC236}">
                    <a16:creationId xmlns:a16="http://schemas.microsoft.com/office/drawing/2014/main" id="{AF6E1DE9-918D-E5F2-8713-58D59628B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433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4" name="Freeform 7642">
                <a:extLst>
                  <a:ext uri="{FF2B5EF4-FFF2-40B4-BE49-F238E27FC236}">
                    <a16:creationId xmlns:a16="http://schemas.microsoft.com/office/drawing/2014/main" id="{C4BBDB74-C122-D4EF-818A-F85680CC1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5" name="Line 7643">
                <a:extLst>
                  <a:ext uri="{FF2B5EF4-FFF2-40B4-BE49-F238E27FC236}">
                    <a16:creationId xmlns:a16="http://schemas.microsoft.com/office/drawing/2014/main" id="{C1B3324E-8151-C94F-0490-0111617AAC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6" name="Freeform 7644">
                <a:extLst>
                  <a:ext uri="{FF2B5EF4-FFF2-40B4-BE49-F238E27FC236}">
                    <a16:creationId xmlns:a16="http://schemas.microsoft.com/office/drawing/2014/main" id="{0ED42709-A89D-5140-A051-BE6A82257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396"/>
                <a:ext cx="285" cy="13"/>
              </a:xfrm>
              <a:custGeom>
                <a:avLst/>
                <a:gdLst>
                  <a:gd name="T0" fmla="*/ 0 w 572"/>
                  <a:gd name="T1" fmla="*/ 0 h 50"/>
                  <a:gd name="T2" fmla="*/ 0 w 572"/>
                  <a:gd name="T3" fmla="*/ 0 h 50"/>
                  <a:gd name="T4" fmla="*/ 0 w 572"/>
                  <a:gd name="T5" fmla="*/ 0 h 50"/>
                  <a:gd name="T6" fmla="*/ 0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7" name="Line 7645">
                <a:extLst>
                  <a:ext uri="{FF2B5EF4-FFF2-40B4-BE49-F238E27FC236}">
                    <a16:creationId xmlns:a16="http://schemas.microsoft.com/office/drawing/2014/main" id="{C6B38E07-0E14-5DAD-973C-17D73D9B1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40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8" name="Freeform 7646">
                <a:extLst>
                  <a:ext uri="{FF2B5EF4-FFF2-40B4-BE49-F238E27FC236}">
                    <a16:creationId xmlns:a16="http://schemas.microsoft.com/office/drawing/2014/main" id="{4BBCDC73-C2A7-52B7-FCF1-8F5425268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83"/>
                <a:ext cx="286" cy="13"/>
              </a:xfrm>
              <a:custGeom>
                <a:avLst/>
                <a:gdLst>
                  <a:gd name="T0" fmla="*/ 0 w 572"/>
                  <a:gd name="T1" fmla="*/ 0 h 52"/>
                  <a:gd name="T2" fmla="*/ 1 w 572"/>
                  <a:gd name="T3" fmla="*/ 0 h 52"/>
                  <a:gd name="T4" fmla="*/ 1 w 572"/>
                  <a:gd name="T5" fmla="*/ 0 h 52"/>
                  <a:gd name="T6" fmla="*/ 1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199" name="Line 7647">
                <a:extLst>
                  <a:ext uri="{FF2B5EF4-FFF2-40B4-BE49-F238E27FC236}">
                    <a16:creationId xmlns:a16="http://schemas.microsoft.com/office/drawing/2014/main" id="{B44D0F8E-A000-175A-0C00-B66B008B48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0" name="Freeform 7648">
                <a:extLst>
                  <a:ext uri="{FF2B5EF4-FFF2-40B4-BE49-F238E27FC236}">
                    <a16:creationId xmlns:a16="http://schemas.microsoft.com/office/drawing/2014/main" id="{4A1B80F5-B46B-517C-E168-069957180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70"/>
                <a:ext cx="286" cy="13"/>
              </a:xfrm>
              <a:custGeom>
                <a:avLst/>
                <a:gdLst>
                  <a:gd name="T0" fmla="*/ 0 w 571"/>
                  <a:gd name="T1" fmla="*/ 0 h 52"/>
                  <a:gd name="T2" fmla="*/ 1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0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0" y="5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1" name="Line 7649">
                <a:extLst>
                  <a:ext uri="{FF2B5EF4-FFF2-40B4-BE49-F238E27FC236}">
                    <a16:creationId xmlns:a16="http://schemas.microsoft.com/office/drawing/2014/main" id="{9EABBDC1-DA9E-43F3-FEBF-14EC450BF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8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2" name="Freeform 7650">
                <a:extLst>
                  <a:ext uri="{FF2B5EF4-FFF2-40B4-BE49-F238E27FC236}">
                    <a16:creationId xmlns:a16="http://schemas.microsoft.com/office/drawing/2014/main" id="{9762555A-C0AE-FD0E-4ADC-143FDA42A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3" name="Line 7651">
                <a:extLst>
                  <a:ext uri="{FF2B5EF4-FFF2-40B4-BE49-F238E27FC236}">
                    <a16:creationId xmlns:a16="http://schemas.microsoft.com/office/drawing/2014/main" id="{196C0314-6186-CC4C-C8DB-C47025471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4" name="Freeform 7652">
                <a:extLst>
                  <a:ext uri="{FF2B5EF4-FFF2-40B4-BE49-F238E27FC236}">
                    <a16:creationId xmlns:a16="http://schemas.microsoft.com/office/drawing/2014/main" id="{4D7A338D-DE7C-4D38-D40D-DBECF1C6A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44"/>
                <a:ext cx="285" cy="13"/>
              </a:xfrm>
              <a:custGeom>
                <a:avLst/>
                <a:gdLst>
                  <a:gd name="T0" fmla="*/ 0 w 568"/>
                  <a:gd name="T1" fmla="*/ 0 h 53"/>
                  <a:gd name="T2" fmla="*/ 0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7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5" name="Line 7653">
                <a:extLst>
                  <a:ext uri="{FF2B5EF4-FFF2-40B4-BE49-F238E27FC236}">
                    <a16:creationId xmlns:a16="http://schemas.microsoft.com/office/drawing/2014/main" id="{A1256246-2C41-1372-F9A7-8A72E309E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6" name="Freeform 7654">
                <a:extLst>
                  <a:ext uri="{FF2B5EF4-FFF2-40B4-BE49-F238E27FC236}">
                    <a16:creationId xmlns:a16="http://schemas.microsoft.com/office/drawing/2014/main" id="{2AA13057-B79C-A9D5-1E0C-284920D71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330"/>
                <a:ext cx="285" cy="14"/>
              </a:xfrm>
              <a:custGeom>
                <a:avLst/>
                <a:gdLst>
                  <a:gd name="T0" fmla="*/ 0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0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0" y="5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7" name="Line 7655">
                <a:extLst>
                  <a:ext uri="{FF2B5EF4-FFF2-40B4-BE49-F238E27FC236}">
                    <a16:creationId xmlns:a16="http://schemas.microsoft.com/office/drawing/2014/main" id="{A0460D67-0C96-CA0F-F2B4-68BB2B12C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8" name="Freeform 7656">
                <a:extLst>
                  <a:ext uri="{FF2B5EF4-FFF2-40B4-BE49-F238E27FC236}">
                    <a16:creationId xmlns:a16="http://schemas.microsoft.com/office/drawing/2014/main" id="{C7F4DA44-8555-B01C-B974-E5D61BE3B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2" y="5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69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09" name="Line 7657">
                <a:extLst>
                  <a:ext uri="{FF2B5EF4-FFF2-40B4-BE49-F238E27FC236}">
                    <a16:creationId xmlns:a16="http://schemas.microsoft.com/office/drawing/2014/main" id="{3D6F419B-36CD-8E83-4E02-A11D62189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0" name="Freeform 7658">
                <a:extLst>
                  <a:ext uri="{FF2B5EF4-FFF2-40B4-BE49-F238E27FC236}">
                    <a16:creationId xmlns:a16="http://schemas.microsoft.com/office/drawing/2014/main" id="{C236FE3F-5A65-93C3-C13A-B37746F6E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04"/>
                <a:ext cx="286" cy="13"/>
              </a:xfrm>
              <a:custGeom>
                <a:avLst/>
                <a:gdLst>
                  <a:gd name="T0" fmla="*/ 1 w 571"/>
                  <a:gd name="T1" fmla="*/ 0 h 52"/>
                  <a:gd name="T2" fmla="*/ 0 w 571"/>
                  <a:gd name="T3" fmla="*/ 0 h 52"/>
                  <a:gd name="T4" fmla="*/ 1 w 571"/>
                  <a:gd name="T5" fmla="*/ 0 h 52"/>
                  <a:gd name="T6" fmla="*/ 1 w 571"/>
                  <a:gd name="T7" fmla="*/ 0 h 52"/>
                  <a:gd name="T8" fmla="*/ 1 w 57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2"/>
                  <a:gd name="T17" fmla="*/ 571 w 571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2">
                    <a:moveTo>
                      <a:pt x="2" y="5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211" name="Line 7659">
                <a:extLst>
                  <a:ext uri="{FF2B5EF4-FFF2-40B4-BE49-F238E27FC236}">
                    <a16:creationId xmlns:a16="http://schemas.microsoft.com/office/drawing/2014/main" id="{285CD003-66CE-07B4-05EA-EFA0CF950B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7" name="Group 7861">
              <a:extLst>
                <a:ext uri="{FF2B5EF4-FFF2-40B4-BE49-F238E27FC236}">
                  <a16:creationId xmlns:a16="http://schemas.microsoft.com/office/drawing/2014/main" id="{2DAEE314-E896-3148-230D-2DA28B851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1084"/>
              <a:ext cx="612" cy="519"/>
              <a:chOff x="2802" y="1084"/>
              <a:chExt cx="612" cy="519"/>
            </a:xfrm>
          </p:grpSpPr>
          <p:sp>
            <p:nvSpPr>
              <p:cNvPr id="68812" name="Freeform 7661">
                <a:extLst>
                  <a:ext uri="{FF2B5EF4-FFF2-40B4-BE49-F238E27FC236}">
                    <a16:creationId xmlns:a16="http://schemas.microsoft.com/office/drawing/2014/main" id="{9632DAE0-A375-9A3D-C0FE-D0397542B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291"/>
                <a:ext cx="286" cy="13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3" name="Line 7662">
                <a:extLst>
                  <a:ext uri="{FF2B5EF4-FFF2-40B4-BE49-F238E27FC236}">
                    <a16:creationId xmlns:a16="http://schemas.microsoft.com/office/drawing/2014/main" id="{4B66CB3A-9583-B315-43CB-8BD45401B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130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4" name="Freeform 7663">
                <a:extLst>
                  <a:ext uri="{FF2B5EF4-FFF2-40B4-BE49-F238E27FC236}">
                    <a16:creationId xmlns:a16="http://schemas.microsoft.com/office/drawing/2014/main" id="{E2A5ED9A-811A-E18E-A03A-EF62FDD15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9"/>
                <a:ext cx="285" cy="12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5" name="Line 7664">
                <a:extLst>
                  <a:ext uri="{FF2B5EF4-FFF2-40B4-BE49-F238E27FC236}">
                    <a16:creationId xmlns:a16="http://schemas.microsoft.com/office/drawing/2014/main" id="{8FA99960-CA97-9C93-D9C1-53411F47C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8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6" name="Freeform 7665">
                <a:extLst>
                  <a:ext uri="{FF2B5EF4-FFF2-40B4-BE49-F238E27FC236}">
                    <a16:creationId xmlns:a16="http://schemas.microsoft.com/office/drawing/2014/main" id="{D7D67ABA-22DB-D783-5D9F-BEA665912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7" name="Line 7666">
                <a:extLst>
                  <a:ext uri="{FF2B5EF4-FFF2-40B4-BE49-F238E27FC236}">
                    <a16:creationId xmlns:a16="http://schemas.microsoft.com/office/drawing/2014/main" id="{0AC9E692-3A08-9B09-D541-86B409BC9A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127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8" name="Freeform 7667">
                <a:extLst>
                  <a:ext uri="{FF2B5EF4-FFF2-40B4-BE49-F238E27FC236}">
                    <a16:creationId xmlns:a16="http://schemas.microsoft.com/office/drawing/2014/main" id="{0DE6532E-BDF8-9288-D0BE-780CBF090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254"/>
                <a:ext cx="286" cy="13"/>
              </a:xfrm>
              <a:custGeom>
                <a:avLst/>
                <a:gdLst>
                  <a:gd name="T0" fmla="*/ 0 w 573"/>
                  <a:gd name="T1" fmla="*/ 0 h 48"/>
                  <a:gd name="T2" fmla="*/ 0 w 573"/>
                  <a:gd name="T3" fmla="*/ 0 h 48"/>
                  <a:gd name="T4" fmla="*/ 0 w 573"/>
                  <a:gd name="T5" fmla="*/ 0 h 48"/>
                  <a:gd name="T6" fmla="*/ 0 w 573"/>
                  <a:gd name="T7" fmla="*/ 0 h 48"/>
                  <a:gd name="T8" fmla="*/ 0 w 57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8"/>
                  <a:gd name="T17" fmla="*/ 573 w 57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8">
                    <a:moveTo>
                      <a:pt x="5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19" name="Line 7668">
                <a:extLst>
                  <a:ext uri="{FF2B5EF4-FFF2-40B4-BE49-F238E27FC236}">
                    <a16:creationId xmlns:a16="http://schemas.microsoft.com/office/drawing/2014/main" id="{F7288480-845C-4476-7D4E-DE6CF30ED5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4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0" name="Freeform 7669">
                <a:extLst>
                  <a:ext uri="{FF2B5EF4-FFF2-40B4-BE49-F238E27FC236}">
                    <a16:creationId xmlns:a16="http://schemas.microsoft.com/office/drawing/2014/main" id="{BE16706C-0AA1-4B17-990C-80A0732C9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1" name="Line 7670">
                <a:extLst>
                  <a:ext uri="{FF2B5EF4-FFF2-40B4-BE49-F238E27FC236}">
                    <a16:creationId xmlns:a16="http://schemas.microsoft.com/office/drawing/2014/main" id="{58604459-004A-85FF-9222-357A05A2A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2" y="1254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2" name="Freeform 7671">
                <a:extLst>
                  <a:ext uri="{FF2B5EF4-FFF2-40B4-BE49-F238E27FC236}">
                    <a16:creationId xmlns:a16="http://schemas.microsoft.com/office/drawing/2014/main" id="{9FDE19F9-6FDA-292B-FF63-2148180BB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231"/>
                <a:ext cx="288" cy="12"/>
              </a:xfrm>
              <a:custGeom>
                <a:avLst/>
                <a:gdLst>
                  <a:gd name="T0" fmla="*/ 1 w 574"/>
                  <a:gd name="T1" fmla="*/ 0 h 45"/>
                  <a:gd name="T2" fmla="*/ 0 w 574"/>
                  <a:gd name="T3" fmla="*/ 0 h 45"/>
                  <a:gd name="T4" fmla="*/ 1 w 574"/>
                  <a:gd name="T5" fmla="*/ 0 h 45"/>
                  <a:gd name="T6" fmla="*/ 1 w 574"/>
                  <a:gd name="T7" fmla="*/ 0 h 45"/>
                  <a:gd name="T8" fmla="*/ 1 w 57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5"/>
                  <a:gd name="T17" fmla="*/ 574 w 57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3" name="Line 7672">
                <a:extLst>
                  <a:ext uri="{FF2B5EF4-FFF2-40B4-BE49-F238E27FC236}">
                    <a16:creationId xmlns:a16="http://schemas.microsoft.com/office/drawing/2014/main" id="{62FE20E0-AA7D-5F84-2E85-FF180E4BA1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8" y="124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4" name="Freeform 7673">
                <a:extLst>
                  <a:ext uri="{FF2B5EF4-FFF2-40B4-BE49-F238E27FC236}">
                    <a16:creationId xmlns:a16="http://schemas.microsoft.com/office/drawing/2014/main" id="{BF108D3E-0DF4-4175-7C7B-EEA331226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220"/>
                <a:ext cx="287" cy="11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7" y="4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45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5" name="Line 7674">
                <a:extLst>
                  <a:ext uri="{FF2B5EF4-FFF2-40B4-BE49-F238E27FC236}">
                    <a16:creationId xmlns:a16="http://schemas.microsoft.com/office/drawing/2014/main" id="{156BF968-40C9-5AB7-8ADE-51C98C542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5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6" name="Freeform 7675">
                <a:extLst>
                  <a:ext uri="{FF2B5EF4-FFF2-40B4-BE49-F238E27FC236}">
                    <a16:creationId xmlns:a16="http://schemas.microsoft.com/office/drawing/2014/main" id="{6C324FD8-5AA1-D64A-1D53-A517A49A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209"/>
                <a:ext cx="288" cy="11"/>
              </a:xfrm>
              <a:custGeom>
                <a:avLst/>
                <a:gdLst>
                  <a:gd name="T0" fmla="*/ 1 w 576"/>
                  <a:gd name="T1" fmla="*/ 0 h 43"/>
                  <a:gd name="T2" fmla="*/ 0 w 576"/>
                  <a:gd name="T3" fmla="*/ 0 h 43"/>
                  <a:gd name="T4" fmla="*/ 1 w 576"/>
                  <a:gd name="T5" fmla="*/ 0 h 43"/>
                  <a:gd name="T6" fmla="*/ 1 w 576"/>
                  <a:gd name="T7" fmla="*/ 0 h 43"/>
                  <a:gd name="T8" fmla="*/ 1 w 57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3"/>
                  <a:gd name="T17" fmla="*/ 576 w 576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3">
                    <a:moveTo>
                      <a:pt x="9" y="4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7" name="Line 7676">
                <a:extLst>
                  <a:ext uri="{FF2B5EF4-FFF2-40B4-BE49-F238E27FC236}">
                    <a16:creationId xmlns:a16="http://schemas.microsoft.com/office/drawing/2014/main" id="{86B26FF5-8EC5-AD2F-89F4-B31A2620F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2" y="122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8" name="Freeform 7677">
                <a:extLst>
                  <a:ext uri="{FF2B5EF4-FFF2-40B4-BE49-F238E27FC236}">
                    <a16:creationId xmlns:a16="http://schemas.microsoft.com/office/drawing/2014/main" id="{8B1D4D28-AF63-17F3-D994-3C012D080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8" y="4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3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29" name="Line 7678">
                <a:extLst>
                  <a:ext uri="{FF2B5EF4-FFF2-40B4-BE49-F238E27FC236}">
                    <a16:creationId xmlns:a16="http://schemas.microsoft.com/office/drawing/2014/main" id="{D0E9C9CA-5FF5-C743-A6B4-B25006378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8" y="12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0" name="Freeform 7679">
                <a:extLst>
                  <a:ext uri="{FF2B5EF4-FFF2-40B4-BE49-F238E27FC236}">
                    <a16:creationId xmlns:a16="http://schemas.microsoft.com/office/drawing/2014/main" id="{9E7473EE-685C-5CA7-3F9B-52D89B40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04"/>
                <a:ext cx="286" cy="5"/>
              </a:xfrm>
              <a:custGeom>
                <a:avLst/>
                <a:gdLst>
                  <a:gd name="T0" fmla="*/ 0 w 573"/>
                  <a:gd name="T1" fmla="*/ 0 h 22"/>
                  <a:gd name="T2" fmla="*/ 0 w 573"/>
                  <a:gd name="T3" fmla="*/ 0 h 22"/>
                  <a:gd name="T4" fmla="*/ 0 w 573"/>
                  <a:gd name="T5" fmla="*/ 0 h 22"/>
                  <a:gd name="T6" fmla="*/ 0 w 573"/>
                  <a:gd name="T7" fmla="*/ 0 h 22"/>
                  <a:gd name="T8" fmla="*/ 0 w 573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2"/>
                  <a:gd name="T17" fmla="*/ 573 w 573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2">
                    <a:moveTo>
                      <a:pt x="4" y="2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1" name="Freeform 7680">
                <a:extLst>
                  <a:ext uri="{FF2B5EF4-FFF2-40B4-BE49-F238E27FC236}">
                    <a16:creationId xmlns:a16="http://schemas.microsoft.com/office/drawing/2014/main" id="{4A4C81E5-8631-8836-BCB1-B1F078DB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4" y="2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1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2" name="Freeform 7681">
                <a:extLst>
                  <a:ext uri="{FF2B5EF4-FFF2-40B4-BE49-F238E27FC236}">
                    <a16:creationId xmlns:a16="http://schemas.microsoft.com/office/drawing/2014/main" id="{D0F2160E-D64A-29E4-CAB1-58D65FAB4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9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3" name="Line 7682">
                <a:extLst>
                  <a:ext uri="{FF2B5EF4-FFF2-40B4-BE49-F238E27FC236}">
                    <a16:creationId xmlns:a16="http://schemas.microsoft.com/office/drawing/2014/main" id="{9A6E5F57-6E55-3239-731B-D066AB8F2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3" y="11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4" name="Freeform 7683">
                <a:extLst>
                  <a:ext uri="{FF2B5EF4-FFF2-40B4-BE49-F238E27FC236}">
                    <a16:creationId xmlns:a16="http://schemas.microsoft.com/office/drawing/2014/main" id="{B3F01A54-E822-5156-D56E-10860FF6E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179"/>
                <a:ext cx="289" cy="10"/>
              </a:xfrm>
              <a:custGeom>
                <a:avLst/>
                <a:gdLst>
                  <a:gd name="T0" fmla="*/ 0 w 579"/>
                  <a:gd name="T1" fmla="*/ 0 h 40"/>
                  <a:gd name="T2" fmla="*/ 0 w 579"/>
                  <a:gd name="T3" fmla="*/ 0 h 40"/>
                  <a:gd name="T4" fmla="*/ 0 w 579"/>
                  <a:gd name="T5" fmla="*/ 0 h 40"/>
                  <a:gd name="T6" fmla="*/ 0 w 579"/>
                  <a:gd name="T7" fmla="*/ 0 h 40"/>
                  <a:gd name="T8" fmla="*/ 0 w 5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40"/>
                  <a:gd name="T17" fmla="*/ 579 w 5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40">
                    <a:moveTo>
                      <a:pt x="11" y="40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9" y="4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5" name="Line 7684">
                <a:extLst>
                  <a:ext uri="{FF2B5EF4-FFF2-40B4-BE49-F238E27FC236}">
                    <a16:creationId xmlns:a16="http://schemas.microsoft.com/office/drawing/2014/main" id="{892674C1-36ED-1AF7-FFC1-FB21EB5E6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9" y="11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6" name="Freeform 7685">
                <a:extLst>
                  <a:ext uri="{FF2B5EF4-FFF2-40B4-BE49-F238E27FC236}">
                    <a16:creationId xmlns:a16="http://schemas.microsoft.com/office/drawing/2014/main" id="{330A12AE-AB70-9B6B-0153-674095887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8" y="3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8" y="37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7" name="Line 7686">
                <a:extLst>
                  <a:ext uri="{FF2B5EF4-FFF2-40B4-BE49-F238E27FC236}">
                    <a16:creationId xmlns:a16="http://schemas.microsoft.com/office/drawing/2014/main" id="{3087C50B-215C-CE36-D5FF-BC1920EB6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8" name="Freeform 7687">
                <a:extLst>
                  <a:ext uri="{FF2B5EF4-FFF2-40B4-BE49-F238E27FC236}">
                    <a16:creationId xmlns:a16="http://schemas.microsoft.com/office/drawing/2014/main" id="{B847FA6F-4377-5C63-E7DA-3737C3A1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174"/>
                <a:ext cx="287" cy="5"/>
              </a:xfrm>
              <a:custGeom>
                <a:avLst/>
                <a:gdLst>
                  <a:gd name="T0" fmla="*/ 1 w 574"/>
                  <a:gd name="T1" fmla="*/ 0 h 19"/>
                  <a:gd name="T2" fmla="*/ 0 w 574"/>
                  <a:gd name="T3" fmla="*/ 0 h 19"/>
                  <a:gd name="T4" fmla="*/ 1 w 574"/>
                  <a:gd name="T5" fmla="*/ 0 h 19"/>
                  <a:gd name="T6" fmla="*/ 1 w 574"/>
                  <a:gd name="T7" fmla="*/ 0 h 19"/>
                  <a:gd name="T8" fmla="*/ 1 w 57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9"/>
                  <a:gd name="T17" fmla="*/ 574 w 57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9">
                    <a:moveTo>
                      <a:pt x="4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39" name="Freeform 7688">
                <a:extLst>
                  <a:ext uri="{FF2B5EF4-FFF2-40B4-BE49-F238E27FC236}">
                    <a16:creationId xmlns:a16="http://schemas.microsoft.com/office/drawing/2014/main" id="{2E2246C0-ECB8-75F3-F2C8-53EB2914B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169"/>
                <a:ext cx="287" cy="5"/>
              </a:xfrm>
              <a:custGeom>
                <a:avLst/>
                <a:gdLst>
                  <a:gd name="T0" fmla="*/ 1 w 572"/>
                  <a:gd name="T1" fmla="*/ 0 h 18"/>
                  <a:gd name="T2" fmla="*/ 0 w 572"/>
                  <a:gd name="T3" fmla="*/ 0 h 18"/>
                  <a:gd name="T4" fmla="*/ 1 w 572"/>
                  <a:gd name="T5" fmla="*/ 0 h 18"/>
                  <a:gd name="T6" fmla="*/ 1 w 572"/>
                  <a:gd name="T7" fmla="*/ 0 h 18"/>
                  <a:gd name="T8" fmla="*/ 1 w 57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8"/>
                  <a:gd name="T17" fmla="*/ 572 w 57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8">
                    <a:moveTo>
                      <a:pt x="4" y="1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0" name="Freeform 7689">
                <a:extLst>
                  <a:ext uri="{FF2B5EF4-FFF2-40B4-BE49-F238E27FC236}">
                    <a16:creationId xmlns:a16="http://schemas.microsoft.com/office/drawing/2014/main" id="{5A68E56A-44B3-A21C-6F4F-A68647AB9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60"/>
                <a:ext cx="290" cy="9"/>
              </a:xfrm>
              <a:custGeom>
                <a:avLst/>
                <a:gdLst>
                  <a:gd name="T0" fmla="*/ 1 w 579"/>
                  <a:gd name="T1" fmla="*/ 0 h 36"/>
                  <a:gd name="T2" fmla="*/ 0 w 579"/>
                  <a:gd name="T3" fmla="*/ 0 h 36"/>
                  <a:gd name="T4" fmla="*/ 1 w 579"/>
                  <a:gd name="T5" fmla="*/ 0 h 36"/>
                  <a:gd name="T6" fmla="*/ 1 w 579"/>
                  <a:gd name="T7" fmla="*/ 0 h 36"/>
                  <a:gd name="T8" fmla="*/ 1 w 579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9"/>
                  <a:gd name="T16" fmla="*/ 0 h 36"/>
                  <a:gd name="T17" fmla="*/ 579 w 579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9" h="36">
                    <a:moveTo>
                      <a:pt x="12" y="3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9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1" name="Line 7690">
                <a:extLst>
                  <a:ext uri="{FF2B5EF4-FFF2-40B4-BE49-F238E27FC236}">
                    <a16:creationId xmlns:a16="http://schemas.microsoft.com/office/drawing/2014/main" id="{26F3B766-4DAA-2619-1348-3B479E5D2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9" y="11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2" name="Freeform 7691">
                <a:extLst>
                  <a:ext uri="{FF2B5EF4-FFF2-40B4-BE49-F238E27FC236}">
                    <a16:creationId xmlns:a16="http://schemas.microsoft.com/office/drawing/2014/main" id="{4290988F-D769-F2EB-E48B-616D6F07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2" y="3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0" y="34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3" name="Line 7692">
                <a:extLst>
                  <a:ext uri="{FF2B5EF4-FFF2-40B4-BE49-F238E27FC236}">
                    <a16:creationId xmlns:a16="http://schemas.microsoft.com/office/drawing/2014/main" id="{273D2F6C-1CE7-6F1F-C7A7-C1A654FE64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3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4" name="Freeform 7693">
                <a:extLst>
                  <a:ext uri="{FF2B5EF4-FFF2-40B4-BE49-F238E27FC236}">
                    <a16:creationId xmlns:a16="http://schemas.microsoft.com/office/drawing/2014/main" id="{5ABA74E5-E226-1267-EB95-DF83DF381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156"/>
                <a:ext cx="286" cy="4"/>
              </a:xfrm>
              <a:custGeom>
                <a:avLst/>
                <a:gdLst>
                  <a:gd name="T0" fmla="*/ 0 w 574"/>
                  <a:gd name="T1" fmla="*/ 0 h 17"/>
                  <a:gd name="T2" fmla="*/ 0 w 574"/>
                  <a:gd name="T3" fmla="*/ 0 h 17"/>
                  <a:gd name="T4" fmla="*/ 0 w 574"/>
                  <a:gd name="T5" fmla="*/ 0 h 17"/>
                  <a:gd name="T6" fmla="*/ 0 w 574"/>
                  <a:gd name="T7" fmla="*/ 0 h 17"/>
                  <a:gd name="T8" fmla="*/ 0 w 57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7"/>
                  <a:gd name="T17" fmla="*/ 574 w 57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5" name="Freeform 7694">
                <a:extLst>
                  <a:ext uri="{FF2B5EF4-FFF2-40B4-BE49-F238E27FC236}">
                    <a16:creationId xmlns:a16="http://schemas.microsoft.com/office/drawing/2014/main" id="{E59E8A3A-3F45-86AF-2959-E34A1AFA8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52"/>
                <a:ext cx="288" cy="4"/>
              </a:xfrm>
              <a:custGeom>
                <a:avLst/>
                <a:gdLst>
                  <a:gd name="T0" fmla="*/ 1 w 575"/>
                  <a:gd name="T1" fmla="*/ 0 h 17"/>
                  <a:gd name="T2" fmla="*/ 0 w 575"/>
                  <a:gd name="T3" fmla="*/ 0 h 17"/>
                  <a:gd name="T4" fmla="*/ 1 w 575"/>
                  <a:gd name="T5" fmla="*/ 0 h 17"/>
                  <a:gd name="T6" fmla="*/ 1 w 575"/>
                  <a:gd name="T7" fmla="*/ 0 h 17"/>
                  <a:gd name="T8" fmla="*/ 1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6" y="1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6" name="Freeform 7695">
                <a:extLst>
                  <a:ext uri="{FF2B5EF4-FFF2-40B4-BE49-F238E27FC236}">
                    <a16:creationId xmlns:a16="http://schemas.microsoft.com/office/drawing/2014/main" id="{FFDDE5D7-0BC8-15AD-CB75-48699149F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91" cy="8"/>
              </a:xfrm>
              <a:custGeom>
                <a:avLst/>
                <a:gdLst>
                  <a:gd name="T0" fmla="*/ 1 w 581"/>
                  <a:gd name="T1" fmla="*/ 0 h 33"/>
                  <a:gd name="T2" fmla="*/ 0 w 581"/>
                  <a:gd name="T3" fmla="*/ 0 h 33"/>
                  <a:gd name="T4" fmla="*/ 1 w 581"/>
                  <a:gd name="T5" fmla="*/ 0 h 33"/>
                  <a:gd name="T6" fmla="*/ 1 w 581"/>
                  <a:gd name="T7" fmla="*/ 0 h 33"/>
                  <a:gd name="T8" fmla="*/ 1 w 58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3"/>
                  <a:gd name="T17" fmla="*/ 581 w 581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81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7" name="Line 7696">
                <a:extLst>
                  <a:ext uri="{FF2B5EF4-FFF2-40B4-BE49-F238E27FC236}">
                    <a16:creationId xmlns:a16="http://schemas.microsoft.com/office/drawing/2014/main" id="{BE7DEED1-BE3C-4D11-050C-6BA111C3BC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7" y="115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8" name="Freeform 7697">
                <a:extLst>
                  <a:ext uri="{FF2B5EF4-FFF2-40B4-BE49-F238E27FC236}">
                    <a16:creationId xmlns:a16="http://schemas.microsoft.com/office/drawing/2014/main" id="{7C571B4F-607D-14A5-F3DE-E7BEA2F52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6" y="1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8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49" name="Freeform 7698">
                <a:extLst>
                  <a:ext uri="{FF2B5EF4-FFF2-40B4-BE49-F238E27FC236}">
                    <a16:creationId xmlns:a16="http://schemas.microsoft.com/office/drawing/2014/main" id="{1A9B9A7E-585A-36CD-58CA-0DCF8346A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144"/>
                <a:ext cx="288" cy="3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6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0" name="Freeform 7699">
                <a:extLst>
                  <a:ext uri="{FF2B5EF4-FFF2-40B4-BE49-F238E27FC236}">
                    <a16:creationId xmlns:a16="http://schemas.microsoft.com/office/drawing/2014/main" id="{012BC31E-7B22-081D-4D81-585451723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91" cy="8"/>
              </a:xfrm>
              <a:custGeom>
                <a:avLst/>
                <a:gdLst>
                  <a:gd name="T0" fmla="*/ 1 w 581"/>
                  <a:gd name="T1" fmla="*/ 0 h 31"/>
                  <a:gd name="T2" fmla="*/ 0 w 581"/>
                  <a:gd name="T3" fmla="*/ 0 h 31"/>
                  <a:gd name="T4" fmla="*/ 1 w 581"/>
                  <a:gd name="T5" fmla="*/ 0 h 31"/>
                  <a:gd name="T6" fmla="*/ 1 w 581"/>
                  <a:gd name="T7" fmla="*/ 0 h 31"/>
                  <a:gd name="T8" fmla="*/ 1 w 58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31"/>
                  <a:gd name="T17" fmla="*/ 581 w 58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1" name="Line 7700">
                <a:extLst>
                  <a:ext uri="{FF2B5EF4-FFF2-40B4-BE49-F238E27FC236}">
                    <a16:creationId xmlns:a16="http://schemas.microsoft.com/office/drawing/2014/main" id="{2198FC5B-D3C2-4F96-99BC-CC18DFF6D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2" name="Freeform 7701">
                <a:extLst>
                  <a:ext uri="{FF2B5EF4-FFF2-40B4-BE49-F238E27FC236}">
                    <a16:creationId xmlns:a16="http://schemas.microsoft.com/office/drawing/2014/main" id="{A3A43DAC-EA9B-EDED-0623-B7E50F31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141"/>
                <a:ext cx="286" cy="3"/>
              </a:xfrm>
              <a:custGeom>
                <a:avLst/>
                <a:gdLst>
                  <a:gd name="T0" fmla="*/ 1 w 572"/>
                  <a:gd name="T1" fmla="*/ 0 h 10"/>
                  <a:gd name="T2" fmla="*/ 0 w 572"/>
                  <a:gd name="T3" fmla="*/ 0 h 10"/>
                  <a:gd name="T4" fmla="*/ 1 w 572"/>
                  <a:gd name="T5" fmla="*/ 0 h 10"/>
                  <a:gd name="T6" fmla="*/ 1 w 572"/>
                  <a:gd name="T7" fmla="*/ 0 h 10"/>
                  <a:gd name="T8" fmla="*/ 1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3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3" name="Freeform 7702">
                <a:extLst>
                  <a:ext uri="{FF2B5EF4-FFF2-40B4-BE49-F238E27FC236}">
                    <a16:creationId xmlns:a16="http://schemas.microsoft.com/office/drawing/2014/main" id="{5872D3B3-F120-43B1-7560-E84C378D3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138"/>
                <a:ext cx="286" cy="3"/>
              </a:xfrm>
              <a:custGeom>
                <a:avLst/>
                <a:gdLst>
                  <a:gd name="T0" fmla="*/ 0 w 573"/>
                  <a:gd name="T1" fmla="*/ 0 h 11"/>
                  <a:gd name="T2" fmla="*/ 0 w 573"/>
                  <a:gd name="T3" fmla="*/ 0 h 11"/>
                  <a:gd name="T4" fmla="*/ 0 w 573"/>
                  <a:gd name="T5" fmla="*/ 0 h 11"/>
                  <a:gd name="T6" fmla="*/ 0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5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1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4" name="Freeform 7703">
                <a:extLst>
                  <a:ext uri="{FF2B5EF4-FFF2-40B4-BE49-F238E27FC236}">
                    <a16:creationId xmlns:a16="http://schemas.microsoft.com/office/drawing/2014/main" id="{E7066001-E233-A3F6-696A-6BF86481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136"/>
                <a:ext cx="287" cy="2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4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5" name="Freeform 7704">
                <a:extLst>
                  <a:ext uri="{FF2B5EF4-FFF2-40B4-BE49-F238E27FC236}">
                    <a16:creationId xmlns:a16="http://schemas.microsoft.com/office/drawing/2014/main" id="{A881A91D-F7B9-9E44-4FDE-CB485D65B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91" cy="7"/>
              </a:xfrm>
              <a:custGeom>
                <a:avLst/>
                <a:gdLst>
                  <a:gd name="T0" fmla="*/ 1 w 581"/>
                  <a:gd name="T1" fmla="*/ 0 h 29"/>
                  <a:gd name="T2" fmla="*/ 0 w 581"/>
                  <a:gd name="T3" fmla="*/ 0 h 29"/>
                  <a:gd name="T4" fmla="*/ 1 w 581"/>
                  <a:gd name="T5" fmla="*/ 0 h 29"/>
                  <a:gd name="T6" fmla="*/ 1 w 581"/>
                  <a:gd name="T7" fmla="*/ 0 h 29"/>
                  <a:gd name="T8" fmla="*/ 1 w 58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1"/>
                  <a:gd name="T16" fmla="*/ 0 h 29"/>
                  <a:gd name="T17" fmla="*/ 581 w 58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1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1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6" name="Line 7705">
                <a:extLst>
                  <a:ext uri="{FF2B5EF4-FFF2-40B4-BE49-F238E27FC236}">
                    <a16:creationId xmlns:a16="http://schemas.microsoft.com/office/drawing/2014/main" id="{57E57C3D-B7AA-6493-670E-4A73F0FA05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113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7" name="Freeform 7706">
                <a:extLst>
                  <a:ext uri="{FF2B5EF4-FFF2-40B4-BE49-F238E27FC236}">
                    <a16:creationId xmlns:a16="http://schemas.microsoft.com/office/drawing/2014/main" id="{0686D272-3C8D-240C-00DA-649A1AA21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132"/>
                <a:ext cx="288" cy="4"/>
              </a:xfrm>
              <a:custGeom>
                <a:avLst/>
                <a:gdLst>
                  <a:gd name="T0" fmla="*/ 1 w 575"/>
                  <a:gd name="T1" fmla="*/ 0 h 15"/>
                  <a:gd name="T2" fmla="*/ 0 w 575"/>
                  <a:gd name="T3" fmla="*/ 0 h 15"/>
                  <a:gd name="T4" fmla="*/ 1 w 575"/>
                  <a:gd name="T5" fmla="*/ 0 h 15"/>
                  <a:gd name="T6" fmla="*/ 1 w 575"/>
                  <a:gd name="T7" fmla="*/ 0 h 15"/>
                  <a:gd name="T8" fmla="*/ 1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7" y="1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5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8" name="Freeform 7707">
                <a:extLst>
                  <a:ext uri="{FF2B5EF4-FFF2-40B4-BE49-F238E27FC236}">
                    <a16:creationId xmlns:a16="http://schemas.microsoft.com/office/drawing/2014/main" id="{AAC45205-ECEB-112C-C016-42F565708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6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59" name="Freeform 7708">
                <a:extLst>
                  <a:ext uri="{FF2B5EF4-FFF2-40B4-BE49-F238E27FC236}">
                    <a16:creationId xmlns:a16="http://schemas.microsoft.com/office/drawing/2014/main" id="{8FC5F582-DC91-1ED8-2086-210E9440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7" y="1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0" name="Line 7709">
                <a:extLst>
                  <a:ext uri="{FF2B5EF4-FFF2-40B4-BE49-F238E27FC236}">
                    <a16:creationId xmlns:a16="http://schemas.microsoft.com/office/drawing/2014/main" id="{A98017CF-D0C2-95DA-0339-B8F799F6F0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9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1" name="Freeform 7710">
                <a:extLst>
                  <a:ext uri="{FF2B5EF4-FFF2-40B4-BE49-F238E27FC236}">
                    <a16:creationId xmlns:a16="http://schemas.microsoft.com/office/drawing/2014/main" id="{DB5CDCAD-F7B1-65C2-9E24-D87196A8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2" name="Freeform 7711">
                <a:extLst>
                  <a:ext uri="{FF2B5EF4-FFF2-40B4-BE49-F238E27FC236}">
                    <a16:creationId xmlns:a16="http://schemas.microsoft.com/office/drawing/2014/main" id="{094D90DD-0DC4-86C9-1CB5-06F61BBD2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125"/>
                <a:ext cx="286" cy="2"/>
              </a:xfrm>
              <a:custGeom>
                <a:avLst/>
                <a:gdLst>
                  <a:gd name="T0" fmla="*/ 1 w 572"/>
                  <a:gd name="T1" fmla="*/ 0 h 7"/>
                  <a:gd name="T2" fmla="*/ 0 w 572"/>
                  <a:gd name="T3" fmla="*/ 0 h 7"/>
                  <a:gd name="T4" fmla="*/ 1 w 572"/>
                  <a:gd name="T5" fmla="*/ 0 h 7"/>
                  <a:gd name="T6" fmla="*/ 1 w 572"/>
                  <a:gd name="T7" fmla="*/ 0 h 7"/>
                  <a:gd name="T8" fmla="*/ 1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3" name="Freeform 7712">
                <a:extLst>
                  <a:ext uri="{FF2B5EF4-FFF2-40B4-BE49-F238E27FC236}">
                    <a16:creationId xmlns:a16="http://schemas.microsoft.com/office/drawing/2014/main" id="{4AEA54EE-4D49-C48C-52BA-FBBC97CD2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122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4" name="Line 7713">
                <a:extLst>
                  <a:ext uri="{FF2B5EF4-FFF2-40B4-BE49-F238E27FC236}">
                    <a16:creationId xmlns:a16="http://schemas.microsoft.com/office/drawing/2014/main" id="{D7A5ADAF-5CF3-FE0D-D589-FE4990652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6" y="112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5" name="Freeform 7714">
                <a:extLst>
                  <a:ext uri="{FF2B5EF4-FFF2-40B4-BE49-F238E27FC236}">
                    <a16:creationId xmlns:a16="http://schemas.microsoft.com/office/drawing/2014/main" id="{5B8EC89C-1DB1-A98B-0731-C84F05225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8" cy="3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6" name="Line 7715">
                <a:extLst>
                  <a:ext uri="{FF2B5EF4-FFF2-40B4-BE49-F238E27FC236}">
                    <a16:creationId xmlns:a16="http://schemas.microsoft.com/office/drawing/2014/main" id="{06028060-02C9-9690-A99E-E1292EF55B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2" y="112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7" name="Freeform 7716">
                <a:extLst>
                  <a:ext uri="{FF2B5EF4-FFF2-40B4-BE49-F238E27FC236}">
                    <a16:creationId xmlns:a16="http://schemas.microsoft.com/office/drawing/2014/main" id="{6D7FD7AD-8B2D-EC5E-5468-8682F58D3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8" name="Freeform 7717">
                <a:extLst>
                  <a:ext uri="{FF2B5EF4-FFF2-40B4-BE49-F238E27FC236}">
                    <a16:creationId xmlns:a16="http://schemas.microsoft.com/office/drawing/2014/main" id="{816313CC-320D-8598-6E46-2B7AB7FF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9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69" name="Freeform 7718">
                <a:extLst>
                  <a:ext uri="{FF2B5EF4-FFF2-40B4-BE49-F238E27FC236}">
                    <a16:creationId xmlns:a16="http://schemas.microsoft.com/office/drawing/2014/main" id="{ADD56AAA-9BFB-EDDE-4B65-09CCB84FA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0" name="Line 7719">
                <a:extLst>
                  <a:ext uri="{FF2B5EF4-FFF2-40B4-BE49-F238E27FC236}">
                    <a16:creationId xmlns:a16="http://schemas.microsoft.com/office/drawing/2014/main" id="{4179495C-3945-2326-9290-E8A572568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1" name="Freeform 7720">
                <a:extLst>
                  <a:ext uri="{FF2B5EF4-FFF2-40B4-BE49-F238E27FC236}">
                    <a16:creationId xmlns:a16="http://schemas.microsoft.com/office/drawing/2014/main" id="{CC8639E2-96AB-A371-4D9D-1FA3C2BCD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17"/>
                <a:ext cx="285" cy="2"/>
              </a:xfrm>
              <a:custGeom>
                <a:avLst/>
                <a:gdLst>
                  <a:gd name="T0" fmla="*/ 0 w 571"/>
                  <a:gd name="T1" fmla="*/ 0 h 6"/>
                  <a:gd name="T2" fmla="*/ 0 w 571"/>
                  <a:gd name="T3" fmla="*/ 0 h 6"/>
                  <a:gd name="T4" fmla="*/ 0 w 571"/>
                  <a:gd name="T5" fmla="*/ 0 h 6"/>
                  <a:gd name="T6" fmla="*/ 0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2" name="Freeform 7721">
                <a:extLst>
                  <a:ext uri="{FF2B5EF4-FFF2-40B4-BE49-F238E27FC236}">
                    <a16:creationId xmlns:a16="http://schemas.microsoft.com/office/drawing/2014/main" id="{96CEBCD0-9B1F-2888-C0D7-631F21622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15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3" name="Freeform 7722">
                <a:extLst>
                  <a:ext uri="{FF2B5EF4-FFF2-40B4-BE49-F238E27FC236}">
                    <a16:creationId xmlns:a16="http://schemas.microsoft.com/office/drawing/2014/main" id="{AFE469A7-B3FD-A212-5B10-33EE2411D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8" cy="3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8" y="1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6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4" name="Line 7723">
                <a:extLst>
                  <a:ext uri="{FF2B5EF4-FFF2-40B4-BE49-F238E27FC236}">
                    <a16:creationId xmlns:a16="http://schemas.microsoft.com/office/drawing/2014/main" id="{EA548D5F-E57B-60F0-5352-608746A20F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11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5" name="Freeform 7724">
                <a:extLst>
                  <a:ext uri="{FF2B5EF4-FFF2-40B4-BE49-F238E27FC236}">
                    <a16:creationId xmlns:a16="http://schemas.microsoft.com/office/drawing/2014/main" id="{71D45F7A-1D37-6FD2-37B3-CBEAD758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114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6" name="Freeform 7725">
                <a:extLst>
                  <a:ext uri="{FF2B5EF4-FFF2-40B4-BE49-F238E27FC236}">
                    <a16:creationId xmlns:a16="http://schemas.microsoft.com/office/drawing/2014/main" id="{AB8110C0-35D2-AD6F-D3A7-DC426650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12"/>
                <a:ext cx="286" cy="2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5" y="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3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7" name="Freeform 7726">
                <a:extLst>
                  <a:ext uri="{FF2B5EF4-FFF2-40B4-BE49-F238E27FC236}">
                    <a16:creationId xmlns:a16="http://schemas.microsoft.com/office/drawing/2014/main" id="{D9DA1D5D-168B-354A-8666-C70B3AF70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8" cy="2"/>
              </a:xfrm>
              <a:custGeom>
                <a:avLst/>
                <a:gdLst>
                  <a:gd name="T0" fmla="*/ 1 w 576"/>
                  <a:gd name="T1" fmla="*/ 0 h 11"/>
                  <a:gd name="T2" fmla="*/ 0 w 576"/>
                  <a:gd name="T3" fmla="*/ 0 h 11"/>
                  <a:gd name="T4" fmla="*/ 1 w 576"/>
                  <a:gd name="T5" fmla="*/ 0 h 11"/>
                  <a:gd name="T6" fmla="*/ 1 w 576"/>
                  <a:gd name="T7" fmla="*/ 0 h 11"/>
                  <a:gd name="T8" fmla="*/ 1 w 57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1"/>
                  <a:gd name="T17" fmla="*/ 576 w 57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1">
                    <a:moveTo>
                      <a:pt x="6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8" name="Line 7727">
                <a:extLst>
                  <a:ext uri="{FF2B5EF4-FFF2-40B4-BE49-F238E27FC236}">
                    <a16:creationId xmlns:a16="http://schemas.microsoft.com/office/drawing/2014/main" id="{BBA6D873-CD72-82A0-DE31-72BAD3570F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79" name="Freeform 7728">
                <a:extLst>
                  <a:ext uri="{FF2B5EF4-FFF2-40B4-BE49-F238E27FC236}">
                    <a16:creationId xmlns:a16="http://schemas.microsoft.com/office/drawing/2014/main" id="{B690412C-76FB-349E-C08A-575DF7DB4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111"/>
                <a:ext cx="286" cy="1"/>
              </a:xfrm>
              <a:custGeom>
                <a:avLst/>
                <a:gdLst>
                  <a:gd name="T0" fmla="*/ 0 w 573"/>
                  <a:gd name="T1" fmla="*/ 0 h 6"/>
                  <a:gd name="T2" fmla="*/ 0 w 573"/>
                  <a:gd name="T3" fmla="*/ 0 h 6"/>
                  <a:gd name="T4" fmla="*/ 0 w 573"/>
                  <a:gd name="T5" fmla="*/ 0 h 6"/>
                  <a:gd name="T6" fmla="*/ 0 w 573"/>
                  <a:gd name="T7" fmla="*/ 0 h 6"/>
                  <a:gd name="T8" fmla="*/ 0 w 5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6"/>
                  <a:gd name="T17" fmla="*/ 573 w 5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0" name="Freeform 7729">
                <a:extLst>
                  <a:ext uri="{FF2B5EF4-FFF2-40B4-BE49-F238E27FC236}">
                    <a16:creationId xmlns:a16="http://schemas.microsoft.com/office/drawing/2014/main" id="{08358E08-2FE3-D373-0FB3-4DC74BC8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1" name="Freeform 7730">
                <a:extLst>
                  <a:ext uri="{FF2B5EF4-FFF2-40B4-BE49-F238E27FC236}">
                    <a16:creationId xmlns:a16="http://schemas.microsoft.com/office/drawing/2014/main" id="{3D505D2B-D32F-3B04-354C-955B08F99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8" cy="3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7" y="1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2" name="Line 7731">
                <a:extLst>
                  <a:ext uri="{FF2B5EF4-FFF2-40B4-BE49-F238E27FC236}">
                    <a16:creationId xmlns:a16="http://schemas.microsoft.com/office/drawing/2014/main" id="{16080EB7-9DA8-59F0-8FBA-B4A4E59C9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8" y="111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3" name="Freeform 7732">
                <a:extLst>
                  <a:ext uri="{FF2B5EF4-FFF2-40B4-BE49-F238E27FC236}">
                    <a16:creationId xmlns:a16="http://schemas.microsoft.com/office/drawing/2014/main" id="{2B4701CF-CD50-DD88-1BD7-ED03A64F9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108"/>
                <a:ext cx="286" cy="2"/>
              </a:xfrm>
              <a:custGeom>
                <a:avLst/>
                <a:gdLst>
                  <a:gd name="T0" fmla="*/ 1 w 571"/>
                  <a:gd name="T1" fmla="*/ 0 h 6"/>
                  <a:gd name="T2" fmla="*/ 0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1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4" name="Freeform 7733">
                <a:extLst>
                  <a:ext uri="{FF2B5EF4-FFF2-40B4-BE49-F238E27FC236}">
                    <a16:creationId xmlns:a16="http://schemas.microsoft.com/office/drawing/2014/main" id="{DCDA1BB1-DB04-F3AA-DCCA-B111628EA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07"/>
                <a:ext cx="285" cy="1"/>
              </a:xfrm>
              <a:custGeom>
                <a:avLst/>
                <a:gdLst>
                  <a:gd name="T0" fmla="*/ 0 w 571"/>
                  <a:gd name="T1" fmla="*/ 0 h 5"/>
                  <a:gd name="T2" fmla="*/ 0 w 571"/>
                  <a:gd name="T3" fmla="*/ 0 h 5"/>
                  <a:gd name="T4" fmla="*/ 0 w 571"/>
                  <a:gd name="T5" fmla="*/ 0 h 5"/>
                  <a:gd name="T6" fmla="*/ 0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5" name="Freeform 7734">
                <a:extLst>
                  <a:ext uri="{FF2B5EF4-FFF2-40B4-BE49-F238E27FC236}">
                    <a16:creationId xmlns:a16="http://schemas.microsoft.com/office/drawing/2014/main" id="{3DF3BC86-ED9C-39F2-CCB0-B94E7219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7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6" name="Line 7735">
                <a:extLst>
                  <a:ext uri="{FF2B5EF4-FFF2-40B4-BE49-F238E27FC236}">
                    <a16:creationId xmlns:a16="http://schemas.microsoft.com/office/drawing/2014/main" id="{7A691E45-47C2-9088-1A58-E453942EF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5" y="110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7" name="Freeform 7736">
                <a:extLst>
                  <a:ext uri="{FF2B5EF4-FFF2-40B4-BE49-F238E27FC236}">
                    <a16:creationId xmlns:a16="http://schemas.microsoft.com/office/drawing/2014/main" id="{EFE11FC3-7418-36EF-97B1-C3F1E7822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106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8" name="Freeform 7737">
                <a:extLst>
                  <a:ext uri="{FF2B5EF4-FFF2-40B4-BE49-F238E27FC236}">
                    <a16:creationId xmlns:a16="http://schemas.microsoft.com/office/drawing/2014/main" id="{CB42E318-EF8B-D785-3F95-DD03C880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89" name="Freeform 7738">
                <a:extLst>
                  <a:ext uri="{FF2B5EF4-FFF2-40B4-BE49-F238E27FC236}">
                    <a16:creationId xmlns:a16="http://schemas.microsoft.com/office/drawing/2014/main" id="{BEDDDEFE-4665-9CBE-1A64-8BEE05C5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9" y="9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9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0" name="Line 7739">
                <a:extLst>
                  <a:ext uri="{FF2B5EF4-FFF2-40B4-BE49-F238E27FC236}">
                    <a16:creationId xmlns:a16="http://schemas.microsoft.com/office/drawing/2014/main" id="{7BB1856D-2053-29F3-40CA-A922F208B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1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1" name="Freeform 7740">
                <a:extLst>
                  <a:ext uri="{FF2B5EF4-FFF2-40B4-BE49-F238E27FC236}">
                    <a16:creationId xmlns:a16="http://schemas.microsoft.com/office/drawing/2014/main" id="{590844BF-5D90-3B6C-9DE1-06470E9CE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2" name="Freeform 7741">
                <a:extLst>
                  <a:ext uri="{FF2B5EF4-FFF2-40B4-BE49-F238E27FC236}">
                    <a16:creationId xmlns:a16="http://schemas.microsoft.com/office/drawing/2014/main" id="{A12A8905-38BF-AD8C-0277-8E04B72B8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10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3" name="Freeform 7742">
                <a:extLst>
                  <a:ext uri="{FF2B5EF4-FFF2-40B4-BE49-F238E27FC236}">
                    <a16:creationId xmlns:a16="http://schemas.microsoft.com/office/drawing/2014/main" id="{48A59C82-F3D0-C185-0613-183D5E26E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8" cy="2"/>
              </a:xfrm>
              <a:custGeom>
                <a:avLst/>
                <a:gdLst>
                  <a:gd name="T0" fmla="*/ 1 w 575"/>
                  <a:gd name="T1" fmla="*/ 0 h 10"/>
                  <a:gd name="T2" fmla="*/ 0 w 575"/>
                  <a:gd name="T3" fmla="*/ 0 h 10"/>
                  <a:gd name="T4" fmla="*/ 1 w 575"/>
                  <a:gd name="T5" fmla="*/ 0 h 10"/>
                  <a:gd name="T6" fmla="*/ 1 w 575"/>
                  <a:gd name="T7" fmla="*/ 0 h 10"/>
                  <a:gd name="T8" fmla="*/ 1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6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4" name="Line 7743">
                <a:extLst>
                  <a:ext uri="{FF2B5EF4-FFF2-40B4-BE49-F238E27FC236}">
                    <a16:creationId xmlns:a16="http://schemas.microsoft.com/office/drawing/2014/main" id="{1B1FACB7-2C7D-CA51-30C8-9336EED4C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7" y="11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5" name="Freeform 7744">
                <a:extLst>
                  <a:ext uri="{FF2B5EF4-FFF2-40B4-BE49-F238E27FC236}">
                    <a16:creationId xmlns:a16="http://schemas.microsoft.com/office/drawing/2014/main" id="{04510243-5A6D-A725-156D-0CB02100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01"/>
                <a:ext cx="286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1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6" name="Freeform 7745">
                <a:extLst>
                  <a:ext uri="{FF2B5EF4-FFF2-40B4-BE49-F238E27FC236}">
                    <a16:creationId xmlns:a16="http://schemas.microsoft.com/office/drawing/2014/main" id="{691AE44F-8EA1-0CDE-F433-D07EB3C77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101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7" name="Freeform 7746">
                <a:extLst>
                  <a:ext uri="{FF2B5EF4-FFF2-40B4-BE49-F238E27FC236}">
                    <a16:creationId xmlns:a16="http://schemas.microsoft.com/office/drawing/2014/main" id="{0441B136-CA5C-4441-0F13-1CB55218B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100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8" name="Freeform 7747">
                <a:extLst>
                  <a:ext uri="{FF2B5EF4-FFF2-40B4-BE49-F238E27FC236}">
                    <a16:creationId xmlns:a16="http://schemas.microsoft.com/office/drawing/2014/main" id="{1EAAD985-B4CE-54AA-276E-02DE0616D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99" name="Line 7748">
                <a:extLst>
                  <a:ext uri="{FF2B5EF4-FFF2-40B4-BE49-F238E27FC236}">
                    <a16:creationId xmlns:a16="http://schemas.microsoft.com/office/drawing/2014/main" id="{787054ED-A005-1971-7465-87EFA0C77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4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0" name="Freeform 7749">
                <a:extLst>
                  <a:ext uri="{FF2B5EF4-FFF2-40B4-BE49-F238E27FC236}">
                    <a16:creationId xmlns:a16="http://schemas.microsoft.com/office/drawing/2014/main" id="{BFD4804F-25DF-B00B-4BEC-D38577D8F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1" name="Freeform 7750">
                <a:extLst>
                  <a:ext uri="{FF2B5EF4-FFF2-40B4-BE49-F238E27FC236}">
                    <a16:creationId xmlns:a16="http://schemas.microsoft.com/office/drawing/2014/main" id="{EB782E71-2C0A-BDB2-BD03-34A8087F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098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2" name="Freeform 7751">
                <a:extLst>
                  <a:ext uri="{FF2B5EF4-FFF2-40B4-BE49-F238E27FC236}">
                    <a16:creationId xmlns:a16="http://schemas.microsoft.com/office/drawing/2014/main" id="{45CE701F-4448-840E-63C1-F76B4DBE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3" name="Line 7752">
                <a:extLst>
                  <a:ext uri="{FF2B5EF4-FFF2-40B4-BE49-F238E27FC236}">
                    <a16:creationId xmlns:a16="http://schemas.microsoft.com/office/drawing/2014/main" id="{4E7148D8-38EC-3349-EE47-D8C98AB5B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0" y="10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4" name="Freeform 7753">
                <a:extLst>
                  <a:ext uri="{FF2B5EF4-FFF2-40B4-BE49-F238E27FC236}">
                    <a16:creationId xmlns:a16="http://schemas.microsoft.com/office/drawing/2014/main" id="{BD87418B-8C92-18E6-76D9-F1882E540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097"/>
                <a:ext cx="286" cy="1"/>
              </a:xfrm>
              <a:custGeom>
                <a:avLst/>
                <a:gdLst>
                  <a:gd name="T0" fmla="*/ 1 w 571"/>
                  <a:gd name="T1" fmla="*/ 0 h 3"/>
                  <a:gd name="T2" fmla="*/ 0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1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5" name="Freeform 7754">
                <a:extLst>
                  <a:ext uri="{FF2B5EF4-FFF2-40B4-BE49-F238E27FC236}">
                    <a16:creationId xmlns:a16="http://schemas.microsoft.com/office/drawing/2014/main" id="{79860596-3E6C-960A-DC0C-AE4824B4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9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6" name="Freeform 7755">
                <a:extLst>
                  <a:ext uri="{FF2B5EF4-FFF2-40B4-BE49-F238E27FC236}">
                    <a16:creationId xmlns:a16="http://schemas.microsoft.com/office/drawing/2014/main" id="{54629D9D-493B-8747-7D13-2397884F9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7" name="Freeform 7756">
                <a:extLst>
                  <a:ext uri="{FF2B5EF4-FFF2-40B4-BE49-F238E27FC236}">
                    <a16:creationId xmlns:a16="http://schemas.microsoft.com/office/drawing/2014/main" id="{952DAD14-D7D9-12CB-5F0B-0A444F81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8" name="Line 7757">
                <a:extLst>
                  <a:ext uri="{FF2B5EF4-FFF2-40B4-BE49-F238E27FC236}">
                    <a16:creationId xmlns:a16="http://schemas.microsoft.com/office/drawing/2014/main" id="{5D604EEC-E2BB-5527-D7FD-5F1A9D3775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6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09" name="Freeform 7758">
                <a:extLst>
                  <a:ext uri="{FF2B5EF4-FFF2-40B4-BE49-F238E27FC236}">
                    <a16:creationId xmlns:a16="http://schemas.microsoft.com/office/drawing/2014/main" id="{B6703D1B-C81B-B8B9-C8A1-7A3AAC36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095"/>
                <a:ext cx="285" cy="1"/>
              </a:xfrm>
              <a:custGeom>
                <a:avLst/>
                <a:gdLst>
                  <a:gd name="T0" fmla="*/ 0 w 572"/>
                  <a:gd name="T1" fmla="*/ 1 h 2"/>
                  <a:gd name="T2" fmla="*/ 0 w 572"/>
                  <a:gd name="T3" fmla="*/ 0 h 2"/>
                  <a:gd name="T4" fmla="*/ 0 w 572"/>
                  <a:gd name="T5" fmla="*/ 0 h 2"/>
                  <a:gd name="T6" fmla="*/ 0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0" name="Freeform 7759">
                <a:extLst>
                  <a:ext uri="{FF2B5EF4-FFF2-40B4-BE49-F238E27FC236}">
                    <a16:creationId xmlns:a16="http://schemas.microsoft.com/office/drawing/2014/main" id="{91BCC55D-EFAF-4978-EB33-03FCB1372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095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1" name="Freeform 7760">
                <a:extLst>
                  <a:ext uri="{FF2B5EF4-FFF2-40B4-BE49-F238E27FC236}">
                    <a16:creationId xmlns:a16="http://schemas.microsoft.com/office/drawing/2014/main" id="{BA8C033F-F05A-E72E-246B-016E72D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2" name="Freeform 7761">
                <a:extLst>
                  <a:ext uri="{FF2B5EF4-FFF2-40B4-BE49-F238E27FC236}">
                    <a16:creationId xmlns:a16="http://schemas.microsoft.com/office/drawing/2014/main" id="{BC7518D8-9381-4628-B35E-218C2F6A8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9" cy="2"/>
              </a:xfrm>
              <a:custGeom>
                <a:avLst/>
                <a:gdLst>
                  <a:gd name="T0" fmla="*/ 1 w 577"/>
                  <a:gd name="T1" fmla="*/ 0 h 7"/>
                  <a:gd name="T2" fmla="*/ 0 w 577"/>
                  <a:gd name="T3" fmla="*/ 0 h 7"/>
                  <a:gd name="T4" fmla="*/ 1 w 577"/>
                  <a:gd name="T5" fmla="*/ 0 h 7"/>
                  <a:gd name="T6" fmla="*/ 1 w 577"/>
                  <a:gd name="T7" fmla="*/ 0 h 7"/>
                  <a:gd name="T8" fmla="*/ 1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8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3" name="Line 7762">
                <a:extLst>
                  <a:ext uri="{FF2B5EF4-FFF2-40B4-BE49-F238E27FC236}">
                    <a16:creationId xmlns:a16="http://schemas.microsoft.com/office/drawing/2014/main" id="{97C95C64-57DF-D4F2-BCB8-7516C765ED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2" y="109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4" name="Freeform 7763">
                <a:extLst>
                  <a:ext uri="{FF2B5EF4-FFF2-40B4-BE49-F238E27FC236}">
                    <a16:creationId xmlns:a16="http://schemas.microsoft.com/office/drawing/2014/main" id="{064C8418-7C8E-C02D-C540-41BB496E5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093"/>
                <a:ext cx="287" cy="1"/>
              </a:xfrm>
              <a:custGeom>
                <a:avLst/>
                <a:gdLst>
                  <a:gd name="T0" fmla="*/ 1 w 573"/>
                  <a:gd name="T1" fmla="*/ 0 h 3"/>
                  <a:gd name="T2" fmla="*/ 0 w 573"/>
                  <a:gd name="T3" fmla="*/ 0 h 3"/>
                  <a:gd name="T4" fmla="*/ 1 w 573"/>
                  <a:gd name="T5" fmla="*/ 0 h 3"/>
                  <a:gd name="T6" fmla="*/ 1 w 573"/>
                  <a:gd name="T7" fmla="*/ 0 h 3"/>
                  <a:gd name="T8" fmla="*/ 1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5" name="Freeform 7764">
                <a:extLst>
                  <a:ext uri="{FF2B5EF4-FFF2-40B4-BE49-F238E27FC236}">
                    <a16:creationId xmlns:a16="http://schemas.microsoft.com/office/drawing/2014/main" id="{0C9B51DE-B7AF-0BF2-5908-D5487B70D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6" name="Freeform 7765">
                <a:extLst>
                  <a:ext uri="{FF2B5EF4-FFF2-40B4-BE49-F238E27FC236}">
                    <a16:creationId xmlns:a16="http://schemas.microsoft.com/office/drawing/2014/main" id="{47C80BCA-71B6-D90A-BB3C-BB50759A5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8" cy="1"/>
              </a:xfrm>
              <a:custGeom>
                <a:avLst/>
                <a:gdLst>
                  <a:gd name="T0" fmla="*/ 1 w 575"/>
                  <a:gd name="T1" fmla="*/ 0 h 5"/>
                  <a:gd name="T2" fmla="*/ 0 w 575"/>
                  <a:gd name="T3" fmla="*/ 0 h 5"/>
                  <a:gd name="T4" fmla="*/ 1 w 575"/>
                  <a:gd name="T5" fmla="*/ 0 h 5"/>
                  <a:gd name="T6" fmla="*/ 1 w 575"/>
                  <a:gd name="T7" fmla="*/ 0 h 5"/>
                  <a:gd name="T8" fmla="*/ 1 w 57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5"/>
                  <a:gd name="T17" fmla="*/ 575 w 57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5">
                    <a:moveTo>
                      <a:pt x="7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7" name="Line 7766">
                <a:extLst>
                  <a:ext uri="{FF2B5EF4-FFF2-40B4-BE49-F238E27FC236}">
                    <a16:creationId xmlns:a16="http://schemas.microsoft.com/office/drawing/2014/main" id="{55B783AF-6E16-590F-F01E-A1A040CEE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8" name="Freeform 7767">
                <a:extLst>
                  <a:ext uri="{FF2B5EF4-FFF2-40B4-BE49-F238E27FC236}">
                    <a16:creationId xmlns:a16="http://schemas.microsoft.com/office/drawing/2014/main" id="{BA641703-355F-992C-6E4F-A0803E10A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19" name="Freeform 7768">
                <a:extLst>
                  <a:ext uri="{FF2B5EF4-FFF2-40B4-BE49-F238E27FC236}">
                    <a16:creationId xmlns:a16="http://schemas.microsoft.com/office/drawing/2014/main" id="{608687E2-2A70-3E16-6887-142AFEEA7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1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0" name="Freeform 7769">
                <a:extLst>
                  <a:ext uri="{FF2B5EF4-FFF2-40B4-BE49-F238E27FC236}">
                    <a16:creationId xmlns:a16="http://schemas.microsoft.com/office/drawing/2014/main" id="{07C8DB54-AB3D-39DA-5A86-B78DB539B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091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1" name="Freeform 7770">
                <a:extLst>
                  <a:ext uri="{FF2B5EF4-FFF2-40B4-BE49-F238E27FC236}">
                    <a16:creationId xmlns:a16="http://schemas.microsoft.com/office/drawing/2014/main" id="{53EFAD61-16C7-AD60-B957-0D33524A7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7" cy="2"/>
              </a:xfrm>
              <a:custGeom>
                <a:avLst/>
                <a:gdLst>
                  <a:gd name="T0" fmla="*/ 0 w 576"/>
                  <a:gd name="T1" fmla="*/ 0 h 7"/>
                  <a:gd name="T2" fmla="*/ 0 w 576"/>
                  <a:gd name="T3" fmla="*/ 0 h 7"/>
                  <a:gd name="T4" fmla="*/ 0 w 576"/>
                  <a:gd name="T5" fmla="*/ 0 h 7"/>
                  <a:gd name="T6" fmla="*/ 0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8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2" name="Line 7771">
                <a:extLst>
                  <a:ext uri="{FF2B5EF4-FFF2-40B4-BE49-F238E27FC236}">
                    <a16:creationId xmlns:a16="http://schemas.microsoft.com/office/drawing/2014/main" id="{B4156DE0-1964-4D9E-2321-7DB2048E4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3" name="Freeform 7772">
                <a:extLst>
                  <a:ext uri="{FF2B5EF4-FFF2-40B4-BE49-F238E27FC236}">
                    <a16:creationId xmlns:a16="http://schemas.microsoft.com/office/drawing/2014/main" id="{415E25EA-B0B2-FEF4-0788-64933EED2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4" name="Freeform 7773">
                <a:extLst>
                  <a:ext uri="{FF2B5EF4-FFF2-40B4-BE49-F238E27FC236}">
                    <a16:creationId xmlns:a16="http://schemas.microsoft.com/office/drawing/2014/main" id="{5B7FDAA1-86BA-B5A1-F26B-A4B7183CA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5" name="Freeform 7774">
                <a:extLst>
                  <a:ext uri="{FF2B5EF4-FFF2-40B4-BE49-F238E27FC236}">
                    <a16:creationId xmlns:a16="http://schemas.microsoft.com/office/drawing/2014/main" id="{81194DD4-2346-96BE-F785-9B7F9CD3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89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6" name="Freeform 7775">
                <a:extLst>
                  <a:ext uri="{FF2B5EF4-FFF2-40B4-BE49-F238E27FC236}">
                    <a16:creationId xmlns:a16="http://schemas.microsoft.com/office/drawing/2014/main" id="{4A949812-631A-822B-4798-8BBE5E45F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9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7" name="Line 7776">
                <a:extLst>
                  <a:ext uri="{FF2B5EF4-FFF2-40B4-BE49-F238E27FC236}">
                    <a16:creationId xmlns:a16="http://schemas.microsoft.com/office/drawing/2014/main" id="{29411914-8DAA-02E3-DD81-48CA6A22D9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1" y="108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8" name="Freeform 7777">
                <a:extLst>
                  <a:ext uri="{FF2B5EF4-FFF2-40B4-BE49-F238E27FC236}">
                    <a16:creationId xmlns:a16="http://schemas.microsoft.com/office/drawing/2014/main" id="{1A3655FA-6222-2F6A-7305-E545A82D6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29" name="Freeform 7778">
                <a:extLst>
                  <a:ext uri="{FF2B5EF4-FFF2-40B4-BE49-F238E27FC236}">
                    <a16:creationId xmlns:a16="http://schemas.microsoft.com/office/drawing/2014/main" id="{8E2E02B9-B33A-B7FD-3DB2-CC3B3EBC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089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0" name="Freeform 7779">
                <a:extLst>
                  <a:ext uri="{FF2B5EF4-FFF2-40B4-BE49-F238E27FC236}">
                    <a16:creationId xmlns:a16="http://schemas.microsoft.com/office/drawing/2014/main" id="{B315C5F5-93FD-E57A-40B2-ECC74E72F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088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1" name="Freeform 7780">
                <a:extLst>
                  <a:ext uri="{FF2B5EF4-FFF2-40B4-BE49-F238E27FC236}">
                    <a16:creationId xmlns:a16="http://schemas.microsoft.com/office/drawing/2014/main" id="{D1E9A6D5-05CD-E209-41F1-28A690D2E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2" name="Freeform 7781">
                <a:extLst>
                  <a:ext uri="{FF2B5EF4-FFF2-40B4-BE49-F238E27FC236}">
                    <a16:creationId xmlns:a16="http://schemas.microsoft.com/office/drawing/2014/main" id="{1930E086-0C82-6C82-0678-D5B4290C4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7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3" name="Line 7782">
                <a:extLst>
                  <a:ext uri="{FF2B5EF4-FFF2-40B4-BE49-F238E27FC236}">
                    <a16:creationId xmlns:a16="http://schemas.microsoft.com/office/drawing/2014/main" id="{7B6E0BBE-D20F-01E1-360C-AF35F76F3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6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4" name="Freeform 7783">
                <a:extLst>
                  <a:ext uri="{FF2B5EF4-FFF2-40B4-BE49-F238E27FC236}">
                    <a16:creationId xmlns:a16="http://schemas.microsoft.com/office/drawing/2014/main" id="{290F1160-A0A1-A9E9-65F3-A74B59889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5" name="Freeform 7784">
                <a:extLst>
                  <a:ext uri="{FF2B5EF4-FFF2-40B4-BE49-F238E27FC236}">
                    <a16:creationId xmlns:a16="http://schemas.microsoft.com/office/drawing/2014/main" id="{F4A0AF87-42EA-7CE1-4E0D-53A58C44B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087"/>
                <a:ext cx="286" cy="1"/>
              </a:xfrm>
              <a:custGeom>
                <a:avLst/>
                <a:gdLst>
                  <a:gd name="T0" fmla="*/ 1 w 572"/>
                  <a:gd name="T1" fmla="*/ 1 h 2"/>
                  <a:gd name="T2" fmla="*/ 0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1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6" name="Freeform 7785">
                <a:extLst>
                  <a:ext uri="{FF2B5EF4-FFF2-40B4-BE49-F238E27FC236}">
                    <a16:creationId xmlns:a16="http://schemas.microsoft.com/office/drawing/2014/main" id="{9763B91E-C3CD-6DA3-6795-BAC1128DF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7" name="Freeform 7786">
                <a:extLst>
                  <a:ext uri="{FF2B5EF4-FFF2-40B4-BE49-F238E27FC236}">
                    <a16:creationId xmlns:a16="http://schemas.microsoft.com/office/drawing/2014/main" id="{D736D794-5BB1-6327-3E6D-CB1D66757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8" cy="1"/>
              </a:xfrm>
              <a:custGeom>
                <a:avLst/>
                <a:gdLst>
                  <a:gd name="T0" fmla="*/ 1 w 576"/>
                  <a:gd name="T1" fmla="*/ 0 h 3"/>
                  <a:gd name="T2" fmla="*/ 0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1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9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8" name="Line 7787">
                <a:extLst>
                  <a:ext uri="{FF2B5EF4-FFF2-40B4-BE49-F238E27FC236}">
                    <a16:creationId xmlns:a16="http://schemas.microsoft.com/office/drawing/2014/main" id="{5FB6920A-3100-B10E-0469-A9D6CFE4CF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2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39" name="Freeform 7788">
                <a:extLst>
                  <a:ext uri="{FF2B5EF4-FFF2-40B4-BE49-F238E27FC236}">
                    <a16:creationId xmlns:a16="http://schemas.microsoft.com/office/drawing/2014/main" id="{2F42D8AC-1809-C66B-E905-A52EA6A40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087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0" name="Freeform 7789">
                <a:extLst>
                  <a:ext uri="{FF2B5EF4-FFF2-40B4-BE49-F238E27FC236}">
                    <a16:creationId xmlns:a16="http://schemas.microsoft.com/office/drawing/2014/main" id="{ED988677-D1A1-AA3B-680D-CDF033DA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1087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1" name="Freeform 7790">
                <a:extLst>
                  <a:ext uri="{FF2B5EF4-FFF2-40B4-BE49-F238E27FC236}">
                    <a16:creationId xmlns:a16="http://schemas.microsoft.com/office/drawing/2014/main" id="{C95F8D62-43DC-E453-9936-6D1DAC4BC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6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2" name="Freeform 7791">
                <a:extLst>
                  <a:ext uri="{FF2B5EF4-FFF2-40B4-BE49-F238E27FC236}">
                    <a16:creationId xmlns:a16="http://schemas.microsoft.com/office/drawing/2014/main" id="{9D3336C8-6EC9-A365-CAB4-71EB5758D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3" name="Line 7792">
                <a:extLst>
                  <a:ext uri="{FF2B5EF4-FFF2-40B4-BE49-F238E27FC236}">
                    <a16:creationId xmlns:a16="http://schemas.microsoft.com/office/drawing/2014/main" id="{EF3CFF64-03B0-9463-FE9E-C1E792F7B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108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4" name="Freeform 7793">
                <a:extLst>
                  <a:ext uri="{FF2B5EF4-FFF2-40B4-BE49-F238E27FC236}">
                    <a16:creationId xmlns:a16="http://schemas.microsoft.com/office/drawing/2014/main" id="{6636AEE3-C4F5-6480-8B09-87149D651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086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5" name="Freeform 7794">
                <a:extLst>
                  <a:ext uri="{FF2B5EF4-FFF2-40B4-BE49-F238E27FC236}">
                    <a16:creationId xmlns:a16="http://schemas.microsoft.com/office/drawing/2014/main" id="{D52485DA-646D-A863-5285-DC7DF331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86"/>
                <a:ext cx="286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6" name="Freeform 7795">
                <a:extLst>
                  <a:ext uri="{FF2B5EF4-FFF2-40B4-BE49-F238E27FC236}">
                    <a16:creationId xmlns:a16="http://schemas.microsoft.com/office/drawing/2014/main" id="{3E5E0908-488D-65EF-3A47-D4A2BAE63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7" name="Freeform 7796">
                <a:extLst>
                  <a:ext uri="{FF2B5EF4-FFF2-40B4-BE49-F238E27FC236}">
                    <a16:creationId xmlns:a16="http://schemas.microsoft.com/office/drawing/2014/main" id="{FC48D867-80D7-E7CD-342C-66FAB9AF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7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8" name="Line 7797">
                <a:extLst>
                  <a:ext uri="{FF2B5EF4-FFF2-40B4-BE49-F238E27FC236}">
                    <a16:creationId xmlns:a16="http://schemas.microsoft.com/office/drawing/2014/main" id="{31CF790B-3A38-3EC5-FFE9-640321DF7D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4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49" name="Freeform 7798">
                <a:extLst>
                  <a:ext uri="{FF2B5EF4-FFF2-40B4-BE49-F238E27FC236}">
                    <a16:creationId xmlns:a16="http://schemas.microsoft.com/office/drawing/2014/main" id="{64C61737-C896-E193-5E65-B4BEC82EC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85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0" name="Freeform 7799">
                <a:extLst>
                  <a:ext uri="{FF2B5EF4-FFF2-40B4-BE49-F238E27FC236}">
                    <a16:creationId xmlns:a16="http://schemas.microsoft.com/office/drawing/2014/main" id="{E2654DF4-074E-2F12-13B2-45EDAA699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1085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4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1" name="Freeform 7800">
                <a:extLst>
                  <a:ext uri="{FF2B5EF4-FFF2-40B4-BE49-F238E27FC236}">
                    <a16:creationId xmlns:a16="http://schemas.microsoft.com/office/drawing/2014/main" id="{3668E044-E55A-472A-1014-5D92EB246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084"/>
                <a:ext cx="288" cy="1"/>
              </a:xfrm>
              <a:custGeom>
                <a:avLst/>
                <a:gdLst>
                  <a:gd name="T0" fmla="*/ 1 w 576"/>
                  <a:gd name="T1" fmla="*/ 1 h 2"/>
                  <a:gd name="T2" fmla="*/ 0 w 576"/>
                  <a:gd name="T3" fmla="*/ 0 h 2"/>
                  <a:gd name="T4" fmla="*/ 1 w 576"/>
                  <a:gd name="T5" fmla="*/ 0 h 2"/>
                  <a:gd name="T6" fmla="*/ 1 w 576"/>
                  <a:gd name="T7" fmla="*/ 1 h 2"/>
                  <a:gd name="T8" fmla="*/ 1 w 576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2"/>
                  <a:gd name="T17" fmla="*/ 576 w 576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2" name="Line 7801">
                <a:extLst>
                  <a:ext uri="{FF2B5EF4-FFF2-40B4-BE49-F238E27FC236}">
                    <a16:creationId xmlns:a16="http://schemas.microsoft.com/office/drawing/2014/main" id="{A333680F-EA54-9DD6-7065-187A89CA9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0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3" name="Freeform 7802">
                <a:extLst>
                  <a:ext uri="{FF2B5EF4-FFF2-40B4-BE49-F238E27FC236}">
                    <a16:creationId xmlns:a16="http://schemas.microsoft.com/office/drawing/2014/main" id="{46F89A59-8022-C3DC-471C-9C68E49F8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4" name="Line 7803">
                <a:extLst>
                  <a:ext uri="{FF2B5EF4-FFF2-40B4-BE49-F238E27FC236}">
                    <a16:creationId xmlns:a16="http://schemas.microsoft.com/office/drawing/2014/main" id="{4BB186DD-0773-5295-C79A-AC292D96E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6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5" name="Freeform 7804">
                <a:extLst>
                  <a:ext uri="{FF2B5EF4-FFF2-40B4-BE49-F238E27FC236}">
                    <a16:creationId xmlns:a16="http://schemas.microsoft.com/office/drawing/2014/main" id="{9A8EE6B9-0598-7B43-9129-CE8C7D523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6" name="Line 7805">
                <a:extLst>
                  <a:ext uri="{FF2B5EF4-FFF2-40B4-BE49-F238E27FC236}">
                    <a16:creationId xmlns:a16="http://schemas.microsoft.com/office/drawing/2014/main" id="{49EAB840-77F8-B686-A746-EECA6DB68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71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7" name="Freeform 7806">
                <a:extLst>
                  <a:ext uri="{FF2B5EF4-FFF2-40B4-BE49-F238E27FC236}">
                    <a16:creationId xmlns:a16="http://schemas.microsoft.com/office/drawing/2014/main" id="{3200FA6B-632A-7060-AFB1-45D973091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30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4" y="3"/>
                    </a:lnTo>
                    <a:lnTo>
                      <a:pt x="295" y="5"/>
                    </a:lnTo>
                    <a:lnTo>
                      <a:pt x="288" y="8"/>
                    </a:lnTo>
                    <a:lnTo>
                      <a:pt x="279" y="11"/>
                    </a:lnTo>
                    <a:lnTo>
                      <a:pt x="272" y="16"/>
                    </a:lnTo>
                    <a:lnTo>
                      <a:pt x="263" y="20"/>
                    </a:lnTo>
                    <a:lnTo>
                      <a:pt x="255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6" y="62"/>
                    </a:lnTo>
                    <a:lnTo>
                      <a:pt x="209" y="72"/>
                    </a:lnTo>
                    <a:lnTo>
                      <a:pt x="201" y="81"/>
                    </a:lnTo>
                    <a:lnTo>
                      <a:pt x="194" y="91"/>
                    </a:lnTo>
                    <a:lnTo>
                      <a:pt x="187" y="102"/>
                    </a:lnTo>
                    <a:lnTo>
                      <a:pt x="179" y="113"/>
                    </a:lnTo>
                    <a:lnTo>
                      <a:pt x="173" y="124"/>
                    </a:lnTo>
                    <a:lnTo>
                      <a:pt x="165" y="137"/>
                    </a:lnTo>
                    <a:lnTo>
                      <a:pt x="159" y="150"/>
                    </a:lnTo>
                    <a:lnTo>
                      <a:pt x="152" y="163"/>
                    </a:lnTo>
                    <a:lnTo>
                      <a:pt x="146" y="177"/>
                    </a:lnTo>
                    <a:lnTo>
                      <a:pt x="133" y="206"/>
                    </a:lnTo>
                    <a:lnTo>
                      <a:pt x="120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6" y="340"/>
                    </a:lnTo>
                    <a:lnTo>
                      <a:pt x="76" y="377"/>
                    </a:lnTo>
                    <a:lnTo>
                      <a:pt x="66" y="417"/>
                    </a:lnTo>
                    <a:lnTo>
                      <a:pt x="56" y="457"/>
                    </a:lnTo>
                    <a:lnTo>
                      <a:pt x="49" y="500"/>
                    </a:lnTo>
                    <a:lnTo>
                      <a:pt x="41" y="543"/>
                    </a:lnTo>
                    <a:lnTo>
                      <a:pt x="33" y="588"/>
                    </a:lnTo>
                    <a:lnTo>
                      <a:pt x="27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7" y="828"/>
                    </a:lnTo>
                    <a:lnTo>
                      <a:pt x="4" y="879"/>
                    </a:lnTo>
                    <a:lnTo>
                      <a:pt x="2" y="931"/>
                    </a:lnTo>
                    <a:lnTo>
                      <a:pt x="1" y="984"/>
                    </a:lnTo>
                    <a:lnTo>
                      <a:pt x="0" y="1038"/>
                    </a:lnTo>
                    <a:lnTo>
                      <a:pt x="1" y="1091"/>
                    </a:lnTo>
                    <a:lnTo>
                      <a:pt x="2" y="1143"/>
                    </a:lnTo>
                    <a:lnTo>
                      <a:pt x="4" y="1195"/>
                    </a:lnTo>
                    <a:lnTo>
                      <a:pt x="7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7" y="1441"/>
                    </a:lnTo>
                    <a:lnTo>
                      <a:pt x="33" y="1488"/>
                    </a:lnTo>
                    <a:lnTo>
                      <a:pt x="41" y="1533"/>
                    </a:lnTo>
                    <a:lnTo>
                      <a:pt x="49" y="1576"/>
                    </a:lnTo>
                    <a:lnTo>
                      <a:pt x="56" y="1618"/>
                    </a:lnTo>
                    <a:lnTo>
                      <a:pt x="66" y="1659"/>
                    </a:lnTo>
                    <a:lnTo>
                      <a:pt x="76" y="1697"/>
                    </a:lnTo>
                    <a:lnTo>
                      <a:pt x="86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20" y="1838"/>
                    </a:lnTo>
                    <a:lnTo>
                      <a:pt x="133" y="1869"/>
                    </a:lnTo>
                    <a:lnTo>
                      <a:pt x="146" y="1898"/>
                    </a:lnTo>
                    <a:lnTo>
                      <a:pt x="152" y="1911"/>
                    </a:lnTo>
                    <a:lnTo>
                      <a:pt x="159" y="1925"/>
                    </a:lnTo>
                    <a:lnTo>
                      <a:pt x="165" y="1938"/>
                    </a:lnTo>
                    <a:lnTo>
                      <a:pt x="173" y="1950"/>
                    </a:lnTo>
                    <a:lnTo>
                      <a:pt x="179" y="1962"/>
                    </a:lnTo>
                    <a:lnTo>
                      <a:pt x="187" y="1973"/>
                    </a:lnTo>
                    <a:lnTo>
                      <a:pt x="194" y="1983"/>
                    </a:lnTo>
                    <a:lnTo>
                      <a:pt x="201" y="1994"/>
                    </a:lnTo>
                    <a:lnTo>
                      <a:pt x="209" y="2004"/>
                    </a:lnTo>
                    <a:lnTo>
                      <a:pt x="216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5" y="2048"/>
                    </a:lnTo>
                    <a:lnTo>
                      <a:pt x="263" y="2053"/>
                    </a:lnTo>
                    <a:lnTo>
                      <a:pt x="272" y="2060"/>
                    </a:lnTo>
                    <a:lnTo>
                      <a:pt x="279" y="2063"/>
                    </a:lnTo>
                    <a:lnTo>
                      <a:pt x="288" y="2067"/>
                    </a:lnTo>
                    <a:lnTo>
                      <a:pt x="295" y="2070"/>
                    </a:lnTo>
                    <a:lnTo>
                      <a:pt x="304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30" y="2075"/>
                    </a:lnTo>
                    <a:lnTo>
                      <a:pt x="338" y="2075"/>
                    </a:lnTo>
                    <a:lnTo>
                      <a:pt x="346" y="2074"/>
                    </a:lnTo>
                    <a:lnTo>
                      <a:pt x="355" y="2073"/>
                    </a:lnTo>
                    <a:lnTo>
                      <a:pt x="362" y="2070"/>
                    </a:lnTo>
                    <a:lnTo>
                      <a:pt x="371" y="2067"/>
                    </a:lnTo>
                    <a:lnTo>
                      <a:pt x="380" y="2063"/>
                    </a:lnTo>
                    <a:lnTo>
                      <a:pt x="387" y="2060"/>
                    </a:lnTo>
                    <a:lnTo>
                      <a:pt x="396" y="2053"/>
                    </a:lnTo>
                    <a:lnTo>
                      <a:pt x="404" y="2048"/>
                    </a:lnTo>
                    <a:lnTo>
                      <a:pt x="411" y="2043"/>
                    </a:lnTo>
                    <a:lnTo>
                      <a:pt x="419" y="2036"/>
                    </a:lnTo>
                    <a:lnTo>
                      <a:pt x="427" y="2029"/>
                    </a:lnTo>
                    <a:lnTo>
                      <a:pt x="435" y="2021"/>
                    </a:lnTo>
                    <a:lnTo>
                      <a:pt x="443" y="2013"/>
                    </a:lnTo>
                    <a:lnTo>
                      <a:pt x="449" y="2004"/>
                    </a:lnTo>
                    <a:lnTo>
                      <a:pt x="458" y="1994"/>
                    </a:lnTo>
                    <a:lnTo>
                      <a:pt x="465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3" y="1938"/>
                    </a:lnTo>
                    <a:lnTo>
                      <a:pt x="500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2" y="1772"/>
                    </a:lnTo>
                    <a:lnTo>
                      <a:pt x="574" y="1736"/>
                    </a:lnTo>
                    <a:lnTo>
                      <a:pt x="582" y="1697"/>
                    </a:lnTo>
                    <a:lnTo>
                      <a:pt x="593" y="1659"/>
                    </a:lnTo>
                    <a:lnTo>
                      <a:pt x="602" y="1618"/>
                    </a:lnTo>
                    <a:lnTo>
                      <a:pt x="610" y="1576"/>
                    </a:lnTo>
                    <a:lnTo>
                      <a:pt x="619" y="1533"/>
                    </a:lnTo>
                    <a:lnTo>
                      <a:pt x="626" y="1488"/>
                    </a:lnTo>
                    <a:lnTo>
                      <a:pt x="632" y="1441"/>
                    </a:lnTo>
                    <a:lnTo>
                      <a:pt x="638" y="1394"/>
                    </a:lnTo>
                    <a:lnTo>
                      <a:pt x="643" y="1347"/>
                    </a:lnTo>
                    <a:lnTo>
                      <a:pt x="648" y="1297"/>
                    </a:lnTo>
                    <a:lnTo>
                      <a:pt x="651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8" y="1091"/>
                    </a:lnTo>
                    <a:lnTo>
                      <a:pt x="658" y="1038"/>
                    </a:lnTo>
                    <a:lnTo>
                      <a:pt x="658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1" y="828"/>
                    </a:lnTo>
                    <a:lnTo>
                      <a:pt x="648" y="777"/>
                    </a:lnTo>
                    <a:lnTo>
                      <a:pt x="643" y="729"/>
                    </a:lnTo>
                    <a:lnTo>
                      <a:pt x="638" y="681"/>
                    </a:lnTo>
                    <a:lnTo>
                      <a:pt x="632" y="633"/>
                    </a:lnTo>
                    <a:lnTo>
                      <a:pt x="626" y="588"/>
                    </a:lnTo>
                    <a:lnTo>
                      <a:pt x="619" y="543"/>
                    </a:lnTo>
                    <a:lnTo>
                      <a:pt x="610" y="500"/>
                    </a:lnTo>
                    <a:lnTo>
                      <a:pt x="602" y="457"/>
                    </a:lnTo>
                    <a:lnTo>
                      <a:pt x="593" y="417"/>
                    </a:lnTo>
                    <a:lnTo>
                      <a:pt x="582" y="377"/>
                    </a:lnTo>
                    <a:lnTo>
                      <a:pt x="574" y="340"/>
                    </a:lnTo>
                    <a:lnTo>
                      <a:pt x="562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500" y="150"/>
                    </a:lnTo>
                    <a:lnTo>
                      <a:pt x="493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5" y="91"/>
                    </a:lnTo>
                    <a:lnTo>
                      <a:pt x="458" y="81"/>
                    </a:lnTo>
                    <a:lnTo>
                      <a:pt x="449" y="72"/>
                    </a:lnTo>
                    <a:lnTo>
                      <a:pt x="443" y="62"/>
                    </a:lnTo>
                    <a:lnTo>
                      <a:pt x="435" y="54"/>
                    </a:lnTo>
                    <a:lnTo>
                      <a:pt x="427" y="46"/>
                    </a:lnTo>
                    <a:lnTo>
                      <a:pt x="419" y="39"/>
                    </a:lnTo>
                    <a:lnTo>
                      <a:pt x="411" y="32"/>
                    </a:lnTo>
                    <a:lnTo>
                      <a:pt x="404" y="27"/>
                    </a:lnTo>
                    <a:lnTo>
                      <a:pt x="396" y="20"/>
                    </a:lnTo>
                    <a:lnTo>
                      <a:pt x="387" y="16"/>
                    </a:lnTo>
                    <a:lnTo>
                      <a:pt x="380" y="11"/>
                    </a:lnTo>
                    <a:lnTo>
                      <a:pt x="371" y="8"/>
                    </a:lnTo>
                    <a:lnTo>
                      <a:pt x="362" y="5"/>
                    </a:lnTo>
                    <a:lnTo>
                      <a:pt x="355" y="3"/>
                    </a:lnTo>
                    <a:lnTo>
                      <a:pt x="346" y="1"/>
                    </a:lnTo>
                    <a:lnTo>
                      <a:pt x="338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8" name="Line 7807">
                <a:extLst>
                  <a:ext uri="{FF2B5EF4-FFF2-40B4-BE49-F238E27FC236}">
                    <a16:creationId xmlns:a16="http://schemas.microsoft.com/office/drawing/2014/main" id="{E5B30656-E5F6-15A4-B3A9-EE4356F9E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59" name="Line 7808">
                <a:extLst>
                  <a:ext uri="{FF2B5EF4-FFF2-40B4-BE49-F238E27FC236}">
                    <a16:creationId xmlns:a16="http://schemas.microsoft.com/office/drawing/2014/main" id="{65204661-E397-0FCB-449A-B3B3870F0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0" name="Line 7809">
                <a:extLst>
                  <a:ext uri="{FF2B5EF4-FFF2-40B4-BE49-F238E27FC236}">
                    <a16:creationId xmlns:a16="http://schemas.microsoft.com/office/drawing/2014/main" id="{12AC83F0-3314-EBBA-B460-34A5D1F85B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4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1" name="Line 7810">
                <a:extLst>
                  <a:ext uri="{FF2B5EF4-FFF2-40B4-BE49-F238E27FC236}">
                    <a16:creationId xmlns:a16="http://schemas.microsoft.com/office/drawing/2014/main" id="{03A24C9F-DE16-1E37-C789-ED8A1A935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2" name="Line 7811">
                <a:extLst>
                  <a:ext uri="{FF2B5EF4-FFF2-40B4-BE49-F238E27FC236}">
                    <a16:creationId xmlns:a16="http://schemas.microsoft.com/office/drawing/2014/main" id="{241B4A10-4827-10D5-1BA7-BB33554C4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6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3" name="Line 7812">
                <a:extLst>
                  <a:ext uri="{FF2B5EF4-FFF2-40B4-BE49-F238E27FC236}">
                    <a16:creationId xmlns:a16="http://schemas.microsoft.com/office/drawing/2014/main" id="{98E7DF21-CE82-12EA-94F2-1779CE7A6E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42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4" name="Line 7813">
                <a:extLst>
                  <a:ext uri="{FF2B5EF4-FFF2-40B4-BE49-F238E27FC236}">
                    <a16:creationId xmlns:a16="http://schemas.microsoft.com/office/drawing/2014/main" id="{CDF94B85-B793-0EA4-929F-AF4F47416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8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5" name="Line 7814">
                <a:extLst>
                  <a:ext uri="{FF2B5EF4-FFF2-40B4-BE49-F238E27FC236}">
                    <a16:creationId xmlns:a16="http://schemas.microsoft.com/office/drawing/2014/main" id="{859E48B1-DF45-BB2E-7D64-13300FD90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6" name="Line 7815">
                <a:extLst>
                  <a:ext uri="{FF2B5EF4-FFF2-40B4-BE49-F238E27FC236}">
                    <a16:creationId xmlns:a16="http://schemas.microsoft.com/office/drawing/2014/main" id="{4B565100-59F7-5F40-E8EF-D0C390E3F2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30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7" name="Line 7816">
                <a:extLst>
                  <a:ext uri="{FF2B5EF4-FFF2-40B4-BE49-F238E27FC236}">
                    <a16:creationId xmlns:a16="http://schemas.microsoft.com/office/drawing/2014/main" id="{1BF2E22F-AEB9-B5B6-0837-68C51E5CB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6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8" name="Line 7817">
                <a:extLst>
                  <a:ext uri="{FF2B5EF4-FFF2-40B4-BE49-F238E27FC236}">
                    <a16:creationId xmlns:a16="http://schemas.microsoft.com/office/drawing/2014/main" id="{4D940E78-F1E3-ACFB-7E6C-51C07A662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2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69" name="Line 7818">
                <a:extLst>
                  <a:ext uri="{FF2B5EF4-FFF2-40B4-BE49-F238E27FC236}">
                    <a16:creationId xmlns:a16="http://schemas.microsoft.com/office/drawing/2014/main" id="{A8879F4D-A6A6-575B-4E90-FE9597BDF5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8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0" name="Line 7819">
                <a:extLst>
                  <a:ext uri="{FF2B5EF4-FFF2-40B4-BE49-F238E27FC236}">
                    <a16:creationId xmlns:a16="http://schemas.microsoft.com/office/drawing/2014/main" id="{B2E4A668-3D2D-5908-D3CD-027DB02F53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4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1" name="Line 7820">
                <a:extLst>
                  <a:ext uri="{FF2B5EF4-FFF2-40B4-BE49-F238E27FC236}">
                    <a16:creationId xmlns:a16="http://schemas.microsoft.com/office/drawing/2014/main" id="{A0BD13F9-EEF7-E306-03D0-710CD6543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11" y="1098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2" name="Line 7821">
                <a:extLst>
                  <a:ext uri="{FF2B5EF4-FFF2-40B4-BE49-F238E27FC236}">
                    <a16:creationId xmlns:a16="http://schemas.microsoft.com/office/drawing/2014/main" id="{48468D9D-6D18-5558-6918-885F5230F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7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3" name="Line 7822">
                <a:extLst>
                  <a:ext uri="{FF2B5EF4-FFF2-40B4-BE49-F238E27FC236}">
                    <a16:creationId xmlns:a16="http://schemas.microsoft.com/office/drawing/2014/main" id="{892A1F85-5F9D-031A-5C34-B971BE552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03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4" name="Line 7823">
                <a:extLst>
                  <a:ext uri="{FF2B5EF4-FFF2-40B4-BE49-F238E27FC236}">
                    <a16:creationId xmlns:a16="http://schemas.microsoft.com/office/drawing/2014/main" id="{97E3C8E5-32B9-0C01-86A0-8E69A386F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5" name="Line 7824">
                <a:extLst>
                  <a:ext uri="{FF2B5EF4-FFF2-40B4-BE49-F238E27FC236}">
                    <a16:creationId xmlns:a16="http://schemas.microsoft.com/office/drawing/2014/main" id="{241FC92D-F68C-90BA-D519-239706B79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6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6" name="Line 7825">
                <a:extLst>
                  <a:ext uri="{FF2B5EF4-FFF2-40B4-BE49-F238E27FC236}">
                    <a16:creationId xmlns:a16="http://schemas.microsoft.com/office/drawing/2014/main" id="{B241D331-ABFE-43DF-2D57-EF770B263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92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7" name="Line 7826">
                <a:extLst>
                  <a:ext uri="{FF2B5EF4-FFF2-40B4-BE49-F238E27FC236}">
                    <a16:creationId xmlns:a16="http://schemas.microsoft.com/office/drawing/2014/main" id="{740B8F40-4A5E-C248-510F-5EB0BF241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9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8" name="Line 7827">
                <a:extLst>
                  <a:ext uri="{FF2B5EF4-FFF2-40B4-BE49-F238E27FC236}">
                    <a16:creationId xmlns:a16="http://schemas.microsoft.com/office/drawing/2014/main" id="{BE6E02D5-6F30-40FC-C602-8E4CD1815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79" name="Line 7828">
                <a:extLst>
                  <a:ext uri="{FF2B5EF4-FFF2-40B4-BE49-F238E27FC236}">
                    <a16:creationId xmlns:a16="http://schemas.microsoft.com/office/drawing/2014/main" id="{EA2FEADA-F83E-33F2-E53F-4139C7090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82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0" name="Line 7829">
                <a:extLst>
                  <a:ext uri="{FF2B5EF4-FFF2-40B4-BE49-F238E27FC236}">
                    <a16:creationId xmlns:a16="http://schemas.microsoft.com/office/drawing/2014/main" id="{7FB57CA3-3345-2328-06E1-57B428E481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9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1" name="Line 7830">
                <a:extLst>
                  <a:ext uri="{FF2B5EF4-FFF2-40B4-BE49-F238E27FC236}">
                    <a16:creationId xmlns:a16="http://schemas.microsoft.com/office/drawing/2014/main" id="{FA37B0DB-F544-9E0A-33D3-C5277634F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75" y="112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2" name="Line 7831">
                <a:extLst>
                  <a:ext uri="{FF2B5EF4-FFF2-40B4-BE49-F238E27FC236}">
                    <a16:creationId xmlns:a16="http://schemas.microsoft.com/office/drawing/2014/main" id="{3D17936F-7A0B-2219-B860-118A586FD7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3" name="Line 7832">
                <a:extLst>
                  <a:ext uri="{FF2B5EF4-FFF2-40B4-BE49-F238E27FC236}">
                    <a16:creationId xmlns:a16="http://schemas.microsoft.com/office/drawing/2014/main" id="{DDE0A3F3-5B8E-781E-B603-3518E96BD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62" y="1136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4" name="Line 7833">
                <a:extLst>
                  <a:ext uri="{FF2B5EF4-FFF2-40B4-BE49-F238E27FC236}">
                    <a16:creationId xmlns:a16="http://schemas.microsoft.com/office/drawing/2014/main" id="{00DBDA4A-52D9-70DC-34F1-4F2FB308D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7" y="1144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5" name="Line 7834">
                <a:extLst>
                  <a:ext uri="{FF2B5EF4-FFF2-40B4-BE49-F238E27FC236}">
                    <a16:creationId xmlns:a16="http://schemas.microsoft.com/office/drawing/2014/main" id="{816E4955-E4C8-14D8-D3C3-6DDE9029E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1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6" name="Line 7835">
                <a:extLst>
                  <a:ext uri="{FF2B5EF4-FFF2-40B4-BE49-F238E27FC236}">
                    <a16:creationId xmlns:a16="http://schemas.microsoft.com/office/drawing/2014/main" id="{37F9026B-4CF9-5941-37AB-1F7C9AEADD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6" y="1160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7" name="Line 7836">
                <a:extLst>
                  <a:ext uri="{FF2B5EF4-FFF2-40B4-BE49-F238E27FC236}">
                    <a16:creationId xmlns:a16="http://schemas.microsoft.com/office/drawing/2014/main" id="{477BA251-CE80-8BE0-2540-111F6F411F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0" y="1169"/>
                <a:ext cx="6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8" name="Line 7837">
                <a:extLst>
                  <a:ext uri="{FF2B5EF4-FFF2-40B4-BE49-F238E27FC236}">
                    <a16:creationId xmlns:a16="http://schemas.microsoft.com/office/drawing/2014/main" id="{CD748811-6CD4-10F6-68F8-1A055F322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5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89" name="Line 7838">
                <a:extLst>
                  <a:ext uri="{FF2B5EF4-FFF2-40B4-BE49-F238E27FC236}">
                    <a16:creationId xmlns:a16="http://schemas.microsoft.com/office/drawing/2014/main" id="{36EAFEFA-B257-3D84-6D2E-5363313C7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0" name="Line 7839">
                <a:extLst>
                  <a:ext uri="{FF2B5EF4-FFF2-40B4-BE49-F238E27FC236}">
                    <a16:creationId xmlns:a16="http://schemas.microsoft.com/office/drawing/2014/main" id="{05C50EFE-CDF0-389A-219E-582BD44AA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7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1" name="Line 7840">
                <a:extLst>
                  <a:ext uri="{FF2B5EF4-FFF2-40B4-BE49-F238E27FC236}">
                    <a16:creationId xmlns:a16="http://schemas.microsoft.com/office/drawing/2014/main" id="{401FC99E-FB62-70C2-3E8E-0DE437B3C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2" name="Line 7841">
                <a:extLst>
                  <a:ext uri="{FF2B5EF4-FFF2-40B4-BE49-F238E27FC236}">
                    <a16:creationId xmlns:a16="http://schemas.microsoft.com/office/drawing/2014/main" id="{9AC8065A-CCFB-82C9-67D2-247A7158D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3" name="Line 7842">
                <a:extLst>
                  <a:ext uri="{FF2B5EF4-FFF2-40B4-BE49-F238E27FC236}">
                    <a16:creationId xmlns:a16="http://schemas.microsoft.com/office/drawing/2014/main" id="{7BF3A7AE-4943-8980-67F9-AAD4A386F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6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4" name="Line 7843">
                <a:extLst>
                  <a:ext uri="{FF2B5EF4-FFF2-40B4-BE49-F238E27FC236}">
                    <a16:creationId xmlns:a16="http://schemas.microsoft.com/office/drawing/2014/main" id="{5F931993-BE30-5671-2528-77D3CAA62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3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5" name="Line 7844">
                <a:extLst>
                  <a:ext uri="{FF2B5EF4-FFF2-40B4-BE49-F238E27FC236}">
                    <a16:creationId xmlns:a16="http://schemas.microsoft.com/office/drawing/2014/main" id="{FF85C3F3-F7A0-D2A7-2122-9A6A66A25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10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6" name="Line 7845">
                <a:extLst>
                  <a:ext uri="{FF2B5EF4-FFF2-40B4-BE49-F238E27FC236}">
                    <a16:creationId xmlns:a16="http://schemas.microsoft.com/office/drawing/2014/main" id="{64DA21F5-99A0-82A6-49BF-6AF2C3273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8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7" name="Line 7846">
                <a:extLst>
                  <a:ext uri="{FF2B5EF4-FFF2-40B4-BE49-F238E27FC236}">
                    <a16:creationId xmlns:a16="http://schemas.microsoft.com/office/drawing/2014/main" id="{FC633B39-0F18-5084-E914-FE97BA9D3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6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8" name="Line 7847">
                <a:extLst>
                  <a:ext uri="{FF2B5EF4-FFF2-40B4-BE49-F238E27FC236}">
                    <a16:creationId xmlns:a16="http://schemas.microsoft.com/office/drawing/2014/main" id="{D810D9E0-8911-3F47-4957-12E67AEA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5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999" name="Line 7848">
                <a:extLst>
                  <a:ext uri="{FF2B5EF4-FFF2-40B4-BE49-F238E27FC236}">
                    <a16:creationId xmlns:a16="http://schemas.microsoft.com/office/drawing/2014/main" id="{E469F057-4B4F-AC3D-9E62-2EE92233A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0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0" name="Line 7849">
                <a:extLst>
                  <a:ext uri="{FF2B5EF4-FFF2-40B4-BE49-F238E27FC236}">
                    <a16:creationId xmlns:a16="http://schemas.microsoft.com/office/drawing/2014/main" id="{2293D905-86FD-C79C-198A-AD87F4CF3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3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1" name="Line 7850">
                <a:extLst>
                  <a:ext uri="{FF2B5EF4-FFF2-40B4-BE49-F238E27FC236}">
                    <a16:creationId xmlns:a16="http://schemas.microsoft.com/office/drawing/2014/main" id="{22527724-0DDE-98C1-DCEF-DFB2B8B0A6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02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2" name="Line 7851">
                <a:extLst>
                  <a:ext uri="{FF2B5EF4-FFF2-40B4-BE49-F238E27FC236}">
                    <a16:creationId xmlns:a16="http://schemas.microsoft.com/office/drawing/2014/main" id="{9EAD084B-798A-DCD6-D496-FF62DD73D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3" name="Line 7852">
                <a:extLst>
                  <a:ext uri="{FF2B5EF4-FFF2-40B4-BE49-F238E27FC236}">
                    <a16:creationId xmlns:a16="http://schemas.microsoft.com/office/drawing/2014/main" id="{C5A88B07-67C7-51B9-2D11-6677737AA0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4" name="Line 7853">
                <a:extLst>
                  <a:ext uri="{FF2B5EF4-FFF2-40B4-BE49-F238E27FC236}">
                    <a16:creationId xmlns:a16="http://schemas.microsoft.com/office/drawing/2014/main" id="{612D7D19-614D-DBE9-FF6F-DC9A884AE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3" y="1370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5" name="Line 7854">
                <a:extLst>
                  <a:ext uri="{FF2B5EF4-FFF2-40B4-BE49-F238E27FC236}">
                    <a16:creationId xmlns:a16="http://schemas.microsoft.com/office/drawing/2014/main" id="{237B5C26-73BE-D8BC-9A14-4CD7A712A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5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6" name="Line 7855">
                <a:extLst>
                  <a:ext uri="{FF2B5EF4-FFF2-40B4-BE49-F238E27FC236}">
                    <a16:creationId xmlns:a16="http://schemas.microsoft.com/office/drawing/2014/main" id="{F3AE97B0-22C8-AE62-9B8A-BB4116491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7" name="Line 7856">
                <a:extLst>
                  <a:ext uri="{FF2B5EF4-FFF2-40B4-BE49-F238E27FC236}">
                    <a16:creationId xmlns:a16="http://schemas.microsoft.com/office/drawing/2014/main" id="{77834773-0F5C-573D-FF9C-C72C31A852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8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8" name="Line 7857">
                <a:extLst>
                  <a:ext uri="{FF2B5EF4-FFF2-40B4-BE49-F238E27FC236}">
                    <a16:creationId xmlns:a16="http://schemas.microsoft.com/office/drawing/2014/main" id="{72DBBFF3-6A07-23C4-7C9E-8C1224F483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0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09" name="Line 7858">
                <a:extLst>
                  <a:ext uri="{FF2B5EF4-FFF2-40B4-BE49-F238E27FC236}">
                    <a16:creationId xmlns:a16="http://schemas.microsoft.com/office/drawing/2014/main" id="{02D39DE2-C398-D0DE-D117-06EFBBD15B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3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0" name="Line 7859">
                <a:extLst>
                  <a:ext uri="{FF2B5EF4-FFF2-40B4-BE49-F238E27FC236}">
                    <a16:creationId xmlns:a16="http://schemas.microsoft.com/office/drawing/2014/main" id="{55497F5C-D03C-B142-E655-6D2601ABD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9011" name="Line 7860">
                <a:extLst>
                  <a:ext uri="{FF2B5EF4-FFF2-40B4-BE49-F238E27FC236}">
                    <a16:creationId xmlns:a16="http://schemas.microsoft.com/office/drawing/2014/main" id="{C3533118-5575-869B-5EF9-11A543704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38" name="Group 8062">
              <a:extLst>
                <a:ext uri="{FF2B5EF4-FFF2-40B4-BE49-F238E27FC236}">
                  <a16:creationId xmlns:a16="http://schemas.microsoft.com/office/drawing/2014/main" id="{FAAB6596-E95F-A65E-CB29-CE6634101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3" y="833"/>
              <a:ext cx="309" cy="771"/>
              <a:chOff x="2823" y="833"/>
              <a:chExt cx="309" cy="771"/>
            </a:xfrm>
          </p:grpSpPr>
          <p:sp>
            <p:nvSpPr>
              <p:cNvPr id="68612" name="Line 7862">
                <a:extLst>
                  <a:ext uri="{FF2B5EF4-FFF2-40B4-BE49-F238E27FC236}">
                    <a16:creationId xmlns:a16="http://schemas.microsoft.com/office/drawing/2014/main" id="{80DCF8F5-A6C2-7FCE-44C2-50317E6A9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3" name="Line 7863">
                <a:extLst>
                  <a:ext uri="{FF2B5EF4-FFF2-40B4-BE49-F238E27FC236}">
                    <a16:creationId xmlns:a16="http://schemas.microsoft.com/office/drawing/2014/main" id="{766A8164-B4FE-B5D8-7C71-22B5B2503E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7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4" name="Line 7864">
                <a:extLst>
                  <a:ext uri="{FF2B5EF4-FFF2-40B4-BE49-F238E27FC236}">
                    <a16:creationId xmlns:a16="http://schemas.microsoft.com/office/drawing/2014/main" id="{1FAC82F7-0D2E-C279-16BA-3DCE91F48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1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5" name="Line 7865">
                <a:extLst>
                  <a:ext uri="{FF2B5EF4-FFF2-40B4-BE49-F238E27FC236}">
                    <a16:creationId xmlns:a16="http://schemas.microsoft.com/office/drawing/2014/main" id="{CA540FAE-C1D3-AB9F-923C-4561C739A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35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6" name="Line 7866">
                <a:extLst>
                  <a:ext uri="{FF2B5EF4-FFF2-40B4-BE49-F238E27FC236}">
                    <a16:creationId xmlns:a16="http://schemas.microsoft.com/office/drawing/2014/main" id="{9268A78D-9859-470E-2A21-374816CEC9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0" y="1509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7" name="Line 7867">
                <a:extLst>
                  <a:ext uri="{FF2B5EF4-FFF2-40B4-BE49-F238E27FC236}">
                    <a16:creationId xmlns:a16="http://schemas.microsoft.com/office/drawing/2014/main" id="{158890C7-D850-FC94-783B-5DF796235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46" y="1518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8" name="Line 7868">
                <a:extLst>
                  <a:ext uri="{FF2B5EF4-FFF2-40B4-BE49-F238E27FC236}">
                    <a16:creationId xmlns:a16="http://schemas.microsoft.com/office/drawing/2014/main" id="{EA50FDD5-0E44-E2D2-97CF-C7AD556126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1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9" name="Line 7869">
                <a:extLst>
                  <a:ext uri="{FF2B5EF4-FFF2-40B4-BE49-F238E27FC236}">
                    <a16:creationId xmlns:a16="http://schemas.microsoft.com/office/drawing/2014/main" id="{9106028D-A407-89B5-45C4-7A9695436A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7" y="1536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0" name="Line 7870">
                <a:extLst>
                  <a:ext uri="{FF2B5EF4-FFF2-40B4-BE49-F238E27FC236}">
                    <a16:creationId xmlns:a16="http://schemas.microsoft.com/office/drawing/2014/main" id="{A71E69D1-BD1C-D88C-4D2E-D42AB8F4C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2" y="1544"/>
                <a:ext cx="7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1" name="Line 7871">
                <a:extLst>
                  <a:ext uri="{FF2B5EF4-FFF2-40B4-BE49-F238E27FC236}">
                    <a16:creationId xmlns:a16="http://schemas.microsoft.com/office/drawing/2014/main" id="{1764074F-5422-0843-1520-AC1F6AEA3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6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2" name="Line 7872">
                <a:extLst>
                  <a:ext uri="{FF2B5EF4-FFF2-40B4-BE49-F238E27FC236}">
                    <a16:creationId xmlns:a16="http://schemas.microsoft.com/office/drawing/2014/main" id="{53AA1130-EBB2-0D76-FA55-F25D6691C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5" y="155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3" name="Line 7873">
                <a:extLst>
                  <a:ext uri="{FF2B5EF4-FFF2-40B4-BE49-F238E27FC236}">
                    <a16:creationId xmlns:a16="http://schemas.microsoft.com/office/drawing/2014/main" id="{6D176457-6F8D-DAA6-9BFB-8C35D8381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4" name="Line 7874">
                <a:extLst>
                  <a:ext uri="{FF2B5EF4-FFF2-40B4-BE49-F238E27FC236}">
                    <a16:creationId xmlns:a16="http://schemas.microsoft.com/office/drawing/2014/main" id="{49F28F45-2CDB-5317-E691-7C576D5FCB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2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5" name="Line 7875">
                <a:extLst>
                  <a:ext uri="{FF2B5EF4-FFF2-40B4-BE49-F238E27FC236}">
                    <a16:creationId xmlns:a16="http://schemas.microsoft.com/office/drawing/2014/main" id="{9C8059AE-8799-7130-19A1-7EE732ED4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6" name="Line 7876">
                <a:extLst>
                  <a:ext uri="{FF2B5EF4-FFF2-40B4-BE49-F238E27FC236}">
                    <a16:creationId xmlns:a16="http://schemas.microsoft.com/office/drawing/2014/main" id="{B3D8D5A9-484A-D135-5CAC-A5536BB45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9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7" name="Line 7877">
                <a:extLst>
                  <a:ext uri="{FF2B5EF4-FFF2-40B4-BE49-F238E27FC236}">
                    <a16:creationId xmlns:a16="http://schemas.microsoft.com/office/drawing/2014/main" id="{1213C546-8CA6-5FA6-5ECD-E4654B2BA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2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8" name="Line 7878">
                <a:extLst>
                  <a:ext uri="{FF2B5EF4-FFF2-40B4-BE49-F238E27FC236}">
                    <a16:creationId xmlns:a16="http://schemas.microsoft.com/office/drawing/2014/main" id="{ADEE6EE7-F4C0-E295-15AF-1A52DF260D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6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29" name="Line 7879">
                <a:extLst>
                  <a:ext uri="{FF2B5EF4-FFF2-40B4-BE49-F238E27FC236}">
                    <a16:creationId xmlns:a16="http://schemas.microsoft.com/office/drawing/2014/main" id="{6659FCAB-DB83-41FD-8C7A-1DDC54CE41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0" name="Line 7880">
                <a:extLst>
                  <a:ext uri="{FF2B5EF4-FFF2-40B4-BE49-F238E27FC236}">
                    <a16:creationId xmlns:a16="http://schemas.microsoft.com/office/drawing/2014/main" id="{F82FF8A4-B7D8-CD21-F097-39A34ADF7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1" name="Line 7881">
                <a:extLst>
                  <a:ext uri="{FF2B5EF4-FFF2-40B4-BE49-F238E27FC236}">
                    <a16:creationId xmlns:a16="http://schemas.microsoft.com/office/drawing/2014/main" id="{A65C2C6D-57F2-2381-4D98-A5FA04164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2" name="Line 7882">
                <a:extLst>
                  <a:ext uri="{FF2B5EF4-FFF2-40B4-BE49-F238E27FC236}">
                    <a16:creationId xmlns:a16="http://schemas.microsoft.com/office/drawing/2014/main" id="{27254126-3528-8AEF-010E-DA3875F31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1" y="158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3" name="Line 7883">
                <a:extLst>
                  <a:ext uri="{FF2B5EF4-FFF2-40B4-BE49-F238E27FC236}">
                    <a16:creationId xmlns:a16="http://schemas.microsoft.com/office/drawing/2014/main" id="{DBBF221C-C50C-B7B5-B76A-FFDA6BF74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4" name="Line 7884">
                <a:extLst>
                  <a:ext uri="{FF2B5EF4-FFF2-40B4-BE49-F238E27FC236}">
                    <a16:creationId xmlns:a16="http://schemas.microsoft.com/office/drawing/2014/main" id="{56104022-A37C-ED22-7056-637ADC548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5" name="Line 7885">
                <a:extLst>
                  <a:ext uri="{FF2B5EF4-FFF2-40B4-BE49-F238E27FC236}">
                    <a16:creationId xmlns:a16="http://schemas.microsoft.com/office/drawing/2014/main" id="{FD5D8958-A96B-C315-A07E-72BD7E800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2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6" name="Line 7886">
                <a:extLst>
                  <a:ext uri="{FF2B5EF4-FFF2-40B4-BE49-F238E27FC236}">
                    <a16:creationId xmlns:a16="http://schemas.microsoft.com/office/drawing/2014/main" id="{983B28DA-9B36-BFD5-9F84-11C982AC7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6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7" name="Line 7887">
                <a:extLst>
                  <a:ext uri="{FF2B5EF4-FFF2-40B4-BE49-F238E27FC236}">
                    <a16:creationId xmlns:a16="http://schemas.microsoft.com/office/drawing/2014/main" id="{2B80CC64-FB65-D432-5999-9B4BE6A15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0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8" name="Line 7888">
                <a:extLst>
                  <a:ext uri="{FF2B5EF4-FFF2-40B4-BE49-F238E27FC236}">
                    <a16:creationId xmlns:a16="http://schemas.microsoft.com/office/drawing/2014/main" id="{14D00E7E-5198-B1B8-EE01-D66201175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39" name="Line 7889">
                <a:extLst>
                  <a:ext uri="{FF2B5EF4-FFF2-40B4-BE49-F238E27FC236}">
                    <a16:creationId xmlns:a16="http://schemas.microsoft.com/office/drawing/2014/main" id="{BB16122D-94A9-1FFA-9E3E-CC07A8AFA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8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0" name="Line 7890">
                <a:extLst>
                  <a:ext uri="{FF2B5EF4-FFF2-40B4-BE49-F238E27FC236}">
                    <a16:creationId xmlns:a16="http://schemas.microsoft.com/office/drawing/2014/main" id="{C9071A74-602C-351F-0F66-24B608905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2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1" name="Line 7891">
                <a:extLst>
                  <a:ext uri="{FF2B5EF4-FFF2-40B4-BE49-F238E27FC236}">
                    <a16:creationId xmlns:a16="http://schemas.microsoft.com/office/drawing/2014/main" id="{0402345C-CDD3-81C8-943E-A7FFE5710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6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2" name="Line 7892">
                <a:extLst>
                  <a:ext uri="{FF2B5EF4-FFF2-40B4-BE49-F238E27FC236}">
                    <a16:creationId xmlns:a16="http://schemas.microsoft.com/office/drawing/2014/main" id="{D3B81DB8-46CB-C277-BDA8-2E1ED5A1FB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3" name="Line 7893">
                <a:extLst>
                  <a:ext uri="{FF2B5EF4-FFF2-40B4-BE49-F238E27FC236}">
                    <a16:creationId xmlns:a16="http://schemas.microsoft.com/office/drawing/2014/main" id="{E764C617-AACA-8C1F-78AD-5656F8CA7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4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4" name="Line 7894">
                <a:extLst>
                  <a:ext uri="{FF2B5EF4-FFF2-40B4-BE49-F238E27FC236}">
                    <a16:creationId xmlns:a16="http://schemas.microsoft.com/office/drawing/2014/main" id="{D7ED9F39-D564-399C-B186-86867FEDA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5" name="Line 7895">
                <a:extLst>
                  <a:ext uri="{FF2B5EF4-FFF2-40B4-BE49-F238E27FC236}">
                    <a16:creationId xmlns:a16="http://schemas.microsoft.com/office/drawing/2014/main" id="{1C811628-94F1-A482-9829-00216F70E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3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6" name="Line 7896">
                <a:extLst>
                  <a:ext uri="{FF2B5EF4-FFF2-40B4-BE49-F238E27FC236}">
                    <a16:creationId xmlns:a16="http://schemas.microsoft.com/office/drawing/2014/main" id="{CDBE5022-93C7-C3D1-048A-0486FB0C1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7" name="Line 7897">
                <a:extLst>
                  <a:ext uri="{FF2B5EF4-FFF2-40B4-BE49-F238E27FC236}">
                    <a16:creationId xmlns:a16="http://schemas.microsoft.com/office/drawing/2014/main" id="{13657FFF-6055-42D1-A16A-B4CEBA6BF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1" y="1603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8" name="Line 7898">
                <a:extLst>
                  <a:ext uri="{FF2B5EF4-FFF2-40B4-BE49-F238E27FC236}">
                    <a16:creationId xmlns:a16="http://schemas.microsoft.com/office/drawing/2014/main" id="{CF7EDB32-AC25-AA55-0995-4DFD2B5FA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6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49" name="Line 7899">
                <a:extLst>
                  <a:ext uri="{FF2B5EF4-FFF2-40B4-BE49-F238E27FC236}">
                    <a16:creationId xmlns:a16="http://schemas.microsoft.com/office/drawing/2014/main" id="{08E9BB87-4510-DB17-5A05-067205D68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0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0" name="Line 7900">
                <a:extLst>
                  <a:ext uri="{FF2B5EF4-FFF2-40B4-BE49-F238E27FC236}">
                    <a16:creationId xmlns:a16="http://schemas.microsoft.com/office/drawing/2014/main" id="{1754CE11-C574-2CC5-F746-9E7FD2A0C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1" name="Line 7901">
                <a:extLst>
                  <a:ext uri="{FF2B5EF4-FFF2-40B4-BE49-F238E27FC236}">
                    <a16:creationId xmlns:a16="http://schemas.microsoft.com/office/drawing/2014/main" id="{3552920F-16F7-6B56-3CD6-337F161F2F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88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2" name="Line 7902">
                <a:extLst>
                  <a:ext uri="{FF2B5EF4-FFF2-40B4-BE49-F238E27FC236}">
                    <a16:creationId xmlns:a16="http://schemas.microsoft.com/office/drawing/2014/main" id="{651F70D9-95B5-64E4-1AB3-4A990C0EA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2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3" name="Line 7903">
                <a:extLst>
                  <a:ext uri="{FF2B5EF4-FFF2-40B4-BE49-F238E27FC236}">
                    <a16:creationId xmlns:a16="http://schemas.microsoft.com/office/drawing/2014/main" id="{428D031C-A282-B513-76F4-EF08AD0DA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96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4" name="Line 7904">
                <a:extLst>
                  <a:ext uri="{FF2B5EF4-FFF2-40B4-BE49-F238E27FC236}">
                    <a16:creationId xmlns:a16="http://schemas.microsoft.com/office/drawing/2014/main" id="{F54982D6-A19F-D53A-9A7C-DC5EE4A4A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1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5" name="Line 7905">
                <a:extLst>
                  <a:ext uri="{FF2B5EF4-FFF2-40B4-BE49-F238E27FC236}">
                    <a16:creationId xmlns:a16="http://schemas.microsoft.com/office/drawing/2014/main" id="{60833D28-ECE9-FE47-5936-AB7BD8B6A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6" name="Line 7906">
                <a:extLst>
                  <a:ext uri="{FF2B5EF4-FFF2-40B4-BE49-F238E27FC236}">
                    <a16:creationId xmlns:a16="http://schemas.microsoft.com/office/drawing/2014/main" id="{EDEEA2C1-421B-4BF8-5F21-35C8242DB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8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7" name="Line 7907">
                <a:extLst>
                  <a:ext uri="{FF2B5EF4-FFF2-40B4-BE49-F238E27FC236}">
                    <a16:creationId xmlns:a16="http://schemas.microsoft.com/office/drawing/2014/main" id="{6EC8EFD7-6C3B-6D3A-AB45-2A4B8ADB0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2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8" name="Line 7908">
                <a:extLst>
                  <a:ext uri="{FF2B5EF4-FFF2-40B4-BE49-F238E27FC236}">
                    <a16:creationId xmlns:a16="http://schemas.microsoft.com/office/drawing/2014/main" id="{0125C545-E1C5-B980-3800-D2E4F13B4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6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59" name="Line 7909">
                <a:extLst>
                  <a:ext uri="{FF2B5EF4-FFF2-40B4-BE49-F238E27FC236}">
                    <a16:creationId xmlns:a16="http://schemas.microsoft.com/office/drawing/2014/main" id="{43DC7FA1-C7BA-0F23-2573-2C5557F27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0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0" name="Line 7910">
                <a:extLst>
                  <a:ext uri="{FF2B5EF4-FFF2-40B4-BE49-F238E27FC236}">
                    <a16:creationId xmlns:a16="http://schemas.microsoft.com/office/drawing/2014/main" id="{F86309A8-6983-641E-E2FA-6EC6D391A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4" y="158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1" name="Line 7911">
                <a:extLst>
                  <a:ext uri="{FF2B5EF4-FFF2-40B4-BE49-F238E27FC236}">
                    <a16:creationId xmlns:a16="http://schemas.microsoft.com/office/drawing/2014/main" id="{8B40F86C-409F-709B-574D-3C6C42CBD6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7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2" name="Line 7912">
                <a:extLst>
                  <a:ext uri="{FF2B5EF4-FFF2-40B4-BE49-F238E27FC236}">
                    <a16:creationId xmlns:a16="http://schemas.microsoft.com/office/drawing/2014/main" id="{20C1294B-B2CC-3DFA-5CC8-019861EAD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1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3" name="Line 7913">
                <a:extLst>
                  <a:ext uri="{FF2B5EF4-FFF2-40B4-BE49-F238E27FC236}">
                    <a16:creationId xmlns:a16="http://schemas.microsoft.com/office/drawing/2014/main" id="{B3087A0A-8A5D-2B2A-5BD2-78AFBF0DD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5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4" name="Line 7914">
                <a:extLst>
                  <a:ext uri="{FF2B5EF4-FFF2-40B4-BE49-F238E27FC236}">
                    <a16:creationId xmlns:a16="http://schemas.microsoft.com/office/drawing/2014/main" id="{A9EB4F79-3FC4-B8E9-2094-6A6C39259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38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5" name="Line 7915">
                <a:extLst>
                  <a:ext uri="{FF2B5EF4-FFF2-40B4-BE49-F238E27FC236}">
                    <a16:creationId xmlns:a16="http://schemas.microsoft.com/office/drawing/2014/main" id="{4117CC67-A76B-B2FB-ECA0-C4EB93B809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6" name="Line 7916">
                <a:extLst>
                  <a:ext uri="{FF2B5EF4-FFF2-40B4-BE49-F238E27FC236}">
                    <a16:creationId xmlns:a16="http://schemas.microsoft.com/office/drawing/2014/main" id="{345FE133-0BC6-AA0A-B0EE-9D154967B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7" name="Line 7917">
                <a:extLst>
                  <a:ext uri="{FF2B5EF4-FFF2-40B4-BE49-F238E27FC236}">
                    <a16:creationId xmlns:a16="http://schemas.microsoft.com/office/drawing/2014/main" id="{227E4071-906E-D03B-2629-4A8A9584A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8" name="Line 7918">
                <a:extLst>
                  <a:ext uri="{FF2B5EF4-FFF2-40B4-BE49-F238E27FC236}">
                    <a16:creationId xmlns:a16="http://schemas.microsoft.com/office/drawing/2014/main" id="{8DA16A1D-2C24-14AF-49FC-931272215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69" name="Line 7919">
                <a:extLst>
                  <a:ext uri="{FF2B5EF4-FFF2-40B4-BE49-F238E27FC236}">
                    <a16:creationId xmlns:a16="http://schemas.microsoft.com/office/drawing/2014/main" id="{742F2374-634A-3CD1-B245-4C495248D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6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0" name="Line 7920">
                <a:extLst>
                  <a:ext uri="{FF2B5EF4-FFF2-40B4-BE49-F238E27FC236}">
                    <a16:creationId xmlns:a16="http://schemas.microsoft.com/office/drawing/2014/main" id="{0ED5D8A1-6A91-C76E-7717-78C93498F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9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1" name="Line 7921">
                <a:extLst>
                  <a:ext uri="{FF2B5EF4-FFF2-40B4-BE49-F238E27FC236}">
                    <a16:creationId xmlns:a16="http://schemas.microsoft.com/office/drawing/2014/main" id="{D8B0C5D0-20CE-A63A-31A3-92F911F02F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5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2" name="Line 7922">
                <a:extLst>
                  <a:ext uri="{FF2B5EF4-FFF2-40B4-BE49-F238E27FC236}">
                    <a16:creationId xmlns:a16="http://schemas.microsoft.com/office/drawing/2014/main" id="{CF8B460D-AC05-9FC4-27B1-53481123F8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1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3" name="Line 7923">
                <a:extLst>
                  <a:ext uri="{FF2B5EF4-FFF2-40B4-BE49-F238E27FC236}">
                    <a16:creationId xmlns:a16="http://schemas.microsoft.com/office/drawing/2014/main" id="{AACE8A1B-7DA5-4E5C-A195-ABE651615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7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4" name="Line 7924">
                <a:extLst>
                  <a:ext uri="{FF2B5EF4-FFF2-40B4-BE49-F238E27FC236}">
                    <a16:creationId xmlns:a16="http://schemas.microsoft.com/office/drawing/2014/main" id="{6D756A87-4885-629D-EF76-FFFBCBED74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5" name="Line 7925">
                <a:extLst>
                  <a:ext uri="{FF2B5EF4-FFF2-40B4-BE49-F238E27FC236}">
                    <a16:creationId xmlns:a16="http://schemas.microsoft.com/office/drawing/2014/main" id="{73152063-53F9-B7B2-D76C-41ADAF9CA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9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6" name="Line 7926">
                <a:extLst>
                  <a:ext uri="{FF2B5EF4-FFF2-40B4-BE49-F238E27FC236}">
                    <a16:creationId xmlns:a16="http://schemas.microsoft.com/office/drawing/2014/main" id="{9729956E-53A6-77D1-A294-17B6ADC9F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4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7" name="Line 7927">
                <a:extLst>
                  <a:ext uri="{FF2B5EF4-FFF2-40B4-BE49-F238E27FC236}">
                    <a16:creationId xmlns:a16="http://schemas.microsoft.com/office/drawing/2014/main" id="{8C52FFED-5962-D59E-B8FE-C022721419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8" name="Line 7928">
                <a:extLst>
                  <a:ext uri="{FF2B5EF4-FFF2-40B4-BE49-F238E27FC236}">
                    <a16:creationId xmlns:a16="http://schemas.microsoft.com/office/drawing/2014/main" id="{91D20877-3F0F-00D6-F3A7-3FF34DF2E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3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79" name="Line 7929">
                <a:extLst>
                  <a:ext uri="{FF2B5EF4-FFF2-40B4-BE49-F238E27FC236}">
                    <a16:creationId xmlns:a16="http://schemas.microsoft.com/office/drawing/2014/main" id="{11139D26-07C0-7890-7839-52F65A89F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8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0" name="Line 7930">
                <a:extLst>
                  <a:ext uri="{FF2B5EF4-FFF2-40B4-BE49-F238E27FC236}">
                    <a16:creationId xmlns:a16="http://schemas.microsoft.com/office/drawing/2014/main" id="{FB4BC7D4-7E4A-60DD-7FE6-58CA7AE53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2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1" name="Line 7931">
                <a:extLst>
                  <a:ext uri="{FF2B5EF4-FFF2-40B4-BE49-F238E27FC236}">
                    <a16:creationId xmlns:a16="http://schemas.microsoft.com/office/drawing/2014/main" id="{0C8F1203-F677-D5F8-C254-09074B2DE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2" name="Line 7932">
                <a:extLst>
                  <a:ext uri="{FF2B5EF4-FFF2-40B4-BE49-F238E27FC236}">
                    <a16:creationId xmlns:a16="http://schemas.microsoft.com/office/drawing/2014/main" id="{1BD48FBA-28D4-BE6F-09B6-D4B813373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" y="1433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3" name="Line 7933">
                <a:extLst>
                  <a:ext uri="{FF2B5EF4-FFF2-40B4-BE49-F238E27FC236}">
                    <a16:creationId xmlns:a16="http://schemas.microsoft.com/office/drawing/2014/main" id="{D87DA000-230A-4237-0BC9-6850A9383E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2" y="1421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4" name="Line 7934">
                <a:extLst>
                  <a:ext uri="{FF2B5EF4-FFF2-40B4-BE49-F238E27FC236}">
                    <a16:creationId xmlns:a16="http://schemas.microsoft.com/office/drawing/2014/main" id="{132F1DD5-F4D8-E6EC-DA09-6E8ABB6C4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4" y="1409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5" name="Line 7935">
                <a:extLst>
                  <a:ext uri="{FF2B5EF4-FFF2-40B4-BE49-F238E27FC236}">
                    <a16:creationId xmlns:a16="http://schemas.microsoft.com/office/drawing/2014/main" id="{B96FA36E-F818-2803-E137-CBD6106A2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7" y="1396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6" name="Line 7936">
                <a:extLst>
                  <a:ext uri="{FF2B5EF4-FFF2-40B4-BE49-F238E27FC236}">
                    <a16:creationId xmlns:a16="http://schemas.microsoft.com/office/drawing/2014/main" id="{08275E50-1EE1-0B29-7B23-3E991CECAD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8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7" name="Line 7937">
                <a:extLst>
                  <a:ext uri="{FF2B5EF4-FFF2-40B4-BE49-F238E27FC236}">
                    <a16:creationId xmlns:a16="http://schemas.microsoft.com/office/drawing/2014/main" id="{1BE41203-F46C-DEED-3B92-5DFF41A4F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8" name="Line 7938">
                <a:extLst>
                  <a:ext uri="{FF2B5EF4-FFF2-40B4-BE49-F238E27FC236}">
                    <a16:creationId xmlns:a16="http://schemas.microsoft.com/office/drawing/2014/main" id="{8EFDD60E-DE5A-7148-9522-59B053D97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89" name="Line 7939">
                <a:extLst>
                  <a:ext uri="{FF2B5EF4-FFF2-40B4-BE49-F238E27FC236}">
                    <a16:creationId xmlns:a16="http://schemas.microsoft.com/office/drawing/2014/main" id="{A7DE6A09-DEC7-A5FD-EA37-E9A7DFD14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0" name="Line 7940">
                <a:extLst>
                  <a:ext uri="{FF2B5EF4-FFF2-40B4-BE49-F238E27FC236}">
                    <a16:creationId xmlns:a16="http://schemas.microsoft.com/office/drawing/2014/main" id="{9A737DEF-ED04-6650-4E4E-2AE055DD4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1" name="Line 7941">
                <a:extLst>
                  <a:ext uri="{FF2B5EF4-FFF2-40B4-BE49-F238E27FC236}">
                    <a16:creationId xmlns:a16="http://schemas.microsoft.com/office/drawing/2014/main" id="{C35D4209-C0E0-9D2F-39C4-DC1879B94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2" name="Line 7942">
                <a:extLst>
                  <a:ext uri="{FF2B5EF4-FFF2-40B4-BE49-F238E27FC236}">
                    <a16:creationId xmlns:a16="http://schemas.microsoft.com/office/drawing/2014/main" id="{403778B8-815C-6CDF-2ACB-410A5B84A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3" name="Line 7943">
                <a:extLst>
                  <a:ext uri="{FF2B5EF4-FFF2-40B4-BE49-F238E27FC236}">
                    <a16:creationId xmlns:a16="http://schemas.microsoft.com/office/drawing/2014/main" id="{8B2BCD41-CC91-01EE-FE14-6E4D27E7E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8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4" name="Line 7944">
                <a:extLst>
                  <a:ext uri="{FF2B5EF4-FFF2-40B4-BE49-F238E27FC236}">
                    <a16:creationId xmlns:a16="http://schemas.microsoft.com/office/drawing/2014/main" id="{0999D9A6-648E-D7D4-3CAF-E1785F6E2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7" y="1279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5" name="Line 7945">
                <a:extLst>
                  <a:ext uri="{FF2B5EF4-FFF2-40B4-BE49-F238E27FC236}">
                    <a16:creationId xmlns:a16="http://schemas.microsoft.com/office/drawing/2014/main" id="{BE2F2BE7-91B7-E07A-0200-3E8DC239F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4" y="1267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6" name="Line 7946">
                <a:extLst>
                  <a:ext uri="{FF2B5EF4-FFF2-40B4-BE49-F238E27FC236}">
                    <a16:creationId xmlns:a16="http://schemas.microsoft.com/office/drawing/2014/main" id="{74BBEEAB-0FC7-6A04-A892-9CB9DD15C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2" y="1254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7" name="Line 7947">
                <a:extLst>
                  <a:ext uri="{FF2B5EF4-FFF2-40B4-BE49-F238E27FC236}">
                    <a16:creationId xmlns:a16="http://schemas.microsoft.com/office/drawing/2014/main" id="{552A51EB-AB84-A455-7F2E-FD18E4757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8" y="1243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8" name="Line 7948">
                <a:extLst>
                  <a:ext uri="{FF2B5EF4-FFF2-40B4-BE49-F238E27FC236}">
                    <a16:creationId xmlns:a16="http://schemas.microsoft.com/office/drawing/2014/main" id="{EF16CDBD-B694-A1A2-8D4B-0719518B9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5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99" name="Line 7949">
                <a:extLst>
                  <a:ext uri="{FF2B5EF4-FFF2-40B4-BE49-F238E27FC236}">
                    <a16:creationId xmlns:a16="http://schemas.microsoft.com/office/drawing/2014/main" id="{12EC29A8-2614-1842-5FA9-CB18893C3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2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0" name="Line 7950">
                <a:extLst>
                  <a:ext uri="{FF2B5EF4-FFF2-40B4-BE49-F238E27FC236}">
                    <a16:creationId xmlns:a16="http://schemas.microsoft.com/office/drawing/2014/main" id="{8355B89E-D13F-2455-3B81-8D74977F83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8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1" name="Line 7951">
                <a:extLst>
                  <a:ext uri="{FF2B5EF4-FFF2-40B4-BE49-F238E27FC236}">
                    <a16:creationId xmlns:a16="http://schemas.microsoft.com/office/drawing/2014/main" id="{B3E16C7D-A817-BC68-E9B2-322940676D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3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2" name="Line 7952">
                <a:extLst>
                  <a:ext uri="{FF2B5EF4-FFF2-40B4-BE49-F238E27FC236}">
                    <a16:creationId xmlns:a16="http://schemas.microsoft.com/office/drawing/2014/main" id="{07CCE82D-4D92-AD63-5DC4-370266835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3" name="Line 7953">
                <a:extLst>
                  <a:ext uri="{FF2B5EF4-FFF2-40B4-BE49-F238E27FC236}">
                    <a16:creationId xmlns:a16="http://schemas.microsoft.com/office/drawing/2014/main" id="{FBFF60FB-8003-9AB6-56E0-8D47203174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94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4" name="Line 7954">
                <a:extLst>
                  <a:ext uri="{FF2B5EF4-FFF2-40B4-BE49-F238E27FC236}">
                    <a16:creationId xmlns:a16="http://schemas.microsoft.com/office/drawing/2014/main" id="{7F5DE300-9C04-AE87-38A7-B7EDBAB593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9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5" name="Line 7955">
                <a:extLst>
                  <a:ext uri="{FF2B5EF4-FFF2-40B4-BE49-F238E27FC236}">
                    <a16:creationId xmlns:a16="http://schemas.microsoft.com/office/drawing/2014/main" id="{8FCA64BA-44D3-9F79-D433-E0F6ADA19B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8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6" name="Line 7956">
                <a:extLst>
                  <a:ext uri="{FF2B5EF4-FFF2-40B4-BE49-F238E27FC236}">
                    <a16:creationId xmlns:a16="http://schemas.microsoft.com/office/drawing/2014/main" id="{439F892B-882C-635A-D17F-E55966799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7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7" name="Line 7957">
                <a:extLst>
                  <a:ext uri="{FF2B5EF4-FFF2-40B4-BE49-F238E27FC236}">
                    <a16:creationId xmlns:a16="http://schemas.microsoft.com/office/drawing/2014/main" id="{5FCA86FF-1D4A-D947-5DF3-FDF165591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1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8" name="Line 7958">
                <a:extLst>
                  <a:ext uri="{FF2B5EF4-FFF2-40B4-BE49-F238E27FC236}">
                    <a16:creationId xmlns:a16="http://schemas.microsoft.com/office/drawing/2014/main" id="{5F561E8A-52BD-7E8B-F6E0-1A7729D8E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65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09" name="Line 7959">
                <a:extLst>
                  <a:ext uri="{FF2B5EF4-FFF2-40B4-BE49-F238E27FC236}">
                    <a16:creationId xmlns:a16="http://schemas.microsoft.com/office/drawing/2014/main" id="{6452BA75-6C66-4510-C521-1F19D49DA4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9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0" name="Line 7960">
                <a:extLst>
                  <a:ext uri="{FF2B5EF4-FFF2-40B4-BE49-F238E27FC236}">
                    <a16:creationId xmlns:a16="http://schemas.microsoft.com/office/drawing/2014/main" id="{DFE81825-73C5-173F-CEC3-6E8227DF9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6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1" name="Line 7961">
                <a:extLst>
                  <a:ext uri="{FF2B5EF4-FFF2-40B4-BE49-F238E27FC236}">
                    <a16:creationId xmlns:a16="http://schemas.microsoft.com/office/drawing/2014/main" id="{4304B97F-92B2-F8B5-0699-D0A5CA6A0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52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2" name="Line 7962">
                <a:extLst>
                  <a:ext uri="{FF2B5EF4-FFF2-40B4-BE49-F238E27FC236}">
                    <a16:creationId xmlns:a16="http://schemas.microsoft.com/office/drawing/2014/main" id="{202E562D-763E-16A0-3051-D6B4D5962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9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3" name="Line 7963">
                <a:extLst>
                  <a:ext uri="{FF2B5EF4-FFF2-40B4-BE49-F238E27FC236}">
                    <a16:creationId xmlns:a16="http://schemas.microsoft.com/office/drawing/2014/main" id="{2019E6B0-A95A-2B0E-7D9F-3B0BEC268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5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4" name="Line 7964">
                <a:extLst>
                  <a:ext uri="{FF2B5EF4-FFF2-40B4-BE49-F238E27FC236}">
                    <a16:creationId xmlns:a16="http://schemas.microsoft.com/office/drawing/2014/main" id="{8561F7F7-781C-AA9B-275D-AAFC69FBB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42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5" name="Line 7965">
                <a:extLst>
                  <a:ext uri="{FF2B5EF4-FFF2-40B4-BE49-F238E27FC236}">
                    <a16:creationId xmlns:a16="http://schemas.microsoft.com/office/drawing/2014/main" id="{825F879B-7AA6-2DF8-DBCB-7B6D2C8EB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8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6" name="Line 7966">
                <a:extLst>
                  <a:ext uri="{FF2B5EF4-FFF2-40B4-BE49-F238E27FC236}">
                    <a16:creationId xmlns:a16="http://schemas.microsoft.com/office/drawing/2014/main" id="{31833887-FF4C-2230-9980-6716F0C72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5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7" name="Line 7967">
                <a:extLst>
                  <a:ext uri="{FF2B5EF4-FFF2-40B4-BE49-F238E27FC236}">
                    <a16:creationId xmlns:a16="http://schemas.microsoft.com/office/drawing/2014/main" id="{FAF66105-238C-AE72-ECBB-DB993A4E84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31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8" name="Line 7968">
                <a:extLst>
                  <a:ext uri="{FF2B5EF4-FFF2-40B4-BE49-F238E27FC236}">
                    <a16:creationId xmlns:a16="http://schemas.microsoft.com/office/drawing/2014/main" id="{6DF9CF5D-FB6E-E05D-B933-D47B5F932F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7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19" name="Line 7969">
                <a:extLst>
                  <a:ext uri="{FF2B5EF4-FFF2-40B4-BE49-F238E27FC236}">
                    <a16:creationId xmlns:a16="http://schemas.microsoft.com/office/drawing/2014/main" id="{BF67AE87-264A-EB84-E335-A6A0C58A4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4" y="110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0" name="Line 7970">
                <a:extLst>
                  <a:ext uri="{FF2B5EF4-FFF2-40B4-BE49-F238E27FC236}">
                    <a16:creationId xmlns:a16="http://schemas.microsoft.com/office/drawing/2014/main" id="{759ECA1F-99F6-DE11-EAB3-75DFE8E42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0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1" name="Line 7971">
                <a:extLst>
                  <a:ext uri="{FF2B5EF4-FFF2-40B4-BE49-F238E27FC236}">
                    <a16:creationId xmlns:a16="http://schemas.microsoft.com/office/drawing/2014/main" id="{644AA614-7CB1-BCA4-E1CA-76FF7D3B4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6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2" name="Line 7972">
                <a:extLst>
                  <a:ext uri="{FF2B5EF4-FFF2-40B4-BE49-F238E27FC236}">
                    <a16:creationId xmlns:a16="http://schemas.microsoft.com/office/drawing/2014/main" id="{552BF505-4153-4587-6CB1-25A26AD3F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12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3" name="Line 7973">
                <a:extLst>
                  <a:ext uri="{FF2B5EF4-FFF2-40B4-BE49-F238E27FC236}">
                    <a16:creationId xmlns:a16="http://schemas.microsoft.com/office/drawing/2014/main" id="{E8B004D2-29D0-1816-E058-6C9822F3D4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8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4" name="Line 7974">
                <a:extLst>
                  <a:ext uri="{FF2B5EF4-FFF2-40B4-BE49-F238E27FC236}">
                    <a16:creationId xmlns:a16="http://schemas.microsoft.com/office/drawing/2014/main" id="{BF187FE5-E2D2-D486-F0CA-1FD94F1B2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5" name="Line 7975">
                <a:extLst>
                  <a:ext uri="{FF2B5EF4-FFF2-40B4-BE49-F238E27FC236}">
                    <a16:creationId xmlns:a16="http://schemas.microsoft.com/office/drawing/2014/main" id="{41CCDA1D-DFBC-811B-028D-22F1F4D34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01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6" name="Line 7976">
                <a:extLst>
                  <a:ext uri="{FF2B5EF4-FFF2-40B4-BE49-F238E27FC236}">
                    <a16:creationId xmlns:a16="http://schemas.microsoft.com/office/drawing/2014/main" id="{2762444C-4FA5-FEB5-0FC7-9BED6B1D0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6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7" name="Line 7977">
                <a:extLst>
                  <a:ext uri="{FF2B5EF4-FFF2-40B4-BE49-F238E27FC236}">
                    <a16:creationId xmlns:a16="http://schemas.microsoft.com/office/drawing/2014/main" id="{082AAA0F-7762-9F46-839D-839CA214C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92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8" name="Line 7978">
                <a:extLst>
                  <a:ext uri="{FF2B5EF4-FFF2-40B4-BE49-F238E27FC236}">
                    <a16:creationId xmlns:a16="http://schemas.microsoft.com/office/drawing/2014/main" id="{6B29D9AF-0BC6-CF67-E56E-FF111E1D9D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8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29" name="Line 7979">
                <a:extLst>
                  <a:ext uri="{FF2B5EF4-FFF2-40B4-BE49-F238E27FC236}">
                    <a16:creationId xmlns:a16="http://schemas.microsoft.com/office/drawing/2014/main" id="{91BF29D2-A957-75B1-C668-6C9489016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0" name="Line 7980">
                <a:extLst>
                  <a:ext uri="{FF2B5EF4-FFF2-40B4-BE49-F238E27FC236}">
                    <a16:creationId xmlns:a16="http://schemas.microsoft.com/office/drawing/2014/main" id="{CB831D41-2895-DEC9-645E-3751C326F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80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1" name="Line 7981">
                <a:extLst>
                  <a:ext uri="{FF2B5EF4-FFF2-40B4-BE49-F238E27FC236}">
                    <a16:creationId xmlns:a16="http://schemas.microsoft.com/office/drawing/2014/main" id="{223C66B0-AD85-2C57-5BF0-54899020F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6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2" name="Line 7982">
                <a:extLst>
                  <a:ext uri="{FF2B5EF4-FFF2-40B4-BE49-F238E27FC236}">
                    <a16:creationId xmlns:a16="http://schemas.microsoft.com/office/drawing/2014/main" id="{EF6C01AA-BE5D-014A-8B64-BF3510885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71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3" name="Line 7983">
                <a:extLst>
                  <a:ext uri="{FF2B5EF4-FFF2-40B4-BE49-F238E27FC236}">
                    <a16:creationId xmlns:a16="http://schemas.microsoft.com/office/drawing/2014/main" id="{7E770A88-DA64-7079-00BF-E545A5508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6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4" name="Freeform 7984">
                <a:extLst>
                  <a:ext uri="{FF2B5EF4-FFF2-40B4-BE49-F238E27FC236}">
                    <a16:creationId xmlns:a16="http://schemas.microsoft.com/office/drawing/2014/main" id="{F954BDCE-8227-4D6F-35BE-7723BAA3A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5" name="Freeform 7985">
                <a:extLst>
                  <a:ext uri="{FF2B5EF4-FFF2-40B4-BE49-F238E27FC236}">
                    <a16:creationId xmlns:a16="http://schemas.microsoft.com/office/drawing/2014/main" id="{3FA526CC-17CA-DA05-0346-DAF8A5B98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293"/>
                <a:ext cx="71" cy="117"/>
              </a:xfrm>
              <a:custGeom>
                <a:avLst/>
                <a:gdLst>
                  <a:gd name="T0" fmla="*/ 1 w 140"/>
                  <a:gd name="T1" fmla="*/ 0 h 468"/>
                  <a:gd name="T2" fmla="*/ 1 w 140"/>
                  <a:gd name="T3" fmla="*/ 0 h 468"/>
                  <a:gd name="T4" fmla="*/ 1 w 140"/>
                  <a:gd name="T5" fmla="*/ 0 h 468"/>
                  <a:gd name="T6" fmla="*/ 1 w 140"/>
                  <a:gd name="T7" fmla="*/ 0 h 468"/>
                  <a:gd name="T8" fmla="*/ 1 w 140"/>
                  <a:gd name="T9" fmla="*/ 0 h 468"/>
                  <a:gd name="T10" fmla="*/ 1 w 140"/>
                  <a:gd name="T11" fmla="*/ 0 h 468"/>
                  <a:gd name="T12" fmla="*/ 1 w 140"/>
                  <a:gd name="T13" fmla="*/ 0 h 468"/>
                  <a:gd name="T14" fmla="*/ 1 w 140"/>
                  <a:gd name="T15" fmla="*/ 0 h 468"/>
                  <a:gd name="T16" fmla="*/ 1 w 140"/>
                  <a:gd name="T17" fmla="*/ 0 h 468"/>
                  <a:gd name="T18" fmla="*/ 0 w 140"/>
                  <a:gd name="T19" fmla="*/ 0 h 468"/>
                  <a:gd name="T20" fmla="*/ 0 w 140"/>
                  <a:gd name="T21" fmla="*/ 0 h 468"/>
                  <a:gd name="T22" fmla="*/ 0 w 140"/>
                  <a:gd name="T23" fmla="*/ 0 h 468"/>
                  <a:gd name="T24" fmla="*/ 1 w 140"/>
                  <a:gd name="T25" fmla="*/ 0 h 468"/>
                  <a:gd name="T26" fmla="*/ 1 w 140"/>
                  <a:gd name="T27" fmla="*/ 0 h 468"/>
                  <a:gd name="T28" fmla="*/ 1 w 140"/>
                  <a:gd name="T29" fmla="*/ 0 h 468"/>
                  <a:gd name="T30" fmla="*/ 1 w 140"/>
                  <a:gd name="T31" fmla="*/ 0 h 468"/>
                  <a:gd name="T32" fmla="*/ 1 w 140"/>
                  <a:gd name="T33" fmla="*/ 0 h 468"/>
                  <a:gd name="T34" fmla="*/ 1 w 140"/>
                  <a:gd name="T35" fmla="*/ 0 h 468"/>
                  <a:gd name="T36" fmla="*/ 1 w 140"/>
                  <a:gd name="T37" fmla="*/ 0 h 468"/>
                  <a:gd name="T38" fmla="*/ 1 w 140"/>
                  <a:gd name="T39" fmla="*/ 0 h 468"/>
                  <a:gd name="T40" fmla="*/ 1 w 140"/>
                  <a:gd name="T41" fmla="*/ 0 h 468"/>
                  <a:gd name="T42" fmla="*/ 1 w 140"/>
                  <a:gd name="T43" fmla="*/ 0 h 468"/>
                  <a:gd name="T44" fmla="*/ 1 w 140"/>
                  <a:gd name="T45" fmla="*/ 0 h 468"/>
                  <a:gd name="T46" fmla="*/ 1 w 140"/>
                  <a:gd name="T47" fmla="*/ 0 h 468"/>
                  <a:gd name="T48" fmla="*/ 1 w 140"/>
                  <a:gd name="T49" fmla="*/ 0 h 468"/>
                  <a:gd name="T50" fmla="*/ 1 w 140"/>
                  <a:gd name="T51" fmla="*/ 0 h 468"/>
                  <a:gd name="T52" fmla="*/ 1 w 140"/>
                  <a:gd name="T53" fmla="*/ 0 h 468"/>
                  <a:gd name="T54" fmla="*/ 1 w 140"/>
                  <a:gd name="T55" fmla="*/ 0 h 468"/>
                  <a:gd name="T56" fmla="*/ 1 w 140"/>
                  <a:gd name="T57" fmla="*/ 0 h 468"/>
                  <a:gd name="T58" fmla="*/ 1 w 140"/>
                  <a:gd name="T59" fmla="*/ 0 h 468"/>
                  <a:gd name="T60" fmla="*/ 1 w 140"/>
                  <a:gd name="T61" fmla="*/ 0 h 468"/>
                  <a:gd name="T62" fmla="*/ 1 w 140"/>
                  <a:gd name="T63" fmla="*/ 0 h 468"/>
                  <a:gd name="T64" fmla="*/ 1 w 140"/>
                  <a:gd name="T65" fmla="*/ 0 h 468"/>
                  <a:gd name="T66" fmla="*/ 1 w 140"/>
                  <a:gd name="T67" fmla="*/ 0 h 468"/>
                  <a:gd name="T68" fmla="*/ 1 w 140"/>
                  <a:gd name="T69" fmla="*/ 0 h 468"/>
                  <a:gd name="T70" fmla="*/ 1 w 140"/>
                  <a:gd name="T71" fmla="*/ 0 h 468"/>
                  <a:gd name="T72" fmla="*/ 1 w 140"/>
                  <a:gd name="T73" fmla="*/ 0 h 468"/>
                  <a:gd name="T74" fmla="*/ 1 w 140"/>
                  <a:gd name="T75" fmla="*/ 0 h 468"/>
                  <a:gd name="T76" fmla="*/ 1 w 140"/>
                  <a:gd name="T77" fmla="*/ 0 h 468"/>
                  <a:gd name="T78" fmla="*/ 1 w 140"/>
                  <a:gd name="T79" fmla="*/ 0 h 468"/>
                  <a:gd name="T80" fmla="*/ 1 w 140"/>
                  <a:gd name="T81" fmla="*/ 0 h 468"/>
                  <a:gd name="T82" fmla="*/ 1 w 140"/>
                  <a:gd name="T83" fmla="*/ 0 h 468"/>
                  <a:gd name="T84" fmla="*/ 1 w 140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0"/>
                  <a:gd name="T130" fmla="*/ 0 h 468"/>
                  <a:gd name="T131" fmla="*/ 140 w 140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0" h="4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5" y="4"/>
                    </a:lnTo>
                    <a:lnTo>
                      <a:pt x="51" y="7"/>
                    </a:lnTo>
                    <a:lnTo>
                      <a:pt x="48" y="9"/>
                    </a:lnTo>
                    <a:lnTo>
                      <a:pt x="45" y="14"/>
                    </a:lnTo>
                    <a:lnTo>
                      <a:pt x="42" y="18"/>
                    </a:lnTo>
                    <a:lnTo>
                      <a:pt x="38" y="22"/>
                    </a:lnTo>
                    <a:lnTo>
                      <a:pt x="35" y="28"/>
                    </a:lnTo>
                    <a:lnTo>
                      <a:pt x="32" y="33"/>
                    </a:lnTo>
                    <a:lnTo>
                      <a:pt x="30" y="39"/>
                    </a:lnTo>
                    <a:lnTo>
                      <a:pt x="27" y="46"/>
                    </a:lnTo>
                    <a:lnTo>
                      <a:pt x="24" y="53"/>
                    </a:lnTo>
                    <a:lnTo>
                      <a:pt x="22" y="60"/>
                    </a:lnTo>
                    <a:lnTo>
                      <a:pt x="19" y="68"/>
                    </a:lnTo>
                    <a:lnTo>
                      <a:pt x="17" y="76"/>
                    </a:lnTo>
                    <a:lnTo>
                      <a:pt x="15" y="85"/>
                    </a:lnTo>
                    <a:lnTo>
                      <a:pt x="13" y="93"/>
                    </a:lnTo>
                    <a:lnTo>
                      <a:pt x="10" y="103"/>
                    </a:lnTo>
                    <a:lnTo>
                      <a:pt x="8" y="113"/>
                    </a:lnTo>
                    <a:lnTo>
                      <a:pt x="7" y="122"/>
                    </a:lnTo>
                    <a:lnTo>
                      <a:pt x="6" y="132"/>
                    </a:lnTo>
                    <a:lnTo>
                      <a:pt x="5" y="143"/>
                    </a:lnTo>
                    <a:lnTo>
                      <a:pt x="3" y="153"/>
                    </a:lnTo>
                    <a:lnTo>
                      <a:pt x="2" y="164"/>
                    </a:lnTo>
                    <a:lnTo>
                      <a:pt x="1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1" y="292"/>
                    </a:lnTo>
                    <a:lnTo>
                      <a:pt x="2" y="303"/>
                    </a:lnTo>
                    <a:lnTo>
                      <a:pt x="3" y="314"/>
                    </a:lnTo>
                    <a:lnTo>
                      <a:pt x="5" y="325"/>
                    </a:lnTo>
                    <a:lnTo>
                      <a:pt x="6" y="335"/>
                    </a:lnTo>
                    <a:lnTo>
                      <a:pt x="7" y="345"/>
                    </a:lnTo>
                    <a:lnTo>
                      <a:pt x="8" y="355"/>
                    </a:lnTo>
                    <a:lnTo>
                      <a:pt x="10" y="364"/>
                    </a:lnTo>
                    <a:lnTo>
                      <a:pt x="13" y="374"/>
                    </a:lnTo>
                    <a:lnTo>
                      <a:pt x="15" y="383"/>
                    </a:lnTo>
                    <a:lnTo>
                      <a:pt x="17" y="391"/>
                    </a:lnTo>
                    <a:lnTo>
                      <a:pt x="19" y="400"/>
                    </a:lnTo>
                    <a:lnTo>
                      <a:pt x="22" y="407"/>
                    </a:lnTo>
                    <a:lnTo>
                      <a:pt x="24" y="414"/>
                    </a:lnTo>
                    <a:lnTo>
                      <a:pt x="27" y="421"/>
                    </a:lnTo>
                    <a:lnTo>
                      <a:pt x="30" y="428"/>
                    </a:lnTo>
                    <a:lnTo>
                      <a:pt x="32" y="434"/>
                    </a:lnTo>
                    <a:lnTo>
                      <a:pt x="35" y="440"/>
                    </a:lnTo>
                    <a:lnTo>
                      <a:pt x="38" y="445"/>
                    </a:lnTo>
                    <a:lnTo>
                      <a:pt x="42" y="449"/>
                    </a:lnTo>
                    <a:lnTo>
                      <a:pt x="45" y="454"/>
                    </a:lnTo>
                    <a:lnTo>
                      <a:pt x="48" y="458"/>
                    </a:lnTo>
                    <a:lnTo>
                      <a:pt x="51" y="460"/>
                    </a:lnTo>
                    <a:lnTo>
                      <a:pt x="55" y="463"/>
                    </a:lnTo>
                    <a:lnTo>
                      <a:pt x="59" y="465"/>
                    </a:lnTo>
                    <a:lnTo>
                      <a:pt x="62" y="467"/>
                    </a:lnTo>
                    <a:lnTo>
                      <a:pt x="66" y="468"/>
                    </a:lnTo>
                    <a:lnTo>
                      <a:pt x="69" y="468"/>
                    </a:lnTo>
                    <a:lnTo>
                      <a:pt x="72" y="468"/>
                    </a:lnTo>
                    <a:lnTo>
                      <a:pt x="76" y="467"/>
                    </a:lnTo>
                    <a:lnTo>
                      <a:pt x="80" y="465"/>
                    </a:lnTo>
                    <a:lnTo>
                      <a:pt x="83" y="463"/>
                    </a:lnTo>
                    <a:lnTo>
                      <a:pt x="86" y="460"/>
                    </a:lnTo>
                    <a:lnTo>
                      <a:pt x="89" y="458"/>
                    </a:lnTo>
                    <a:lnTo>
                      <a:pt x="94" y="454"/>
                    </a:lnTo>
                    <a:lnTo>
                      <a:pt x="97" y="449"/>
                    </a:lnTo>
                    <a:lnTo>
                      <a:pt x="99" y="445"/>
                    </a:lnTo>
                    <a:lnTo>
                      <a:pt x="102" y="440"/>
                    </a:lnTo>
                    <a:lnTo>
                      <a:pt x="106" y="434"/>
                    </a:lnTo>
                    <a:lnTo>
                      <a:pt x="109" y="428"/>
                    </a:lnTo>
                    <a:lnTo>
                      <a:pt x="111" y="421"/>
                    </a:lnTo>
                    <a:lnTo>
                      <a:pt x="114" y="414"/>
                    </a:lnTo>
                    <a:lnTo>
                      <a:pt x="116" y="407"/>
                    </a:lnTo>
                    <a:lnTo>
                      <a:pt x="119" y="400"/>
                    </a:lnTo>
                    <a:lnTo>
                      <a:pt x="121" y="391"/>
                    </a:lnTo>
                    <a:lnTo>
                      <a:pt x="123" y="383"/>
                    </a:lnTo>
                    <a:lnTo>
                      <a:pt x="125" y="374"/>
                    </a:lnTo>
                    <a:lnTo>
                      <a:pt x="127" y="364"/>
                    </a:lnTo>
                    <a:lnTo>
                      <a:pt x="129" y="355"/>
                    </a:lnTo>
                    <a:lnTo>
                      <a:pt x="131" y="345"/>
                    </a:lnTo>
                    <a:lnTo>
                      <a:pt x="133" y="335"/>
                    </a:lnTo>
                    <a:lnTo>
                      <a:pt x="134" y="325"/>
                    </a:lnTo>
                    <a:lnTo>
                      <a:pt x="135" y="314"/>
                    </a:lnTo>
                    <a:lnTo>
                      <a:pt x="136" y="303"/>
                    </a:lnTo>
                    <a:lnTo>
                      <a:pt x="137" y="292"/>
                    </a:lnTo>
                    <a:lnTo>
                      <a:pt x="138" y="281"/>
                    </a:lnTo>
                    <a:lnTo>
                      <a:pt x="138" y="270"/>
                    </a:lnTo>
                    <a:lnTo>
                      <a:pt x="139" y="258"/>
                    </a:lnTo>
                    <a:lnTo>
                      <a:pt x="139" y="246"/>
                    </a:lnTo>
                    <a:lnTo>
                      <a:pt x="140" y="233"/>
                    </a:lnTo>
                    <a:lnTo>
                      <a:pt x="139" y="222"/>
                    </a:lnTo>
                    <a:lnTo>
                      <a:pt x="139" y="209"/>
                    </a:lnTo>
                    <a:lnTo>
                      <a:pt x="138" y="198"/>
                    </a:lnTo>
                    <a:lnTo>
                      <a:pt x="138" y="186"/>
                    </a:lnTo>
                    <a:lnTo>
                      <a:pt x="137" y="175"/>
                    </a:lnTo>
                    <a:lnTo>
                      <a:pt x="136" y="164"/>
                    </a:lnTo>
                    <a:lnTo>
                      <a:pt x="135" y="153"/>
                    </a:lnTo>
                    <a:lnTo>
                      <a:pt x="134" y="143"/>
                    </a:lnTo>
                    <a:lnTo>
                      <a:pt x="133" y="132"/>
                    </a:lnTo>
                    <a:lnTo>
                      <a:pt x="131" y="122"/>
                    </a:lnTo>
                    <a:lnTo>
                      <a:pt x="129" y="113"/>
                    </a:lnTo>
                    <a:lnTo>
                      <a:pt x="127" y="103"/>
                    </a:lnTo>
                    <a:lnTo>
                      <a:pt x="125" y="93"/>
                    </a:lnTo>
                    <a:lnTo>
                      <a:pt x="123" y="85"/>
                    </a:lnTo>
                    <a:lnTo>
                      <a:pt x="121" y="76"/>
                    </a:lnTo>
                    <a:lnTo>
                      <a:pt x="119" y="68"/>
                    </a:lnTo>
                    <a:lnTo>
                      <a:pt x="116" y="60"/>
                    </a:lnTo>
                    <a:lnTo>
                      <a:pt x="114" y="53"/>
                    </a:lnTo>
                    <a:lnTo>
                      <a:pt x="111" y="46"/>
                    </a:lnTo>
                    <a:lnTo>
                      <a:pt x="109" y="39"/>
                    </a:lnTo>
                    <a:lnTo>
                      <a:pt x="106" y="33"/>
                    </a:lnTo>
                    <a:lnTo>
                      <a:pt x="102" y="28"/>
                    </a:lnTo>
                    <a:lnTo>
                      <a:pt x="99" y="22"/>
                    </a:lnTo>
                    <a:lnTo>
                      <a:pt x="97" y="18"/>
                    </a:lnTo>
                    <a:lnTo>
                      <a:pt x="94" y="14"/>
                    </a:lnTo>
                    <a:lnTo>
                      <a:pt x="89" y="9"/>
                    </a:lnTo>
                    <a:lnTo>
                      <a:pt x="86" y="7"/>
                    </a:lnTo>
                    <a:lnTo>
                      <a:pt x="83" y="4"/>
                    </a:lnTo>
                    <a:lnTo>
                      <a:pt x="80" y="2"/>
                    </a:lnTo>
                    <a:lnTo>
                      <a:pt x="76" y="1"/>
                    </a:lnTo>
                    <a:lnTo>
                      <a:pt x="72" y="0"/>
                    </a:lnTo>
                    <a:lnTo>
                      <a:pt x="6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6" name="Freeform 7986">
                <a:extLst>
                  <a:ext uri="{FF2B5EF4-FFF2-40B4-BE49-F238E27FC236}">
                    <a16:creationId xmlns:a16="http://schemas.microsoft.com/office/drawing/2014/main" id="{1200412B-555C-3B03-F864-BCC672D6F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4"/>
                    </a:lnTo>
                    <a:lnTo>
                      <a:pt x="0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7" name="Line 7987">
                <a:extLst>
                  <a:ext uri="{FF2B5EF4-FFF2-40B4-BE49-F238E27FC236}">
                    <a16:creationId xmlns:a16="http://schemas.microsoft.com/office/drawing/2014/main" id="{4749481D-17BE-B859-72E1-461980725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8" name="Freeform 7988">
                <a:extLst>
                  <a:ext uri="{FF2B5EF4-FFF2-40B4-BE49-F238E27FC236}">
                    <a16:creationId xmlns:a16="http://schemas.microsoft.com/office/drawing/2014/main" id="{6A725856-C1CC-0216-DFDF-3F3F5694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3"/>
                    </a:lnTo>
                    <a:lnTo>
                      <a:pt x="1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39" name="Line 7989">
                <a:extLst>
                  <a:ext uri="{FF2B5EF4-FFF2-40B4-BE49-F238E27FC236}">
                    <a16:creationId xmlns:a16="http://schemas.microsoft.com/office/drawing/2014/main" id="{80366E80-CD50-D424-4936-F6B3A9F6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0" name="Freeform 7990">
                <a:extLst>
                  <a:ext uri="{FF2B5EF4-FFF2-40B4-BE49-F238E27FC236}">
                    <a16:creationId xmlns:a16="http://schemas.microsoft.com/office/drawing/2014/main" id="{40344A4E-2B26-2591-651D-3C6FDABE2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1" name="Line 7991">
                <a:extLst>
                  <a:ext uri="{FF2B5EF4-FFF2-40B4-BE49-F238E27FC236}">
                    <a16:creationId xmlns:a16="http://schemas.microsoft.com/office/drawing/2014/main" id="{E8034435-08C6-8764-C6DE-B4AF827AE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2" name="Freeform 7992">
                <a:extLst>
                  <a:ext uri="{FF2B5EF4-FFF2-40B4-BE49-F238E27FC236}">
                    <a16:creationId xmlns:a16="http://schemas.microsoft.com/office/drawing/2014/main" id="{8D539DD7-15AB-F8D2-E09C-55B260522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3" name="Line 7993">
                <a:extLst>
                  <a:ext uri="{FF2B5EF4-FFF2-40B4-BE49-F238E27FC236}">
                    <a16:creationId xmlns:a16="http://schemas.microsoft.com/office/drawing/2014/main" id="{89D5071C-AE42-8DCD-FA6F-F07A0E442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4" name="Freeform 7994">
                <a:extLst>
                  <a:ext uri="{FF2B5EF4-FFF2-40B4-BE49-F238E27FC236}">
                    <a16:creationId xmlns:a16="http://schemas.microsoft.com/office/drawing/2014/main" id="{1BCC4E7C-D48E-2CF5-6070-11DCFD1E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0"/>
                    </a:moveTo>
                    <a:lnTo>
                      <a:pt x="1" y="3"/>
                    </a:lnTo>
                    <a:lnTo>
                      <a:pt x="1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5" name="Freeform 7995">
                <a:extLst>
                  <a:ext uri="{FF2B5EF4-FFF2-40B4-BE49-F238E27FC236}">
                    <a16:creationId xmlns:a16="http://schemas.microsoft.com/office/drawing/2014/main" id="{AB135FA3-845A-8054-F1C4-6521819D5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6" name="Freeform 7996">
                <a:extLst>
                  <a:ext uri="{FF2B5EF4-FFF2-40B4-BE49-F238E27FC236}">
                    <a16:creationId xmlns:a16="http://schemas.microsoft.com/office/drawing/2014/main" id="{A3287215-6FF5-3484-B265-5558BA5A6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0"/>
                    </a:moveTo>
                    <a:lnTo>
                      <a:pt x="4" y="2"/>
                    </a:lnTo>
                    <a:lnTo>
                      <a:pt x="4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7" name="Line 7997">
                <a:extLst>
                  <a:ext uri="{FF2B5EF4-FFF2-40B4-BE49-F238E27FC236}">
                    <a16:creationId xmlns:a16="http://schemas.microsoft.com/office/drawing/2014/main" id="{AA7CD9D7-42B2-C25D-3D99-5F184426B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8" name="Freeform 7998">
                <a:extLst>
                  <a:ext uri="{FF2B5EF4-FFF2-40B4-BE49-F238E27FC236}">
                    <a16:creationId xmlns:a16="http://schemas.microsoft.com/office/drawing/2014/main" id="{113DCBAA-C85B-171C-249D-53A7A8364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49" name="Freeform 7999">
                <a:extLst>
                  <a:ext uri="{FF2B5EF4-FFF2-40B4-BE49-F238E27FC236}">
                    <a16:creationId xmlns:a16="http://schemas.microsoft.com/office/drawing/2014/main" id="{6097F919-ABAE-5BDD-4621-EBAEB8CC2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837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0" name="Freeform 8000">
                <a:extLst>
                  <a:ext uri="{FF2B5EF4-FFF2-40B4-BE49-F238E27FC236}">
                    <a16:creationId xmlns:a16="http://schemas.microsoft.com/office/drawing/2014/main" id="{27B63D1B-7A97-F96C-6A4A-97724B65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3"/>
                    </a:lnTo>
                    <a:lnTo>
                      <a:pt x="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1" name="Line 8001">
                <a:extLst>
                  <a:ext uri="{FF2B5EF4-FFF2-40B4-BE49-F238E27FC236}">
                    <a16:creationId xmlns:a16="http://schemas.microsoft.com/office/drawing/2014/main" id="{B0954CA0-35C6-5142-6ACA-3231725BA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2" name="Freeform 8002">
                <a:extLst>
                  <a:ext uri="{FF2B5EF4-FFF2-40B4-BE49-F238E27FC236}">
                    <a16:creationId xmlns:a16="http://schemas.microsoft.com/office/drawing/2014/main" id="{6D14D4A0-18F4-3681-3324-3F46A5688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3" name="Freeform 8003">
                <a:extLst>
                  <a:ext uri="{FF2B5EF4-FFF2-40B4-BE49-F238E27FC236}">
                    <a16:creationId xmlns:a16="http://schemas.microsoft.com/office/drawing/2014/main" id="{8EC891D6-1A1B-0137-686B-B5A372652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4" name="Freeform 8004">
                <a:extLst>
                  <a:ext uri="{FF2B5EF4-FFF2-40B4-BE49-F238E27FC236}">
                    <a16:creationId xmlns:a16="http://schemas.microsoft.com/office/drawing/2014/main" id="{A52BC9BA-A738-7850-863B-713D73BE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5" name="Freeform 8005">
                <a:extLst>
                  <a:ext uri="{FF2B5EF4-FFF2-40B4-BE49-F238E27FC236}">
                    <a16:creationId xmlns:a16="http://schemas.microsoft.com/office/drawing/2014/main" id="{120F66B6-BE60-E1DD-C588-1511AD70D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5" cy="252"/>
              </a:xfrm>
              <a:custGeom>
                <a:avLst/>
                <a:gdLst>
                  <a:gd name="T0" fmla="*/ 0 w 8"/>
                  <a:gd name="T1" fmla="*/ 0 h 1009"/>
                  <a:gd name="T2" fmla="*/ 1 w 8"/>
                  <a:gd name="T3" fmla="*/ 0 h 1009"/>
                  <a:gd name="T4" fmla="*/ 1 w 8"/>
                  <a:gd name="T5" fmla="*/ 0 h 1009"/>
                  <a:gd name="T6" fmla="*/ 0 w 8"/>
                  <a:gd name="T7" fmla="*/ 0 h 1009"/>
                  <a:gd name="T8" fmla="*/ 0 w 8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09"/>
                  <a:gd name="T17" fmla="*/ 8 w 8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09">
                    <a:moveTo>
                      <a:pt x="0" y="0"/>
                    </a:moveTo>
                    <a:lnTo>
                      <a:pt x="8" y="4"/>
                    </a:lnTo>
                    <a:lnTo>
                      <a:pt x="8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6" name="Line 8006">
                <a:extLst>
                  <a:ext uri="{FF2B5EF4-FFF2-40B4-BE49-F238E27FC236}">
                    <a16:creationId xmlns:a16="http://schemas.microsoft.com/office/drawing/2014/main" id="{DB6CC384-010A-F125-49C8-566895BF8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7" name="Freeform 8007">
                <a:extLst>
                  <a:ext uri="{FF2B5EF4-FFF2-40B4-BE49-F238E27FC236}">
                    <a16:creationId xmlns:a16="http://schemas.microsoft.com/office/drawing/2014/main" id="{3D94932A-8A9A-4362-600D-4F0838C66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8" name="Freeform 8008">
                <a:extLst>
                  <a:ext uri="{FF2B5EF4-FFF2-40B4-BE49-F238E27FC236}">
                    <a16:creationId xmlns:a16="http://schemas.microsoft.com/office/drawing/2014/main" id="{59664183-5FA7-6BDB-C732-9BED2B825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59" name="Freeform 8009">
                <a:extLst>
                  <a:ext uri="{FF2B5EF4-FFF2-40B4-BE49-F238E27FC236}">
                    <a16:creationId xmlns:a16="http://schemas.microsoft.com/office/drawing/2014/main" id="{16A59CF9-E6B7-623A-33AD-40962BD4A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0" name="Freeform 8010">
                <a:extLst>
                  <a:ext uri="{FF2B5EF4-FFF2-40B4-BE49-F238E27FC236}">
                    <a16:creationId xmlns:a16="http://schemas.microsoft.com/office/drawing/2014/main" id="{E3F27E05-DEBF-B17E-3992-A86B88949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1" name="Freeform 8011">
                <a:extLst>
                  <a:ext uri="{FF2B5EF4-FFF2-40B4-BE49-F238E27FC236}">
                    <a16:creationId xmlns:a16="http://schemas.microsoft.com/office/drawing/2014/main" id="{F5D3CD9F-252B-A5AF-F58E-23601E5A2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2" name="Freeform 8012">
                <a:extLst>
                  <a:ext uri="{FF2B5EF4-FFF2-40B4-BE49-F238E27FC236}">
                    <a16:creationId xmlns:a16="http://schemas.microsoft.com/office/drawing/2014/main" id="{E580CC74-75F9-9286-64E1-90DEA3FE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3" name="Freeform 8013">
                <a:extLst>
                  <a:ext uri="{FF2B5EF4-FFF2-40B4-BE49-F238E27FC236}">
                    <a16:creationId xmlns:a16="http://schemas.microsoft.com/office/drawing/2014/main" id="{0E1DD3B0-FCC1-8146-C4AB-6E8C848A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4" name="Freeform 8014">
                <a:extLst>
                  <a:ext uri="{FF2B5EF4-FFF2-40B4-BE49-F238E27FC236}">
                    <a16:creationId xmlns:a16="http://schemas.microsoft.com/office/drawing/2014/main" id="{840E7381-55E5-A24F-473F-E7B535D5A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5" name="Freeform 8015">
                <a:extLst>
                  <a:ext uri="{FF2B5EF4-FFF2-40B4-BE49-F238E27FC236}">
                    <a16:creationId xmlns:a16="http://schemas.microsoft.com/office/drawing/2014/main" id="{4407D0A9-33A8-F506-5A15-6214CB68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0"/>
                    </a:moveTo>
                    <a:lnTo>
                      <a:pt x="10" y="5"/>
                    </a:lnTo>
                    <a:lnTo>
                      <a:pt x="10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6" name="Line 8016">
                <a:extLst>
                  <a:ext uri="{FF2B5EF4-FFF2-40B4-BE49-F238E27FC236}">
                    <a16:creationId xmlns:a16="http://schemas.microsoft.com/office/drawing/2014/main" id="{8260ABA3-411B-80AB-5B02-78A0D7CF6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7" name="Freeform 8017">
                <a:extLst>
                  <a:ext uri="{FF2B5EF4-FFF2-40B4-BE49-F238E27FC236}">
                    <a16:creationId xmlns:a16="http://schemas.microsoft.com/office/drawing/2014/main" id="{C69CBE03-9392-F576-A7E8-A33493054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39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2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68" name="Rectangle 8018">
                <a:extLst>
                  <a:ext uri="{FF2B5EF4-FFF2-40B4-BE49-F238E27FC236}">
                    <a16:creationId xmlns:a16="http://schemas.microsoft.com/office/drawing/2014/main" id="{02DB7B1E-ECF3-D0B8-2856-78A06974E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69" name="Rectangle 8019">
                <a:extLst>
                  <a:ext uri="{FF2B5EF4-FFF2-40B4-BE49-F238E27FC236}">
                    <a16:creationId xmlns:a16="http://schemas.microsoft.com/office/drawing/2014/main" id="{9613878B-DB62-15DD-ABA5-EE540855C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70" name="Freeform 8020">
                <a:extLst>
                  <a:ext uri="{FF2B5EF4-FFF2-40B4-BE49-F238E27FC236}">
                    <a16:creationId xmlns:a16="http://schemas.microsoft.com/office/drawing/2014/main" id="{06EE1E05-5F83-E904-1A79-49F01B00B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1" name="Freeform 8021">
                <a:extLst>
                  <a:ext uri="{FF2B5EF4-FFF2-40B4-BE49-F238E27FC236}">
                    <a16:creationId xmlns:a16="http://schemas.microsoft.com/office/drawing/2014/main" id="{7FB711BC-E94B-33CC-17D5-FC44D33B4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2" name="Freeform 8022">
                <a:extLst>
                  <a:ext uri="{FF2B5EF4-FFF2-40B4-BE49-F238E27FC236}">
                    <a16:creationId xmlns:a16="http://schemas.microsoft.com/office/drawing/2014/main" id="{88C87242-6ABB-7923-C93E-FEEC6EE80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3" name="Rectangle 8023">
                <a:extLst>
                  <a:ext uri="{FF2B5EF4-FFF2-40B4-BE49-F238E27FC236}">
                    <a16:creationId xmlns:a16="http://schemas.microsoft.com/office/drawing/2014/main" id="{EB7B92E8-8BE1-E367-E7A9-5E2E11747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74" name="Rectangle 8024">
                <a:extLst>
                  <a:ext uri="{FF2B5EF4-FFF2-40B4-BE49-F238E27FC236}">
                    <a16:creationId xmlns:a16="http://schemas.microsoft.com/office/drawing/2014/main" id="{50D32398-F8B5-3DB2-F13B-209BC5A52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75" name="Freeform 8025">
                <a:extLst>
                  <a:ext uri="{FF2B5EF4-FFF2-40B4-BE49-F238E27FC236}">
                    <a16:creationId xmlns:a16="http://schemas.microsoft.com/office/drawing/2014/main" id="{515A4549-18DA-B686-19E3-61BAF5FF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6" name="Freeform 8026">
                <a:extLst>
                  <a:ext uri="{FF2B5EF4-FFF2-40B4-BE49-F238E27FC236}">
                    <a16:creationId xmlns:a16="http://schemas.microsoft.com/office/drawing/2014/main" id="{21D62A56-0736-9941-09F5-7AACBA05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7" name="Freeform 8027">
                <a:extLst>
                  <a:ext uri="{FF2B5EF4-FFF2-40B4-BE49-F238E27FC236}">
                    <a16:creationId xmlns:a16="http://schemas.microsoft.com/office/drawing/2014/main" id="{323C55B8-3A50-7841-11F4-048F8741D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840"/>
                <a:ext cx="6" cy="252"/>
              </a:xfrm>
              <a:custGeom>
                <a:avLst/>
                <a:gdLst>
                  <a:gd name="T0" fmla="*/ 0 w 13"/>
                  <a:gd name="T1" fmla="*/ 0 h 1008"/>
                  <a:gd name="T2" fmla="*/ 0 w 13"/>
                  <a:gd name="T3" fmla="*/ 0 h 1008"/>
                  <a:gd name="T4" fmla="*/ 0 w 13"/>
                  <a:gd name="T5" fmla="*/ 0 h 1008"/>
                  <a:gd name="T6" fmla="*/ 0 w 13"/>
                  <a:gd name="T7" fmla="*/ 0 h 1008"/>
                  <a:gd name="T8" fmla="*/ 0 w 13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8"/>
                  <a:gd name="T17" fmla="*/ 13 w 13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8">
                    <a:moveTo>
                      <a:pt x="0" y="0"/>
                    </a:moveTo>
                    <a:lnTo>
                      <a:pt x="13" y="3"/>
                    </a:lnTo>
                    <a:lnTo>
                      <a:pt x="13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8" name="Line 8028">
                <a:extLst>
                  <a:ext uri="{FF2B5EF4-FFF2-40B4-BE49-F238E27FC236}">
                    <a16:creationId xmlns:a16="http://schemas.microsoft.com/office/drawing/2014/main" id="{91D2CA82-79DB-3230-3A21-A37440809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79" name="Rectangle 8029">
                <a:extLst>
                  <a:ext uri="{FF2B5EF4-FFF2-40B4-BE49-F238E27FC236}">
                    <a16:creationId xmlns:a16="http://schemas.microsoft.com/office/drawing/2014/main" id="{D5FA4D8B-A66C-D52D-C792-9FB3E7E4B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80" name="Freeform 8030">
                <a:extLst>
                  <a:ext uri="{FF2B5EF4-FFF2-40B4-BE49-F238E27FC236}">
                    <a16:creationId xmlns:a16="http://schemas.microsoft.com/office/drawing/2014/main" id="{31771A5A-8836-8FFA-8A03-E9C865E68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1" name="Freeform 8031">
                <a:extLst>
                  <a:ext uri="{FF2B5EF4-FFF2-40B4-BE49-F238E27FC236}">
                    <a16:creationId xmlns:a16="http://schemas.microsoft.com/office/drawing/2014/main" id="{F042BF6C-19B6-861F-5763-6E93D895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840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0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2" name="Rectangle 8032">
                <a:extLst>
                  <a:ext uri="{FF2B5EF4-FFF2-40B4-BE49-F238E27FC236}">
                    <a16:creationId xmlns:a16="http://schemas.microsoft.com/office/drawing/2014/main" id="{21AA256C-4151-2020-A635-385C631D7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83" name="Freeform 8033">
                <a:extLst>
                  <a:ext uri="{FF2B5EF4-FFF2-40B4-BE49-F238E27FC236}">
                    <a16:creationId xmlns:a16="http://schemas.microsoft.com/office/drawing/2014/main" id="{2FB40E44-3B09-97C5-A7DF-131FC29D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4" name="Rectangle 8034">
                <a:extLst>
                  <a:ext uri="{FF2B5EF4-FFF2-40B4-BE49-F238E27FC236}">
                    <a16:creationId xmlns:a16="http://schemas.microsoft.com/office/drawing/2014/main" id="{45F5AE31-97FA-40A0-C8FE-387FDF2CC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85" name="Freeform 8035">
                <a:extLst>
                  <a:ext uri="{FF2B5EF4-FFF2-40B4-BE49-F238E27FC236}">
                    <a16:creationId xmlns:a16="http://schemas.microsoft.com/office/drawing/2014/main" id="{C3F52FE5-68B5-4A66-71D1-F07D08FCA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6" name="Freeform 8036">
                <a:extLst>
                  <a:ext uri="{FF2B5EF4-FFF2-40B4-BE49-F238E27FC236}">
                    <a16:creationId xmlns:a16="http://schemas.microsoft.com/office/drawing/2014/main" id="{FB40E705-EE2D-D766-9289-EC22A5387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7" name="Freeform 8037">
                <a:extLst>
                  <a:ext uri="{FF2B5EF4-FFF2-40B4-BE49-F238E27FC236}">
                    <a16:creationId xmlns:a16="http://schemas.microsoft.com/office/drawing/2014/main" id="{DEAEB6DE-AEDD-1ABD-7DAB-9DD771EA7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8" name="Line 8038">
                <a:extLst>
                  <a:ext uri="{FF2B5EF4-FFF2-40B4-BE49-F238E27FC236}">
                    <a16:creationId xmlns:a16="http://schemas.microsoft.com/office/drawing/2014/main" id="{9A177F0D-BC7F-D964-B846-1BF12C2E7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89" name="Rectangle 8039">
                <a:extLst>
                  <a:ext uri="{FF2B5EF4-FFF2-40B4-BE49-F238E27FC236}">
                    <a16:creationId xmlns:a16="http://schemas.microsoft.com/office/drawing/2014/main" id="{DEE5F117-A33D-4854-BC95-EFE25912B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90" name="Freeform 8040">
                <a:extLst>
                  <a:ext uri="{FF2B5EF4-FFF2-40B4-BE49-F238E27FC236}">
                    <a16:creationId xmlns:a16="http://schemas.microsoft.com/office/drawing/2014/main" id="{66BD2C93-DF8B-7471-5B29-D015BB5F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1" name="Freeform 8041">
                <a:extLst>
                  <a:ext uri="{FF2B5EF4-FFF2-40B4-BE49-F238E27FC236}">
                    <a16:creationId xmlns:a16="http://schemas.microsoft.com/office/drawing/2014/main" id="{CCDB5586-9E95-B0F6-D9FA-5EE6C8869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841"/>
                <a:ext cx="1" cy="251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0"/>
                    </a:moveTo>
                    <a:lnTo>
                      <a:pt x="3" y="1"/>
                    </a:lnTo>
                    <a:lnTo>
                      <a:pt x="3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2" name="Rectangle 8042">
                <a:extLst>
                  <a:ext uri="{FF2B5EF4-FFF2-40B4-BE49-F238E27FC236}">
                    <a16:creationId xmlns:a16="http://schemas.microsoft.com/office/drawing/2014/main" id="{44AE5658-D097-6669-3DFF-12B0F4EA6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93" name="Rectangle 8043">
                <a:extLst>
                  <a:ext uri="{FF2B5EF4-FFF2-40B4-BE49-F238E27FC236}">
                    <a16:creationId xmlns:a16="http://schemas.microsoft.com/office/drawing/2014/main" id="{B6144885-A7BF-55CE-EEC0-BEA983482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94" name="Freeform 8044">
                <a:extLst>
                  <a:ext uri="{FF2B5EF4-FFF2-40B4-BE49-F238E27FC236}">
                    <a16:creationId xmlns:a16="http://schemas.microsoft.com/office/drawing/2014/main" id="{7146D905-7EFD-C6C7-E585-9534905D4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841"/>
                <a:ext cx="2" cy="251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5" name="Freeform 8045">
                <a:extLst>
                  <a:ext uri="{FF2B5EF4-FFF2-40B4-BE49-F238E27FC236}">
                    <a16:creationId xmlns:a16="http://schemas.microsoft.com/office/drawing/2014/main" id="{3E8F7D45-40B8-5B68-E8F6-0D97D04D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6" name="Freeform 8046">
                <a:extLst>
                  <a:ext uri="{FF2B5EF4-FFF2-40B4-BE49-F238E27FC236}">
                    <a16:creationId xmlns:a16="http://schemas.microsoft.com/office/drawing/2014/main" id="{EDBD3D91-49FD-1D50-543A-3F56CCEF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7" name="Line 8047">
                <a:extLst>
                  <a:ext uri="{FF2B5EF4-FFF2-40B4-BE49-F238E27FC236}">
                    <a16:creationId xmlns:a16="http://schemas.microsoft.com/office/drawing/2014/main" id="{36781070-1D11-D6B1-E212-55A3EBC71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798" name="Rectangle 8048">
                <a:extLst>
                  <a:ext uri="{FF2B5EF4-FFF2-40B4-BE49-F238E27FC236}">
                    <a16:creationId xmlns:a16="http://schemas.microsoft.com/office/drawing/2014/main" id="{7B392A9F-0F9E-5110-14F9-D2595D020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4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99" name="Rectangle 8049">
                <a:extLst>
                  <a:ext uri="{FF2B5EF4-FFF2-40B4-BE49-F238E27FC236}">
                    <a16:creationId xmlns:a16="http://schemas.microsoft.com/office/drawing/2014/main" id="{E2F32CDD-89A7-831D-C570-C1D917840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0" name="Rectangle 8050">
                <a:extLst>
                  <a:ext uri="{FF2B5EF4-FFF2-40B4-BE49-F238E27FC236}">
                    <a16:creationId xmlns:a16="http://schemas.microsoft.com/office/drawing/2014/main" id="{A3EDE284-49B1-50AC-6D0F-2DB0CFEF5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1" name="Rectangle 8051">
                <a:extLst>
                  <a:ext uri="{FF2B5EF4-FFF2-40B4-BE49-F238E27FC236}">
                    <a16:creationId xmlns:a16="http://schemas.microsoft.com/office/drawing/2014/main" id="{AE7BFDEE-AE18-FB37-C478-BBCC00DB2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2" name="Rectangle 8052">
                <a:extLst>
                  <a:ext uri="{FF2B5EF4-FFF2-40B4-BE49-F238E27FC236}">
                    <a16:creationId xmlns:a16="http://schemas.microsoft.com/office/drawing/2014/main" id="{B41B2226-AB40-19D6-CC8F-B0799C901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3" name="Rectangle 8053">
                <a:extLst>
                  <a:ext uri="{FF2B5EF4-FFF2-40B4-BE49-F238E27FC236}">
                    <a16:creationId xmlns:a16="http://schemas.microsoft.com/office/drawing/2014/main" id="{3140A6FD-4D61-83D9-8BDB-4BB62A266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841"/>
                <a:ext cx="2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4" name="Freeform 8054">
                <a:extLst>
                  <a:ext uri="{FF2B5EF4-FFF2-40B4-BE49-F238E27FC236}">
                    <a16:creationId xmlns:a16="http://schemas.microsoft.com/office/drawing/2014/main" id="{6773825D-7E62-8BD4-E03A-DB0777275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05" name="Freeform 8055">
                <a:extLst>
                  <a:ext uri="{FF2B5EF4-FFF2-40B4-BE49-F238E27FC236}">
                    <a16:creationId xmlns:a16="http://schemas.microsoft.com/office/drawing/2014/main" id="{5D053EFA-83CA-26EB-E827-3147F818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6" cy="252"/>
              </a:xfrm>
              <a:custGeom>
                <a:avLst/>
                <a:gdLst>
                  <a:gd name="T0" fmla="*/ 0 w 13"/>
                  <a:gd name="T1" fmla="*/ 0 h 1006"/>
                  <a:gd name="T2" fmla="*/ 0 w 13"/>
                  <a:gd name="T3" fmla="*/ 0 h 1006"/>
                  <a:gd name="T4" fmla="*/ 0 w 13"/>
                  <a:gd name="T5" fmla="*/ 0 h 1006"/>
                  <a:gd name="T6" fmla="*/ 0 w 13"/>
                  <a:gd name="T7" fmla="*/ 0 h 1006"/>
                  <a:gd name="T8" fmla="*/ 0 w 1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6"/>
                  <a:gd name="T17" fmla="*/ 13 w 1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6">
                    <a:moveTo>
                      <a:pt x="0" y="0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06" name="Line 8056">
                <a:extLst>
                  <a:ext uri="{FF2B5EF4-FFF2-40B4-BE49-F238E27FC236}">
                    <a16:creationId xmlns:a16="http://schemas.microsoft.com/office/drawing/2014/main" id="{BFA72B18-6432-EC1B-DA1D-27DBEDE98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07" name="Freeform 8057">
                <a:extLst>
                  <a:ext uri="{FF2B5EF4-FFF2-40B4-BE49-F238E27FC236}">
                    <a16:creationId xmlns:a16="http://schemas.microsoft.com/office/drawing/2014/main" id="{337C1CA0-50D6-2429-4558-CB3A961BD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808" name="Rectangle 8058">
                <a:extLst>
                  <a:ext uri="{FF2B5EF4-FFF2-40B4-BE49-F238E27FC236}">
                    <a16:creationId xmlns:a16="http://schemas.microsoft.com/office/drawing/2014/main" id="{3615D6C6-E0B3-A9D8-1472-14B4251C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09" name="Rectangle 8059">
                <a:extLst>
                  <a:ext uri="{FF2B5EF4-FFF2-40B4-BE49-F238E27FC236}">
                    <a16:creationId xmlns:a16="http://schemas.microsoft.com/office/drawing/2014/main" id="{CFFB687D-9745-94D7-28DF-05E337D0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10" name="Rectangle 8060">
                <a:extLst>
                  <a:ext uri="{FF2B5EF4-FFF2-40B4-BE49-F238E27FC236}">
                    <a16:creationId xmlns:a16="http://schemas.microsoft.com/office/drawing/2014/main" id="{AD851788-2F2C-79B7-6A97-E355C27F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11" name="Rectangle 8061">
                <a:extLst>
                  <a:ext uri="{FF2B5EF4-FFF2-40B4-BE49-F238E27FC236}">
                    <a16:creationId xmlns:a16="http://schemas.microsoft.com/office/drawing/2014/main" id="{3AC12FCE-40D3-EF85-D9B3-25F119AD0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841"/>
                <a:ext cx="2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6639" name="Group 8263">
              <a:extLst>
                <a:ext uri="{FF2B5EF4-FFF2-40B4-BE49-F238E27FC236}">
                  <a16:creationId xmlns:a16="http://schemas.microsoft.com/office/drawing/2014/main" id="{D6422874-076A-677E-D49B-1EAAB716B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6" y="825"/>
              <a:ext cx="1298" cy="779"/>
              <a:chOff x="2726" y="825"/>
              <a:chExt cx="1298" cy="779"/>
            </a:xfrm>
          </p:grpSpPr>
          <p:sp>
            <p:nvSpPr>
              <p:cNvPr id="68412" name="Rectangle 8063">
                <a:extLst>
                  <a:ext uri="{FF2B5EF4-FFF2-40B4-BE49-F238E27FC236}">
                    <a16:creationId xmlns:a16="http://schemas.microsoft.com/office/drawing/2014/main" id="{80D77B34-F7B7-CB5A-DF05-06B080954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13" name="Rectangle 8064">
                <a:extLst>
                  <a:ext uri="{FF2B5EF4-FFF2-40B4-BE49-F238E27FC236}">
                    <a16:creationId xmlns:a16="http://schemas.microsoft.com/office/drawing/2014/main" id="{C0E3F153-1CDE-8969-AA72-781911791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14" name="Freeform 8065">
                <a:extLst>
                  <a:ext uri="{FF2B5EF4-FFF2-40B4-BE49-F238E27FC236}">
                    <a16:creationId xmlns:a16="http://schemas.microsoft.com/office/drawing/2014/main" id="{CFB36562-8782-CB5B-EB75-3EF589661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7" cy="251"/>
              </a:xfrm>
              <a:custGeom>
                <a:avLst/>
                <a:gdLst>
                  <a:gd name="T0" fmla="*/ 0 w 14"/>
                  <a:gd name="T1" fmla="*/ 0 h 1007"/>
                  <a:gd name="T2" fmla="*/ 1 w 14"/>
                  <a:gd name="T3" fmla="*/ 0 h 1007"/>
                  <a:gd name="T4" fmla="*/ 1 w 14"/>
                  <a:gd name="T5" fmla="*/ 0 h 1007"/>
                  <a:gd name="T6" fmla="*/ 0 w 14"/>
                  <a:gd name="T7" fmla="*/ 0 h 1007"/>
                  <a:gd name="T8" fmla="*/ 0 w 1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7"/>
                  <a:gd name="T17" fmla="*/ 14 w 1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7">
                    <a:moveTo>
                      <a:pt x="0" y="2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5" name="Line 8066">
                <a:extLst>
                  <a:ext uri="{FF2B5EF4-FFF2-40B4-BE49-F238E27FC236}">
                    <a16:creationId xmlns:a16="http://schemas.microsoft.com/office/drawing/2014/main" id="{377570FE-F79D-7BC3-35E1-ED620DAA8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7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6" name="Freeform 8067">
                <a:extLst>
                  <a:ext uri="{FF2B5EF4-FFF2-40B4-BE49-F238E27FC236}">
                    <a16:creationId xmlns:a16="http://schemas.microsoft.com/office/drawing/2014/main" id="{8497F8B4-9837-5BCF-5347-604F2CE9D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7" name="Freeform 8068">
                <a:extLst>
                  <a:ext uri="{FF2B5EF4-FFF2-40B4-BE49-F238E27FC236}">
                    <a16:creationId xmlns:a16="http://schemas.microsoft.com/office/drawing/2014/main" id="{857D7438-7835-1BA5-63C9-DEEE8F6B1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8" name="Rectangle 8069">
                <a:extLst>
                  <a:ext uri="{FF2B5EF4-FFF2-40B4-BE49-F238E27FC236}">
                    <a16:creationId xmlns:a16="http://schemas.microsoft.com/office/drawing/2014/main" id="{1906A462-599A-3673-D564-33A3DC3A2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19" name="Rectangle 8070">
                <a:extLst>
                  <a:ext uri="{FF2B5EF4-FFF2-40B4-BE49-F238E27FC236}">
                    <a16:creationId xmlns:a16="http://schemas.microsoft.com/office/drawing/2014/main" id="{11DCFBE6-71A9-10A9-7D70-73D935A2B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20" name="Freeform 8071">
                <a:extLst>
                  <a:ext uri="{FF2B5EF4-FFF2-40B4-BE49-F238E27FC236}">
                    <a16:creationId xmlns:a16="http://schemas.microsoft.com/office/drawing/2014/main" id="{AC32E8CE-D518-AE54-F12E-06BDF3B3D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1" name="Freeform 8072">
                <a:extLst>
                  <a:ext uri="{FF2B5EF4-FFF2-40B4-BE49-F238E27FC236}">
                    <a16:creationId xmlns:a16="http://schemas.microsoft.com/office/drawing/2014/main" id="{4BE74C17-F961-327C-73BE-370D7766C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2" name="Rectangle 8073">
                <a:extLst>
                  <a:ext uri="{FF2B5EF4-FFF2-40B4-BE49-F238E27FC236}">
                    <a16:creationId xmlns:a16="http://schemas.microsoft.com/office/drawing/2014/main" id="{BA896955-0202-9AF3-6346-C94ECB2BB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23" name="Freeform 8074">
                <a:extLst>
                  <a:ext uri="{FF2B5EF4-FFF2-40B4-BE49-F238E27FC236}">
                    <a16:creationId xmlns:a16="http://schemas.microsoft.com/office/drawing/2014/main" id="{1B86C117-F20F-8B87-0CAF-C4CEA5849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4" name="Line 8075">
                <a:extLst>
                  <a:ext uri="{FF2B5EF4-FFF2-40B4-BE49-F238E27FC236}">
                    <a16:creationId xmlns:a16="http://schemas.microsoft.com/office/drawing/2014/main" id="{5DFC2785-8A15-9E3B-2546-6493BF37F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4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5" name="Freeform 8076">
                <a:extLst>
                  <a:ext uri="{FF2B5EF4-FFF2-40B4-BE49-F238E27FC236}">
                    <a16:creationId xmlns:a16="http://schemas.microsoft.com/office/drawing/2014/main" id="{25F4379A-83B4-C6F3-714B-6E287D7AE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6" name="Freeform 8077">
                <a:extLst>
                  <a:ext uri="{FF2B5EF4-FFF2-40B4-BE49-F238E27FC236}">
                    <a16:creationId xmlns:a16="http://schemas.microsoft.com/office/drawing/2014/main" id="{56B30059-3A58-6D83-150C-7308BCF0E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840"/>
                <a:ext cx="1" cy="252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7" name="Rectangle 8078">
                <a:extLst>
                  <a:ext uri="{FF2B5EF4-FFF2-40B4-BE49-F238E27FC236}">
                    <a16:creationId xmlns:a16="http://schemas.microsoft.com/office/drawing/2014/main" id="{7FED508B-0713-1DC8-6ED9-282756EE5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28" name="Freeform 8079">
                <a:extLst>
                  <a:ext uri="{FF2B5EF4-FFF2-40B4-BE49-F238E27FC236}">
                    <a16:creationId xmlns:a16="http://schemas.microsoft.com/office/drawing/2014/main" id="{0AFE1209-B6DA-136A-C080-31FBD7457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840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29" name="Rectangle 8080">
                <a:extLst>
                  <a:ext uri="{FF2B5EF4-FFF2-40B4-BE49-F238E27FC236}">
                    <a16:creationId xmlns:a16="http://schemas.microsoft.com/office/drawing/2014/main" id="{DA2470F6-8456-B5ED-1DF3-176F127C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30" name="Freeform 8081">
                <a:extLst>
                  <a:ext uri="{FF2B5EF4-FFF2-40B4-BE49-F238E27FC236}">
                    <a16:creationId xmlns:a16="http://schemas.microsoft.com/office/drawing/2014/main" id="{87F028FD-94AB-4BF7-56D2-0139E39C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1" name="Freeform 8082">
                <a:extLst>
                  <a:ext uri="{FF2B5EF4-FFF2-40B4-BE49-F238E27FC236}">
                    <a16:creationId xmlns:a16="http://schemas.microsoft.com/office/drawing/2014/main" id="{71209CCA-5748-D682-14C7-13A83979E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2" name="Rectangle 8083">
                <a:extLst>
                  <a:ext uri="{FF2B5EF4-FFF2-40B4-BE49-F238E27FC236}">
                    <a16:creationId xmlns:a16="http://schemas.microsoft.com/office/drawing/2014/main" id="{8A1F6311-2E73-F0B3-F8C5-C86EEE4C5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33" name="Freeform 8084">
                <a:extLst>
                  <a:ext uri="{FF2B5EF4-FFF2-40B4-BE49-F238E27FC236}">
                    <a16:creationId xmlns:a16="http://schemas.microsoft.com/office/drawing/2014/main" id="{5E37B3CC-9F20-00E3-65F5-036D69D5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39"/>
                <a:ext cx="5" cy="252"/>
              </a:xfrm>
              <a:custGeom>
                <a:avLst/>
                <a:gdLst>
                  <a:gd name="T0" fmla="*/ 0 w 10"/>
                  <a:gd name="T1" fmla="*/ 0 h 1010"/>
                  <a:gd name="T2" fmla="*/ 1 w 10"/>
                  <a:gd name="T3" fmla="*/ 0 h 1010"/>
                  <a:gd name="T4" fmla="*/ 1 w 10"/>
                  <a:gd name="T5" fmla="*/ 0 h 1010"/>
                  <a:gd name="T6" fmla="*/ 0 w 10"/>
                  <a:gd name="T7" fmla="*/ 0 h 1010"/>
                  <a:gd name="T8" fmla="*/ 0 w 10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1010"/>
                  <a:gd name="T17" fmla="*/ 10 w 10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1010">
                    <a:moveTo>
                      <a:pt x="0" y="5"/>
                    </a:moveTo>
                    <a:lnTo>
                      <a:pt x="10" y="0"/>
                    </a:lnTo>
                    <a:lnTo>
                      <a:pt x="10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4" name="Line 8085">
                <a:extLst>
                  <a:ext uri="{FF2B5EF4-FFF2-40B4-BE49-F238E27FC236}">
                    <a16:creationId xmlns:a16="http://schemas.microsoft.com/office/drawing/2014/main" id="{E6E273DB-A86D-4EA0-2093-974EB03D2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0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5" name="Freeform 8086">
                <a:extLst>
                  <a:ext uri="{FF2B5EF4-FFF2-40B4-BE49-F238E27FC236}">
                    <a16:creationId xmlns:a16="http://schemas.microsoft.com/office/drawing/2014/main" id="{2DF4EC57-76EC-FCCA-33F1-67B2ECD4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6" name="Freeform 8087">
                <a:extLst>
                  <a:ext uri="{FF2B5EF4-FFF2-40B4-BE49-F238E27FC236}">
                    <a16:creationId xmlns:a16="http://schemas.microsoft.com/office/drawing/2014/main" id="{A78A4E33-C6B2-F2FF-8D1C-81CF9D25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37" name="Rectangle 8088">
                <a:extLst>
                  <a:ext uri="{FF2B5EF4-FFF2-40B4-BE49-F238E27FC236}">
                    <a16:creationId xmlns:a16="http://schemas.microsoft.com/office/drawing/2014/main" id="{79E476DF-2206-D370-C493-9F80B5486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38" name="Rectangle 8089">
                <a:extLst>
                  <a:ext uri="{FF2B5EF4-FFF2-40B4-BE49-F238E27FC236}">
                    <a16:creationId xmlns:a16="http://schemas.microsoft.com/office/drawing/2014/main" id="{EAF6BFA8-E9A9-922B-05E6-23F6A0C1D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2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39" name="Freeform 8090">
                <a:extLst>
                  <a:ext uri="{FF2B5EF4-FFF2-40B4-BE49-F238E27FC236}">
                    <a16:creationId xmlns:a16="http://schemas.microsoft.com/office/drawing/2014/main" id="{C778FD84-B574-557D-EF9A-39D0AEB3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839"/>
                <a:ext cx="1" cy="252"/>
              </a:xfrm>
              <a:custGeom>
                <a:avLst/>
                <a:gdLst>
                  <a:gd name="T0" fmla="*/ 0 w 3"/>
                  <a:gd name="T1" fmla="*/ 0 h 1006"/>
                  <a:gd name="T2" fmla="*/ 0 w 3"/>
                  <a:gd name="T3" fmla="*/ 0 h 1006"/>
                  <a:gd name="T4" fmla="*/ 0 w 3"/>
                  <a:gd name="T5" fmla="*/ 0 h 1006"/>
                  <a:gd name="T6" fmla="*/ 0 w 3"/>
                  <a:gd name="T7" fmla="*/ 0 h 1006"/>
                  <a:gd name="T8" fmla="*/ 0 w 3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6"/>
                  <a:gd name="T17" fmla="*/ 3 w 3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6">
                    <a:moveTo>
                      <a:pt x="0" y="1"/>
                    </a:moveTo>
                    <a:lnTo>
                      <a:pt x="3" y="0"/>
                    </a:lnTo>
                    <a:lnTo>
                      <a:pt x="3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0" name="Freeform 8091">
                <a:extLst>
                  <a:ext uri="{FF2B5EF4-FFF2-40B4-BE49-F238E27FC236}">
                    <a16:creationId xmlns:a16="http://schemas.microsoft.com/office/drawing/2014/main" id="{80F1389F-13DE-7EA5-C5B3-C67C78578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1" name="Freeform 8092">
                <a:extLst>
                  <a:ext uri="{FF2B5EF4-FFF2-40B4-BE49-F238E27FC236}">
                    <a16:creationId xmlns:a16="http://schemas.microsoft.com/office/drawing/2014/main" id="{535C8DCC-DFAA-F551-E90F-D80F37184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839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2" name="Rectangle 8093">
                <a:extLst>
                  <a:ext uri="{FF2B5EF4-FFF2-40B4-BE49-F238E27FC236}">
                    <a16:creationId xmlns:a16="http://schemas.microsoft.com/office/drawing/2014/main" id="{885D21F2-2746-0C7E-A7EC-757CDF8B9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43" name="Rectangle 8094">
                <a:extLst>
                  <a:ext uri="{FF2B5EF4-FFF2-40B4-BE49-F238E27FC236}">
                    <a16:creationId xmlns:a16="http://schemas.microsoft.com/office/drawing/2014/main" id="{4C73593C-CED4-1EC5-B581-531418103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44" name="Freeform 8095">
                <a:extLst>
                  <a:ext uri="{FF2B5EF4-FFF2-40B4-BE49-F238E27FC236}">
                    <a16:creationId xmlns:a16="http://schemas.microsoft.com/office/drawing/2014/main" id="{000AB909-EA49-FE1F-FAE4-D394FE4E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5" name="Freeform 8096">
                <a:extLst>
                  <a:ext uri="{FF2B5EF4-FFF2-40B4-BE49-F238E27FC236}">
                    <a16:creationId xmlns:a16="http://schemas.microsoft.com/office/drawing/2014/main" id="{1C0FE550-0A5C-0137-AFD3-49050750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4"/>
                    </a:moveTo>
                    <a:lnTo>
                      <a:pt x="9" y="0"/>
                    </a:lnTo>
                    <a:lnTo>
                      <a:pt x="9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6" name="Line 8097">
                <a:extLst>
                  <a:ext uri="{FF2B5EF4-FFF2-40B4-BE49-F238E27FC236}">
                    <a16:creationId xmlns:a16="http://schemas.microsoft.com/office/drawing/2014/main" id="{D15BC4D9-D35B-42D2-7EA2-4DDCA0460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5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7" name="Freeform 8098">
                <a:extLst>
                  <a:ext uri="{FF2B5EF4-FFF2-40B4-BE49-F238E27FC236}">
                    <a16:creationId xmlns:a16="http://schemas.microsoft.com/office/drawing/2014/main" id="{A6C33009-1163-79CF-4A77-50C4327BE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8" name="Freeform 8099">
                <a:extLst>
                  <a:ext uri="{FF2B5EF4-FFF2-40B4-BE49-F238E27FC236}">
                    <a16:creationId xmlns:a16="http://schemas.microsoft.com/office/drawing/2014/main" id="{0C69EBCC-201D-2CAD-144B-9E6B1FC0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839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49" name="Freeform 8100">
                <a:extLst>
                  <a:ext uri="{FF2B5EF4-FFF2-40B4-BE49-F238E27FC236}">
                    <a16:creationId xmlns:a16="http://schemas.microsoft.com/office/drawing/2014/main" id="{535BD41A-AA1C-89E9-6E50-BC19C5002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0" name="Freeform 8101">
                <a:extLst>
                  <a:ext uri="{FF2B5EF4-FFF2-40B4-BE49-F238E27FC236}">
                    <a16:creationId xmlns:a16="http://schemas.microsoft.com/office/drawing/2014/main" id="{48B1D38A-A20A-FD96-88F0-EAF171EC7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38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1" name="Freeform 8102">
                <a:extLst>
                  <a:ext uri="{FF2B5EF4-FFF2-40B4-BE49-F238E27FC236}">
                    <a16:creationId xmlns:a16="http://schemas.microsoft.com/office/drawing/2014/main" id="{2A0E5DB6-6912-10D3-93AC-FE32A961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2" name="Freeform 8103">
                <a:extLst>
                  <a:ext uri="{FF2B5EF4-FFF2-40B4-BE49-F238E27FC236}">
                    <a16:creationId xmlns:a16="http://schemas.microsoft.com/office/drawing/2014/main" id="{F164E469-1D31-1B99-B034-86222A10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838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3" name="Freeform 8104">
                <a:extLst>
                  <a:ext uri="{FF2B5EF4-FFF2-40B4-BE49-F238E27FC236}">
                    <a16:creationId xmlns:a16="http://schemas.microsoft.com/office/drawing/2014/main" id="{5D5AF350-5FB6-17E0-BB02-BCF37991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4" name="Freeform 8105">
                <a:extLst>
                  <a:ext uri="{FF2B5EF4-FFF2-40B4-BE49-F238E27FC236}">
                    <a16:creationId xmlns:a16="http://schemas.microsoft.com/office/drawing/2014/main" id="{E4346C44-3582-6219-9C0C-EA10E6CC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5" name="Freeform 8106">
                <a:extLst>
                  <a:ext uri="{FF2B5EF4-FFF2-40B4-BE49-F238E27FC236}">
                    <a16:creationId xmlns:a16="http://schemas.microsoft.com/office/drawing/2014/main" id="{3B1FD7EE-CBFA-D257-F63A-061016B51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7"/>
                <a:ext cx="2" cy="252"/>
              </a:xfrm>
              <a:custGeom>
                <a:avLst/>
                <a:gdLst>
                  <a:gd name="T0" fmla="*/ 0 w 4"/>
                  <a:gd name="T1" fmla="*/ 0 h 1007"/>
                  <a:gd name="T2" fmla="*/ 1 w 4"/>
                  <a:gd name="T3" fmla="*/ 0 h 1007"/>
                  <a:gd name="T4" fmla="*/ 1 w 4"/>
                  <a:gd name="T5" fmla="*/ 0 h 1007"/>
                  <a:gd name="T6" fmla="*/ 0 w 4"/>
                  <a:gd name="T7" fmla="*/ 0 h 1007"/>
                  <a:gd name="T8" fmla="*/ 0 w 4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007"/>
                  <a:gd name="T17" fmla="*/ 4 w 4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007">
                    <a:moveTo>
                      <a:pt x="0" y="3"/>
                    </a:moveTo>
                    <a:lnTo>
                      <a:pt x="4" y="0"/>
                    </a:lnTo>
                    <a:lnTo>
                      <a:pt x="4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6" name="Line 8107">
                <a:extLst>
                  <a:ext uri="{FF2B5EF4-FFF2-40B4-BE49-F238E27FC236}">
                    <a16:creationId xmlns:a16="http://schemas.microsoft.com/office/drawing/2014/main" id="{CE04019A-EB8A-16A1-4AEC-376B0E612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7" name="Freeform 8108">
                <a:extLst>
                  <a:ext uri="{FF2B5EF4-FFF2-40B4-BE49-F238E27FC236}">
                    <a16:creationId xmlns:a16="http://schemas.microsoft.com/office/drawing/2014/main" id="{06FDBB15-BC83-B350-B287-211CA08C1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8" name="Freeform 8109">
                <a:extLst>
                  <a:ext uri="{FF2B5EF4-FFF2-40B4-BE49-F238E27FC236}">
                    <a16:creationId xmlns:a16="http://schemas.microsoft.com/office/drawing/2014/main" id="{B883A95B-F7B6-1CA8-5CA2-53F8DDF3F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59" name="Freeform 8110">
                <a:extLst>
                  <a:ext uri="{FF2B5EF4-FFF2-40B4-BE49-F238E27FC236}">
                    <a16:creationId xmlns:a16="http://schemas.microsoft.com/office/drawing/2014/main" id="{AD66A5A0-5587-4456-E81D-0CD87B112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837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0" name="Freeform 8111">
                <a:extLst>
                  <a:ext uri="{FF2B5EF4-FFF2-40B4-BE49-F238E27FC236}">
                    <a16:creationId xmlns:a16="http://schemas.microsoft.com/office/drawing/2014/main" id="{F1408C62-5FAC-B7E7-471B-33BCD285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6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1" name="Line 8112">
                <a:extLst>
                  <a:ext uri="{FF2B5EF4-FFF2-40B4-BE49-F238E27FC236}">
                    <a16:creationId xmlns:a16="http://schemas.microsoft.com/office/drawing/2014/main" id="{17C008ED-E626-E8B0-B08F-630617708E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1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2" name="Freeform 8113">
                <a:extLst>
                  <a:ext uri="{FF2B5EF4-FFF2-40B4-BE49-F238E27FC236}">
                    <a16:creationId xmlns:a16="http://schemas.microsoft.com/office/drawing/2014/main" id="{AB7919AC-A48B-4E46-D0D7-83694EB83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3" name="Freeform 8114">
                <a:extLst>
                  <a:ext uri="{FF2B5EF4-FFF2-40B4-BE49-F238E27FC236}">
                    <a16:creationId xmlns:a16="http://schemas.microsoft.com/office/drawing/2014/main" id="{110C846E-12C8-BBCB-46F5-AF110006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4" name="Freeform 8115">
                <a:extLst>
                  <a:ext uri="{FF2B5EF4-FFF2-40B4-BE49-F238E27FC236}">
                    <a16:creationId xmlns:a16="http://schemas.microsoft.com/office/drawing/2014/main" id="{FA1F3687-6FFA-C1AB-FACE-3D9FBC984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5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5" name="Line 8116">
                <a:extLst>
                  <a:ext uri="{FF2B5EF4-FFF2-40B4-BE49-F238E27FC236}">
                    <a16:creationId xmlns:a16="http://schemas.microsoft.com/office/drawing/2014/main" id="{0230F57F-CF31-8CF4-7507-1078E3E2E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3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6" name="Freeform 8117">
                <a:extLst>
                  <a:ext uri="{FF2B5EF4-FFF2-40B4-BE49-F238E27FC236}">
                    <a16:creationId xmlns:a16="http://schemas.microsoft.com/office/drawing/2014/main" id="{D03D677E-F30E-B823-744D-C6B010799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7" name="Freeform 8118">
                <a:extLst>
                  <a:ext uri="{FF2B5EF4-FFF2-40B4-BE49-F238E27FC236}">
                    <a16:creationId xmlns:a16="http://schemas.microsoft.com/office/drawing/2014/main" id="{0EDF596F-33B0-DB7D-9737-BA616976A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8" name="Freeform 8119">
                <a:extLst>
                  <a:ext uri="{FF2B5EF4-FFF2-40B4-BE49-F238E27FC236}">
                    <a16:creationId xmlns:a16="http://schemas.microsoft.com/office/drawing/2014/main" id="{4BC2F9AE-2DFD-8832-83BB-172707646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69" name="Line 8120">
                <a:extLst>
                  <a:ext uri="{FF2B5EF4-FFF2-40B4-BE49-F238E27FC236}">
                    <a16:creationId xmlns:a16="http://schemas.microsoft.com/office/drawing/2014/main" id="{4AAE0C35-2752-16FD-04E6-31D85307F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0" name="Freeform 8121">
                <a:extLst>
                  <a:ext uri="{FF2B5EF4-FFF2-40B4-BE49-F238E27FC236}">
                    <a16:creationId xmlns:a16="http://schemas.microsoft.com/office/drawing/2014/main" id="{2B625D82-F4DE-1C02-9FA1-9C68DA578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3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1" name="Line 8122">
                <a:extLst>
                  <a:ext uri="{FF2B5EF4-FFF2-40B4-BE49-F238E27FC236}">
                    <a16:creationId xmlns:a16="http://schemas.microsoft.com/office/drawing/2014/main" id="{FD2FBEAE-760F-5E01-531F-9E1350730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2" name="Freeform 8123">
                <a:extLst>
                  <a:ext uri="{FF2B5EF4-FFF2-40B4-BE49-F238E27FC236}">
                    <a16:creationId xmlns:a16="http://schemas.microsoft.com/office/drawing/2014/main" id="{77D324B9-4AED-BD61-BA9B-9801D2F6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3" name="Line 8124">
                <a:extLst>
                  <a:ext uri="{FF2B5EF4-FFF2-40B4-BE49-F238E27FC236}">
                    <a16:creationId xmlns:a16="http://schemas.microsoft.com/office/drawing/2014/main" id="{E888E86F-4458-7E7A-A297-D1D54DCD1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5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4" name="Freeform 8125">
                <a:extLst>
                  <a:ext uri="{FF2B5EF4-FFF2-40B4-BE49-F238E27FC236}">
                    <a16:creationId xmlns:a16="http://schemas.microsoft.com/office/drawing/2014/main" id="{C69AAFB1-502A-44AE-4415-857324D7C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825"/>
                <a:ext cx="70" cy="16"/>
              </a:xfrm>
              <a:custGeom>
                <a:avLst/>
                <a:gdLst>
                  <a:gd name="T0" fmla="*/ 1 w 140"/>
                  <a:gd name="T1" fmla="*/ 0 h 67"/>
                  <a:gd name="T2" fmla="*/ 1 w 140"/>
                  <a:gd name="T3" fmla="*/ 0 h 67"/>
                  <a:gd name="T4" fmla="*/ 1 w 140"/>
                  <a:gd name="T5" fmla="*/ 0 h 67"/>
                  <a:gd name="T6" fmla="*/ 1 w 140"/>
                  <a:gd name="T7" fmla="*/ 0 h 67"/>
                  <a:gd name="T8" fmla="*/ 1 w 140"/>
                  <a:gd name="T9" fmla="*/ 0 h 67"/>
                  <a:gd name="T10" fmla="*/ 1 w 140"/>
                  <a:gd name="T11" fmla="*/ 0 h 67"/>
                  <a:gd name="T12" fmla="*/ 1 w 140"/>
                  <a:gd name="T13" fmla="*/ 0 h 67"/>
                  <a:gd name="T14" fmla="*/ 1 w 140"/>
                  <a:gd name="T15" fmla="*/ 0 h 67"/>
                  <a:gd name="T16" fmla="*/ 1 w 140"/>
                  <a:gd name="T17" fmla="*/ 0 h 67"/>
                  <a:gd name="T18" fmla="*/ 1 w 140"/>
                  <a:gd name="T19" fmla="*/ 0 h 67"/>
                  <a:gd name="T20" fmla="*/ 0 w 140"/>
                  <a:gd name="T21" fmla="*/ 0 h 67"/>
                  <a:gd name="T22" fmla="*/ 0 w 140"/>
                  <a:gd name="T23" fmla="*/ 0 h 67"/>
                  <a:gd name="T24" fmla="*/ 0 w 140"/>
                  <a:gd name="T25" fmla="*/ 0 h 67"/>
                  <a:gd name="T26" fmla="*/ 1 w 140"/>
                  <a:gd name="T27" fmla="*/ 0 h 67"/>
                  <a:gd name="T28" fmla="*/ 1 w 140"/>
                  <a:gd name="T29" fmla="*/ 0 h 67"/>
                  <a:gd name="T30" fmla="*/ 1 w 140"/>
                  <a:gd name="T31" fmla="*/ 0 h 67"/>
                  <a:gd name="T32" fmla="*/ 1 w 140"/>
                  <a:gd name="T33" fmla="*/ 0 h 67"/>
                  <a:gd name="T34" fmla="*/ 1 w 140"/>
                  <a:gd name="T35" fmla="*/ 0 h 67"/>
                  <a:gd name="T36" fmla="*/ 1 w 140"/>
                  <a:gd name="T37" fmla="*/ 0 h 67"/>
                  <a:gd name="T38" fmla="*/ 1 w 140"/>
                  <a:gd name="T39" fmla="*/ 0 h 67"/>
                  <a:gd name="T40" fmla="*/ 1 w 140"/>
                  <a:gd name="T41" fmla="*/ 0 h 67"/>
                  <a:gd name="T42" fmla="*/ 1 w 140"/>
                  <a:gd name="T43" fmla="*/ 0 h 67"/>
                  <a:gd name="T44" fmla="*/ 1 w 140"/>
                  <a:gd name="T45" fmla="*/ 0 h 67"/>
                  <a:gd name="T46" fmla="*/ 1 w 140"/>
                  <a:gd name="T47" fmla="*/ 0 h 67"/>
                  <a:gd name="T48" fmla="*/ 1 w 140"/>
                  <a:gd name="T49" fmla="*/ 0 h 67"/>
                  <a:gd name="T50" fmla="*/ 1 w 140"/>
                  <a:gd name="T51" fmla="*/ 0 h 67"/>
                  <a:gd name="T52" fmla="*/ 1 w 140"/>
                  <a:gd name="T53" fmla="*/ 0 h 67"/>
                  <a:gd name="T54" fmla="*/ 1 w 140"/>
                  <a:gd name="T55" fmla="*/ 0 h 67"/>
                  <a:gd name="T56" fmla="*/ 1 w 140"/>
                  <a:gd name="T57" fmla="*/ 0 h 67"/>
                  <a:gd name="T58" fmla="*/ 1 w 140"/>
                  <a:gd name="T59" fmla="*/ 0 h 67"/>
                  <a:gd name="T60" fmla="*/ 1 w 140"/>
                  <a:gd name="T61" fmla="*/ 0 h 67"/>
                  <a:gd name="T62" fmla="*/ 1 w 140"/>
                  <a:gd name="T63" fmla="*/ 0 h 67"/>
                  <a:gd name="T64" fmla="*/ 1 w 140"/>
                  <a:gd name="T65" fmla="*/ 0 h 67"/>
                  <a:gd name="T66" fmla="*/ 1 w 140"/>
                  <a:gd name="T67" fmla="*/ 0 h 67"/>
                  <a:gd name="T68" fmla="*/ 1 w 140"/>
                  <a:gd name="T69" fmla="*/ 0 h 67"/>
                  <a:gd name="T70" fmla="*/ 1 w 140"/>
                  <a:gd name="T71" fmla="*/ 0 h 67"/>
                  <a:gd name="T72" fmla="*/ 1 w 140"/>
                  <a:gd name="T73" fmla="*/ 0 h 67"/>
                  <a:gd name="T74" fmla="*/ 1 w 140"/>
                  <a:gd name="T75" fmla="*/ 0 h 67"/>
                  <a:gd name="T76" fmla="*/ 1 w 140"/>
                  <a:gd name="T77" fmla="*/ 0 h 67"/>
                  <a:gd name="T78" fmla="*/ 1 w 140"/>
                  <a:gd name="T79" fmla="*/ 0 h 67"/>
                  <a:gd name="T80" fmla="*/ 1 w 140"/>
                  <a:gd name="T81" fmla="*/ 0 h 67"/>
                  <a:gd name="T82" fmla="*/ 1 w 140"/>
                  <a:gd name="T83" fmla="*/ 0 h 67"/>
                  <a:gd name="T84" fmla="*/ 1 w 140"/>
                  <a:gd name="T85" fmla="*/ 0 h 67"/>
                  <a:gd name="T86" fmla="*/ 1 w 140"/>
                  <a:gd name="T87" fmla="*/ 0 h 67"/>
                  <a:gd name="T88" fmla="*/ 1 w 140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"/>
                  <a:gd name="T136" fmla="*/ 0 h 67"/>
                  <a:gd name="T137" fmla="*/ 140 w 140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" h="67">
                    <a:moveTo>
                      <a:pt x="70" y="0"/>
                    </a:moveTo>
                    <a:lnTo>
                      <a:pt x="56" y="2"/>
                    </a:lnTo>
                    <a:lnTo>
                      <a:pt x="43" y="4"/>
                    </a:lnTo>
                    <a:lnTo>
                      <a:pt x="30" y="7"/>
                    </a:lnTo>
                    <a:lnTo>
                      <a:pt x="20" y="11"/>
                    </a:lnTo>
                    <a:lnTo>
                      <a:pt x="12" y="15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9" y="50"/>
                    </a:lnTo>
                    <a:lnTo>
                      <a:pt x="12" y="53"/>
                    </a:lnTo>
                    <a:lnTo>
                      <a:pt x="20" y="57"/>
                    </a:lnTo>
                    <a:lnTo>
                      <a:pt x="30" y="62"/>
                    </a:lnTo>
                    <a:lnTo>
                      <a:pt x="43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3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19" y="57"/>
                    </a:lnTo>
                    <a:lnTo>
                      <a:pt x="128" y="53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6" y="43"/>
                    </a:lnTo>
                    <a:lnTo>
                      <a:pt x="138" y="41"/>
                    </a:lnTo>
                    <a:lnTo>
                      <a:pt x="140" y="38"/>
                    </a:lnTo>
                    <a:lnTo>
                      <a:pt x="140" y="34"/>
                    </a:lnTo>
                    <a:lnTo>
                      <a:pt x="140" y="31"/>
                    </a:lnTo>
                    <a:lnTo>
                      <a:pt x="138" y="27"/>
                    </a:lnTo>
                    <a:lnTo>
                      <a:pt x="136" y="24"/>
                    </a:lnTo>
                    <a:lnTo>
                      <a:pt x="134" y="21"/>
                    </a:lnTo>
                    <a:lnTo>
                      <a:pt x="132" y="19"/>
                    </a:lnTo>
                    <a:lnTo>
                      <a:pt x="128" y="15"/>
                    </a:lnTo>
                    <a:lnTo>
                      <a:pt x="119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3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5" name="Line 8126">
                <a:extLst>
                  <a:ext uri="{FF2B5EF4-FFF2-40B4-BE49-F238E27FC236}">
                    <a16:creationId xmlns:a16="http://schemas.microsoft.com/office/drawing/2014/main" id="{82D3DB47-2851-2DE9-D1A0-01B61F65DA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4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6" name="Line 8127">
                <a:extLst>
                  <a:ext uri="{FF2B5EF4-FFF2-40B4-BE49-F238E27FC236}">
                    <a16:creationId xmlns:a16="http://schemas.microsoft.com/office/drawing/2014/main" id="{AFB78EF3-BDFD-B96D-CBAA-4E90BB5B1C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7" name="Line 8128">
                <a:extLst>
                  <a:ext uri="{FF2B5EF4-FFF2-40B4-BE49-F238E27FC236}">
                    <a16:creationId xmlns:a16="http://schemas.microsoft.com/office/drawing/2014/main" id="{97593B46-5521-4539-9D51-2CF3217AB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8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8" name="Line 8129">
                <a:extLst>
                  <a:ext uri="{FF2B5EF4-FFF2-40B4-BE49-F238E27FC236}">
                    <a16:creationId xmlns:a16="http://schemas.microsoft.com/office/drawing/2014/main" id="{C52BD50E-14C2-03A8-D4E7-197205CF1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6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79" name="Line 8130">
                <a:extLst>
                  <a:ext uri="{FF2B5EF4-FFF2-40B4-BE49-F238E27FC236}">
                    <a16:creationId xmlns:a16="http://schemas.microsoft.com/office/drawing/2014/main" id="{D276C0AF-AD2D-81BF-ECF1-7E6AB2D61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1" y="827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0" name="Line 8131">
                <a:extLst>
                  <a:ext uri="{FF2B5EF4-FFF2-40B4-BE49-F238E27FC236}">
                    <a16:creationId xmlns:a16="http://schemas.microsoft.com/office/drawing/2014/main" id="{E0EBF08F-03B5-C37A-63E7-590B8558C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70" y="828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1" name="Line 8132">
                <a:extLst>
                  <a:ext uri="{FF2B5EF4-FFF2-40B4-BE49-F238E27FC236}">
                    <a16:creationId xmlns:a16="http://schemas.microsoft.com/office/drawing/2014/main" id="{A0FAF2BB-6645-1F8D-9A19-324F3BF4E3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8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2" name="Line 8133">
                <a:extLst>
                  <a:ext uri="{FF2B5EF4-FFF2-40B4-BE49-F238E27FC236}">
                    <a16:creationId xmlns:a16="http://schemas.microsoft.com/office/drawing/2014/main" id="{107EFF18-CD04-4D1E-8BBF-310394B11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7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3" name="Line 8134">
                <a:extLst>
                  <a:ext uri="{FF2B5EF4-FFF2-40B4-BE49-F238E27FC236}">
                    <a16:creationId xmlns:a16="http://schemas.microsoft.com/office/drawing/2014/main" id="{2A86DDAF-C33F-8991-FB2F-E97E7F04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6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4" name="Line 8135">
                <a:extLst>
                  <a:ext uri="{FF2B5EF4-FFF2-40B4-BE49-F238E27FC236}">
                    <a16:creationId xmlns:a16="http://schemas.microsoft.com/office/drawing/2014/main" id="{72488BCF-92C3-CAB7-8269-EE2FA5B4A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6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5" name="Line 8136">
                <a:extLst>
                  <a:ext uri="{FF2B5EF4-FFF2-40B4-BE49-F238E27FC236}">
                    <a16:creationId xmlns:a16="http://schemas.microsoft.com/office/drawing/2014/main" id="{72ECF15E-B5F5-A0E8-A805-6B89963D6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6" name="Line 8137">
                <a:extLst>
                  <a:ext uri="{FF2B5EF4-FFF2-40B4-BE49-F238E27FC236}">
                    <a16:creationId xmlns:a16="http://schemas.microsoft.com/office/drawing/2014/main" id="{BA60A3E9-EF70-FE8C-9B8E-8D91DB097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7" name="Line 8138">
                <a:extLst>
                  <a:ext uri="{FF2B5EF4-FFF2-40B4-BE49-F238E27FC236}">
                    <a16:creationId xmlns:a16="http://schemas.microsoft.com/office/drawing/2014/main" id="{5CF927D9-6630-66B4-D908-2166308006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8" name="Line 8139">
                <a:extLst>
                  <a:ext uri="{FF2B5EF4-FFF2-40B4-BE49-F238E27FC236}">
                    <a16:creationId xmlns:a16="http://schemas.microsoft.com/office/drawing/2014/main" id="{E87D66CB-7DE0-38EC-3A02-77F811D7E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89" name="Line 8140">
                <a:extLst>
                  <a:ext uri="{FF2B5EF4-FFF2-40B4-BE49-F238E27FC236}">
                    <a16:creationId xmlns:a16="http://schemas.microsoft.com/office/drawing/2014/main" id="{64782107-5E41-392E-C2A9-E364C745F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7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0" name="Line 8141">
                <a:extLst>
                  <a:ext uri="{FF2B5EF4-FFF2-40B4-BE49-F238E27FC236}">
                    <a16:creationId xmlns:a16="http://schemas.microsoft.com/office/drawing/2014/main" id="{8E9623AB-AB26-50FC-BCC7-2D37DBD2E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1" name="Line 8142">
                <a:extLst>
                  <a:ext uri="{FF2B5EF4-FFF2-40B4-BE49-F238E27FC236}">
                    <a16:creationId xmlns:a16="http://schemas.microsoft.com/office/drawing/2014/main" id="{97A4C099-33C6-B8CD-E190-75CFC44D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837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2" name="Line 8143">
                <a:extLst>
                  <a:ext uri="{FF2B5EF4-FFF2-40B4-BE49-F238E27FC236}">
                    <a16:creationId xmlns:a16="http://schemas.microsoft.com/office/drawing/2014/main" id="{FAD64431-5BBD-52C0-4A77-A357F636B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83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3" name="Line 8144">
                <a:extLst>
                  <a:ext uri="{FF2B5EF4-FFF2-40B4-BE49-F238E27FC236}">
                    <a16:creationId xmlns:a16="http://schemas.microsoft.com/office/drawing/2014/main" id="{3002CF50-2437-057D-8EA1-EDCF76F5E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4" name="Line 8145">
                <a:extLst>
                  <a:ext uri="{FF2B5EF4-FFF2-40B4-BE49-F238E27FC236}">
                    <a16:creationId xmlns:a16="http://schemas.microsoft.com/office/drawing/2014/main" id="{EBFB4538-21E7-163C-C7DB-6DC4754E26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1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5" name="Line 8146">
                <a:extLst>
                  <a:ext uri="{FF2B5EF4-FFF2-40B4-BE49-F238E27FC236}">
                    <a16:creationId xmlns:a16="http://schemas.microsoft.com/office/drawing/2014/main" id="{9764A944-919A-B639-8FC8-19E4F99DD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6" name="Line 8147">
                <a:extLst>
                  <a:ext uri="{FF2B5EF4-FFF2-40B4-BE49-F238E27FC236}">
                    <a16:creationId xmlns:a16="http://schemas.microsoft.com/office/drawing/2014/main" id="{02B30C76-7DFF-0694-B4FF-21CC41711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4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7" name="Line 8148">
                <a:extLst>
                  <a:ext uri="{FF2B5EF4-FFF2-40B4-BE49-F238E27FC236}">
                    <a16:creationId xmlns:a16="http://schemas.microsoft.com/office/drawing/2014/main" id="{78E39554-552C-C415-74FD-73924E086A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1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8" name="Line 8149">
                <a:extLst>
                  <a:ext uri="{FF2B5EF4-FFF2-40B4-BE49-F238E27FC236}">
                    <a16:creationId xmlns:a16="http://schemas.microsoft.com/office/drawing/2014/main" id="{928BACAF-98A3-4C84-3CF1-3FF583C31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7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99" name="Line 8150">
                <a:extLst>
                  <a:ext uri="{FF2B5EF4-FFF2-40B4-BE49-F238E27FC236}">
                    <a16:creationId xmlns:a16="http://schemas.microsoft.com/office/drawing/2014/main" id="{9DECB7E2-042E-F1BE-54E8-4449350C9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4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0" name="Line 8151">
                <a:extLst>
                  <a:ext uri="{FF2B5EF4-FFF2-40B4-BE49-F238E27FC236}">
                    <a16:creationId xmlns:a16="http://schemas.microsoft.com/office/drawing/2014/main" id="{4E7F140A-8475-A289-8B3D-C2573EC60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0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1" name="Line 8152">
                <a:extLst>
                  <a:ext uri="{FF2B5EF4-FFF2-40B4-BE49-F238E27FC236}">
                    <a16:creationId xmlns:a16="http://schemas.microsoft.com/office/drawing/2014/main" id="{B65EB93C-B5A8-4A05-4B89-DFE847B14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5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2" name="Line 8153">
                <a:extLst>
                  <a:ext uri="{FF2B5EF4-FFF2-40B4-BE49-F238E27FC236}">
                    <a16:creationId xmlns:a16="http://schemas.microsoft.com/office/drawing/2014/main" id="{B4955402-8455-68AF-C847-8A25ACB34A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9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3" name="Line 8154">
                <a:extLst>
                  <a:ext uri="{FF2B5EF4-FFF2-40B4-BE49-F238E27FC236}">
                    <a16:creationId xmlns:a16="http://schemas.microsoft.com/office/drawing/2014/main" id="{2D55F749-46D5-82C9-27A9-B790BBDA1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1" y="836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4" name="Line 8155">
                <a:extLst>
                  <a:ext uri="{FF2B5EF4-FFF2-40B4-BE49-F238E27FC236}">
                    <a16:creationId xmlns:a16="http://schemas.microsoft.com/office/drawing/2014/main" id="{6588458B-481A-D597-84AD-843CDB61F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3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5" name="Line 8156">
                <a:extLst>
                  <a:ext uri="{FF2B5EF4-FFF2-40B4-BE49-F238E27FC236}">
                    <a16:creationId xmlns:a16="http://schemas.microsoft.com/office/drawing/2014/main" id="{30868092-8126-BA4B-1D91-56ACFD5FA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4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6" name="Line 8157">
                <a:extLst>
                  <a:ext uri="{FF2B5EF4-FFF2-40B4-BE49-F238E27FC236}">
                    <a16:creationId xmlns:a16="http://schemas.microsoft.com/office/drawing/2014/main" id="{E28A234B-A639-4B16-4334-D03C2FA332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7" name="Line 8158">
                <a:extLst>
                  <a:ext uri="{FF2B5EF4-FFF2-40B4-BE49-F238E27FC236}">
                    <a16:creationId xmlns:a16="http://schemas.microsoft.com/office/drawing/2014/main" id="{A82E7291-BC00-BB62-F42C-FB3C48514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8" name="Line 8159">
                <a:extLst>
                  <a:ext uri="{FF2B5EF4-FFF2-40B4-BE49-F238E27FC236}">
                    <a16:creationId xmlns:a16="http://schemas.microsoft.com/office/drawing/2014/main" id="{617100E4-3479-71BA-DFF2-B1056EC97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5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09" name="Line 8160">
                <a:extLst>
                  <a:ext uri="{FF2B5EF4-FFF2-40B4-BE49-F238E27FC236}">
                    <a16:creationId xmlns:a16="http://schemas.microsoft.com/office/drawing/2014/main" id="{8993AFE5-2971-7F3A-E4D5-F9C4AA4300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5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0" name="Line 8161">
                <a:extLst>
                  <a:ext uri="{FF2B5EF4-FFF2-40B4-BE49-F238E27FC236}">
                    <a16:creationId xmlns:a16="http://schemas.microsoft.com/office/drawing/2014/main" id="{381975DE-0D0C-BECC-1958-8A8DCC408F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4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1" name="Line 8162">
                <a:extLst>
                  <a:ext uri="{FF2B5EF4-FFF2-40B4-BE49-F238E27FC236}">
                    <a16:creationId xmlns:a16="http://schemas.microsoft.com/office/drawing/2014/main" id="{D7544D17-4038-F5DD-73BA-C939EB08A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3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2" name="Line 8163">
                <a:extLst>
                  <a:ext uri="{FF2B5EF4-FFF2-40B4-BE49-F238E27FC236}">
                    <a16:creationId xmlns:a16="http://schemas.microsoft.com/office/drawing/2014/main" id="{B806D695-1901-DA08-2EA8-9D16C3709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31" y="829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3" name="Line 8164">
                <a:extLst>
                  <a:ext uri="{FF2B5EF4-FFF2-40B4-BE49-F238E27FC236}">
                    <a16:creationId xmlns:a16="http://schemas.microsoft.com/office/drawing/2014/main" id="{E76EDE61-5546-8251-EB40-AFB28ED0D2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9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4" name="Line 8165">
                <a:extLst>
                  <a:ext uri="{FF2B5EF4-FFF2-40B4-BE49-F238E27FC236}">
                    <a16:creationId xmlns:a16="http://schemas.microsoft.com/office/drawing/2014/main" id="{472137C9-5CFA-D767-0D8F-7EA9E36C2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5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5" name="Line 8166">
                <a:extLst>
                  <a:ext uri="{FF2B5EF4-FFF2-40B4-BE49-F238E27FC236}">
                    <a16:creationId xmlns:a16="http://schemas.microsoft.com/office/drawing/2014/main" id="{49369802-6955-A624-6732-215B57F04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20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6" name="Line 8167">
                <a:extLst>
                  <a:ext uri="{FF2B5EF4-FFF2-40B4-BE49-F238E27FC236}">
                    <a16:creationId xmlns:a16="http://schemas.microsoft.com/office/drawing/2014/main" id="{5D8B84E2-D1D4-5AC0-737C-F36A6FACDA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14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7" name="Line 8168">
                <a:extLst>
                  <a:ext uri="{FF2B5EF4-FFF2-40B4-BE49-F238E27FC236}">
                    <a16:creationId xmlns:a16="http://schemas.microsoft.com/office/drawing/2014/main" id="{90B8E085-31C9-F1C8-DB15-7672EF510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7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8" name="Line 8169">
                <a:extLst>
                  <a:ext uri="{FF2B5EF4-FFF2-40B4-BE49-F238E27FC236}">
                    <a16:creationId xmlns:a16="http://schemas.microsoft.com/office/drawing/2014/main" id="{843E1990-D2BD-6A49-98A7-AA808B179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1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19" name="Freeform 8170">
                <a:extLst>
                  <a:ext uri="{FF2B5EF4-FFF2-40B4-BE49-F238E27FC236}">
                    <a16:creationId xmlns:a16="http://schemas.microsoft.com/office/drawing/2014/main" id="{1ABE2B47-EF6A-81EC-2BB6-F36561C9EE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6" y="1316"/>
                <a:ext cx="241" cy="72"/>
              </a:xfrm>
              <a:custGeom>
                <a:avLst/>
                <a:gdLst>
                  <a:gd name="T0" fmla="*/ 0 w 484"/>
                  <a:gd name="T1" fmla="*/ 0 h 287"/>
                  <a:gd name="T2" fmla="*/ 0 w 484"/>
                  <a:gd name="T3" fmla="*/ 0 h 287"/>
                  <a:gd name="T4" fmla="*/ 0 w 484"/>
                  <a:gd name="T5" fmla="*/ 0 h 287"/>
                  <a:gd name="T6" fmla="*/ 0 w 484"/>
                  <a:gd name="T7" fmla="*/ 0 h 287"/>
                  <a:gd name="T8" fmla="*/ 0 w 484"/>
                  <a:gd name="T9" fmla="*/ 0 h 287"/>
                  <a:gd name="T10" fmla="*/ 0 w 484"/>
                  <a:gd name="T11" fmla="*/ 0 h 287"/>
                  <a:gd name="T12" fmla="*/ 0 w 484"/>
                  <a:gd name="T13" fmla="*/ 0 h 287"/>
                  <a:gd name="T14" fmla="*/ 0 w 484"/>
                  <a:gd name="T15" fmla="*/ 0 h 287"/>
                  <a:gd name="T16" fmla="*/ 0 w 484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4"/>
                  <a:gd name="T28" fmla="*/ 0 h 287"/>
                  <a:gd name="T29" fmla="*/ 484 w 484"/>
                  <a:gd name="T30" fmla="*/ 287 h 2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4" h="287">
                    <a:moveTo>
                      <a:pt x="484" y="171"/>
                    </a:moveTo>
                    <a:lnTo>
                      <a:pt x="260" y="172"/>
                    </a:lnTo>
                    <a:lnTo>
                      <a:pt x="260" y="115"/>
                    </a:lnTo>
                    <a:lnTo>
                      <a:pt x="484" y="114"/>
                    </a:lnTo>
                    <a:lnTo>
                      <a:pt x="484" y="171"/>
                    </a:lnTo>
                    <a:close/>
                    <a:moveTo>
                      <a:pt x="289" y="287"/>
                    </a:moveTo>
                    <a:lnTo>
                      <a:pt x="0" y="144"/>
                    </a:lnTo>
                    <a:lnTo>
                      <a:pt x="288" y="0"/>
                    </a:lnTo>
                    <a:lnTo>
                      <a:pt x="289" y="287"/>
                    </a:lnTo>
                    <a:close/>
                  </a:path>
                </a:pathLst>
              </a:custGeom>
              <a:solidFill>
                <a:srgbClr val="FF0000"/>
              </a:solidFill>
              <a:ln w="1588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0" name="Freeform 8171">
                <a:extLst>
                  <a:ext uri="{FF2B5EF4-FFF2-40B4-BE49-F238E27FC236}">
                    <a16:creationId xmlns:a16="http://schemas.microsoft.com/office/drawing/2014/main" id="{F928C8EF-132C-D878-6666-E3E1B706B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1" name="Line 8172">
                <a:extLst>
                  <a:ext uri="{FF2B5EF4-FFF2-40B4-BE49-F238E27FC236}">
                    <a16:creationId xmlns:a16="http://schemas.microsoft.com/office/drawing/2014/main" id="{665F7CA3-1974-4841-4101-74DD7B8EA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2" name="Freeform 8173">
                <a:extLst>
                  <a:ext uri="{FF2B5EF4-FFF2-40B4-BE49-F238E27FC236}">
                    <a16:creationId xmlns:a16="http://schemas.microsoft.com/office/drawing/2014/main" id="{97B4F71A-05B0-AA89-8FED-E5770053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3" name="Line 8174">
                <a:extLst>
                  <a:ext uri="{FF2B5EF4-FFF2-40B4-BE49-F238E27FC236}">
                    <a16:creationId xmlns:a16="http://schemas.microsoft.com/office/drawing/2014/main" id="{28F9159B-8722-63B6-A0FB-2777A8A1A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4" name="Freeform 8175">
                <a:extLst>
                  <a:ext uri="{FF2B5EF4-FFF2-40B4-BE49-F238E27FC236}">
                    <a16:creationId xmlns:a16="http://schemas.microsoft.com/office/drawing/2014/main" id="{A97DEFBC-E8FA-B0AE-6711-27BE7B9D8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5" name="Line 8176">
                <a:extLst>
                  <a:ext uri="{FF2B5EF4-FFF2-40B4-BE49-F238E27FC236}">
                    <a16:creationId xmlns:a16="http://schemas.microsoft.com/office/drawing/2014/main" id="{F1BBAA66-4E14-42EC-5DB2-2597D6576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60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6" name="Freeform 8177">
                <a:extLst>
                  <a:ext uri="{FF2B5EF4-FFF2-40B4-BE49-F238E27FC236}">
                    <a16:creationId xmlns:a16="http://schemas.microsoft.com/office/drawing/2014/main" id="{172F93E6-507F-6CBB-BAA1-6A7BD71A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9" cy="1"/>
              </a:xfrm>
              <a:custGeom>
                <a:avLst/>
                <a:gdLst>
                  <a:gd name="T0" fmla="*/ 0 w 577"/>
                  <a:gd name="T1" fmla="*/ 0 h 3"/>
                  <a:gd name="T2" fmla="*/ 1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7" name="Line 8178">
                <a:extLst>
                  <a:ext uri="{FF2B5EF4-FFF2-40B4-BE49-F238E27FC236}">
                    <a16:creationId xmlns:a16="http://schemas.microsoft.com/office/drawing/2014/main" id="{9EF05F8C-249F-0D52-3C1E-B7CB1DF2EE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6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8" name="Freeform 8179">
                <a:extLst>
                  <a:ext uri="{FF2B5EF4-FFF2-40B4-BE49-F238E27FC236}">
                    <a16:creationId xmlns:a16="http://schemas.microsoft.com/office/drawing/2014/main" id="{E279E3C6-2D8A-35F7-C3E3-FDA262C5C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7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29" name="Freeform 8180">
                <a:extLst>
                  <a:ext uri="{FF2B5EF4-FFF2-40B4-BE49-F238E27FC236}">
                    <a16:creationId xmlns:a16="http://schemas.microsoft.com/office/drawing/2014/main" id="{A3BC4A06-0596-A8EE-1A83-F9E3C6085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602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0" y="1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0" name="Freeform 8181">
                <a:extLst>
                  <a:ext uri="{FF2B5EF4-FFF2-40B4-BE49-F238E27FC236}">
                    <a16:creationId xmlns:a16="http://schemas.microsoft.com/office/drawing/2014/main" id="{B4E2E459-6357-69F6-6A15-D751F859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1" name="Line 8182">
                <a:extLst>
                  <a:ext uri="{FF2B5EF4-FFF2-40B4-BE49-F238E27FC236}">
                    <a16:creationId xmlns:a16="http://schemas.microsoft.com/office/drawing/2014/main" id="{2EBD6EAC-48F4-9FAB-72CB-CFC969EE3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2" name="Freeform 8183">
                <a:extLst>
                  <a:ext uri="{FF2B5EF4-FFF2-40B4-BE49-F238E27FC236}">
                    <a16:creationId xmlns:a16="http://schemas.microsoft.com/office/drawing/2014/main" id="{04E9B6C8-7941-F12D-C3F9-A87287AE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2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3" name="Freeform 8184">
                <a:extLst>
                  <a:ext uri="{FF2B5EF4-FFF2-40B4-BE49-F238E27FC236}">
                    <a16:creationId xmlns:a16="http://schemas.microsoft.com/office/drawing/2014/main" id="{97B439AE-01A3-8489-DA85-C17FC0C44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4" name="Freeform 8185">
                <a:extLst>
                  <a:ext uri="{FF2B5EF4-FFF2-40B4-BE49-F238E27FC236}">
                    <a16:creationId xmlns:a16="http://schemas.microsoft.com/office/drawing/2014/main" id="{487AD235-12D9-91E7-1312-2DA8D1245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601"/>
                <a:ext cx="286" cy="1"/>
              </a:xfrm>
              <a:custGeom>
                <a:avLst/>
                <a:gdLst>
                  <a:gd name="T0" fmla="*/ 0 w 571"/>
                  <a:gd name="T1" fmla="*/ 0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5" name="Freeform 8186">
                <a:extLst>
                  <a:ext uri="{FF2B5EF4-FFF2-40B4-BE49-F238E27FC236}">
                    <a16:creationId xmlns:a16="http://schemas.microsoft.com/office/drawing/2014/main" id="{98CB3E69-1C21-D472-9F20-6C768292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0"/>
                <a:ext cx="289" cy="1"/>
              </a:xfrm>
              <a:custGeom>
                <a:avLst/>
                <a:gdLst>
                  <a:gd name="T0" fmla="*/ 0 w 577"/>
                  <a:gd name="T1" fmla="*/ 0 h 4"/>
                  <a:gd name="T2" fmla="*/ 1 w 577"/>
                  <a:gd name="T3" fmla="*/ 0 h 4"/>
                  <a:gd name="T4" fmla="*/ 1 w 577"/>
                  <a:gd name="T5" fmla="*/ 0 h 4"/>
                  <a:gd name="T6" fmla="*/ 1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6" name="Line 8187">
                <a:extLst>
                  <a:ext uri="{FF2B5EF4-FFF2-40B4-BE49-F238E27FC236}">
                    <a16:creationId xmlns:a16="http://schemas.microsoft.com/office/drawing/2014/main" id="{9A1F59AB-B644-7AB0-ECC3-1F62DE0FA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601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7" name="Freeform 8188">
                <a:extLst>
                  <a:ext uri="{FF2B5EF4-FFF2-40B4-BE49-F238E27FC236}">
                    <a16:creationId xmlns:a16="http://schemas.microsoft.com/office/drawing/2014/main" id="{0166013A-7B4D-5B08-0813-8B24D2F86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1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8" name="Freeform 8189">
                <a:extLst>
                  <a:ext uri="{FF2B5EF4-FFF2-40B4-BE49-F238E27FC236}">
                    <a16:creationId xmlns:a16="http://schemas.microsoft.com/office/drawing/2014/main" id="{8950608A-1843-298A-3F0D-E5F8506F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39" name="Freeform 8190">
                <a:extLst>
                  <a:ext uri="{FF2B5EF4-FFF2-40B4-BE49-F238E27FC236}">
                    <a16:creationId xmlns:a16="http://schemas.microsoft.com/office/drawing/2014/main" id="{A1CF3A33-6954-923F-3B54-50F8A661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7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0" name="Freeform 8191">
                <a:extLst>
                  <a:ext uri="{FF2B5EF4-FFF2-40B4-BE49-F238E27FC236}">
                    <a16:creationId xmlns:a16="http://schemas.microsoft.com/office/drawing/2014/main" id="{6B9975D4-B296-1E46-797A-E9A65ACD6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1" name="Line 8192">
                <a:extLst>
                  <a:ext uri="{FF2B5EF4-FFF2-40B4-BE49-F238E27FC236}">
                    <a16:creationId xmlns:a16="http://schemas.microsoft.com/office/drawing/2014/main" id="{29D284F2-9BB4-F2DF-5347-6455A58306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2" name="Freeform 8193">
                <a:extLst>
                  <a:ext uri="{FF2B5EF4-FFF2-40B4-BE49-F238E27FC236}">
                    <a16:creationId xmlns:a16="http://schemas.microsoft.com/office/drawing/2014/main" id="{72FA498F-7E31-13D2-319B-F20E3945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3" name="Freeform 8194">
                <a:extLst>
                  <a:ext uri="{FF2B5EF4-FFF2-40B4-BE49-F238E27FC236}">
                    <a16:creationId xmlns:a16="http://schemas.microsoft.com/office/drawing/2014/main" id="{AD3DC93B-D666-9EE4-5802-0E535F1E7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99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4" name="Freeform 8195">
                <a:extLst>
                  <a:ext uri="{FF2B5EF4-FFF2-40B4-BE49-F238E27FC236}">
                    <a16:creationId xmlns:a16="http://schemas.microsoft.com/office/drawing/2014/main" id="{30375D0B-95E2-F72A-5734-07EB5DAA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5" name="Freeform 8196">
                <a:extLst>
                  <a:ext uri="{FF2B5EF4-FFF2-40B4-BE49-F238E27FC236}">
                    <a16:creationId xmlns:a16="http://schemas.microsoft.com/office/drawing/2014/main" id="{F4DC25B8-18FB-7F1E-FE8D-E9BF8CCFD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6" name="Line 8197">
                <a:extLst>
                  <a:ext uri="{FF2B5EF4-FFF2-40B4-BE49-F238E27FC236}">
                    <a16:creationId xmlns:a16="http://schemas.microsoft.com/office/drawing/2014/main" id="{67ECF12F-9251-774A-ADFA-4343D3673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7" name="Freeform 8198">
                <a:extLst>
                  <a:ext uri="{FF2B5EF4-FFF2-40B4-BE49-F238E27FC236}">
                    <a16:creationId xmlns:a16="http://schemas.microsoft.com/office/drawing/2014/main" id="{F24A6E21-9E93-D4A8-A4FC-A5FC0394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8" name="Freeform 8199">
                <a:extLst>
                  <a:ext uri="{FF2B5EF4-FFF2-40B4-BE49-F238E27FC236}">
                    <a16:creationId xmlns:a16="http://schemas.microsoft.com/office/drawing/2014/main" id="{A7C1BB99-833B-DDCE-1E72-F4DECB99D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49" name="Freeform 8200">
                <a:extLst>
                  <a:ext uri="{FF2B5EF4-FFF2-40B4-BE49-F238E27FC236}">
                    <a16:creationId xmlns:a16="http://schemas.microsoft.com/office/drawing/2014/main" id="{A220B695-4B9E-2282-4A11-5301F4BE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598"/>
                <a:ext cx="285" cy="1"/>
              </a:xfrm>
              <a:custGeom>
                <a:avLst/>
                <a:gdLst>
                  <a:gd name="T0" fmla="*/ 0 w 569"/>
                  <a:gd name="T1" fmla="*/ 1 h 1"/>
                  <a:gd name="T2" fmla="*/ 1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0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0" y="1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0" name="Freeform 8201">
                <a:extLst>
                  <a:ext uri="{FF2B5EF4-FFF2-40B4-BE49-F238E27FC236}">
                    <a16:creationId xmlns:a16="http://schemas.microsoft.com/office/drawing/2014/main" id="{0B31DC84-2EEB-B574-64ED-7B114836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1" name="Freeform 8202">
                <a:extLst>
                  <a:ext uri="{FF2B5EF4-FFF2-40B4-BE49-F238E27FC236}">
                    <a16:creationId xmlns:a16="http://schemas.microsoft.com/office/drawing/2014/main" id="{1B25DCB2-E63A-AA73-8314-F91B3FC38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2" name="Line 8203">
                <a:extLst>
                  <a:ext uri="{FF2B5EF4-FFF2-40B4-BE49-F238E27FC236}">
                    <a16:creationId xmlns:a16="http://schemas.microsoft.com/office/drawing/2014/main" id="{DA016529-01A3-29F1-DB9D-423AC525C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3" name="Freeform 8204">
                <a:extLst>
                  <a:ext uri="{FF2B5EF4-FFF2-40B4-BE49-F238E27FC236}">
                    <a16:creationId xmlns:a16="http://schemas.microsoft.com/office/drawing/2014/main" id="{A681768F-2DC3-5DCE-4003-2EC3A417F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7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4" name="Freeform 8205">
                <a:extLst>
                  <a:ext uri="{FF2B5EF4-FFF2-40B4-BE49-F238E27FC236}">
                    <a16:creationId xmlns:a16="http://schemas.microsoft.com/office/drawing/2014/main" id="{AA85F2A5-4E8E-06D7-3466-2F2F04F45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5" name="Freeform 8206">
                <a:extLst>
                  <a:ext uri="{FF2B5EF4-FFF2-40B4-BE49-F238E27FC236}">
                    <a16:creationId xmlns:a16="http://schemas.microsoft.com/office/drawing/2014/main" id="{15FCFCD3-C29E-FA40-529D-A78919348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6" name="Freeform 8207">
                <a:extLst>
                  <a:ext uri="{FF2B5EF4-FFF2-40B4-BE49-F238E27FC236}">
                    <a16:creationId xmlns:a16="http://schemas.microsoft.com/office/drawing/2014/main" id="{1E489B7E-23DA-80C7-FA5A-E1267C7D2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5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0" y="5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7" name="Line 8208">
                <a:extLst>
                  <a:ext uri="{FF2B5EF4-FFF2-40B4-BE49-F238E27FC236}">
                    <a16:creationId xmlns:a16="http://schemas.microsoft.com/office/drawing/2014/main" id="{A946C680-504D-E9C7-1C39-2E2BCF93D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8" name="Freeform 8209">
                <a:extLst>
                  <a:ext uri="{FF2B5EF4-FFF2-40B4-BE49-F238E27FC236}">
                    <a16:creationId xmlns:a16="http://schemas.microsoft.com/office/drawing/2014/main" id="{16621AFA-BD3D-9F5A-E200-3115212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59" name="Freeform 8210">
                <a:extLst>
                  <a:ext uri="{FF2B5EF4-FFF2-40B4-BE49-F238E27FC236}">
                    <a16:creationId xmlns:a16="http://schemas.microsoft.com/office/drawing/2014/main" id="{8B0E2061-2129-61F7-18F0-F6290394C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0" name="Freeform 8211">
                <a:extLst>
                  <a:ext uri="{FF2B5EF4-FFF2-40B4-BE49-F238E27FC236}">
                    <a16:creationId xmlns:a16="http://schemas.microsoft.com/office/drawing/2014/main" id="{58AFDFBF-D0FF-3108-A55D-7FFD51B76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1" name="Freeform 8212">
                <a:extLst>
                  <a:ext uri="{FF2B5EF4-FFF2-40B4-BE49-F238E27FC236}">
                    <a16:creationId xmlns:a16="http://schemas.microsoft.com/office/drawing/2014/main" id="{CAE8CF8F-9C84-658C-5C99-0F34B0AA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2" name="Line 8213">
                <a:extLst>
                  <a:ext uri="{FF2B5EF4-FFF2-40B4-BE49-F238E27FC236}">
                    <a16:creationId xmlns:a16="http://schemas.microsoft.com/office/drawing/2014/main" id="{DFE7D284-ADE9-D020-7DF9-63F2C58B5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3" name="Freeform 8214">
                <a:extLst>
                  <a:ext uri="{FF2B5EF4-FFF2-40B4-BE49-F238E27FC236}">
                    <a16:creationId xmlns:a16="http://schemas.microsoft.com/office/drawing/2014/main" id="{789A9EC2-D25A-52F0-ABDF-62C4DE535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4" name="Freeform 8215">
                <a:extLst>
                  <a:ext uri="{FF2B5EF4-FFF2-40B4-BE49-F238E27FC236}">
                    <a16:creationId xmlns:a16="http://schemas.microsoft.com/office/drawing/2014/main" id="{69F7A6D9-26DB-2E26-586C-CBD30450C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5" name="Freeform 8216">
                <a:extLst>
                  <a:ext uri="{FF2B5EF4-FFF2-40B4-BE49-F238E27FC236}">
                    <a16:creationId xmlns:a16="http://schemas.microsoft.com/office/drawing/2014/main" id="{8A9E7939-6C96-3ABE-8889-7142AB84C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6" name="Line 8217">
                <a:extLst>
                  <a:ext uri="{FF2B5EF4-FFF2-40B4-BE49-F238E27FC236}">
                    <a16:creationId xmlns:a16="http://schemas.microsoft.com/office/drawing/2014/main" id="{E1A85D40-9269-0EB8-DBFF-57BB553FD0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7" name="Freeform 8218">
                <a:extLst>
                  <a:ext uri="{FF2B5EF4-FFF2-40B4-BE49-F238E27FC236}">
                    <a16:creationId xmlns:a16="http://schemas.microsoft.com/office/drawing/2014/main" id="{3D9A5600-1C0A-2FC8-74F0-F6FB1C4B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8" name="Freeform 8219">
                <a:extLst>
                  <a:ext uri="{FF2B5EF4-FFF2-40B4-BE49-F238E27FC236}">
                    <a16:creationId xmlns:a16="http://schemas.microsoft.com/office/drawing/2014/main" id="{19B63BCE-8A1A-96F8-34ED-105A495E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9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69" name="Freeform 8220">
                <a:extLst>
                  <a:ext uri="{FF2B5EF4-FFF2-40B4-BE49-F238E27FC236}">
                    <a16:creationId xmlns:a16="http://schemas.microsoft.com/office/drawing/2014/main" id="{35E67FF3-7003-5F7F-84EC-A7435E556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0" name="Freeform 8221">
                <a:extLst>
                  <a:ext uri="{FF2B5EF4-FFF2-40B4-BE49-F238E27FC236}">
                    <a16:creationId xmlns:a16="http://schemas.microsoft.com/office/drawing/2014/main" id="{50BEA53C-2B68-4F7D-3289-7BBC1AD66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1" name="Line 8222">
                <a:extLst>
                  <a:ext uri="{FF2B5EF4-FFF2-40B4-BE49-F238E27FC236}">
                    <a16:creationId xmlns:a16="http://schemas.microsoft.com/office/drawing/2014/main" id="{47ABD550-A3D9-7DA3-1DA5-E64B23FE3E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2" name="Freeform 8223">
                <a:extLst>
                  <a:ext uri="{FF2B5EF4-FFF2-40B4-BE49-F238E27FC236}">
                    <a16:creationId xmlns:a16="http://schemas.microsoft.com/office/drawing/2014/main" id="{709F0F63-4958-EBBA-CF8E-CB66F739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3" name="Freeform 8224">
                <a:extLst>
                  <a:ext uri="{FF2B5EF4-FFF2-40B4-BE49-F238E27FC236}">
                    <a16:creationId xmlns:a16="http://schemas.microsoft.com/office/drawing/2014/main" id="{2B7268D4-3632-EDEA-6E4C-5930F788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5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4" name="Freeform 8225">
                <a:extLst>
                  <a:ext uri="{FF2B5EF4-FFF2-40B4-BE49-F238E27FC236}">
                    <a16:creationId xmlns:a16="http://schemas.microsoft.com/office/drawing/2014/main" id="{A903805C-993A-59CA-4C1D-002FB89F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5" name="Freeform 8226">
                <a:extLst>
                  <a:ext uri="{FF2B5EF4-FFF2-40B4-BE49-F238E27FC236}">
                    <a16:creationId xmlns:a16="http://schemas.microsoft.com/office/drawing/2014/main" id="{0691E3CA-857F-840F-C84F-2CD50A35D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6" name="Line 8227">
                <a:extLst>
                  <a:ext uri="{FF2B5EF4-FFF2-40B4-BE49-F238E27FC236}">
                    <a16:creationId xmlns:a16="http://schemas.microsoft.com/office/drawing/2014/main" id="{271E3834-26BB-F208-B1D1-4AA2D03A3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59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7" name="Freeform 8228">
                <a:extLst>
                  <a:ext uri="{FF2B5EF4-FFF2-40B4-BE49-F238E27FC236}">
                    <a16:creationId xmlns:a16="http://schemas.microsoft.com/office/drawing/2014/main" id="{3BF73111-C708-40FE-38E6-6E58AF9F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8"/>
                <a:ext cx="287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8" name="Freeform 8229">
                <a:extLst>
                  <a:ext uri="{FF2B5EF4-FFF2-40B4-BE49-F238E27FC236}">
                    <a16:creationId xmlns:a16="http://schemas.microsoft.com/office/drawing/2014/main" id="{FBFA7706-DAE5-8981-0C66-24DCD30A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79" name="Freeform 8230">
                <a:extLst>
                  <a:ext uri="{FF2B5EF4-FFF2-40B4-BE49-F238E27FC236}">
                    <a16:creationId xmlns:a16="http://schemas.microsoft.com/office/drawing/2014/main" id="{D394AF77-14D8-D310-BF51-48A20124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0" name="Line 8231">
                <a:extLst>
                  <a:ext uri="{FF2B5EF4-FFF2-40B4-BE49-F238E27FC236}">
                    <a16:creationId xmlns:a16="http://schemas.microsoft.com/office/drawing/2014/main" id="{DC82F3F5-1298-5C71-26DD-6E8A4495E4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1" name="Freeform 8232">
                <a:extLst>
                  <a:ext uri="{FF2B5EF4-FFF2-40B4-BE49-F238E27FC236}">
                    <a16:creationId xmlns:a16="http://schemas.microsoft.com/office/drawing/2014/main" id="{78B3C903-40D6-0378-E5D9-6E84BD45A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7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0" y="4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2" name="Freeform 8233">
                <a:extLst>
                  <a:ext uri="{FF2B5EF4-FFF2-40B4-BE49-F238E27FC236}">
                    <a16:creationId xmlns:a16="http://schemas.microsoft.com/office/drawing/2014/main" id="{77CC98BA-BACE-47CB-97E8-D157BF73E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586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3" name="Freeform 8234">
                <a:extLst>
                  <a:ext uri="{FF2B5EF4-FFF2-40B4-BE49-F238E27FC236}">
                    <a16:creationId xmlns:a16="http://schemas.microsoft.com/office/drawing/2014/main" id="{90B24F46-3520-7DDE-1751-E73F5F819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8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4" name="Freeform 8235">
                <a:extLst>
                  <a:ext uri="{FF2B5EF4-FFF2-40B4-BE49-F238E27FC236}">
                    <a16:creationId xmlns:a16="http://schemas.microsoft.com/office/drawing/2014/main" id="{97A692F6-B1BB-68E5-8808-6508C59C3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5" name="Line 8236">
                <a:extLst>
                  <a:ext uri="{FF2B5EF4-FFF2-40B4-BE49-F238E27FC236}">
                    <a16:creationId xmlns:a16="http://schemas.microsoft.com/office/drawing/2014/main" id="{11B843FD-6223-36CC-5994-4FF7FA89D5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6" name="Freeform 8237">
                <a:extLst>
                  <a:ext uri="{FF2B5EF4-FFF2-40B4-BE49-F238E27FC236}">
                    <a16:creationId xmlns:a16="http://schemas.microsoft.com/office/drawing/2014/main" id="{D351B559-AF58-D41B-5439-9A8BA1742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7" name="Freeform 8238">
                <a:extLst>
                  <a:ext uri="{FF2B5EF4-FFF2-40B4-BE49-F238E27FC236}">
                    <a16:creationId xmlns:a16="http://schemas.microsoft.com/office/drawing/2014/main" id="{5314D19E-E925-D6FE-6D9C-FCA06CB4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8" name="Freeform 8239">
                <a:extLst>
                  <a:ext uri="{FF2B5EF4-FFF2-40B4-BE49-F238E27FC236}">
                    <a16:creationId xmlns:a16="http://schemas.microsoft.com/office/drawing/2014/main" id="{14B51297-0FE9-15FD-D935-A7120707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0"/>
                <a:ext cx="287" cy="3"/>
              </a:xfrm>
              <a:custGeom>
                <a:avLst/>
                <a:gdLst>
                  <a:gd name="T0" fmla="*/ 0 w 574"/>
                  <a:gd name="T1" fmla="*/ 0 h 11"/>
                  <a:gd name="T2" fmla="*/ 1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0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0" y="11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89" name="Line 8240">
                <a:extLst>
                  <a:ext uri="{FF2B5EF4-FFF2-40B4-BE49-F238E27FC236}">
                    <a16:creationId xmlns:a16="http://schemas.microsoft.com/office/drawing/2014/main" id="{4D508700-61C7-5A8C-AF17-AF56E4B2F8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0" name="Freeform 8241">
                <a:extLst>
                  <a:ext uri="{FF2B5EF4-FFF2-40B4-BE49-F238E27FC236}">
                    <a16:creationId xmlns:a16="http://schemas.microsoft.com/office/drawing/2014/main" id="{C3958290-94D5-D2C7-3C03-B8B294AF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1" name="Freeform 8242">
                <a:extLst>
                  <a:ext uri="{FF2B5EF4-FFF2-40B4-BE49-F238E27FC236}">
                    <a16:creationId xmlns:a16="http://schemas.microsoft.com/office/drawing/2014/main" id="{56C3CA1A-F3E5-AAF5-1302-CC04EF354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580"/>
                <a:ext cx="285" cy="1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2" name="Freeform 8243">
                <a:extLst>
                  <a:ext uri="{FF2B5EF4-FFF2-40B4-BE49-F238E27FC236}">
                    <a16:creationId xmlns:a16="http://schemas.microsoft.com/office/drawing/2014/main" id="{BCDA7180-39E2-5A96-DE19-78CB2534B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7"/>
                <a:ext cx="287" cy="3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3" name="Line 8244">
                <a:extLst>
                  <a:ext uri="{FF2B5EF4-FFF2-40B4-BE49-F238E27FC236}">
                    <a16:creationId xmlns:a16="http://schemas.microsoft.com/office/drawing/2014/main" id="{F35E4801-DB16-C24A-4753-C7713A101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4" name="Freeform 8245">
                <a:extLst>
                  <a:ext uri="{FF2B5EF4-FFF2-40B4-BE49-F238E27FC236}">
                    <a16:creationId xmlns:a16="http://schemas.microsoft.com/office/drawing/2014/main" id="{E224C427-4CB4-4CBF-25BE-E6218642C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9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5" name="Freeform 8246">
                <a:extLst>
                  <a:ext uri="{FF2B5EF4-FFF2-40B4-BE49-F238E27FC236}">
                    <a16:creationId xmlns:a16="http://schemas.microsoft.com/office/drawing/2014/main" id="{3F4416E1-23FF-1836-2ED4-79B3DDED8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77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6" name="Freeform 8247">
                <a:extLst>
                  <a:ext uri="{FF2B5EF4-FFF2-40B4-BE49-F238E27FC236}">
                    <a16:creationId xmlns:a16="http://schemas.microsoft.com/office/drawing/2014/main" id="{250F74FE-A2A8-0119-0BED-F2903D20A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5"/>
                <a:ext cx="288" cy="2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7" name="Line 8248">
                <a:extLst>
                  <a:ext uri="{FF2B5EF4-FFF2-40B4-BE49-F238E27FC236}">
                    <a16:creationId xmlns:a16="http://schemas.microsoft.com/office/drawing/2014/main" id="{2E00A919-C70F-04CB-9186-2F47F385A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8" name="Freeform 8249">
                <a:extLst>
                  <a:ext uri="{FF2B5EF4-FFF2-40B4-BE49-F238E27FC236}">
                    <a16:creationId xmlns:a16="http://schemas.microsoft.com/office/drawing/2014/main" id="{73707CCC-E47B-58FF-63FE-44A71A6F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599" name="Freeform 8250">
                <a:extLst>
                  <a:ext uri="{FF2B5EF4-FFF2-40B4-BE49-F238E27FC236}">
                    <a16:creationId xmlns:a16="http://schemas.microsoft.com/office/drawing/2014/main" id="{93A76EFF-FCCD-4924-8662-92F4A6E4C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575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0" name="Freeform 8251">
                <a:extLst>
                  <a:ext uri="{FF2B5EF4-FFF2-40B4-BE49-F238E27FC236}">
                    <a16:creationId xmlns:a16="http://schemas.microsoft.com/office/drawing/2014/main" id="{DDB734F5-3A9C-17EA-B920-D95DC1EF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1" name="Line 8252">
                <a:extLst>
                  <a:ext uri="{FF2B5EF4-FFF2-40B4-BE49-F238E27FC236}">
                    <a16:creationId xmlns:a16="http://schemas.microsoft.com/office/drawing/2014/main" id="{6AA9800F-2649-1994-C065-29B54AA82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2" name="Freeform 8253">
                <a:extLst>
                  <a:ext uri="{FF2B5EF4-FFF2-40B4-BE49-F238E27FC236}">
                    <a16:creationId xmlns:a16="http://schemas.microsoft.com/office/drawing/2014/main" id="{2B487979-0255-1FD8-3ADF-3E08C23AB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3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3" name="Freeform 8254">
                <a:extLst>
                  <a:ext uri="{FF2B5EF4-FFF2-40B4-BE49-F238E27FC236}">
                    <a16:creationId xmlns:a16="http://schemas.microsoft.com/office/drawing/2014/main" id="{0F12C542-FF54-C859-DB36-86BCB1635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4" name="Freeform 8255">
                <a:extLst>
                  <a:ext uri="{FF2B5EF4-FFF2-40B4-BE49-F238E27FC236}">
                    <a16:creationId xmlns:a16="http://schemas.microsoft.com/office/drawing/2014/main" id="{D78CBD35-A063-FDB1-AFAC-20DF6DC6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5" name="Line 8256">
                <a:extLst>
                  <a:ext uri="{FF2B5EF4-FFF2-40B4-BE49-F238E27FC236}">
                    <a16:creationId xmlns:a16="http://schemas.microsoft.com/office/drawing/2014/main" id="{55F545D3-4BC2-A442-1C5F-5027F0A89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6" name="Freeform 8257">
                <a:extLst>
                  <a:ext uri="{FF2B5EF4-FFF2-40B4-BE49-F238E27FC236}">
                    <a16:creationId xmlns:a16="http://schemas.microsoft.com/office/drawing/2014/main" id="{0B8303B3-53DB-5B77-DF2A-41269300F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70"/>
                <a:ext cx="286" cy="2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7" name="Freeform 8258">
                <a:extLst>
                  <a:ext uri="{FF2B5EF4-FFF2-40B4-BE49-F238E27FC236}">
                    <a16:creationId xmlns:a16="http://schemas.microsoft.com/office/drawing/2014/main" id="{72BDB22D-45C5-69BB-4826-7D19970C6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569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8" name="Freeform 8259">
                <a:extLst>
                  <a:ext uri="{FF2B5EF4-FFF2-40B4-BE49-F238E27FC236}">
                    <a16:creationId xmlns:a16="http://schemas.microsoft.com/office/drawing/2014/main" id="{5FB48671-9BB4-5DE2-B1D0-CBFC2F32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09" name="Line 8260">
                <a:extLst>
                  <a:ext uri="{FF2B5EF4-FFF2-40B4-BE49-F238E27FC236}">
                    <a16:creationId xmlns:a16="http://schemas.microsoft.com/office/drawing/2014/main" id="{C9ED0D55-05C7-3651-5938-6567B9AD19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0" name="Freeform 8261">
                <a:extLst>
                  <a:ext uri="{FF2B5EF4-FFF2-40B4-BE49-F238E27FC236}">
                    <a16:creationId xmlns:a16="http://schemas.microsoft.com/office/drawing/2014/main" id="{6114F31F-569B-C34A-6A8D-CA56A5AAD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7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611" name="Freeform 8262">
                <a:extLst>
                  <a:ext uri="{FF2B5EF4-FFF2-40B4-BE49-F238E27FC236}">
                    <a16:creationId xmlns:a16="http://schemas.microsoft.com/office/drawing/2014/main" id="{0954B026-A0ED-D12D-F33D-43C6DBDA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0" name="Group 8464">
              <a:extLst>
                <a:ext uri="{FF2B5EF4-FFF2-40B4-BE49-F238E27FC236}">
                  <a16:creationId xmlns:a16="http://schemas.microsoft.com/office/drawing/2014/main" id="{ACE54A47-9B0A-85A0-E7DA-FE85FCD01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2" y="1085"/>
              <a:ext cx="431" cy="482"/>
              <a:chOff x="3672" y="1085"/>
              <a:chExt cx="431" cy="482"/>
            </a:xfrm>
          </p:grpSpPr>
          <p:sp>
            <p:nvSpPr>
              <p:cNvPr id="68212" name="Freeform 8264">
                <a:extLst>
                  <a:ext uri="{FF2B5EF4-FFF2-40B4-BE49-F238E27FC236}">
                    <a16:creationId xmlns:a16="http://schemas.microsoft.com/office/drawing/2014/main" id="{57607B5E-A746-830D-33B8-D1BB5740D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3" name="Line 8265">
                <a:extLst>
                  <a:ext uri="{FF2B5EF4-FFF2-40B4-BE49-F238E27FC236}">
                    <a16:creationId xmlns:a16="http://schemas.microsoft.com/office/drawing/2014/main" id="{282A574D-8EDC-A3AB-0DB9-76FFCD96F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4" name="Freeform 8266">
                <a:extLst>
                  <a:ext uri="{FF2B5EF4-FFF2-40B4-BE49-F238E27FC236}">
                    <a16:creationId xmlns:a16="http://schemas.microsoft.com/office/drawing/2014/main" id="{FE91FCF2-0FA1-6A3B-4E8E-0BF40CCE7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59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5" name="Line 8267">
                <a:extLst>
                  <a:ext uri="{FF2B5EF4-FFF2-40B4-BE49-F238E27FC236}">
                    <a16:creationId xmlns:a16="http://schemas.microsoft.com/office/drawing/2014/main" id="{C19F5230-3E73-BC92-E4D1-E11517A8A5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56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6" name="Freeform 8268">
                <a:extLst>
                  <a:ext uri="{FF2B5EF4-FFF2-40B4-BE49-F238E27FC236}">
                    <a16:creationId xmlns:a16="http://schemas.microsoft.com/office/drawing/2014/main" id="{BF850A20-6F89-E5D5-F89A-80316C78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60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7" name="Freeform 8269">
                <a:extLst>
                  <a:ext uri="{FF2B5EF4-FFF2-40B4-BE49-F238E27FC236}">
                    <a16:creationId xmlns:a16="http://schemas.microsoft.com/office/drawing/2014/main" id="{5546D659-7254-C34A-4AE1-8E0C4F557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8" name="Freeform 8270">
                <a:extLst>
                  <a:ext uri="{FF2B5EF4-FFF2-40B4-BE49-F238E27FC236}">
                    <a16:creationId xmlns:a16="http://schemas.microsoft.com/office/drawing/2014/main" id="{3C7D5CC8-27D6-FFBC-4FAD-FD73F67C8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2"/>
                <a:ext cx="290" cy="7"/>
              </a:xfrm>
              <a:custGeom>
                <a:avLst/>
                <a:gdLst>
                  <a:gd name="T0" fmla="*/ 0 w 580"/>
                  <a:gd name="T1" fmla="*/ 0 h 29"/>
                  <a:gd name="T2" fmla="*/ 1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0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0" y="0"/>
                    </a:lnTo>
                    <a:lnTo>
                      <a:pt x="567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9" name="Line 8271">
                <a:extLst>
                  <a:ext uri="{FF2B5EF4-FFF2-40B4-BE49-F238E27FC236}">
                    <a16:creationId xmlns:a16="http://schemas.microsoft.com/office/drawing/2014/main" id="{39842C18-6C83-6CBB-DA42-337D2DD1C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0" name="Freeform 8272">
                <a:extLst>
                  <a:ext uri="{FF2B5EF4-FFF2-40B4-BE49-F238E27FC236}">
                    <a16:creationId xmlns:a16="http://schemas.microsoft.com/office/drawing/2014/main" id="{FBED83C3-D031-2E26-69BB-48B6C9E11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1" name="Freeform 8273">
                <a:extLst>
                  <a:ext uri="{FF2B5EF4-FFF2-40B4-BE49-F238E27FC236}">
                    <a16:creationId xmlns:a16="http://schemas.microsoft.com/office/drawing/2014/main" id="{B379D73B-2D0A-CE8A-2096-E8D1F0A20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2" name="Freeform 8274">
                <a:extLst>
                  <a:ext uri="{FF2B5EF4-FFF2-40B4-BE49-F238E27FC236}">
                    <a16:creationId xmlns:a16="http://schemas.microsoft.com/office/drawing/2014/main" id="{036CA0A5-5C37-26A2-561B-41B76B7E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4"/>
                <a:ext cx="291" cy="8"/>
              </a:xfrm>
              <a:custGeom>
                <a:avLst/>
                <a:gdLst>
                  <a:gd name="T0" fmla="*/ 0 w 580"/>
                  <a:gd name="T1" fmla="*/ 0 h 31"/>
                  <a:gd name="T2" fmla="*/ 1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0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3" name="Line 8275">
                <a:extLst>
                  <a:ext uri="{FF2B5EF4-FFF2-40B4-BE49-F238E27FC236}">
                    <a16:creationId xmlns:a16="http://schemas.microsoft.com/office/drawing/2014/main" id="{E7B96E0A-2BCE-88B1-707D-FB74B0264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4" name="Freeform 8276">
                <a:extLst>
                  <a:ext uri="{FF2B5EF4-FFF2-40B4-BE49-F238E27FC236}">
                    <a16:creationId xmlns:a16="http://schemas.microsoft.com/office/drawing/2014/main" id="{81CC597E-4DE5-8E92-4D17-A1E09236D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9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5" name="Freeform 8277">
                <a:extLst>
                  <a:ext uri="{FF2B5EF4-FFF2-40B4-BE49-F238E27FC236}">
                    <a16:creationId xmlns:a16="http://schemas.microsoft.com/office/drawing/2014/main" id="{DB35A615-5A58-5D3C-7080-A14C6A2F7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546"/>
                <a:ext cx="285" cy="3"/>
              </a:xfrm>
              <a:custGeom>
                <a:avLst/>
                <a:gdLst>
                  <a:gd name="T0" fmla="*/ 0 w 572"/>
                  <a:gd name="T1" fmla="*/ 0 h 10"/>
                  <a:gd name="T2" fmla="*/ 0 w 572"/>
                  <a:gd name="T3" fmla="*/ 0 h 10"/>
                  <a:gd name="T4" fmla="*/ 0 w 572"/>
                  <a:gd name="T5" fmla="*/ 0 h 10"/>
                  <a:gd name="T6" fmla="*/ 0 w 572"/>
                  <a:gd name="T7" fmla="*/ 0 h 10"/>
                  <a:gd name="T8" fmla="*/ 0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0" y="1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6" name="Freeform 8278">
                <a:extLst>
                  <a:ext uri="{FF2B5EF4-FFF2-40B4-BE49-F238E27FC236}">
                    <a16:creationId xmlns:a16="http://schemas.microsoft.com/office/drawing/2014/main" id="{AE1DEA88-5FA0-F657-0CFE-26D69B8E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544"/>
                <a:ext cx="287" cy="2"/>
              </a:xfrm>
              <a:custGeom>
                <a:avLst/>
                <a:gdLst>
                  <a:gd name="T0" fmla="*/ 0 w 573"/>
                  <a:gd name="T1" fmla="*/ 0 h 11"/>
                  <a:gd name="T2" fmla="*/ 1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0" y="11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7" name="Freeform 8279">
                <a:extLst>
                  <a:ext uri="{FF2B5EF4-FFF2-40B4-BE49-F238E27FC236}">
                    <a16:creationId xmlns:a16="http://schemas.microsoft.com/office/drawing/2014/main" id="{7F316A44-4307-C23F-B0F2-D9B43278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36"/>
                <a:ext cx="290" cy="8"/>
              </a:xfrm>
              <a:custGeom>
                <a:avLst/>
                <a:gdLst>
                  <a:gd name="T0" fmla="*/ 0 w 580"/>
                  <a:gd name="T1" fmla="*/ 0 h 32"/>
                  <a:gd name="T2" fmla="*/ 1 w 580"/>
                  <a:gd name="T3" fmla="*/ 0 h 32"/>
                  <a:gd name="T4" fmla="*/ 1 w 580"/>
                  <a:gd name="T5" fmla="*/ 0 h 32"/>
                  <a:gd name="T6" fmla="*/ 1 w 580"/>
                  <a:gd name="T7" fmla="*/ 0 h 32"/>
                  <a:gd name="T8" fmla="*/ 0 w 58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2"/>
                  <a:gd name="T17" fmla="*/ 580 w 58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8" name="Line 8280">
                <a:extLst>
                  <a:ext uri="{FF2B5EF4-FFF2-40B4-BE49-F238E27FC236}">
                    <a16:creationId xmlns:a16="http://schemas.microsoft.com/office/drawing/2014/main" id="{E5EAA3C6-6BDA-3408-47EA-A489D27841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29" name="Freeform 8281">
                <a:extLst>
                  <a:ext uri="{FF2B5EF4-FFF2-40B4-BE49-F238E27FC236}">
                    <a16:creationId xmlns:a16="http://schemas.microsoft.com/office/drawing/2014/main" id="{7A445E25-C3C6-72F3-9429-E13CD33B3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40"/>
                <a:ext cx="287" cy="4"/>
              </a:xfrm>
              <a:custGeom>
                <a:avLst/>
                <a:gdLst>
                  <a:gd name="T0" fmla="*/ 0 w 573"/>
                  <a:gd name="T1" fmla="*/ 0 h 16"/>
                  <a:gd name="T2" fmla="*/ 1 w 573"/>
                  <a:gd name="T3" fmla="*/ 0 h 16"/>
                  <a:gd name="T4" fmla="*/ 1 w 573"/>
                  <a:gd name="T5" fmla="*/ 0 h 16"/>
                  <a:gd name="T6" fmla="*/ 1 w 573"/>
                  <a:gd name="T7" fmla="*/ 0 h 16"/>
                  <a:gd name="T8" fmla="*/ 0 w 57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6"/>
                  <a:gd name="T17" fmla="*/ 573 w 57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6">
                    <a:moveTo>
                      <a:pt x="0" y="1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0" name="Freeform 8282">
                <a:extLst>
                  <a:ext uri="{FF2B5EF4-FFF2-40B4-BE49-F238E27FC236}">
                    <a16:creationId xmlns:a16="http://schemas.microsoft.com/office/drawing/2014/main" id="{E1FFDEC2-31FF-6973-8ABF-711C2388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1" name="Freeform 8283">
                <a:extLst>
                  <a:ext uri="{FF2B5EF4-FFF2-40B4-BE49-F238E27FC236}">
                    <a16:creationId xmlns:a16="http://schemas.microsoft.com/office/drawing/2014/main" id="{54756E70-04F6-7362-BC9A-7E33C9FC9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0" y="0"/>
                    </a:lnTo>
                    <a:lnTo>
                      <a:pt x="580" y="0"/>
                    </a:lnTo>
                    <a:lnTo>
                      <a:pt x="568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2" name="Line 8284">
                <a:extLst>
                  <a:ext uri="{FF2B5EF4-FFF2-40B4-BE49-F238E27FC236}">
                    <a16:creationId xmlns:a16="http://schemas.microsoft.com/office/drawing/2014/main" id="{184A9054-40FE-78B7-48B5-8BE8C3322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3" name="Freeform 8285">
                <a:extLst>
                  <a:ext uri="{FF2B5EF4-FFF2-40B4-BE49-F238E27FC236}">
                    <a16:creationId xmlns:a16="http://schemas.microsoft.com/office/drawing/2014/main" id="{EA966EE1-A7DB-5767-8D41-5708D57EA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31"/>
                <a:ext cx="287" cy="5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4" name="Freeform 8286">
                <a:extLst>
                  <a:ext uri="{FF2B5EF4-FFF2-40B4-BE49-F238E27FC236}">
                    <a16:creationId xmlns:a16="http://schemas.microsoft.com/office/drawing/2014/main" id="{DC4B19CB-0402-BD11-C605-AEB602F2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27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5" name="Freeform 8287">
                <a:extLst>
                  <a:ext uri="{FF2B5EF4-FFF2-40B4-BE49-F238E27FC236}">
                    <a16:creationId xmlns:a16="http://schemas.microsoft.com/office/drawing/2014/main" id="{07AC077C-1050-F210-BE69-9B5369F7C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518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0" y="36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7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6" name="Line 8288">
                <a:extLst>
                  <a:ext uri="{FF2B5EF4-FFF2-40B4-BE49-F238E27FC236}">
                    <a16:creationId xmlns:a16="http://schemas.microsoft.com/office/drawing/2014/main" id="{F2A81018-018C-90CC-3DB2-AD4F31C158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7" name="Freeform 8289">
                <a:extLst>
                  <a:ext uri="{FF2B5EF4-FFF2-40B4-BE49-F238E27FC236}">
                    <a16:creationId xmlns:a16="http://schemas.microsoft.com/office/drawing/2014/main" id="{FEB0EBF1-7A65-E01C-740C-54C7B58D4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8" name="Line 8290">
                <a:extLst>
                  <a:ext uri="{FF2B5EF4-FFF2-40B4-BE49-F238E27FC236}">
                    <a16:creationId xmlns:a16="http://schemas.microsoft.com/office/drawing/2014/main" id="{0E4DE505-6F76-F327-A239-817428BFC7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51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39" name="Freeform 8291">
                <a:extLst>
                  <a:ext uri="{FF2B5EF4-FFF2-40B4-BE49-F238E27FC236}">
                    <a16:creationId xmlns:a16="http://schemas.microsoft.com/office/drawing/2014/main" id="{BEECE634-F670-CDE5-1AA7-C24FEB88B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0" name="Freeform 8292">
                <a:extLst>
                  <a:ext uri="{FF2B5EF4-FFF2-40B4-BE49-F238E27FC236}">
                    <a16:creationId xmlns:a16="http://schemas.microsoft.com/office/drawing/2014/main" id="{D4F3F66D-D15F-C870-D106-F3DF90F4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509"/>
                <a:ext cx="287" cy="4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1" name="Freeform 8293">
                <a:extLst>
                  <a:ext uri="{FF2B5EF4-FFF2-40B4-BE49-F238E27FC236}">
                    <a16:creationId xmlns:a16="http://schemas.microsoft.com/office/drawing/2014/main" id="{9D6CFAF3-57D5-B9B1-97B0-664C4FD07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2" name="Line 8294">
                <a:extLst>
                  <a:ext uri="{FF2B5EF4-FFF2-40B4-BE49-F238E27FC236}">
                    <a16:creationId xmlns:a16="http://schemas.microsoft.com/office/drawing/2014/main" id="{482DD9F2-465F-E731-7E62-43FF7B749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3" name="Freeform 8295">
                <a:extLst>
                  <a:ext uri="{FF2B5EF4-FFF2-40B4-BE49-F238E27FC236}">
                    <a16:creationId xmlns:a16="http://schemas.microsoft.com/office/drawing/2014/main" id="{52BCCA29-EDD9-9584-AE2F-ED380D65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4" name="Line 8296">
                <a:extLst>
                  <a:ext uri="{FF2B5EF4-FFF2-40B4-BE49-F238E27FC236}">
                    <a16:creationId xmlns:a16="http://schemas.microsoft.com/office/drawing/2014/main" id="{B1120FAE-AFB4-954D-FFBE-3578DA67A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9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5" name="Freeform 8297">
                <a:extLst>
                  <a:ext uri="{FF2B5EF4-FFF2-40B4-BE49-F238E27FC236}">
                    <a16:creationId xmlns:a16="http://schemas.microsoft.com/office/drawing/2014/main" id="{22F0A9BE-5951-52F1-8705-97FDE0CC8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6" name="Line 8298">
                <a:extLst>
                  <a:ext uri="{FF2B5EF4-FFF2-40B4-BE49-F238E27FC236}">
                    <a16:creationId xmlns:a16="http://schemas.microsoft.com/office/drawing/2014/main" id="{6A22FAFE-672D-9330-1A1F-88D55838C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7" name="Freeform 8299">
                <a:extLst>
                  <a:ext uri="{FF2B5EF4-FFF2-40B4-BE49-F238E27FC236}">
                    <a16:creationId xmlns:a16="http://schemas.microsoft.com/office/drawing/2014/main" id="{E465782D-96ED-F923-C80B-72B7A52FD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8" name="Freeform 8300">
                <a:extLst>
                  <a:ext uri="{FF2B5EF4-FFF2-40B4-BE49-F238E27FC236}">
                    <a16:creationId xmlns:a16="http://schemas.microsoft.com/office/drawing/2014/main" id="{7FD121E8-BBFF-2EEA-73B8-0D2FB349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478"/>
                <a:ext cx="287" cy="5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49" name="Freeform 8301">
                <a:extLst>
                  <a:ext uri="{FF2B5EF4-FFF2-40B4-BE49-F238E27FC236}">
                    <a16:creationId xmlns:a16="http://schemas.microsoft.com/office/drawing/2014/main" id="{34627112-1F4C-D890-D228-0E9459184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0" name="Line 8302">
                <a:extLst>
                  <a:ext uri="{FF2B5EF4-FFF2-40B4-BE49-F238E27FC236}">
                    <a16:creationId xmlns:a16="http://schemas.microsoft.com/office/drawing/2014/main" id="{35D56DBA-2A05-9115-EC65-3EC95D54E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1" name="Freeform 8303">
                <a:extLst>
                  <a:ext uri="{FF2B5EF4-FFF2-40B4-BE49-F238E27FC236}">
                    <a16:creationId xmlns:a16="http://schemas.microsoft.com/office/drawing/2014/main" id="{145864B3-DD66-DE65-923E-CA7C463A6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2" name="Line 8304">
                <a:extLst>
                  <a:ext uri="{FF2B5EF4-FFF2-40B4-BE49-F238E27FC236}">
                    <a16:creationId xmlns:a16="http://schemas.microsoft.com/office/drawing/2014/main" id="{241A548F-6B30-D41C-965C-009B6548E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3" name="Freeform 8305">
                <a:extLst>
                  <a:ext uri="{FF2B5EF4-FFF2-40B4-BE49-F238E27FC236}">
                    <a16:creationId xmlns:a16="http://schemas.microsoft.com/office/drawing/2014/main" id="{3D93F62D-E2DE-1BBC-8EC9-14054F020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4" name="Line 8306">
                <a:extLst>
                  <a:ext uri="{FF2B5EF4-FFF2-40B4-BE49-F238E27FC236}">
                    <a16:creationId xmlns:a16="http://schemas.microsoft.com/office/drawing/2014/main" id="{D64D8438-81C0-66E7-DE21-E7CF767DEC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5" name="Freeform 8307">
                <a:extLst>
                  <a:ext uri="{FF2B5EF4-FFF2-40B4-BE49-F238E27FC236}">
                    <a16:creationId xmlns:a16="http://schemas.microsoft.com/office/drawing/2014/main" id="{18184620-FE19-1C55-973E-ABA8F9DD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6" name="Line 8308">
                <a:extLst>
                  <a:ext uri="{FF2B5EF4-FFF2-40B4-BE49-F238E27FC236}">
                    <a16:creationId xmlns:a16="http://schemas.microsoft.com/office/drawing/2014/main" id="{05521847-CB42-1629-BD72-57CAC8F43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7" name="Freeform 8309">
                <a:extLst>
                  <a:ext uri="{FF2B5EF4-FFF2-40B4-BE49-F238E27FC236}">
                    <a16:creationId xmlns:a16="http://schemas.microsoft.com/office/drawing/2014/main" id="{9D50A709-BADC-7B6E-0623-CBC84357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8" name="Line 8310">
                <a:extLst>
                  <a:ext uri="{FF2B5EF4-FFF2-40B4-BE49-F238E27FC236}">
                    <a16:creationId xmlns:a16="http://schemas.microsoft.com/office/drawing/2014/main" id="{E33F9C5E-A018-4340-0906-ED1DFB538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59" name="Freeform 8311">
                <a:extLst>
                  <a:ext uri="{FF2B5EF4-FFF2-40B4-BE49-F238E27FC236}">
                    <a16:creationId xmlns:a16="http://schemas.microsoft.com/office/drawing/2014/main" id="{6DCCA643-0A9B-34BD-CE0E-95B5724B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0" name="Line 8312">
                <a:extLst>
                  <a:ext uri="{FF2B5EF4-FFF2-40B4-BE49-F238E27FC236}">
                    <a16:creationId xmlns:a16="http://schemas.microsoft.com/office/drawing/2014/main" id="{EFFD8832-F22A-ABED-41B9-BBEEC3F358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1" name="Freeform 8313">
                <a:extLst>
                  <a:ext uri="{FF2B5EF4-FFF2-40B4-BE49-F238E27FC236}">
                    <a16:creationId xmlns:a16="http://schemas.microsoft.com/office/drawing/2014/main" id="{FAE8234F-8850-1C7A-2A82-3A7DE081E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2" name="Line 8314">
                <a:extLst>
                  <a:ext uri="{FF2B5EF4-FFF2-40B4-BE49-F238E27FC236}">
                    <a16:creationId xmlns:a16="http://schemas.microsoft.com/office/drawing/2014/main" id="{BDD93855-7B11-9F27-F667-6B51D1905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3" name="Freeform 8315">
                <a:extLst>
                  <a:ext uri="{FF2B5EF4-FFF2-40B4-BE49-F238E27FC236}">
                    <a16:creationId xmlns:a16="http://schemas.microsoft.com/office/drawing/2014/main" id="{470227E6-4C0D-A45A-4851-4726FE14B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383"/>
                <a:ext cx="285" cy="13"/>
              </a:xfrm>
              <a:custGeom>
                <a:avLst/>
                <a:gdLst>
                  <a:gd name="T0" fmla="*/ 0 w 572"/>
                  <a:gd name="T1" fmla="*/ 0 h 52"/>
                  <a:gd name="T2" fmla="*/ 0 w 572"/>
                  <a:gd name="T3" fmla="*/ 0 h 52"/>
                  <a:gd name="T4" fmla="*/ 0 w 572"/>
                  <a:gd name="T5" fmla="*/ 0 h 52"/>
                  <a:gd name="T6" fmla="*/ 0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4" name="Line 8316">
                <a:extLst>
                  <a:ext uri="{FF2B5EF4-FFF2-40B4-BE49-F238E27FC236}">
                    <a16:creationId xmlns:a16="http://schemas.microsoft.com/office/drawing/2014/main" id="{FBF0EB95-5D28-87C9-DAEE-FE0E1A9BE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5" name="Freeform 8317">
                <a:extLst>
                  <a:ext uri="{FF2B5EF4-FFF2-40B4-BE49-F238E27FC236}">
                    <a16:creationId xmlns:a16="http://schemas.microsoft.com/office/drawing/2014/main" id="{E13CF6DE-D225-5844-4C6D-954D217C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70"/>
                <a:ext cx="286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6" name="Line 8318">
                <a:extLst>
                  <a:ext uri="{FF2B5EF4-FFF2-40B4-BE49-F238E27FC236}">
                    <a16:creationId xmlns:a16="http://schemas.microsoft.com/office/drawing/2014/main" id="{A1E97593-B493-7CDE-99A2-BC8B2A350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7" name="Freeform 8319">
                <a:extLst>
                  <a:ext uri="{FF2B5EF4-FFF2-40B4-BE49-F238E27FC236}">
                    <a16:creationId xmlns:a16="http://schemas.microsoft.com/office/drawing/2014/main" id="{40B9C789-BA9F-5700-E2A3-818C05D92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8" name="Line 8320">
                <a:extLst>
                  <a:ext uri="{FF2B5EF4-FFF2-40B4-BE49-F238E27FC236}">
                    <a16:creationId xmlns:a16="http://schemas.microsoft.com/office/drawing/2014/main" id="{1A16793B-7EA4-A59B-DA67-3C8EF76A0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69" name="Freeform 8321">
                <a:extLst>
                  <a:ext uri="{FF2B5EF4-FFF2-40B4-BE49-F238E27FC236}">
                    <a16:creationId xmlns:a16="http://schemas.microsoft.com/office/drawing/2014/main" id="{BB2E707D-001A-F7C6-35E3-FE753C9F1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44"/>
                <a:ext cx="284" cy="13"/>
              </a:xfrm>
              <a:custGeom>
                <a:avLst/>
                <a:gdLst>
                  <a:gd name="T0" fmla="*/ 0 w 568"/>
                  <a:gd name="T1" fmla="*/ 0 h 53"/>
                  <a:gd name="T2" fmla="*/ 1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1" y="0"/>
                    </a:lnTo>
                    <a:lnTo>
                      <a:pt x="568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0" name="Line 8322">
                <a:extLst>
                  <a:ext uri="{FF2B5EF4-FFF2-40B4-BE49-F238E27FC236}">
                    <a16:creationId xmlns:a16="http://schemas.microsoft.com/office/drawing/2014/main" id="{DA5CD7B5-8E8E-6BC6-85CC-EB47E8CA69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1" name="Freeform 8323">
                <a:extLst>
                  <a:ext uri="{FF2B5EF4-FFF2-40B4-BE49-F238E27FC236}">
                    <a16:creationId xmlns:a16="http://schemas.microsoft.com/office/drawing/2014/main" id="{A2A1B604-0E5F-FF40-F2CF-4AED04E9A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30"/>
                <a:ext cx="284" cy="14"/>
              </a:xfrm>
              <a:custGeom>
                <a:avLst/>
                <a:gdLst>
                  <a:gd name="T0" fmla="*/ 1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1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1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8" y="54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2" name="Line 8324">
                <a:extLst>
                  <a:ext uri="{FF2B5EF4-FFF2-40B4-BE49-F238E27FC236}">
                    <a16:creationId xmlns:a16="http://schemas.microsoft.com/office/drawing/2014/main" id="{A6AE66AE-67BA-A00D-2BF4-512B34622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3" name="Freeform 8325">
                <a:extLst>
                  <a:ext uri="{FF2B5EF4-FFF2-40B4-BE49-F238E27FC236}">
                    <a16:creationId xmlns:a16="http://schemas.microsoft.com/office/drawing/2014/main" id="{E56D17A8-904A-A938-1501-8CCD1A355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4" name="Line 8326">
                <a:extLst>
                  <a:ext uri="{FF2B5EF4-FFF2-40B4-BE49-F238E27FC236}">
                    <a16:creationId xmlns:a16="http://schemas.microsoft.com/office/drawing/2014/main" id="{56187F03-BEF9-B71B-7660-FA71B1F7E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5" name="Freeform 8327">
                <a:extLst>
                  <a:ext uri="{FF2B5EF4-FFF2-40B4-BE49-F238E27FC236}">
                    <a16:creationId xmlns:a16="http://schemas.microsoft.com/office/drawing/2014/main" id="{95E17787-B379-FED5-2754-3064FFC26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04"/>
                <a:ext cx="286" cy="13"/>
              </a:xfrm>
              <a:custGeom>
                <a:avLst/>
                <a:gdLst>
                  <a:gd name="T0" fmla="*/ 1 w 570"/>
                  <a:gd name="T1" fmla="*/ 0 h 52"/>
                  <a:gd name="T2" fmla="*/ 0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1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6" name="Line 8328">
                <a:extLst>
                  <a:ext uri="{FF2B5EF4-FFF2-40B4-BE49-F238E27FC236}">
                    <a16:creationId xmlns:a16="http://schemas.microsoft.com/office/drawing/2014/main" id="{D8A0FB10-B9DC-0838-6912-7B02A5D638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7" name="Freeform 8329">
                <a:extLst>
                  <a:ext uri="{FF2B5EF4-FFF2-40B4-BE49-F238E27FC236}">
                    <a16:creationId xmlns:a16="http://schemas.microsoft.com/office/drawing/2014/main" id="{EDEB2B12-FFB5-572F-A111-9834F15A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291"/>
                <a:ext cx="285" cy="13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8" name="Line 8330">
                <a:extLst>
                  <a:ext uri="{FF2B5EF4-FFF2-40B4-BE49-F238E27FC236}">
                    <a16:creationId xmlns:a16="http://schemas.microsoft.com/office/drawing/2014/main" id="{3E446140-C58D-1004-BEED-6747B516B1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79" name="Freeform 8331">
                <a:extLst>
                  <a:ext uri="{FF2B5EF4-FFF2-40B4-BE49-F238E27FC236}">
                    <a16:creationId xmlns:a16="http://schemas.microsoft.com/office/drawing/2014/main" id="{AA3A1E53-560B-0719-4857-B29CA875F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0" name="Line 8332">
                <a:extLst>
                  <a:ext uri="{FF2B5EF4-FFF2-40B4-BE49-F238E27FC236}">
                    <a16:creationId xmlns:a16="http://schemas.microsoft.com/office/drawing/2014/main" id="{34C50E84-E6BC-EA6B-27A7-A05925D341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1" name="Freeform 8333">
                <a:extLst>
                  <a:ext uri="{FF2B5EF4-FFF2-40B4-BE49-F238E27FC236}">
                    <a16:creationId xmlns:a16="http://schemas.microsoft.com/office/drawing/2014/main" id="{D680B42F-04B2-1598-0011-288FF88D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2" name="Line 8334">
                <a:extLst>
                  <a:ext uri="{FF2B5EF4-FFF2-40B4-BE49-F238E27FC236}">
                    <a16:creationId xmlns:a16="http://schemas.microsoft.com/office/drawing/2014/main" id="{1AEB3217-9D63-3B25-52D3-02C05DCBF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3" name="Freeform 8335">
                <a:extLst>
                  <a:ext uri="{FF2B5EF4-FFF2-40B4-BE49-F238E27FC236}">
                    <a16:creationId xmlns:a16="http://schemas.microsoft.com/office/drawing/2014/main" id="{78F528F8-9A17-DAA6-3ABD-BFDA9245A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4" name="Line 8336">
                <a:extLst>
                  <a:ext uri="{FF2B5EF4-FFF2-40B4-BE49-F238E27FC236}">
                    <a16:creationId xmlns:a16="http://schemas.microsoft.com/office/drawing/2014/main" id="{BB22C9A0-94C3-D605-0288-C5C19F41A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5" name="Freeform 8337">
                <a:extLst>
                  <a:ext uri="{FF2B5EF4-FFF2-40B4-BE49-F238E27FC236}">
                    <a16:creationId xmlns:a16="http://schemas.microsoft.com/office/drawing/2014/main" id="{A4F4021B-22CD-114A-E0E5-CC7BC76EE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5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6" name="Line 8338">
                <a:extLst>
                  <a:ext uri="{FF2B5EF4-FFF2-40B4-BE49-F238E27FC236}">
                    <a16:creationId xmlns:a16="http://schemas.microsoft.com/office/drawing/2014/main" id="{F63F5F03-01F8-60B9-74C1-24C3EC1CF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7" name="Freeform 8339">
                <a:extLst>
                  <a:ext uri="{FF2B5EF4-FFF2-40B4-BE49-F238E27FC236}">
                    <a16:creationId xmlns:a16="http://schemas.microsoft.com/office/drawing/2014/main" id="{45E8966D-0D2D-22C3-6E10-F2E935E3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8" name="Line 8340">
                <a:extLst>
                  <a:ext uri="{FF2B5EF4-FFF2-40B4-BE49-F238E27FC236}">
                    <a16:creationId xmlns:a16="http://schemas.microsoft.com/office/drawing/2014/main" id="{5E7567BC-5324-0FBB-4966-9FFE1C4F4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89" name="Freeform 8341">
                <a:extLst>
                  <a:ext uri="{FF2B5EF4-FFF2-40B4-BE49-F238E27FC236}">
                    <a16:creationId xmlns:a16="http://schemas.microsoft.com/office/drawing/2014/main" id="{6275DADE-D730-D93D-B9FF-47A6BF8A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0" name="Line 8342">
                <a:extLst>
                  <a:ext uri="{FF2B5EF4-FFF2-40B4-BE49-F238E27FC236}">
                    <a16:creationId xmlns:a16="http://schemas.microsoft.com/office/drawing/2014/main" id="{16FDB809-B7B7-8A9D-024E-3F2063974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1" name="Freeform 8343">
                <a:extLst>
                  <a:ext uri="{FF2B5EF4-FFF2-40B4-BE49-F238E27FC236}">
                    <a16:creationId xmlns:a16="http://schemas.microsoft.com/office/drawing/2014/main" id="{3ACAEFA7-C80D-5AC5-4AE0-55570636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9" y="4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2" name="Line 8344">
                <a:extLst>
                  <a:ext uri="{FF2B5EF4-FFF2-40B4-BE49-F238E27FC236}">
                    <a16:creationId xmlns:a16="http://schemas.microsoft.com/office/drawing/2014/main" id="{0C3BA674-0631-5821-A087-1DA2978A1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3" name="Freeform 8345">
                <a:extLst>
                  <a:ext uri="{FF2B5EF4-FFF2-40B4-BE49-F238E27FC236}">
                    <a16:creationId xmlns:a16="http://schemas.microsoft.com/office/drawing/2014/main" id="{00009EFD-D7FD-C2E4-8A94-43F8D2414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4" name="Line 8346">
                <a:extLst>
                  <a:ext uri="{FF2B5EF4-FFF2-40B4-BE49-F238E27FC236}">
                    <a16:creationId xmlns:a16="http://schemas.microsoft.com/office/drawing/2014/main" id="{63150508-6A32-6B7E-F198-27C6B3415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5" name="Freeform 8347">
                <a:extLst>
                  <a:ext uri="{FF2B5EF4-FFF2-40B4-BE49-F238E27FC236}">
                    <a16:creationId xmlns:a16="http://schemas.microsoft.com/office/drawing/2014/main" id="{CC1850CE-D7D2-F85A-DCC5-D097E936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204"/>
                <a:ext cx="287" cy="5"/>
              </a:xfrm>
              <a:custGeom>
                <a:avLst/>
                <a:gdLst>
                  <a:gd name="T0" fmla="*/ 1 w 574"/>
                  <a:gd name="T1" fmla="*/ 0 h 22"/>
                  <a:gd name="T2" fmla="*/ 0 w 574"/>
                  <a:gd name="T3" fmla="*/ 0 h 22"/>
                  <a:gd name="T4" fmla="*/ 1 w 574"/>
                  <a:gd name="T5" fmla="*/ 0 h 22"/>
                  <a:gd name="T6" fmla="*/ 1 w 574"/>
                  <a:gd name="T7" fmla="*/ 0 h 22"/>
                  <a:gd name="T8" fmla="*/ 1 w 57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2"/>
                  <a:gd name="T17" fmla="*/ 574 w 57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2">
                    <a:moveTo>
                      <a:pt x="4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6" name="Freeform 8348">
                <a:extLst>
                  <a:ext uri="{FF2B5EF4-FFF2-40B4-BE49-F238E27FC236}">
                    <a16:creationId xmlns:a16="http://schemas.microsoft.com/office/drawing/2014/main" id="{DE8E7E0D-B90A-0526-BE59-50245F8A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7" name="Freeform 8349">
                <a:extLst>
                  <a:ext uri="{FF2B5EF4-FFF2-40B4-BE49-F238E27FC236}">
                    <a16:creationId xmlns:a16="http://schemas.microsoft.com/office/drawing/2014/main" id="{BCFAD650-DEE2-E38C-37AB-C21AE871F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8" name="Line 8350">
                <a:extLst>
                  <a:ext uri="{FF2B5EF4-FFF2-40B4-BE49-F238E27FC236}">
                    <a16:creationId xmlns:a16="http://schemas.microsoft.com/office/drawing/2014/main" id="{082A9F9E-D83D-BD56-7C49-BBCEDFD65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99" name="Freeform 8351">
                <a:extLst>
                  <a:ext uri="{FF2B5EF4-FFF2-40B4-BE49-F238E27FC236}">
                    <a16:creationId xmlns:a16="http://schemas.microsoft.com/office/drawing/2014/main" id="{4809442E-921F-A0FD-A9F3-ABABF8CDA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0" name="Line 8352">
                <a:extLst>
                  <a:ext uri="{FF2B5EF4-FFF2-40B4-BE49-F238E27FC236}">
                    <a16:creationId xmlns:a16="http://schemas.microsoft.com/office/drawing/2014/main" id="{AA28B388-659C-A5B4-A776-DA47E2A7B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1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1" name="Freeform 8353">
                <a:extLst>
                  <a:ext uri="{FF2B5EF4-FFF2-40B4-BE49-F238E27FC236}">
                    <a16:creationId xmlns:a16="http://schemas.microsoft.com/office/drawing/2014/main" id="{9B6562DC-00F3-1AE3-2696-F7E32DD25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2" name="Line 8354">
                <a:extLst>
                  <a:ext uri="{FF2B5EF4-FFF2-40B4-BE49-F238E27FC236}">
                    <a16:creationId xmlns:a16="http://schemas.microsoft.com/office/drawing/2014/main" id="{18E88E35-2932-824D-CD1A-C8E7C839F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3" name="Freeform 8355">
                <a:extLst>
                  <a:ext uri="{FF2B5EF4-FFF2-40B4-BE49-F238E27FC236}">
                    <a16:creationId xmlns:a16="http://schemas.microsoft.com/office/drawing/2014/main" id="{38FDC9F1-27CB-56C2-FFEC-3C921EA9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174"/>
                <a:ext cx="287" cy="5"/>
              </a:xfrm>
              <a:custGeom>
                <a:avLst/>
                <a:gdLst>
                  <a:gd name="T0" fmla="*/ 1 w 573"/>
                  <a:gd name="T1" fmla="*/ 0 h 19"/>
                  <a:gd name="T2" fmla="*/ 0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1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4" name="Freeform 8356">
                <a:extLst>
                  <a:ext uri="{FF2B5EF4-FFF2-40B4-BE49-F238E27FC236}">
                    <a16:creationId xmlns:a16="http://schemas.microsoft.com/office/drawing/2014/main" id="{B1F09639-9ABC-F79C-8862-709D7137E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5" name="Freeform 8357">
                <a:extLst>
                  <a:ext uri="{FF2B5EF4-FFF2-40B4-BE49-F238E27FC236}">
                    <a16:creationId xmlns:a16="http://schemas.microsoft.com/office/drawing/2014/main" id="{F3F2D257-B5DD-5EE4-DF08-C8BD93BF6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160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12" y="3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80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6" name="Line 8358">
                <a:extLst>
                  <a:ext uri="{FF2B5EF4-FFF2-40B4-BE49-F238E27FC236}">
                    <a16:creationId xmlns:a16="http://schemas.microsoft.com/office/drawing/2014/main" id="{58E9E90F-0F71-7777-CCD7-A94017069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16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7" name="Freeform 8359">
                <a:extLst>
                  <a:ext uri="{FF2B5EF4-FFF2-40B4-BE49-F238E27FC236}">
                    <a16:creationId xmlns:a16="http://schemas.microsoft.com/office/drawing/2014/main" id="{5245CB8E-ADB1-DE1F-4A89-2D2CA2267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0" y="3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4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8" name="Line 8360">
                <a:extLst>
                  <a:ext uri="{FF2B5EF4-FFF2-40B4-BE49-F238E27FC236}">
                    <a16:creationId xmlns:a16="http://schemas.microsoft.com/office/drawing/2014/main" id="{E9085C8A-A32A-2A63-81BA-21140026F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09" name="Freeform 8361">
                <a:extLst>
                  <a:ext uri="{FF2B5EF4-FFF2-40B4-BE49-F238E27FC236}">
                    <a16:creationId xmlns:a16="http://schemas.microsoft.com/office/drawing/2014/main" id="{30EF7689-FA92-E854-2AF8-66910A71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156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0" name="Freeform 8362">
                <a:extLst>
                  <a:ext uri="{FF2B5EF4-FFF2-40B4-BE49-F238E27FC236}">
                    <a16:creationId xmlns:a16="http://schemas.microsoft.com/office/drawing/2014/main" id="{DB2ADDEE-9615-929C-0F82-F3DF3130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1" name="Freeform 8363">
                <a:extLst>
                  <a:ext uri="{FF2B5EF4-FFF2-40B4-BE49-F238E27FC236}">
                    <a16:creationId xmlns:a16="http://schemas.microsoft.com/office/drawing/2014/main" id="{AB3AC65F-1C32-460D-E13F-E3F955E1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90" cy="8"/>
              </a:xfrm>
              <a:custGeom>
                <a:avLst/>
                <a:gdLst>
                  <a:gd name="T0" fmla="*/ 1 w 580"/>
                  <a:gd name="T1" fmla="*/ 0 h 33"/>
                  <a:gd name="T2" fmla="*/ 0 w 580"/>
                  <a:gd name="T3" fmla="*/ 0 h 33"/>
                  <a:gd name="T4" fmla="*/ 1 w 580"/>
                  <a:gd name="T5" fmla="*/ 0 h 33"/>
                  <a:gd name="T6" fmla="*/ 1 w 580"/>
                  <a:gd name="T7" fmla="*/ 0 h 33"/>
                  <a:gd name="T8" fmla="*/ 1 w 58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3"/>
                  <a:gd name="T17" fmla="*/ 580 w 580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2" name="Line 8364">
                <a:extLst>
                  <a:ext uri="{FF2B5EF4-FFF2-40B4-BE49-F238E27FC236}">
                    <a16:creationId xmlns:a16="http://schemas.microsoft.com/office/drawing/2014/main" id="{2A91A654-9CB4-9B02-7294-D684FBDA1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3" name="Freeform 8365">
                <a:extLst>
                  <a:ext uri="{FF2B5EF4-FFF2-40B4-BE49-F238E27FC236}">
                    <a16:creationId xmlns:a16="http://schemas.microsoft.com/office/drawing/2014/main" id="{DD90DB86-3B3B-FE7E-BC4A-E2442EC8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7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4" name="Freeform 8366">
                <a:extLst>
                  <a:ext uri="{FF2B5EF4-FFF2-40B4-BE49-F238E27FC236}">
                    <a16:creationId xmlns:a16="http://schemas.microsoft.com/office/drawing/2014/main" id="{12F1D55E-07C7-CA5A-A417-17A7BFF61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87" cy="3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5" name="Freeform 8367">
                <a:extLst>
                  <a:ext uri="{FF2B5EF4-FFF2-40B4-BE49-F238E27FC236}">
                    <a16:creationId xmlns:a16="http://schemas.microsoft.com/office/drawing/2014/main" id="{7EFC0261-B8DC-3AAD-7C9A-75B3C2142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91" cy="8"/>
              </a:xfrm>
              <a:custGeom>
                <a:avLst/>
                <a:gdLst>
                  <a:gd name="T0" fmla="*/ 1 w 580"/>
                  <a:gd name="T1" fmla="*/ 0 h 31"/>
                  <a:gd name="T2" fmla="*/ 0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1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6" name="Line 8368">
                <a:extLst>
                  <a:ext uri="{FF2B5EF4-FFF2-40B4-BE49-F238E27FC236}">
                    <a16:creationId xmlns:a16="http://schemas.microsoft.com/office/drawing/2014/main" id="{D17E946A-3022-BD97-7F83-BA4B4A51DD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7" name="Freeform 8369">
                <a:extLst>
                  <a:ext uri="{FF2B5EF4-FFF2-40B4-BE49-F238E27FC236}">
                    <a16:creationId xmlns:a16="http://schemas.microsoft.com/office/drawing/2014/main" id="{E7E018A8-A9E2-D82C-5673-6E3FB7BC8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1"/>
                <a:ext cx="287" cy="3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8" name="Freeform 8370">
                <a:extLst>
                  <a:ext uri="{FF2B5EF4-FFF2-40B4-BE49-F238E27FC236}">
                    <a16:creationId xmlns:a16="http://schemas.microsoft.com/office/drawing/2014/main" id="{9DA995F8-7A41-CC2C-5BA8-070CA232B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138"/>
                <a:ext cx="285" cy="3"/>
              </a:xfrm>
              <a:custGeom>
                <a:avLst/>
                <a:gdLst>
                  <a:gd name="T0" fmla="*/ 0 w 572"/>
                  <a:gd name="T1" fmla="*/ 0 h 11"/>
                  <a:gd name="T2" fmla="*/ 0 w 572"/>
                  <a:gd name="T3" fmla="*/ 0 h 11"/>
                  <a:gd name="T4" fmla="*/ 0 w 572"/>
                  <a:gd name="T5" fmla="*/ 0 h 11"/>
                  <a:gd name="T6" fmla="*/ 0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3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19" name="Freeform 8371">
                <a:extLst>
                  <a:ext uri="{FF2B5EF4-FFF2-40B4-BE49-F238E27FC236}">
                    <a16:creationId xmlns:a16="http://schemas.microsoft.com/office/drawing/2014/main" id="{51725682-1C93-2900-5FC7-17FE9F887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86" cy="2"/>
              </a:xfrm>
              <a:custGeom>
                <a:avLst/>
                <a:gdLst>
                  <a:gd name="T0" fmla="*/ 1 w 571"/>
                  <a:gd name="T1" fmla="*/ 0 h 10"/>
                  <a:gd name="T2" fmla="*/ 0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1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0" name="Freeform 8372">
                <a:extLst>
                  <a:ext uri="{FF2B5EF4-FFF2-40B4-BE49-F238E27FC236}">
                    <a16:creationId xmlns:a16="http://schemas.microsoft.com/office/drawing/2014/main" id="{D85B51FF-75D5-A06D-D5D7-A0D8B5F0E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90" cy="7"/>
              </a:xfrm>
              <a:custGeom>
                <a:avLst/>
                <a:gdLst>
                  <a:gd name="T0" fmla="*/ 1 w 580"/>
                  <a:gd name="T1" fmla="*/ 0 h 29"/>
                  <a:gd name="T2" fmla="*/ 0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1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1" name="Line 8373">
                <a:extLst>
                  <a:ext uri="{FF2B5EF4-FFF2-40B4-BE49-F238E27FC236}">
                    <a16:creationId xmlns:a16="http://schemas.microsoft.com/office/drawing/2014/main" id="{3EF1E971-B59E-A1B7-0B9E-37D6F7147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2" name="Freeform 8374">
                <a:extLst>
                  <a:ext uri="{FF2B5EF4-FFF2-40B4-BE49-F238E27FC236}">
                    <a16:creationId xmlns:a16="http://schemas.microsoft.com/office/drawing/2014/main" id="{4B65AB2B-4A37-65AE-11FC-01807E16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8" y="1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3" name="Freeform 8375">
                <a:extLst>
                  <a:ext uri="{FF2B5EF4-FFF2-40B4-BE49-F238E27FC236}">
                    <a16:creationId xmlns:a16="http://schemas.microsoft.com/office/drawing/2014/main" id="{5C6FFF94-ABC3-418E-6AF7-8C146AAD2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5" y="1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4" name="Freeform 8376">
                <a:extLst>
                  <a:ext uri="{FF2B5EF4-FFF2-40B4-BE49-F238E27FC236}">
                    <a16:creationId xmlns:a16="http://schemas.microsoft.com/office/drawing/2014/main" id="{AA514DFD-A18D-5DE7-4ABF-C1B0DEBF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7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5" name="Line 8377">
                <a:extLst>
                  <a:ext uri="{FF2B5EF4-FFF2-40B4-BE49-F238E27FC236}">
                    <a16:creationId xmlns:a16="http://schemas.microsoft.com/office/drawing/2014/main" id="{9F020243-5530-D04D-E0E1-80792743D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6" name="Freeform 8378">
                <a:extLst>
                  <a:ext uri="{FF2B5EF4-FFF2-40B4-BE49-F238E27FC236}">
                    <a16:creationId xmlns:a16="http://schemas.microsoft.com/office/drawing/2014/main" id="{4889DD20-BA3B-69EE-55EA-4A099BEB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7" name="Freeform 8379">
                <a:extLst>
                  <a:ext uri="{FF2B5EF4-FFF2-40B4-BE49-F238E27FC236}">
                    <a16:creationId xmlns:a16="http://schemas.microsoft.com/office/drawing/2014/main" id="{2779FAF7-D7BA-CF68-BBDF-5961BF00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8" name="Freeform 8380">
                <a:extLst>
                  <a:ext uri="{FF2B5EF4-FFF2-40B4-BE49-F238E27FC236}">
                    <a16:creationId xmlns:a16="http://schemas.microsoft.com/office/drawing/2014/main" id="{4B7B9F2A-9879-86C4-0957-F899B1FD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29" name="Line 8381">
                <a:extLst>
                  <a:ext uri="{FF2B5EF4-FFF2-40B4-BE49-F238E27FC236}">
                    <a16:creationId xmlns:a16="http://schemas.microsoft.com/office/drawing/2014/main" id="{FD46D1A2-15A7-8309-4515-906A21751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12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0" name="Freeform 8382">
                <a:extLst>
                  <a:ext uri="{FF2B5EF4-FFF2-40B4-BE49-F238E27FC236}">
                    <a16:creationId xmlns:a16="http://schemas.microsoft.com/office/drawing/2014/main" id="{6BAD4BD6-1E63-E6C4-F0FD-A0408371A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1" name="Line 8383">
                <a:extLst>
                  <a:ext uri="{FF2B5EF4-FFF2-40B4-BE49-F238E27FC236}">
                    <a16:creationId xmlns:a16="http://schemas.microsoft.com/office/drawing/2014/main" id="{1369C6A7-A6AA-D443-00BC-BD9626F20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2" name="Freeform 8384">
                <a:extLst>
                  <a:ext uri="{FF2B5EF4-FFF2-40B4-BE49-F238E27FC236}">
                    <a16:creationId xmlns:a16="http://schemas.microsoft.com/office/drawing/2014/main" id="{8608CAA1-872F-A390-BF86-B99B46B07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3" name="Freeform 8385">
                <a:extLst>
                  <a:ext uri="{FF2B5EF4-FFF2-40B4-BE49-F238E27FC236}">
                    <a16:creationId xmlns:a16="http://schemas.microsoft.com/office/drawing/2014/main" id="{94ADE9C7-8991-1224-EF02-52C351B4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4" name="Freeform 8386">
                <a:extLst>
                  <a:ext uri="{FF2B5EF4-FFF2-40B4-BE49-F238E27FC236}">
                    <a16:creationId xmlns:a16="http://schemas.microsoft.com/office/drawing/2014/main" id="{BD61B24E-B336-1610-E7FE-1433EC6C0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5" name="Line 8387">
                <a:extLst>
                  <a:ext uri="{FF2B5EF4-FFF2-40B4-BE49-F238E27FC236}">
                    <a16:creationId xmlns:a16="http://schemas.microsoft.com/office/drawing/2014/main" id="{9902E21F-7017-6D32-B516-E84327302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6" name="Freeform 8388">
                <a:extLst>
                  <a:ext uri="{FF2B5EF4-FFF2-40B4-BE49-F238E27FC236}">
                    <a16:creationId xmlns:a16="http://schemas.microsoft.com/office/drawing/2014/main" id="{7D6E2ACA-FEEE-AA4C-760D-50813CEF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17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7" name="Freeform 8389">
                <a:extLst>
                  <a:ext uri="{FF2B5EF4-FFF2-40B4-BE49-F238E27FC236}">
                    <a16:creationId xmlns:a16="http://schemas.microsoft.com/office/drawing/2014/main" id="{CBCE32E7-BA2B-3C49-F5EC-AE2D8C76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3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8" name="Freeform 8390">
                <a:extLst>
                  <a:ext uri="{FF2B5EF4-FFF2-40B4-BE49-F238E27FC236}">
                    <a16:creationId xmlns:a16="http://schemas.microsoft.com/office/drawing/2014/main" id="{9D0500BE-B807-6ABB-1B75-1D4DCAFEF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39" name="Line 8391">
                <a:extLst>
                  <a:ext uri="{FF2B5EF4-FFF2-40B4-BE49-F238E27FC236}">
                    <a16:creationId xmlns:a16="http://schemas.microsoft.com/office/drawing/2014/main" id="{D396E8CD-5096-1306-AEEF-2D2E883F04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0" name="Freeform 8392">
                <a:extLst>
                  <a:ext uri="{FF2B5EF4-FFF2-40B4-BE49-F238E27FC236}">
                    <a16:creationId xmlns:a16="http://schemas.microsoft.com/office/drawing/2014/main" id="{FEA89AC5-592C-6467-801B-AB30D03B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1" name="Freeform 8393">
                <a:extLst>
                  <a:ext uri="{FF2B5EF4-FFF2-40B4-BE49-F238E27FC236}">
                    <a16:creationId xmlns:a16="http://schemas.microsoft.com/office/drawing/2014/main" id="{7959236E-C3E0-77E8-D353-ECAA7BA5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2" name="Freeform 8394">
                <a:extLst>
                  <a:ext uri="{FF2B5EF4-FFF2-40B4-BE49-F238E27FC236}">
                    <a16:creationId xmlns:a16="http://schemas.microsoft.com/office/drawing/2014/main" id="{37295A59-3F8E-D234-52D9-97299FBD4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8" cy="2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3" name="Line 8395">
                <a:extLst>
                  <a:ext uri="{FF2B5EF4-FFF2-40B4-BE49-F238E27FC236}">
                    <a16:creationId xmlns:a16="http://schemas.microsoft.com/office/drawing/2014/main" id="{F7A55C34-F672-D235-6F74-AB3DFC36A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4" name="Freeform 8396">
                <a:extLst>
                  <a:ext uri="{FF2B5EF4-FFF2-40B4-BE49-F238E27FC236}">
                    <a16:creationId xmlns:a16="http://schemas.microsoft.com/office/drawing/2014/main" id="{B01DDB63-B822-C252-ED10-E542BBFC6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11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5" name="Freeform 8397">
                <a:extLst>
                  <a:ext uri="{FF2B5EF4-FFF2-40B4-BE49-F238E27FC236}">
                    <a16:creationId xmlns:a16="http://schemas.microsoft.com/office/drawing/2014/main" id="{F4AC4981-54D7-D45C-3336-77DC5FA30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6" name="Freeform 8398">
                <a:extLst>
                  <a:ext uri="{FF2B5EF4-FFF2-40B4-BE49-F238E27FC236}">
                    <a16:creationId xmlns:a16="http://schemas.microsoft.com/office/drawing/2014/main" id="{602BA256-CA01-2C21-2342-F172CA231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7" name="Line 8399">
                <a:extLst>
                  <a:ext uri="{FF2B5EF4-FFF2-40B4-BE49-F238E27FC236}">
                    <a16:creationId xmlns:a16="http://schemas.microsoft.com/office/drawing/2014/main" id="{7FFC68D5-C26A-C508-692A-AC31CA25C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8" name="Freeform 8400">
                <a:extLst>
                  <a:ext uri="{FF2B5EF4-FFF2-40B4-BE49-F238E27FC236}">
                    <a16:creationId xmlns:a16="http://schemas.microsoft.com/office/drawing/2014/main" id="{80F5C85E-2849-63B0-71C0-7D898D354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108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5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49" name="Freeform 8401">
                <a:extLst>
                  <a:ext uri="{FF2B5EF4-FFF2-40B4-BE49-F238E27FC236}">
                    <a16:creationId xmlns:a16="http://schemas.microsoft.com/office/drawing/2014/main" id="{55BA95F8-52A2-15C6-6ABA-530CF27CB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0" name="Freeform 8402">
                <a:extLst>
                  <a:ext uri="{FF2B5EF4-FFF2-40B4-BE49-F238E27FC236}">
                    <a16:creationId xmlns:a16="http://schemas.microsoft.com/office/drawing/2014/main" id="{ADD5ACAA-A537-ADFA-5FE8-FF8811A2F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7" cy="2"/>
              </a:xfrm>
              <a:custGeom>
                <a:avLst/>
                <a:gdLst>
                  <a:gd name="T0" fmla="*/ 1 w 574"/>
                  <a:gd name="T1" fmla="*/ 0 h 10"/>
                  <a:gd name="T2" fmla="*/ 0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1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1" name="Line 8403">
                <a:extLst>
                  <a:ext uri="{FF2B5EF4-FFF2-40B4-BE49-F238E27FC236}">
                    <a16:creationId xmlns:a16="http://schemas.microsoft.com/office/drawing/2014/main" id="{E9CA65FD-7A9B-8E16-B1DB-0131DDC01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2" name="Freeform 8404">
                <a:extLst>
                  <a:ext uri="{FF2B5EF4-FFF2-40B4-BE49-F238E27FC236}">
                    <a16:creationId xmlns:a16="http://schemas.microsoft.com/office/drawing/2014/main" id="{912BCAE0-A400-8F83-4705-91CECBCB5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106"/>
                <a:ext cx="285" cy="1"/>
              </a:xfrm>
              <a:custGeom>
                <a:avLst/>
                <a:gdLst>
                  <a:gd name="T0" fmla="*/ 1 w 570"/>
                  <a:gd name="T1" fmla="*/ 0 h 5"/>
                  <a:gd name="T2" fmla="*/ 0 w 570"/>
                  <a:gd name="T3" fmla="*/ 0 h 5"/>
                  <a:gd name="T4" fmla="*/ 1 w 570"/>
                  <a:gd name="T5" fmla="*/ 0 h 5"/>
                  <a:gd name="T6" fmla="*/ 1 w 570"/>
                  <a:gd name="T7" fmla="*/ 0 h 5"/>
                  <a:gd name="T8" fmla="*/ 1 w 57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"/>
                  <a:gd name="T17" fmla="*/ 570 w 57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3" name="Freeform 8405">
                <a:extLst>
                  <a:ext uri="{FF2B5EF4-FFF2-40B4-BE49-F238E27FC236}">
                    <a16:creationId xmlns:a16="http://schemas.microsoft.com/office/drawing/2014/main" id="{B0BF7004-D210-7701-E92E-E2C6CF4C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4" name="Freeform 8406">
                <a:extLst>
                  <a:ext uri="{FF2B5EF4-FFF2-40B4-BE49-F238E27FC236}">
                    <a16:creationId xmlns:a16="http://schemas.microsoft.com/office/drawing/2014/main" id="{3F9E5E5A-7818-9283-2A65-6AA45972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5" name="Line 8407">
                <a:extLst>
                  <a:ext uri="{FF2B5EF4-FFF2-40B4-BE49-F238E27FC236}">
                    <a16:creationId xmlns:a16="http://schemas.microsoft.com/office/drawing/2014/main" id="{790D0074-3645-8754-E966-042F455CD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6" name="Freeform 8408">
                <a:extLst>
                  <a:ext uri="{FF2B5EF4-FFF2-40B4-BE49-F238E27FC236}">
                    <a16:creationId xmlns:a16="http://schemas.microsoft.com/office/drawing/2014/main" id="{67A1F098-29A4-4795-2947-ABEB401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7" name="Freeform 8409">
                <a:extLst>
                  <a:ext uri="{FF2B5EF4-FFF2-40B4-BE49-F238E27FC236}">
                    <a16:creationId xmlns:a16="http://schemas.microsoft.com/office/drawing/2014/main" id="{AD8176BE-61A2-1EA1-E47E-7D378E3F9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8" name="Freeform 8410">
                <a:extLst>
                  <a:ext uri="{FF2B5EF4-FFF2-40B4-BE49-F238E27FC236}">
                    <a16:creationId xmlns:a16="http://schemas.microsoft.com/office/drawing/2014/main" id="{55E94C06-6AE7-86C0-95BF-67CD02290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59" name="Line 8411">
                <a:extLst>
                  <a:ext uri="{FF2B5EF4-FFF2-40B4-BE49-F238E27FC236}">
                    <a16:creationId xmlns:a16="http://schemas.microsoft.com/office/drawing/2014/main" id="{9A5EE601-D218-0EE0-F47E-2B294CC0A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0" name="Freeform 8412">
                <a:extLst>
                  <a:ext uri="{FF2B5EF4-FFF2-40B4-BE49-F238E27FC236}">
                    <a16:creationId xmlns:a16="http://schemas.microsoft.com/office/drawing/2014/main" id="{EF018AE5-482A-794E-B6B0-1CA3DF6A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101"/>
                <a:ext cx="285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2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1" name="Freeform 8413">
                <a:extLst>
                  <a:ext uri="{FF2B5EF4-FFF2-40B4-BE49-F238E27FC236}">
                    <a16:creationId xmlns:a16="http://schemas.microsoft.com/office/drawing/2014/main" id="{12E71296-DB39-5825-A932-74D72755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101"/>
                <a:ext cx="285" cy="1"/>
              </a:xfrm>
              <a:custGeom>
                <a:avLst/>
                <a:gdLst>
                  <a:gd name="T0" fmla="*/ 1 w 569"/>
                  <a:gd name="T1" fmla="*/ 0 h 3"/>
                  <a:gd name="T2" fmla="*/ 0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1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2" name="Freeform 8414">
                <a:extLst>
                  <a:ext uri="{FF2B5EF4-FFF2-40B4-BE49-F238E27FC236}">
                    <a16:creationId xmlns:a16="http://schemas.microsoft.com/office/drawing/2014/main" id="{400B9582-6BEB-D21B-CA99-D758D9A13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3" name="Freeform 8415">
                <a:extLst>
                  <a:ext uri="{FF2B5EF4-FFF2-40B4-BE49-F238E27FC236}">
                    <a16:creationId xmlns:a16="http://schemas.microsoft.com/office/drawing/2014/main" id="{373D887D-5E56-D5A8-623E-B53C52E5F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4" name="Line 8416">
                <a:extLst>
                  <a:ext uri="{FF2B5EF4-FFF2-40B4-BE49-F238E27FC236}">
                    <a16:creationId xmlns:a16="http://schemas.microsoft.com/office/drawing/2014/main" id="{6F6E1601-E959-1933-0FD7-1E64187BA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5" name="Freeform 8417">
                <a:extLst>
                  <a:ext uri="{FF2B5EF4-FFF2-40B4-BE49-F238E27FC236}">
                    <a16:creationId xmlns:a16="http://schemas.microsoft.com/office/drawing/2014/main" id="{54C60A2E-7DF0-4DF2-85C6-3ACF476A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6" name="Freeform 8418">
                <a:extLst>
                  <a:ext uri="{FF2B5EF4-FFF2-40B4-BE49-F238E27FC236}">
                    <a16:creationId xmlns:a16="http://schemas.microsoft.com/office/drawing/2014/main" id="{0114E755-F5F9-FA7C-3E84-428093CA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7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7" name="Freeform 8419">
                <a:extLst>
                  <a:ext uri="{FF2B5EF4-FFF2-40B4-BE49-F238E27FC236}">
                    <a16:creationId xmlns:a16="http://schemas.microsoft.com/office/drawing/2014/main" id="{AC025F03-7497-E6CB-EDCD-BB0BD2C3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8" name="Line 8420">
                <a:extLst>
                  <a:ext uri="{FF2B5EF4-FFF2-40B4-BE49-F238E27FC236}">
                    <a16:creationId xmlns:a16="http://schemas.microsoft.com/office/drawing/2014/main" id="{972EE152-DE92-1016-855A-9255783D5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0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69" name="Freeform 8421">
                <a:extLst>
                  <a:ext uri="{FF2B5EF4-FFF2-40B4-BE49-F238E27FC236}">
                    <a16:creationId xmlns:a16="http://schemas.microsoft.com/office/drawing/2014/main" id="{3F5471A1-3DC7-6A00-B560-CFF5560E9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0" name="Freeform 8422">
                <a:extLst>
                  <a:ext uri="{FF2B5EF4-FFF2-40B4-BE49-F238E27FC236}">
                    <a16:creationId xmlns:a16="http://schemas.microsoft.com/office/drawing/2014/main" id="{CD1DF5B0-BA5C-F726-E518-A761001F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0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1" name="Freeform 8423">
                <a:extLst>
                  <a:ext uri="{FF2B5EF4-FFF2-40B4-BE49-F238E27FC236}">
                    <a16:creationId xmlns:a16="http://schemas.microsoft.com/office/drawing/2014/main" id="{7450F5C7-39DB-BAA7-C83A-05318B40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2" name="Freeform 8424">
                <a:extLst>
                  <a:ext uri="{FF2B5EF4-FFF2-40B4-BE49-F238E27FC236}">
                    <a16:creationId xmlns:a16="http://schemas.microsoft.com/office/drawing/2014/main" id="{BD08E62C-1DE0-5FDD-B0E2-7007BE294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3" name="Line 8425">
                <a:extLst>
                  <a:ext uri="{FF2B5EF4-FFF2-40B4-BE49-F238E27FC236}">
                    <a16:creationId xmlns:a16="http://schemas.microsoft.com/office/drawing/2014/main" id="{8E3E7178-6467-A868-9AE2-E8494E127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4" name="Freeform 8426">
                <a:extLst>
                  <a:ext uri="{FF2B5EF4-FFF2-40B4-BE49-F238E27FC236}">
                    <a16:creationId xmlns:a16="http://schemas.microsoft.com/office/drawing/2014/main" id="{1961DEC2-C63C-5ED7-C31A-CB7F7F647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5" name="Freeform 8427">
                <a:extLst>
                  <a:ext uri="{FF2B5EF4-FFF2-40B4-BE49-F238E27FC236}">
                    <a16:creationId xmlns:a16="http://schemas.microsoft.com/office/drawing/2014/main" id="{6FD64172-F04E-3792-6564-F5C810F7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095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6" name="Freeform 8428">
                <a:extLst>
                  <a:ext uri="{FF2B5EF4-FFF2-40B4-BE49-F238E27FC236}">
                    <a16:creationId xmlns:a16="http://schemas.microsoft.com/office/drawing/2014/main" id="{2B4B6DA3-AA92-6E7E-57B0-2D817E9C8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7" name="Freeform 8429">
                <a:extLst>
                  <a:ext uri="{FF2B5EF4-FFF2-40B4-BE49-F238E27FC236}">
                    <a16:creationId xmlns:a16="http://schemas.microsoft.com/office/drawing/2014/main" id="{B83407DF-FF69-D199-6309-446A5DD10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8" name="Line 8430">
                <a:extLst>
                  <a:ext uri="{FF2B5EF4-FFF2-40B4-BE49-F238E27FC236}">
                    <a16:creationId xmlns:a16="http://schemas.microsoft.com/office/drawing/2014/main" id="{AAFE46FD-1477-A1D5-5EAD-76D5807DC6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79" name="Freeform 8431">
                <a:extLst>
                  <a:ext uri="{FF2B5EF4-FFF2-40B4-BE49-F238E27FC236}">
                    <a16:creationId xmlns:a16="http://schemas.microsoft.com/office/drawing/2014/main" id="{C0842F12-4FD2-BB94-5854-C0617F2A9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0" name="Freeform 8432">
                <a:extLst>
                  <a:ext uri="{FF2B5EF4-FFF2-40B4-BE49-F238E27FC236}">
                    <a16:creationId xmlns:a16="http://schemas.microsoft.com/office/drawing/2014/main" id="{7013DFF5-828A-57FA-EDC6-C11CBEE0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1" name="Freeform 8433">
                <a:extLst>
                  <a:ext uri="{FF2B5EF4-FFF2-40B4-BE49-F238E27FC236}">
                    <a16:creationId xmlns:a16="http://schemas.microsoft.com/office/drawing/2014/main" id="{1DD9CB9E-1CEC-1966-566F-7866B80F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8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2" name="Line 8434">
                <a:extLst>
                  <a:ext uri="{FF2B5EF4-FFF2-40B4-BE49-F238E27FC236}">
                    <a16:creationId xmlns:a16="http://schemas.microsoft.com/office/drawing/2014/main" id="{2F35FAA5-8B2A-A9BA-156A-DBCD6F47F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3" name="Freeform 8435">
                <a:extLst>
                  <a:ext uri="{FF2B5EF4-FFF2-40B4-BE49-F238E27FC236}">
                    <a16:creationId xmlns:a16="http://schemas.microsoft.com/office/drawing/2014/main" id="{2BE57E98-B264-8405-BD5D-243AE92D1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1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4" name="Freeform 8436">
                <a:extLst>
                  <a:ext uri="{FF2B5EF4-FFF2-40B4-BE49-F238E27FC236}">
                    <a16:creationId xmlns:a16="http://schemas.microsoft.com/office/drawing/2014/main" id="{960009F1-5F4F-39F1-7BD8-A1F247774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5" name="Freeform 8437">
                <a:extLst>
                  <a:ext uri="{FF2B5EF4-FFF2-40B4-BE49-F238E27FC236}">
                    <a16:creationId xmlns:a16="http://schemas.microsoft.com/office/drawing/2014/main" id="{3B8FC8B4-AA84-E805-95A4-6314EF871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6" name="Freeform 8438">
                <a:extLst>
                  <a:ext uri="{FF2B5EF4-FFF2-40B4-BE49-F238E27FC236}">
                    <a16:creationId xmlns:a16="http://schemas.microsoft.com/office/drawing/2014/main" id="{E4A792B8-5F0A-F2A7-37B3-BD33A659A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7" name="Line 8439">
                <a:extLst>
                  <a:ext uri="{FF2B5EF4-FFF2-40B4-BE49-F238E27FC236}">
                    <a16:creationId xmlns:a16="http://schemas.microsoft.com/office/drawing/2014/main" id="{B0293697-0C7A-E6FE-7A48-3B877FE2A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8" name="Freeform 8440">
                <a:extLst>
                  <a:ext uri="{FF2B5EF4-FFF2-40B4-BE49-F238E27FC236}">
                    <a16:creationId xmlns:a16="http://schemas.microsoft.com/office/drawing/2014/main" id="{7A135309-4D28-1CEA-D76A-DD54CE18E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89" name="Freeform 8441">
                <a:extLst>
                  <a:ext uri="{FF2B5EF4-FFF2-40B4-BE49-F238E27FC236}">
                    <a16:creationId xmlns:a16="http://schemas.microsoft.com/office/drawing/2014/main" id="{D2127CF3-49C9-B97D-838E-0D36C358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0" name="Freeform 8442">
                <a:extLst>
                  <a:ext uri="{FF2B5EF4-FFF2-40B4-BE49-F238E27FC236}">
                    <a16:creationId xmlns:a16="http://schemas.microsoft.com/office/drawing/2014/main" id="{C17906DD-3E15-501B-E4F9-92439B22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1" name="Freeform 8443">
                <a:extLst>
                  <a:ext uri="{FF2B5EF4-FFF2-40B4-BE49-F238E27FC236}">
                    <a16:creationId xmlns:a16="http://schemas.microsoft.com/office/drawing/2014/main" id="{647977CA-FEB9-C66E-0B1D-54CD73B6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2" name="Line 8444">
                <a:extLst>
                  <a:ext uri="{FF2B5EF4-FFF2-40B4-BE49-F238E27FC236}">
                    <a16:creationId xmlns:a16="http://schemas.microsoft.com/office/drawing/2014/main" id="{7A9D46DC-14EE-1872-76F6-8B8EC86E2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3" name="Freeform 8445">
                <a:extLst>
                  <a:ext uri="{FF2B5EF4-FFF2-40B4-BE49-F238E27FC236}">
                    <a16:creationId xmlns:a16="http://schemas.microsoft.com/office/drawing/2014/main" id="{3E6078D2-DD1D-9BA5-0175-51FD77E9F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4" name="Freeform 8446">
                <a:extLst>
                  <a:ext uri="{FF2B5EF4-FFF2-40B4-BE49-F238E27FC236}">
                    <a16:creationId xmlns:a16="http://schemas.microsoft.com/office/drawing/2014/main" id="{8B7E3F9F-7149-127D-0D0D-63AEDEEC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5" name="Freeform 8447">
                <a:extLst>
                  <a:ext uri="{FF2B5EF4-FFF2-40B4-BE49-F238E27FC236}">
                    <a16:creationId xmlns:a16="http://schemas.microsoft.com/office/drawing/2014/main" id="{7561743F-9D41-9C86-174D-640BEDFEB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6" name="Freeform 8448">
                <a:extLst>
                  <a:ext uri="{FF2B5EF4-FFF2-40B4-BE49-F238E27FC236}">
                    <a16:creationId xmlns:a16="http://schemas.microsoft.com/office/drawing/2014/main" id="{4D62754D-A0FF-5E4A-9D33-7FAC6F658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7" name="Freeform 8449">
                <a:extLst>
                  <a:ext uri="{FF2B5EF4-FFF2-40B4-BE49-F238E27FC236}">
                    <a16:creationId xmlns:a16="http://schemas.microsoft.com/office/drawing/2014/main" id="{21F6285C-DAF7-CD0E-4CEE-0F372823A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8" name="Line 8450">
                <a:extLst>
                  <a:ext uri="{FF2B5EF4-FFF2-40B4-BE49-F238E27FC236}">
                    <a16:creationId xmlns:a16="http://schemas.microsoft.com/office/drawing/2014/main" id="{336B7F0F-90DF-7764-0916-0A365257B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399" name="Freeform 8451">
                <a:extLst>
                  <a:ext uri="{FF2B5EF4-FFF2-40B4-BE49-F238E27FC236}">
                    <a16:creationId xmlns:a16="http://schemas.microsoft.com/office/drawing/2014/main" id="{49DF3D72-2EB2-980F-660E-7D4D9B71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0" name="Freeform 8452">
                <a:extLst>
                  <a:ext uri="{FF2B5EF4-FFF2-40B4-BE49-F238E27FC236}">
                    <a16:creationId xmlns:a16="http://schemas.microsoft.com/office/drawing/2014/main" id="{9EBF3321-D03B-F027-AF1A-7DE3EF789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1" name="Freeform 8453">
                <a:extLst>
                  <a:ext uri="{FF2B5EF4-FFF2-40B4-BE49-F238E27FC236}">
                    <a16:creationId xmlns:a16="http://schemas.microsoft.com/office/drawing/2014/main" id="{2FE917F6-2AA4-D57F-21FA-D2A755C4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2" name="Freeform 8454">
                <a:extLst>
                  <a:ext uri="{FF2B5EF4-FFF2-40B4-BE49-F238E27FC236}">
                    <a16:creationId xmlns:a16="http://schemas.microsoft.com/office/drawing/2014/main" id="{3F53FD92-10E8-88FF-EDAD-CF18BEB59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9" cy="1"/>
              </a:xfrm>
              <a:custGeom>
                <a:avLst/>
                <a:gdLst>
                  <a:gd name="T0" fmla="*/ 1 w 577"/>
                  <a:gd name="T1" fmla="*/ 0 h 3"/>
                  <a:gd name="T2" fmla="*/ 0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1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3" name="Line 8455">
                <a:extLst>
                  <a:ext uri="{FF2B5EF4-FFF2-40B4-BE49-F238E27FC236}">
                    <a16:creationId xmlns:a16="http://schemas.microsoft.com/office/drawing/2014/main" id="{293E331E-0761-326E-C55E-A09C88CAA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4" name="Freeform 8456">
                <a:extLst>
                  <a:ext uri="{FF2B5EF4-FFF2-40B4-BE49-F238E27FC236}">
                    <a16:creationId xmlns:a16="http://schemas.microsoft.com/office/drawing/2014/main" id="{76C3A312-2F2F-8251-27AC-81C4CF3EE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5" name="Freeform 8457">
                <a:extLst>
                  <a:ext uri="{FF2B5EF4-FFF2-40B4-BE49-F238E27FC236}">
                    <a16:creationId xmlns:a16="http://schemas.microsoft.com/office/drawing/2014/main" id="{649C22EA-4218-1738-850D-A0B7C8E7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6" name="Freeform 8458">
                <a:extLst>
                  <a:ext uri="{FF2B5EF4-FFF2-40B4-BE49-F238E27FC236}">
                    <a16:creationId xmlns:a16="http://schemas.microsoft.com/office/drawing/2014/main" id="{94FD9AA1-F9DD-738F-7C5C-09E437680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7" name="Freeform 8459">
                <a:extLst>
                  <a:ext uri="{FF2B5EF4-FFF2-40B4-BE49-F238E27FC236}">
                    <a16:creationId xmlns:a16="http://schemas.microsoft.com/office/drawing/2014/main" id="{97B85F89-A1B7-717E-805A-BCC15486A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8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8" name="Line 8460">
                <a:extLst>
                  <a:ext uri="{FF2B5EF4-FFF2-40B4-BE49-F238E27FC236}">
                    <a16:creationId xmlns:a16="http://schemas.microsoft.com/office/drawing/2014/main" id="{BDB37C24-C6BB-7631-4C74-BC06580D6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08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09" name="Freeform 8461">
                <a:extLst>
                  <a:ext uri="{FF2B5EF4-FFF2-40B4-BE49-F238E27FC236}">
                    <a16:creationId xmlns:a16="http://schemas.microsoft.com/office/drawing/2014/main" id="{455D711F-A24D-D83B-2D0F-555B591E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0" name="Freeform 8462">
                <a:extLst>
                  <a:ext uri="{FF2B5EF4-FFF2-40B4-BE49-F238E27FC236}">
                    <a16:creationId xmlns:a16="http://schemas.microsoft.com/office/drawing/2014/main" id="{BE6801BE-802D-422B-9405-1F51D72E7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411" name="Freeform 8463">
                <a:extLst>
                  <a:ext uri="{FF2B5EF4-FFF2-40B4-BE49-F238E27FC236}">
                    <a16:creationId xmlns:a16="http://schemas.microsoft.com/office/drawing/2014/main" id="{20567B5A-8341-E177-8070-DA542241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1" name="Group 8665">
              <a:extLst>
                <a:ext uri="{FF2B5EF4-FFF2-40B4-BE49-F238E27FC236}">
                  <a16:creationId xmlns:a16="http://schemas.microsoft.com/office/drawing/2014/main" id="{50187C30-1A90-D4E2-C26A-68C3E7C07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0" y="833"/>
              <a:ext cx="466" cy="771"/>
              <a:chOff x="3490" y="833"/>
              <a:chExt cx="466" cy="771"/>
            </a:xfrm>
          </p:grpSpPr>
          <p:sp>
            <p:nvSpPr>
              <p:cNvPr id="68012" name="Freeform 8465">
                <a:extLst>
                  <a:ext uri="{FF2B5EF4-FFF2-40B4-BE49-F238E27FC236}">
                    <a16:creationId xmlns:a16="http://schemas.microsoft.com/office/drawing/2014/main" id="{CCFB04B9-40FF-37F9-4078-EF3AA1661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3" name="Line 8466">
                <a:extLst>
                  <a:ext uri="{FF2B5EF4-FFF2-40B4-BE49-F238E27FC236}">
                    <a16:creationId xmlns:a16="http://schemas.microsoft.com/office/drawing/2014/main" id="{703A3DE4-B2E5-0113-AFF6-0660C3D64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4" name="Freeform 8467">
                <a:extLst>
                  <a:ext uri="{FF2B5EF4-FFF2-40B4-BE49-F238E27FC236}">
                    <a16:creationId xmlns:a16="http://schemas.microsoft.com/office/drawing/2014/main" id="{098378CA-1654-BD04-5212-B7A3F4E9A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5" name="Freeform 8468">
                <a:extLst>
                  <a:ext uri="{FF2B5EF4-FFF2-40B4-BE49-F238E27FC236}">
                    <a16:creationId xmlns:a16="http://schemas.microsoft.com/office/drawing/2014/main" id="{20A808F8-2086-662B-5D3E-8BE330297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7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6" name="Freeform 8469">
                <a:extLst>
                  <a:ext uri="{FF2B5EF4-FFF2-40B4-BE49-F238E27FC236}">
                    <a16:creationId xmlns:a16="http://schemas.microsoft.com/office/drawing/2014/main" id="{A40872F6-C0FE-285B-E256-B845780FE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7" name="Line 8470">
                <a:extLst>
                  <a:ext uri="{FF2B5EF4-FFF2-40B4-BE49-F238E27FC236}">
                    <a16:creationId xmlns:a16="http://schemas.microsoft.com/office/drawing/2014/main" id="{32D29957-CF93-B8F1-F930-455BA5851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0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8" name="Freeform 8471">
                <a:extLst>
                  <a:ext uri="{FF2B5EF4-FFF2-40B4-BE49-F238E27FC236}">
                    <a16:creationId xmlns:a16="http://schemas.microsoft.com/office/drawing/2014/main" id="{6C8FB99D-8F4F-330A-55DD-1856FE46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9" name="Line 8472">
                <a:extLst>
                  <a:ext uri="{FF2B5EF4-FFF2-40B4-BE49-F238E27FC236}">
                    <a16:creationId xmlns:a16="http://schemas.microsoft.com/office/drawing/2014/main" id="{8E7E7618-80D2-A416-908B-C3E23A8497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08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0" name="Freeform 8473">
                <a:extLst>
                  <a:ext uri="{FF2B5EF4-FFF2-40B4-BE49-F238E27FC236}">
                    <a16:creationId xmlns:a16="http://schemas.microsoft.com/office/drawing/2014/main" id="{D389C927-9AEC-DDBF-1CFD-5AA8B62D8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1" name="Line 8474">
                <a:extLst>
                  <a:ext uri="{FF2B5EF4-FFF2-40B4-BE49-F238E27FC236}">
                    <a16:creationId xmlns:a16="http://schemas.microsoft.com/office/drawing/2014/main" id="{E79D7D98-B56C-0A12-A10F-62176EE38D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2" name="Freeform 8475">
                <a:extLst>
                  <a:ext uri="{FF2B5EF4-FFF2-40B4-BE49-F238E27FC236}">
                    <a16:creationId xmlns:a16="http://schemas.microsoft.com/office/drawing/2014/main" id="{AEF2AE82-9004-7CC8-46A1-A0D45EAAB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29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9" y="11"/>
                    </a:lnTo>
                    <a:lnTo>
                      <a:pt x="270" y="16"/>
                    </a:lnTo>
                    <a:lnTo>
                      <a:pt x="262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0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1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5" y="340"/>
                    </a:lnTo>
                    <a:lnTo>
                      <a:pt x="74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7" y="500"/>
                    </a:lnTo>
                    <a:lnTo>
                      <a:pt x="40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6" y="828"/>
                    </a:lnTo>
                    <a:lnTo>
                      <a:pt x="3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3" y="1195"/>
                    </a:lnTo>
                    <a:lnTo>
                      <a:pt x="6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40" y="1533"/>
                    </a:lnTo>
                    <a:lnTo>
                      <a:pt x="47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4" y="1697"/>
                    </a:lnTo>
                    <a:lnTo>
                      <a:pt x="85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1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0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2" y="2053"/>
                    </a:lnTo>
                    <a:lnTo>
                      <a:pt x="270" y="2060"/>
                    </a:lnTo>
                    <a:lnTo>
                      <a:pt x="279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29" y="2075"/>
                    </a:lnTo>
                    <a:lnTo>
                      <a:pt x="337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2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2" y="2048"/>
                    </a:lnTo>
                    <a:lnTo>
                      <a:pt x="410" y="2043"/>
                    </a:lnTo>
                    <a:lnTo>
                      <a:pt x="419" y="2036"/>
                    </a:lnTo>
                    <a:lnTo>
                      <a:pt x="426" y="2029"/>
                    </a:lnTo>
                    <a:lnTo>
                      <a:pt x="434" y="2021"/>
                    </a:lnTo>
                    <a:lnTo>
                      <a:pt x="441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4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2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0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09" y="1576"/>
                    </a:lnTo>
                    <a:lnTo>
                      <a:pt x="618" y="1533"/>
                    </a:lnTo>
                    <a:lnTo>
                      <a:pt x="624" y="1488"/>
                    </a:lnTo>
                    <a:lnTo>
                      <a:pt x="632" y="1441"/>
                    </a:lnTo>
                    <a:lnTo>
                      <a:pt x="637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0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8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0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7" y="681"/>
                    </a:lnTo>
                    <a:lnTo>
                      <a:pt x="632" y="633"/>
                    </a:lnTo>
                    <a:lnTo>
                      <a:pt x="624" y="588"/>
                    </a:lnTo>
                    <a:lnTo>
                      <a:pt x="618" y="543"/>
                    </a:lnTo>
                    <a:lnTo>
                      <a:pt x="609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0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2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4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1" y="62"/>
                    </a:lnTo>
                    <a:lnTo>
                      <a:pt x="434" y="54"/>
                    </a:lnTo>
                    <a:lnTo>
                      <a:pt x="426" y="46"/>
                    </a:lnTo>
                    <a:lnTo>
                      <a:pt x="419" y="39"/>
                    </a:lnTo>
                    <a:lnTo>
                      <a:pt x="410" y="32"/>
                    </a:lnTo>
                    <a:lnTo>
                      <a:pt x="402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2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7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3" name="Line 8476">
                <a:extLst>
                  <a:ext uri="{FF2B5EF4-FFF2-40B4-BE49-F238E27FC236}">
                    <a16:creationId xmlns:a16="http://schemas.microsoft.com/office/drawing/2014/main" id="{B38A29C8-3D79-E400-C70E-2C9282E9C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4" name="Line 8477">
                <a:extLst>
                  <a:ext uri="{FF2B5EF4-FFF2-40B4-BE49-F238E27FC236}">
                    <a16:creationId xmlns:a16="http://schemas.microsoft.com/office/drawing/2014/main" id="{8AA751B1-C356-A92A-F16F-52AED3117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5" name="Line 8478">
                <a:extLst>
                  <a:ext uri="{FF2B5EF4-FFF2-40B4-BE49-F238E27FC236}">
                    <a16:creationId xmlns:a16="http://schemas.microsoft.com/office/drawing/2014/main" id="{4259074B-9F19-62F7-05BE-198EB938B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2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6" name="Line 8479">
                <a:extLst>
                  <a:ext uri="{FF2B5EF4-FFF2-40B4-BE49-F238E27FC236}">
                    <a16:creationId xmlns:a16="http://schemas.microsoft.com/office/drawing/2014/main" id="{1FFF843F-5849-056C-FE18-A547A0C34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8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7" name="Line 8480">
                <a:extLst>
                  <a:ext uri="{FF2B5EF4-FFF2-40B4-BE49-F238E27FC236}">
                    <a16:creationId xmlns:a16="http://schemas.microsoft.com/office/drawing/2014/main" id="{3AF92BF3-BE0A-64CC-B1B2-AE94020EF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8" name="Line 8481">
                <a:extLst>
                  <a:ext uri="{FF2B5EF4-FFF2-40B4-BE49-F238E27FC236}">
                    <a16:creationId xmlns:a16="http://schemas.microsoft.com/office/drawing/2014/main" id="{A9751193-0658-F4FE-AC57-5D99610C9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0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29" name="Line 8482">
                <a:extLst>
                  <a:ext uri="{FF2B5EF4-FFF2-40B4-BE49-F238E27FC236}">
                    <a16:creationId xmlns:a16="http://schemas.microsoft.com/office/drawing/2014/main" id="{112768C3-E832-91C1-F21F-8780872B1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6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0" name="Line 8483">
                <a:extLst>
                  <a:ext uri="{FF2B5EF4-FFF2-40B4-BE49-F238E27FC236}">
                    <a16:creationId xmlns:a16="http://schemas.microsoft.com/office/drawing/2014/main" id="{9489FADC-944E-1E23-2159-A3249CE349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1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1" name="Line 8484">
                <a:extLst>
                  <a:ext uri="{FF2B5EF4-FFF2-40B4-BE49-F238E27FC236}">
                    <a16:creationId xmlns:a16="http://schemas.microsoft.com/office/drawing/2014/main" id="{6943379F-8D59-FEA9-ECB8-8346EE738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8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2" name="Line 8485">
                <a:extLst>
                  <a:ext uri="{FF2B5EF4-FFF2-40B4-BE49-F238E27FC236}">
                    <a16:creationId xmlns:a16="http://schemas.microsoft.com/office/drawing/2014/main" id="{3A20492E-5E01-C177-5A1C-01E14E2DA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3" name="Line 8486">
                <a:extLst>
                  <a:ext uri="{FF2B5EF4-FFF2-40B4-BE49-F238E27FC236}">
                    <a16:creationId xmlns:a16="http://schemas.microsoft.com/office/drawing/2014/main" id="{5960F755-DEE0-C8AA-11B5-6B25806EE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0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4" name="Line 8487">
                <a:extLst>
                  <a:ext uri="{FF2B5EF4-FFF2-40B4-BE49-F238E27FC236}">
                    <a16:creationId xmlns:a16="http://schemas.microsoft.com/office/drawing/2014/main" id="{7E9F6EB8-81F0-8431-1796-5D7961210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6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5" name="Line 8488">
                <a:extLst>
                  <a:ext uri="{FF2B5EF4-FFF2-40B4-BE49-F238E27FC236}">
                    <a16:creationId xmlns:a16="http://schemas.microsoft.com/office/drawing/2014/main" id="{34F38736-5C2D-A273-8E3A-7001FA1A1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6" name="Line 8489">
                <a:extLst>
                  <a:ext uri="{FF2B5EF4-FFF2-40B4-BE49-F238E27FC236}">
                    <a16:creationId xmlns:a16="http://schemas.microsoft.com/office/drawing/2014/main" id="{23426C5F-6DD3-82D9-9BC5-23EC6E3ED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8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7" name="Line 8490">
                <a:extLst>
                  <a:ext uri="{FF2B5EF4-FFF2-40B4-BE49-F238E27FC236}">
                    <a16:creationId xmlns:a16="http://schemas.microsoft.com/office/drawing/2014/main" id="{288C7D75-51A6-3339-B77D-B25D10B5B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4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8" name="Line 8491">
                <a:extLst>
                  <a:ext uri="{FF2B5EF4-FFF2-40B4-BE49-F238E27FC236}">
                    <a16:creationId xmlns:a16="http://schemas.microsoft.com/office/drawing/2014/main" id="{1A8C2267-9841-202A-BF19-46F369C22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39" name="Line 8492">
                <a:extLst>
                  <a:ext uri="{FF2B5EF4-FFF2-40B4-BE49-F238E27FC236}">
                    <a16:creationId xmlns:a16="http://schemas.microsoft.com/office/drawing/2014/main" id="{4D172BA9-F407-A610-884B-22B6D7245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7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0" name="Line 8493">
                <a:extLst>
                  <a:ext uri="{FF2B5EF4-FFF2-40B4-BE49-F238E27FC236}">
                    <a16:creationId xmlns:a16="http://schemas.microsoft.com/office/drawing/2014/main" id="{768B3F18-8D7D-A6F4-1914-B62A62585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3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1" name="Line 8494">
                <a:extLst>
                  <a:ext uri="{FF2B5EF4-FFF2-40B4-BE49-F238E27FC236}">
                    <a16:creationId xmlns:a16="http://schemas.microsoft.com/office/drawing/2014/main" id="{42E04712-CE52-CB7F-F2A8-8E3A190F7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0" y="111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2" name="Line 8495">
                <a:extLst>
                  <a:ext uri="{FF2B5EF4-FFF2-40B4-BE49-F238E27FC236}">
                    <a16:creationId xmlns:a16="http://schemas.microsoft.com/office/drawing/2014/main" id="{DD6A295F-110B-B619-C480-EAE4E13FE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6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3" name="Line 8496">
                <a:extLst>
                  <a:ext uri="{FF2B5EF4-FFF2-40B4-BE49-F238E27FC236}">
                    <a16:creationId xmlns:a16="http://schemas.microsoft.com/office/drawing/2014/main" id="{B84BDAB8-ADDA-B5B1-F51C-071E5707E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3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4" name="Line 8497">
                <a:extLst>
                  <a:ext uri="{FF2B5EF4-FFF2-40B4-BE49-F238E27FC236}">
                    <a16:creationId xmlns:a16="http://schemas.microsoft.com/office/drawing/2014/main" id="{7406A0DD-D9C1-62B3-01B6-ACC0781D9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9" y="111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5" name="Line 8498">
                <a:extLst>
                  <a:ext uri="{FF2B5EF4-FFF2-40B4-BE49-F238E27FC236}">
                    <a16:creationId xmlns:a16="http://schemas.microsoft.com/office/drawing/2014/main" id="{EB4FBE8E-F538-D603-E8AB-88822F389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6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6" name="Line 8499">
                <a:extLst>
                  <a:ext uri="{FF2B5EF4-FFF2-40B4-BE49-F238E27FC236}">
                    <a16:creationId xmlns:a16="http://schemas.microsoft.com/office/drawing/2014/main" id="{46115CB7-74A2-869B-CE26-C9E46F6C1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3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7" name="Line 8500">
                <a:extLst>
                  <a:ext uri="{FF2B5EF4-FFF2-40B4-BE49-F238E27FC236}">
                    <a16:creationId xmlns:a16="http://schemas.microsoft.com/office/drawing/2014/main" id="{758F33CA-E5FF-5B82-9FFC-93230C045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6" y="1129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8" name="Line 8501">
                <a:extLst>
                  <a:ext uri="{FF2B5EF4-FFF2-40B4-BE49-F238E27FC236}">
                    <a16:creationId xmlns:a16="http://schemas.microsoft.com/office/drawing/2014/main" id="{20F2C29F-9CED-8AE0-830F-4336B288D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0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49" name="Line 8502">
                <a:extLst>
                  <a:ext uri="{FF2B5EF4-FFF2-40B4-BE49-F238E27FC236}">
                    <a16:creationId xmlns:a16="http://schemas.microsoft.com/office/drawing/2014/main" id="{55794A21-6A68-7BE2-C8FC-678468D264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44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0" name="Line 8503">
                <a:extLst>
                  <a:ext uri="{FF2B5EF4-FFF2-40B4-BE49-F238E27FC236}">
                    <a16:creationId xmlns:a16="http://schemas.microsoft.com/office/drawing/2014/main" id="{8D6E1E72-F4E5-73CD-7FC8-1A00CDDA8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9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1" name="Line 8504">
                <a:extLst>
                  <a:ext uri="{FF2B5EF4-FFF2-40B4-BE49-F238E27FC236}">
                    <a16:creationId xmlns:a16="http://schemas.microsoft.com/office/drawing/2014/main" id="{CB2D6432-ED68-EF5E-92F8-4A70094ED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2" name="Line 8505">
                <a:extLst>
                  <a:ext uri="{FF2B5EF4-FFF2-40B4-BE49-F238E27FC236}">
                    <a16:creationId xmlns:a16="http://schemas.microsoft.com/office/drawing/2014/main" id="{57753A42-AB15-3818-2674-81CEE3C4E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3" name="Line 8506">
                <a:extLst>
                  <a:ext uri="{FF2B5EF4-FFF2-40B4-BE49-F238E27FC236}">
                    <a16:creationId xmlns:a16="http://schemas.microsoft.com/office/drawing/2014/main" id="{9DE6313F-A3C7-FF18-80D6-A8EB67BA6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4" name="Line 8507">
                <a:extLst>
                  <a:ext uri="{FF2B5EF4-FFF2-40B4-BE49-F238E27FC236}">
                    <a16:creationId xmlns:a16="http://schemas.microsoft.com/office/drawing/2014/main" id="{DBF81611-9A1A-CA39-44EA-7266AAAF3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5" name="Line 8508">
                <a:extLst>
                  <a:ext uri="{FF2B5EF4-FFF2-40B4-BE49-F238E27FC236}">
                    <a16:creationId xmlns:a16="http://schemas.microsoft.com/office/drawing/2014/main" id="{36C2FF0C-9870-8540-5C03-499E46A65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4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6" name="Line 8509">
                <a:extLst>
                  <a:ext uri="{FF2B5EF4-FFF2-40B4-BE49-F238E27FC236}">
                    <a16:creationId xmlns:a16="http://schemas.microsoft.com/office/drawing/2014/main" id="{67B75744-35F0-75F3-5BAF-1DD9FBFDF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0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7" name="Line 8510">
                <a:extLst>
                  <a:ext uri="{FF2B5EF4-FFF2-40B4-BE49-F238E27FC236}">
                    <a16:creationId xmlns:a16="http://schemas.microsoft.com/office/drawing/2014/main" id="{E44A599F-6785-CE9C-FC8A-951773E09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7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8" name="Line 8511">
                <a:extLst>
                  <a:ext uri="{FF2B5EF4-FFF2-40B4-BE49-F238E27FC236}">
                    <a16:creationId xmlns:a16="http://schemas.microsoft.com/office/drawing/2014/main" id="{4E066C19-C6A3-E00D-A541-C54DB473AF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3" y="1231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59" name="Line 8512">
                <a:extLst>
                  <a:ext uri="{FF2B5EF4-FFF2-40B4-BE49-F238E27FC236}">
                    <a16:creationId xmlns:a16="http://schemas.microsoft.com/office/drawing/2014/main" id="{C1491208-4455-0695-3A3F-D337EBAA0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1" y="1243"/>
                <a:ext cx="2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0" name="Line 8513">
                <a:extLst>
                  <a:ext uri="{FF2B5EF4-FFF2-40B4-BE49-F238E27FC236}">
                    <a16:creationId xmlns:a16="http://schemas.microsoft.com/office/drawing/2014/main" id="{E6F76E78-09E0-A4F9-BC94-FA45FD5CE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8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1" name="Line 8514">
                <a:extLst>
                  <a:ext uri="{FF2B5EF4-FFF2-40B4-BE49-F238E27FC236}">
                    <a16:creationId xmlns:a16="http://schemas.microsoft.com/office/drawing/2014/main" id="{E6409F79-2E19-E95B-17F8-C40CAF286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6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2" name="Line 8515">
                <a:extLst>
                  <a:ext uri="{FF2B5EF4-FFF2-40B4-BE49-F238E27FC236}">
                    <a16:creationId xmlns:a16="http://schemas.microsoft.com/office/drawing/2014/main" id="{FAA81B53-A0F4-8560-EB7F-160446B72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3" name="Line 8516">
                <a:extLst>
                  <a:ext uri="{FF2B5EF4-FFF2-40B4-BE49-F238E27FC236}">
                    <a16:creationId xmlns:a16="http://schemas.microsoft.com/office/drawing/2014/main" id="{F07E7704-E3E2-4B9F-EE51-0BEE1D7BE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2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4" name="Line 8517">
                <a:extLst>
                  <a:ext uri="{FF2B5EF4-FFF2-40B4-BE49-F238E27FC236}">
                    <a16:creationId xmlns:a16="http://schemas.microsoft.com/office/drawing/2014/main" id="{071ADC53-9D8E-040F-53BA-8A24FDF3F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1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5" name="Line 8518">
                <a:extLst>
                  <a:ext uri="{FF2B5EF4-FFF2-40B4-BE49-F238E27FC236}">
                    <a16:creationId xmlns:a16="http://schemas.microsoft.com/office/drawing/2014/main" id="{B12D5277-40E8-2F81-0E40-7C1A32B4E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6" name="Line 8519">
                <a:extLst>
                  <a:ext uri="{FF2B5EF4-FFF2-40B4-BE49-F238E27FC236}">
                    <a16:creationId xmlns:a16="http://schemas.microsoft.com/office/drawing/2014/main" id="{2ED16886-2586-CFFF-80DF-8C5F9030F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7" name="Line 8520">
                <a:extLst>
                  <a:ext uri="{FF2B5EF4-FFF2-40B4-BE49-F238E27FC236}">
                    <a16:creationId xmlns:a16="http://schemas.microsoft.com/office/drawing/2014/main" id="{190C7B05-3433-C50C-D31D-6C2EE76CB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8" name="Line 8521">
                <a:extLst>
                  <a:ext uri="{FF2B5EF4-FFF2-40B4-BE49-F238E27FC236}">
                    <a16:creationId xmlns:a16="http://schemas.microsoft.com/office/drawing/2014/main" id="{E0749BB2-0D02-5A74-3A1F-A6A6882C5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69" name="Line 8522">
                <a:extLst>
                  <a:ext uri="{FF2B5EF4-FFF2-40B4-BE49-F238E27FC236}">
                    <a16:creationId xmlns:a16="http://schemas.microsoft.com/office/drawing/2014/main" id="{AB5E0A8E-ACF7-F5FC-3BEC-86E999622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1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0" name="Line 8523">
                <a:extLst>
                  <a:ext uri="{FF2B5EF4-FFF2-40B4-BE49-F238E27FC236}">
                    <a16:creationId xmlns:a16="http://schemas.microsoft.com/office/drawing/2014/main" id="{102728F2-7D20-44E2-FBD7-80E5C2479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1" name="Line 8524">
                <a:extLst>
                  <a:ext uri="{FF2B5EF4-FFF2-40B4-BE49-F238E27FC236}">
                    <a16:creationId xmlns:a16="http://schemas.microsoft.com/office/drawing/2014/main" id="{2C1A3CC2-AFBC-C0E2-2DA4-6DBC0207F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2" name="Line 8525">
                <a:extLst>
                  <a:ext uri="{FF2B5EF4-FFF2-40B4-BE49-F238E27FC236}">
                    <a16:creationId xmlns:a16="http://schemas.microsoft.com/office/drawing/2014/main" id="{6BB1AD69-525B-F4EE-5D82-50A074D45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6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3" name="Line 8526">
                <a:extLst>
                  <a:ext uri="{FF2B5EF4-FFF2-40B4-BE49-F238E27FC236}">
                    <a16:creationId xmlns:a16="http://schemas.microsoft.com/office/drawing/2014/main" id="{8DC1E82D-8C03-724A-CBE5-1E9F3C096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8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4" name="Line 8527">
                <a:extLst>
                  <a:ext uri="{FF2B5EF4-FFF2-40B4-BE49-F238E27FC236}">
                    <a16:creationId xmlns:a16="http://schemas.microsoft.com/office/drawing/2014/main" id="{B840650F-B0DE-0665-D45B-F7641DFF7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1" y="1433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5" name="Line 8528">
                <a:extLst>
                  <a:ext uri="{FF2B5EF4-FFF2-40B4-BE49-F238E27FC236}">
                    <a16:creationId xmlns:a16="http://schemas.microsoft.com/office/drawing/2014/main" id="{C465DE21-7173-7FA2-2E41-39197A996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1445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6" name="Line 8529">
                <a:extLst>
                  <a:ext uri="{FF2B5EF4-FFF2-40B4-BE49-F238E27FC236}">
                    <a16:creationId xmlns:a16="http://schemas.microsoft.com/office/drawing/2014/main" id="{E3C5E715-21E0-11CA-7461-9344CFF6A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7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7" name="Line 8530">
                <a:extLst>
                  <a:ext uri="{FF2B5EF4-FFF2-40B4-BE49-F238E27FC236}">
                    <a16:creationId xmlns:a16="http://schemas.microsoft.com/office/drawing/2014/main" id="{E585E29C-E197-F327-564B-C837C860A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0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8" name="Line 8531">
                <a:extLst>
                  <a:ext uri="{FF2B5EF4-FFF2-40B4-BE49-F238E27FC236}">
                    <a16:creationId xmlns:a16="http://schemas.microsoft.com/office/drawing/2014/main" id="{1463BA83-CE7D-8E42-4ED3-C6DCD475D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4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79" name="Line 8532">
                <a:extLst>
                  <a:ext uri="{FF2B5EF4-FFF2-40B4-BE49-F238E27FC236}">
                    <a16:creationId xmlns:a16="http://schemas.microsoft.com/office/drawing/2014/main" id="{10D978D2-E708-3AE0-A65D-DBBF61834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0" name="Line 8533">
                <a:extLst>
                  <a:ext uri="{FF2B5EF4-FFF2-40B4-BE49-F238E27FC236}">
                    <a16:creationId xmlns:a16="http://schemas.microsoft.com/office/drawing/2014/main" id="{01F2879F-F084-D80D-4D6B-DD3B05EB4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1" name="Line 8534">
                <a:extLst>
                  <a:ext uri="{FF2B5EF4-FFF2-40B4-BE49-F238E27FC236}">
                    <a16:creationId xmlns:a16="http://schemas.microsoft.com/office/drawing/2014/main" id="{4241D488-7924-B878-7D22-8698992BE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2" name="Line 8535">
                <a:extLst>
                  <a:ext uri="{FF2B5EF4-FFF2-40B4-BE49-F238E27FC236}">
                    <a16:creationId xmlns:a16="http://schemas.microsoft.com/office/drawing/2014/main" id="{E4657644-AE15-8157-8B1B-1BF79ED27B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3" name="Line 8536">
                <a:extLst>
                  <a:ext uri="{FF2B5EF4-FFF2-40B4-BE49-F238E27FC236}">
                    <a16:creationId xmlns:a16="http://schemas.microsoft.com/office/drawing/2014/main" id="{811B70F7-1FE4-BBFA-C4B6-5AF22CCB85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4" name="Line 8537">
                <a:extLst>
                  <a:ext uri="{FF2B5EF4-FFF2-40B4-BE49-F238E27FC236}">
                    <a16:creationId xmlns:a16="http://schemas.microsoft.com/office/drawing/2014/main" id="{83F26BAC-CBCC-4BE4-BBA6-8AFCCE2EF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4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5" name="Line 8538">
                <a:extLst>
                  <a:ext uri="{FF2B5EF4-FFF2-40B4-BE49-F238E27FC236}">
                    <a16:creationId xmlns:a16="http://schemas.microsoft.com/office/drawing/2014/main" id="{D7315243-D606-CF8D-9496-33A7C1787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0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6" name="Line 8539">
                <a:extLst>
                  <a:ext uri="{FF2B5EF4-FFF2-40B4-BE49-F238E27FC236}">
                    <a16:creationId xmlns:a16="http://schemas.microsoft.com/office/drawing/2014/main" id="{155C45CB-A396-2574-9D41-57A848470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6" y="1552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7" name="Line 8540">
                <a:extLst>
                  <a:ext uri="{FF2B5EF4-FFF2-40B4-BE49-F238E27FC236}">
                    <a16:creationId xmlns:a16="http://schemas.microsoft.com/office/drawing/2014/main" id="{82E5D929-B37D-892A-99F2-34AF43ECF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3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8" name="Line 8541">
                <a:extLst>
                  <a:ext uri="{FF2B5EF4-FFF2-40B4-BE49-F238E27FC236}">
                    <a16:creationId xmlns:a16="http://schemas.microsoft.com/office/drawing/2014/main" id="{8A143CCE-C650-C00D-4E79-0542B84F9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89" name="Line 8542">
                <a:extLst>
                  <a:ext uri="{FF2B5EF4-FFF2-40B4-BE49-F238E27FC236}">
                    <a16:creationId xmlns:a16="http://schemas.microsoft.com/office/drawing/2014/main" id="{B6932017-9F2F-0A58-B473-FA6D2D9C8D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9" y="1566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0" name="Line 8543">
                <a:extLst>
                  <a:ext uri="{FF2B5EF4-FFF2-40B4-BE49-F238E27FC236}">
                    <a16:creationId xmlns:a16="http://schemas.microsoft.com/office/drawing/2014/main" id="{4F44988A-B16C-AB31-30B4-4EB30599E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3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1" name="Line 8544">
                <a:extLst>
                  <a:ext uri="{FF2B5EF4-FFF2-40B4-BE49-F238E27FC236}">
                    <a16:creationId xmlns:a16="http://schemas.microsoft.com/office/drawing/2014/main" id="{F5DF621F-4B9D-6D16-31A5-22D723BDF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6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2" name="Line 8545">
                <a:extLst>
                  <a:ext uri="{FF2B5EF4-FFF2-40B4-BE49-F238E27FC236}">
                    <a16:creationId xmlns:a16="http://schemas.microsoft.com/office/drawing/2014/main" id="{DC1855E3-0B45-5E8A-E5FD-1EEE103CA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0" y="157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3" name="Line 8546">
                <a:extLst>
                  <a:ext uri="{FF2B5EF4-FFF2-40B4-BE49-F238E27FC236}">
                    <a16:creationId xmlns:a16="http://schemas.microsoft.com/office/drawing/2014/main" id="{02F6FD14-4B17-F341-FD4C-1BB759146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4" name="Line 8547">
                <a:extLst>
                  <a:ext uri="{FF2B5EF4-FFF2-40B4-BE49-F238E27FC236}">
                    <a16:creationId xmlns:a16="http://schemas.microsoft.com/office/drawing/2014/main" id="{3FBF0930-D95B-3949-7F9F-3C4B61E2B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7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5" name="Line 8548">
                <a:extLst>
                  <a:ext uri="{FF2B5EF4-FFF2-40B4-BE49-F238E27FC236}">
                    <a16:creationId xmlns:a16="http://schemas.microsoft.com/office/drawing/2014/main" id="{20D8BA9B-6AA1-D7B4-9FCE-EF7B6FF90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6" name="Line 8549">
                <a:extLst>
                  <a:ext uri="{FF2B5EF4-FFF2-40B4-BE49-F238E27FC236}">
                    <a16:creationId xmlns:a16="http://schemas.microsoft.com/office/drawing/2014/main" id="{1A072FCD-291B-28A6-6BC7-D63799188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4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7" name="Line 8550">
                <a:extLst>
                  <a:ext uri="{FF2B5EF4-FFF2-40B4-BE49-F238E27FC236}">
                    <a16:creationId xmlns:a16="http://schemas.microsoft.com/office/drawing/2014/main" id="{959EFB59-5C5D-38D0-68A7-30281C89D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8" name="Line 8551">
                <a:extLst>
                  <a:ext uri="{FF2B5EF4-FFF2-40B4-BE49-F238E27FC236}">
                    <a16:creationId xmlns:a16="http://schemas.microsoft.com/office/drawing/2014/main" id="{00E5B3E4-158B-A25F-FC4C-F7BFF7E973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2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99" name="Line 8552">
                <a:extLst>
                  <a:ext uri="{FF2B5EF4-FFF2-40B4-BE49-F238E27FC236}">
                    <a16:creationId xmlns:a16="http://schemas.microsoft.com/office/drawing/2014/main" id="{57AFF09B-C36F-6917-03C3-2E16682B9D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6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0" name="Line 8553">
                <a:extLst>
                  <a:ext uri="{FF2B5EF4-FFF2-40B4-BE49-F238E27FC236}">
                    <a16:creationId xmlns:a16="http://schemas.microsoft.com/office/drawing/2014/main" id="{34ED0D33-0302-0FFC-B121-7C56BE4EE5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1" name="Line 8554">
                <a:extLst>
                  <a:ext uri="{FF2B5EF4-FFF2-40B4-BE49-F238E27FC236}">
                    <a16:creationId xmlns:a16="http://schemas.microsoft.com/office/drawing/2014/main" id="{7DE32303-9635-D8D7-B79B-9C8D97933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2" name="Line 8555">
                <a:extLst>
                  <a:ext uri="{FF2B5EF4-FFF2-40B4-BE49-F238E27FC236}">
                    <a16:creationId xmlns:a16="http://schemas.microsoft.com/office/drawing/2014/main" id="{F3B3CE61-BF6C-F393-4CB8-7FE238279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8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3" name="Line 8556">
                <a:extLst>
                  <a:ext uri="{FF2B5EF4-FFF2-40B4-BE49-F238E27FC236}">
                    <a16:creationId xmlns:a16="http://schemas.microsoft.com/office/drawing/2014/main" id="{055C42F5-C5F8-3297-A108-B9748A788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1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4" name="Line 8557">
                <a:extLst>
                  <a:ext uri="{FF2B5EF4-FFF2-40B4-BE49-F238E27FC236}">
                    <a16:creationId xmlns:a16="http://schemas.microsoft.com/office/drawing/2014/main" id="{AB2C2128-F01B-59E1-C9ED-1E757B3429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5" name="Line 8558">
                <a:extLst>
                  <a:ext uri="{FF2B5EF4-FFF2-40B4-BE49-F238E27FC236}">
                    <a16:creationId xmlns:a16="http://schemas.microsoft.com/office/drawing/2014/main" id="{FDF16E75-0E5E-B748-A2DB-7F1B334E4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0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6" name="Line 8559">
                <a:extLst>
                  <a:ext uri="{FF2B5EF4-FFF2-40B4-BE49-F238E27FC236}">
                    <a16:creationId xmlns:a16="http://schemas.microsoft.com/office/drawing/2014/main" id="{A94582C8-F512-6C38-E51F-A0D8723CE7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7" name="Line 8560">
                <a:extLst>
                  <a:ext uri="{FF2B5EF4-FFF2-40B4-BE49-F238E27FC236}">
                    <a16:creationId xmlns:a16="http://schemas.microsoft.com/office/drawing/2014/main" id="{DC373ECD-AA16-254D-9ECA-AFCC069FFB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8" name="Line 8561">
                <a:extLst>
                  <a:ext uri="{FF2B5EF4-FFF2-40B4-BE49-F238E27FC236}">
                    <a16:creationId xmlns:a16="http://schemas.microsoft.com/office/drawing/2014/main" id="{4BE3B52D-307E-6394-6515-204F4926A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2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09" name="Line 8562">
                <a:extLst>
                  <a:ext uri="{FF2B5EF4-FFF2-40B4-BE49-F238E27FC236}">
                    <a16:creationId xmlns:a16="http://schemas.microsoft.com/office/drawing/2014/main" id="{9CEEE3F2-BA5D-5425-987F-52BB834F35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0" name="Line 8563">
                <a:extLst>
                  <a:ext uri="{FF2B5EF4-FFF2-40B4-BE49-F238E27FC236}">
                    <a16:creationId xmlns:a16="http://schemas.microsoft.com/office/drawing/2014/main" id="{E8BB6BB5-E2C4-7F48-5A88-A9C4EFE4B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1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1" name="Line 8564">
                <a:extLst>
                  <a:ext uri="{FF2B5EF4-FFF2-40B4-BE49-F238E27FC236}">
                    <a16:creationId xmlns:a16="http://schemas.microsoft.com/office/drawing/2014/main" id="{29DB3FDE-7E5C-1E54-6CDD-ECC5F23ED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2" name="Line 8565">
                <a:extLst>
                  <a:ext uri="{FF2B5EF4-FFF2-40B4-BE49-F238E27FC236}">
                    <a16:creationId xmlns:a16="http://schemas.microsoft.com/office/drawing/2014/main" id="{CA281121-5100-5E3F-43A1-1A6CCB44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3" name="Line 8566">
                <a:extLst>
                  <a:ext uri="{FF2B5EF4-FFF2-40B4-BE49-F238E27FC236}">
                    <a16:creationId xmlns:a16="http://schemas.microsoft.com/office/drawing/2014/main" id="{B69BC642-C96D-EDFE-8539-A57A96F34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4" name="Line 8567">
                <a:extLst>
                  <a:ext uri="{FF2B5EF4-FFF2-40B4-BE49-F238E27FC236}">
                    <a16:creationId xmlns:a16="http://schemas.microsoft.com/office/drawing/2014/main" id="{DAB285D9-F71C-2578-4E8C-32EE35DAD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7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5" name="Line 8568">
                <a:extLst>
                  <a:ext uri="{FF2B5EF4-FFF2-40B4-BE49-F238E27FC236}">
                    <a16:creationId xmlns:a16="http://schemas.microsoft.com/office/drawing/2014/main" id="{08ECE418-6A35-3720-9807-9BFB74245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2" y="1601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6" name="Line 8569">
                <a:extLst>
                  <a:ext uri="{FF2B5EF4-FFF2-40B4-BE49-F238E27FC236}">
                    <a16:creationId xmlns:a16="http://schemas.microsoft.com/office/drawing/2014/main" id="{EF9D876C-F4CB-0AA6-0553-1E72E7984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5" y="160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7" name="Line 8570">
                <a:extLst>
                  <a:ext uri="{FF2B5EF4-FFF2-40B4-BE49-F238E27FC236}">
                    <a16:creationId xmlns:a16="http://schemas.microsoft.com/office/drawing/2014/main" id="{EAC98F94-FA93-8581-BF1D-08D2D0C697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0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8" name="Line 8571">
                <a:extLst>
                  <a:ext uri="{FF2B5EF4-FFF2-40B4-BE49-F238E27FC236}">
                    <a16:creationId xmlns:a16="http://schemas.microsoft.com/office/drawing/2014/main" id="{E6EDF61D-1899-BD0E-5E08-FDCACDB82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19" name="Line 8572">
                <a:extLst>
                  <a:ext uri="{FF2B5EF4-FFF2-40B4-BE49-F238E27FC236}">
                    <a16:creationId xmlns:a16="http://schemas.microsoft.com/office/drawing/2014/main" id="{D6DD0D9F-3C40-A517-A16C-975711589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8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0" name="Line 8573">
                <a:extLst>
                  <a:ext uri="{FF2B5EF4-FFF2-40B4-BE49-F238E27FC236}">
                    <a16:creationId xmlns:a16="http://schemas.microsoft.com/office/drawing/2014/main" id="{C98D392F-87F4-7EE1-0030-DD528AE16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2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1" name="Line 8574">
                <a:extLst>
                  <a:ext uri="{FF2B5EF4-FFF2-40B4-BE49-F238E27FC236}">
                    <a16:creationId xmlns:a16="http://schemas.microsoft.com/office/drawing/2014/main" id="{17000619-F195-F4DA-CD9B-A1560E6BE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6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2" name="Line 8575">
                <a:extLst>
                  <a:ext uri="{FF2B5EF4-FFF2-40B4-BE49-F238E27FC236}">
                    <a16:creationId xmlns:a16="http://schemas.microsoft.com/office/drawing/2014/main" id="{76684E9A-CC05-0893-0595-8F0E8D6A9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0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3" name="Line 8576">
                <a:extLst>
                  <a:ext uri="{FF2B5EF4-FFF2-40B4-BE49-F238E27FC236}">
                    <a16:creationId xmlns:a16="http://schemas.microsoft.com/office/drawing/2014/main" id="{89CFA293-EB15-5143-C38E-C8281922EA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4" y="1590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4" name="Line 8577">
                <a:extLst>
                  <a:ext uri="{FF2B5EF4-FFF2-40B4-BE49-F238E27FC236}">
                    <a16:creationId xmlns:a16="http://schemas.microsoft.com/office/drawing/2014/main" id="{31DFD3AD-3B5F-7D3E-303C-7CF151798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7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5" name="Line 8578">
                <a:extLst>
                  <a:ext uri="{FF2B5EF4-FFF2-40B4-BE49-F238E27FC236}">
                    <a16:creationId xmlns:a16="http://schemas.microsoft.com/office/drawing/2014/main" id="{2FE8E188-A400-CB63-7AD7-571E49F03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1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6" name="Line 8579">
                <a:extLst>
                  <a:ext uri="{FF2B5EF4-FFF2-40B4-BE49-F238E27FC236}">
                    <a16:creationId xmlns:a16="http://schemas.microsoft.com/office/drawing/2014/main" id="{A1A4F780-8E14-591F-86C4-55B7936189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5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7" name="Line 8580">
                <a:extLst>
                  <a:ext uri="{FF2B5EF4-FFF2-40B4-BE49-F238E27FC236}">
                    <a16:creationId xmlns:a16="http://schemas.microsoft.com/office/drawing/2014/main" id="{A981A2B9-75AD-A3A8-A92D-D341A7B0DA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8" name="Line 8581">
                <a:extLst>
                  <a:ext uri="{FF2B5EF4-FFF2-40B4-BE49-F238E27FC236}">
                    <a16:creationId xmlns:a16="http://schemas.microsoft.com/office/drawing/2014/main" id="{B5638E02-6251-9D29-8B9D-C23F6AB5D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3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29" name="Line 8582">
                <a:extLst>
                  <a:ext uri="{FF2B5EF4-FFF2-40B4-BE49-F238E27FC236}">
                    <a16:creationId xmlns:a16="http://schemas.microsoft.com/office/drawing/2014/main" id="{99942775-9720-775C-7594-DED5520E77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0" name="Line 8583">
                <a:extLst>
                  <a:ext uri="{FF2B5EF4-FFF2-40B4-BE49-F238E27FC236}">
                    <a16:creationId xmlns:a16="http://schemas.microsoft.com/office/drawing/2014/main" id="{6BEC489B-8984-5983-594E-A3417E8CF7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0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1" name="Line 8584">
                <a:extLst>
                  <a:ext uri="{FF2B5EF4-FFF2-40B4-BE49-F238E27FC236}">
                    <a16:creationId xmlns:a16="http://schemas.microsoft.com/office/drawing/2014/main" id="{6CF9F6F4-9C6B-7FD0-7A05-98F1CDABD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3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2" name="Line 8585">
                <a:extLst>
                  <a:ext uri="{FF2B5EF4-FFF2-40B4-BE49-F238E27FC236}">
                    <a16:creationId xmlns:a16="http://schemas.microsoft.com/office/drawing/2014/main" id="{A27F8C28-4E81-B2B5-6668-57969C7A9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7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3" name="Line 8586">
                <a:extLst>
                  <a:ext uri="{FF2B5EF4-FFF2-40B4-BE49-F238E27FC236}">
                    <a16:creationId xmlns:a16="http://schemas.microsoft.com/office/drawing/2014/main" id="{65025F3F-AD38-0519-0963-10C06539B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0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4" name="Line 8587">
                <a:extLst>
                  <a:ext uri="{FF2B5EF4-FFF2-40B4-BE49-F238E27FC236}">
                    <a16:creationId xmlns:a16="http://schemas.microsoft.com/office/drawing/2014/main" id="{3369EC80-8619-FA58-DB3E-9B6C9362D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5" name="Line 8588">
                <a:extLst>
                  <a:ext uri="{FF2B5EF4-FFF2-40B4-BE49-F238E27FC236}">
                    <a16:creationId xmlns:a16="http://schemas.microsoft.com/office/drawing/2014/main" id="{213C157E-AAA4-606F-F288-7DA8E7DAC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7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6" name="Line 8589">
                <a:extLst>
                  <a:ext uri="{FF2B5EF4-FFF2-40B4-BE49-F238E27FC236}">
                    <a16:creationId xmlns:a16="http://schemas.microsoft.com/office/drawing/2014/main" id="{C0A3888C-26DF-929C-ADE8-106735B33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3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7" name="Line 8590">
                <a:extLst>
                  <a:ext uri="{FF2B5EF4-FFF2-40B4-BE49-F238E27FC236}">
                    <a16:creationId xmlns:a16="http://schemas.microsoft.com/office/drawing/2014/main" id="{D84B425F-9FAE-EC4F-0768-CDE025081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9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8" name="Line 8591">
                <a:extLst>
                  <a:ext uri="{FF2B5EF4-FFF2-40B4-BE49-F238E27FC236}">
                    <a16:creationId xmlns:a16="http://schemas.microsoft.com/office/drawing/2014/main" id="{E4A66EC4-9028-6F9F-286F-B729B1840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5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39" name="Line 8592">
                <a:extLst>
                  <a:ext uri="{FF2B5EF4-FFF2-40B4-BE49-F238E27FC236}">
                    <a16:creationId xmlns:a16="http://schemas.microsoft.com/office/drawing/2014/main" id="{CCB74CD3-4328-6457-BDFF-BD8F3821E5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1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0" name="Line 8593">
                <a:extLst>
                  <a:ext uri="{FF2B5EF4-FFF2-40B4-BE49-F238E27FC236}">
                    <a16:creationId xmlns:a16="http://schemas.microsoft.com/office/drawing/2014/main" id="{CEC992F9-6D38-0E86-4533-C7CA60458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7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1" name="Line 8594">
                <a:extLst>
                  <a:ext uri="{FF2B5EF4-FFF2-40B4-BE49-F238E27FC236}">
                    <a16:creationId xmlns:a16="http://schemas.microsoft.com/office/drawing/2014/main" id="{EEEC9A40-58B1-277F-DC7E-66226DDEA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49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2" name="Line 8595">
                <a:extLst>
                  <a:ext uri="{FF2B5EF4-FFF2-40B4-BE49-F238E27FC236}">
                    <a16:creationId xmlns:a16="http://schemas.microsoft.com/office/drawing/2014/main" id="{0421794F-733B-6906-5A68-2A2AB3B39B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3" name="Line 8596">
                <a:extLst>
                  <a:ext uri="{FF2B5EF4-FFF2-40B4-BE49-F238E27FC236}">
                    <a16:creationId xmlns:a16="http://schemas.microsoft.com/office/drawing/2014/main" id="{D41BC564-F4CC-67A7-1C28-1B64FE7D82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1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4" name="Line 8597">
                <a:extLst>
                  <a:ext uri="{FF2B5EF4-FFF2-40B4-BE49-F238E27FC236}">
                    <a16:creationId xmlns:a16="http://schemas.microsoft.com/office/drawing/2014/main" id="{9F9CF5A7-050C-52E2-B2C8-E33C4D7B1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5" name="Line 8598">
                <a:extLst>
                  <a:ext uri="{FF2B5EF4-FFF2-40B4-BE49-F238E27FC236}">
                    <a16:creationId xmlns:a16="http://schemas.microsoft.com/office/drawing/2014/main" id="{1BB82B8D-61CA-8ECA-6EC8-318F577EA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6" name="Line 8599">
                <a:extLst>
                  <a:ext uri="{FF2B5EF4-FFF2-40B4-BE49-F238E27FC236}">
                    <a16:creationId xmlns:a16="http://schemas.microsoft.com/office/drawing/2014/main" id="{9293B92D-1F55-805B-AF24-803B0545B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3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7" name="Line 8600">
                <a:extLst>
                  <a:ext uri="{FF2B5EF4-FFF2-40B4-BE49-F238E27FC236}">
                    <a16:creationId xmlns:a16="http://schemas.microsoft.com/office/drawing/2014/main" id="{1D632FB5-52C7-85DA-E223-04B99F1325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6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8" name="Line 8601">
                <a:extLst>
                  <a:ext uri="{FF2B5EF4-FFF2-40B4-BE49-F238E27FC236}">
                    <a16:creationId xmlns:a16="http://schemas.microsoft.com/office/drawing/2014/main" id="{38E835D8-15B5-7C3F-E146-ABE01E011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9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49" name="Line 8602">
                <a:extLst>
                  <a:ext uri="{FF2B5EF4-FFF2-40B4-BE49-F238E27FC236}">
                    <a16:creationId xmlns:a16="http://schemas.microsoft.com/office/drawing/2014/main" id="{E236CF08-601D-3E3A-59D5-E3D264BF8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2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0" name="Line 8603">
                <a:extLst>
                  <a:ext uri="{FF2B5EF4-FFF2-40B4-BE49-F238E27FC236}">
                    <a16:creationId xmlns:a16="http://schemas.microsoft.com/office/drawing/2014/main" id="{5FE3903F-D55C-629F-CC35-95C5011B4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1" name="Line 8604">
                <a:extLst>
                  <a:ext uri="{FF2B5EF4-FFF2-40B4-BE49-F238E27FC236}">
                    <a16:creationId xmlns:a16="http://schemas.microsoft.com/office/drawing/2014/main" id="{42ACA0BE-E919-7BD5-99A4-53EB5E862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6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2" name="Line 8605">
                <a:extLst>
                  <a:ext uri="{FF2B5EF4-FFF2-40B4-BE49-F238E27FC236}">
                    <a16:creationId xmlns:a16="http://schemas.microsoft.com/office/drawing/2014/main" id="{65368FB0-A82D-911F-F3CB-81E5123C7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3" name="Line 8606">
                <a:extLst>
                  <a:ext uri="{FF2B5EF4-FFF2-40B4-BE49-F238E27FC236}">
                    <a16:creationId xmlns:a16="http://schemas.microsoft.com/office/drawing/2014/main" id="{6C252A16-EDC1-4BF1-C137-ECCABA7CE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8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4" name="Line 8607">
                <a:extLst>
                  <a:ext uri="{FF2B5EF4-FFF2-40B4-BE49-F238E27FC236}">
                    <a16:creationId xmlns:a16="http://schemas.microsoft.com/office/drawing/2014/main" id="{B27C85CA-6D69-5A68-469C-3D9C79A50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5" name="Line 8608">
                <a:extLst>
                  <a:ext uri="{FF2B5EF4-FFF2-40B4-BE49-F238E27FC236}">
                    <a16:creationId xmlns:a16="http://schemas.microsoft.com/office/drawing/2014/main" id="{80858D2E-1C7B-69AA-B66A-D48A9AB20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6" name="Line 8609">
                <a:extLst>
                  <a:ext uri="{FF2B5EF4-FFF2-40B4-BE49-F238E27FC236}">
                    <a16:creationId xmlns:a16="http://schemas.microsoft.com/office/drawing/2014/main" id="{627A75E3-3D3B-823D-75FF-1705C6308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8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7" name="Line 8610">
                <a:extLst>
                  <a:ext uri="{FF2B5EF4-FFF2-40B4-BE49-F238E27FC236}">
                    <a16:creationId xmlns:a16="http://schemas.microsoft.com/office/drawing/2014/main" id="{CA9F7B5D-C248-FF46-70F1-5BDBC8D93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8" name="Line 8611">
                <a:extLst>
                  <a:ext uri="{FF2B5EF4-FFF2-40B4-BE49-F238E27FC236}">
                    <a16:creationId xmlns:a16="http://schemas.microsoft.com/office/drawing/2014/main" id="{D4333ED6-41AB-AF11-98ED-229527358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6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59" name="Line 8612">
                <a:extLst>
                  <a:ext uri="{FF2B5EF4-FFF2-40B4-BE49-F238E27FC236}">
                    <a16:creationId xmlns:a16="http://schemas.microsoft.com/office/drawing/2014/main" id="{704A04EC-B2EB-C6C9-52A3-B3A7BBBB7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0" name="Line 8613">
                <a:extLst>
                  <a:ext uri="{FF2B5EF4-FFF2-40B4-BE49-F238E27FC236}">
                    <a16:creationId xmlns:a16="http://schemas.microsoft.com/office/drawing/2014/main" id="{81DF69A5-7DDC-A5F1-4375-DBAE2812D6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2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1" name="Line 8614">
                <a:extLst>
                  <a:ext uri="{FF2B5EF4-FFF2-40B4-BE49-F238E27FC236}">
                    <a16:creationId xmlns:a16="http://schemas.microsoft.com/office/drawing/2014/main" id="{B784FE9E-F2E1-7095-A74D-4CFCD31708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9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2" name="Line 8615">
                <a:extLst>
                  <a:ext uri="{FF2B5EF4-FFF2-40B4-BE49-F238E27FC236}">
                    <a16:creationId xmlns:a16="http://schemas.microsoft.com/office/drawing/2014/main" id="{8E9DAEEF-B187-C64A-D7E4-F10C82FC5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6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3" name="Line 8616">
                <a:extLst>
                  <a:ext uri="{FF2B5EF4-FFF2-40B4-BE49-F238E27FC236}">
                    <a16:creationId xmlns:a16="http://schemas.microsoft.com/office/drawing/2014/main" id="{51AE2CF9-376C-8A0C-EFFE-3A9E29B01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3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4" name="Line 8617">
                <a:extLst>
                  <a:ext uri="{FF2B5EF4-FFF2-40B4-BE49-F238E27FC236}">
                    <a16:creationId xmlns:a16="http://schemas.microsoft.com/office/drawing/2014/main" id="{67480E50-0917-539A-7795-514D771CD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5" name="Line 8618">
                <a:extLst>
                  <a:ext uri="{FF2B5EF4-FFF2-40B4-BE49-F238E27FC236}">
                    <a16:creationId xmlns:a16="http://schemas.microsoft.com/office/drawing/2014/main" id="{2368C609-AF85-1397-A211-4F2C8AA2B4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6" name="Line 8619">
                <a:extLst>
                  <a:ext uri="{FF2B5EF4-FFF2-40B4-BE49-F238E27FC236}">
                    <a16:creationId xmlns:a16="http://schemas.microsoft.com/office/drawing/2014/main" id="{A1CC9352-07A5-51EA-355B-FA2242B737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1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7" name="Line 8620">
                <a:extLst>
                  <a:ext uri="{FF2B5EF4-FFF2-40B4-BE49-F238E27FC236}">
                    <a16:creationId xmlns:a16="http://schemas.microsoft.com/office/drawing/2014/main" id="{045E7604-15B9-5003-B677-1800FDD45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6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8" name="Line 8621">
                <a:extLst>
                  <a:ext uri="{FF2B5EF4-FFF2-40B4-BE49-F238E27FC236}">
                    <a16:creationId xmlns:a16="http://schemas.microsoft.com/office/drawing/2014/main" id="{ED4F142E-7590-C821-6FF9-F41AB88B8E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2" y="117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69" name="Line 8622">
                <a:extLst>
                  <a:ext uri="{FF2B5EF4-FFF2-40B4-BE49-F238E27FC236}">
                    <a16:creationId xmlns:a16="http://schemas.microsoft.com/office/drawing/2014/main" id="{CC06CEE6-F59B-E5ED-FEC5-DCB633E72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7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0" name="Line 8623">
                <a:extLst>
                  <a:ext uri="{FF2B5EF4-FFF2-40B4-BE49-F238E27FC236}">
                    <a16:creationId xmlns:a16="http://schemas.microsoft.com/office/drawing/2014/main" id="{92B1D807-9F13-C6B9-D621-362C9823A6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1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1" name="Line 8624">
                <a:extLst>
                  <a:ext uri="{FF2B5EF4-FFF2-40B4-BE49-F238E27FC236}">
                    <a16:creationId xmlns:a16="http://schemas.microsoft.com/office/drawing/2014/main" id="{605295F2-AC6E-C928-9898-88E2DBAC0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65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2" name="Line 8625">
                <a:extLst>
                  <a:ext uri="{FF2B5EF4-FFF2-40B4-BE49-F238E27FC236}">
                    <a16:creationId xmlns:a16="http://schemas.microsoft.com/office/drawing/2014/main" id="{2F41FC00-A1B4-FD35-2912-5FD94DF01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9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3" name="Line 8626">
                <a:extLst>
                  <a:ext uri="{FF2B5EF4-FFF2-40B4-BE49-F238E27FC236}">
                    <a16:creationId xmlns:a16="http://schemas.microsoft.com/office/drawing/2014/main" id="{20EAF24C-BFAA-583D-B7CC-3A4896E36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3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4" name="Line 8627">
                <a:extLst>
                  <a:ext uri="{FF2B5EF4-FFF2-40B4-BE49-F238E27FC236}">
                    <a16:creationId xmlns:a16="http://schemas.microsoft.com/office/drawing/2014/main" id="{D838B05D-C668-A7A6-95A2-41F75A953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7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5" name="Line 8628">
                <a:extLst>
                  <a:ext uri="{FF2B5EF4-FFF2-40B4-BE49-F238E27FC236}">
                    <a16:creationId xmlns:a16="http://schemas.microsoft.com/office/drawing/2014/main" id="{3924FB44-6EEF-94CB-6099-8843D0AC48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6" name="Line 8629">
                <a:extLst>
                  <a:ext uri="{FF2B5EF4-FFF2-40B4-BE49-F238E27FC236}">
                    <a16:creationId xmlns:a16="http://schemas.microsoft.com/office/drawing/2014/main" id="{DE6E2999-210B-6E04-A05C-9A05D6B61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0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7" name="Line 8630">
                <a:extLst>
                  <a:ext uri="{FF2B5EF4-FFF2-40B4-BE49-F238E27FC236}">
                    <a16:creationId xmlns:a16="http://schemas.microsoft.com/office/drawing/2014/main" id="{3630329A-8C63-B4FD-BE26-4DF9B2EFDE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7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8" name="Line 8631">
                <a:extLst>
                  <a:ext uri="{FF2B5EF4-FFF2-40B4-BE49-F238E27FC236}">
                    <a16:creationId xmlns:a16="http://schemas.microsoft.com/office/drawing/2014/main" id="{0347338F-EFF7-B3E3-DE2C-639D38808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3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79" name="Line 8632">
                <a:extLst>
                  <a:ext uri="{FF2B5EF4-FFF2-40B4-BE49-F238E27FC236}">
                    <a16:creationId xmlns:a16="http://schemas.microsoft.com/office/drawing/2014/main" id="{79DB8483-0769-6951-1CA2-22C1D6770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0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0" name="Line 8633">
                <a:extLst>
                  <a:ext uri="{FF2B5EF4-FFF2-40B4-BE49-F238E27FC236}">
                    <a16:creationId xmlns:a16="http://schemas.microsoft.com/office/drawing/2014/main" id="{83F1B70B-C181-7FE4-36E2-7D95BD692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6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1" name="Line 8634">
                <a:extLst>
                  <a:ext uri="{FF2B5EF4-FFF2-40B4-BE49-F238E27FC236}">
                    <a16:creationId xmlns:a16="http://schemas.microsoft.com/office/drawing/2014/main" id="{940E90FE-B846-BA98-6544-5405F7A06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3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2" name="Line 8635">
                <a:extLst>
                  <a:ext uri="{FF2B5EF4-FFF2-40B4-BE49-F238E27FC236}">
                    <a16:creationId xmlns:a16="http://schemas.microsoft.com/office/drawing/2014/main" id="{7BE7AEA8-B93C-FD6F-48CB-4548481A0C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3" name="Line 8636">
                <a:extLst>
                  <a:ext uri="{FF2B5EF4-FFF2-40B4-BE49-F238E27FC236}">
                    <a16:creationId xmlns:a16="http://schemas.microsoft.com/office/drawing/2014/main" id="{D972092C-01BF-54DE-799A-E337CE7FF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5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4" name="Line 8637">
                <a:extLst>
                  <a:ext uri="{FF2B5EF4-FFF2-40B4-BE49-F238E27FC236}">
                    <a16:creationId xmlns:a16="http://schemas.microsoft.com/office/drawing/2014/main" id="{DDE82E57-705C-3D45-798D-7F75E0FC5D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1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5" name="Line 8638">
                <a:extLst>
                  <a:ext uri="{FF2B5EF4-FFF2-40B4-BE49-F238E27FC236}">
                    <a16:creationId xmlns:a16="http://schemas.microsoft.com/office/drawing/2014/main" id="{B8D069FD-DE7A-5095-144D-D9AF099D2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7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6" name="Line 8639">
                <a:extLst>
                  <a:ext uri="{FF2B5EF4-FFF2-40B4-BE49-F238E27FC236}">
                    <a16:creationId xmlns:a16="http://schemas.microsoft.com/office/drawing/2014/main" id="{86952F16-0EC6-7B1E-7820-70DCB2311A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4" y="10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7" name="Line 8640">
                <a:extLst>
                  <a:ext uri="{FF2B5EF4-FFF2-40B4-BE49-F238E27FC236}">
                    <a16:creationId xmlns:a16="http://schemas.microsoft.com/office/drawing/2014/main" id="{B21F2AE0-CDF9-2639-E756-7CD8F9955F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0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8" name="Line 8641">
                <a:extLst>
                  <a:ext uri="{FF2B5EF4-FFF2-40B4-BE49-F238E27FC236}">
                    <a16:creationId xmlns:a16="http://schemas.microsoft.com/office/drawing/2014/main" id="{D1F4A813-8F5F-9002-87B5-E29B7E4435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6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89" name="Line 8642">
                <a:extLst>
                  <a:ext uri="{FF2B5EF4-FFF2-40B4-BE49-F238E27FC236}">
                    <a16:creationId xmlns:a16="http://schemas.microsoft.com/office/drawing/2014/main" id="{A1A82440-784C-8437-10B6-053850A6B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2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0" name="Line 8643">
                <a:extLst>
                  <a:ext uri="{FF2B5EF4-FFF2-40B4-BE49-F238E27FC236}">
                    <a16:creationId xmlns:a16="http://schemas.microsoft.com/office/drawing/2014/main" id="{6C3A7752-0B54-8A59-3E0B-EF1E16192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8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1" name="Line 8644">
                <a:extLst>
                  <a:ext uri="{FF2B5EF4-FFF2-40B4-BE49-F238E27FC236}">
                    <a16:creationId xmlns:a16="http://schemas.microsoft.com/office/drawing/2014/main" id="{92A0A9F3-93DA-9EE4-66AE-FE1B3F1B2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2" name="Line 8645">
                <a:extLst>
                  <a:ext uri="{FF2B5EF4-FFF2-40B4-BE49-F238E27FC236}">
                    <a16:creationId xmlns:a16="http://schemas.microsoft.com/office/drawing/2014/main" id="{15DF2E0E-8BD5-BFE9-00C0-24E43C414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0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3" name="Line 8646">
                <a:extLst>
                  <a:ext uri="{FF2B5EF4-FFF2-40B4-BE49-F238E27FC236}">
                    <a16:creationId xmlns:a16="http://schemas.microsoft.com/office/drawing/2014/main" id="{E8006313-08D8-5BDC-7698-568667D804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5" y="108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4" name="Line 8647">
                <a:extLst>
                  <a:ext uri="{FF2B5EF4-FFF2-40B4-BE49-F238E27FC236}">
                    <a16:creationId xmlns:a16="http://schemas.microsoft.com/office/drawing/2014/main" id="{397E7687-5C4C-A735-5AD3-9E49EDAD0B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2" y="1085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5" name="Line 8648">
                <a:extLst>
                  <a:ext uri="{FF2B5EF4-FFF2-40B4-BE49-F238E27FC236}">
                    <a16:creationId xmlns:a16="http://schemas.microsoft.com/office/drawing/2014/main" id="{892C9CEE-4388-1FD6-CB34-B67729C9D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7" y="108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6" name="Line 8649">
                <a:extLst>
                  <a:ext uri="{FF2B5EF4-FFF2-40B4-BE49-F238E27FC236}">
                    <a16:creationId xmlns:a16="http://schemas.microsoft.com/office/drawing/2014/main" id="{F3BB2BDA-FDDB-460D-F83E-B4522F960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7" name="Line 8650">
                <a:extLst>
                  <a:ext uri="{FF2B5EF4-FFF2-40B4-BE49-F238E27FC236}">
                    <a16:creationId xmlns:a16="http://schemas.microsoft.com/office/drawing/2014/main" id="{4FBBC0E0-7B81-203D-DA64-F6004A6C6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8" name="Line 8651">
                <a:extLst>
                  <a:ext uri="{FF2B5EF4-FFF2-40B4-BE49-F238E27FC236}">
                    <a16:creationId xmlns:a16="http://schemas.microsoft.com/office/drawing/2014/main" id="{8DE9F84C-EF66-0320-9529-ACF23FFBB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5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199" name="Freeform 8652">
                <a:extLst>
                  <a:ext uri="{FF2B5EF4-FFF2-40B4-BE49-F238E27FC236}">
                    <a16:creationId xmlns:a16="http://schemas.microsoft.com/office/drawing/2014/main" id="{6B4C6702-D01E-BA2C-1C76-1473705EA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0" name="Freeform 8653">
                <a:extLst>
                  <a:ext uri="{FF2B5EF4-FFF2-40B4-BE49-F238E27FC236}">
                    <a16:creationId xmlns:a16="http://schemas.microsoft.com/office/drawing/2014/main" id="{A748C104-BDA7-F428-BF5C-C88CB0AC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1" name="Freeform 8654">
                <a:extLst>
                  <a:ext uri="{FF2B5EF4-FFF2-40B4-BE49-F238E27FC236}">
                    <a16:creationId xmlns:a16="http://schemas.microsoft.com/office/drawing/2014/main" id="{57490634-A97F-99BB-1A47-B77DD82ED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4"/>
                    </a:lnTo>
                    <a:lnTo>
                      <a:pt x="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2" name="Line 8655">
                <a:extLst>
                  <a:ext uri="{FF2B5EF4-FFF2-40B4-BE49-F238E27FC236}">
                    <a16:creationId xmlns:a16="http://schemas.microsoft.com/office/drawing/2014/main" id="{E442A483-77E1-32F4-5BA9-D699C3921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3" name="Freeform 8656">
                <a:extLst>
                  <a:ext uri="{FF2B5EF4-FFF2-40B4-BE49-F238E27FC236}">
                    <a16:creationId xmlns:a16="http://schemas.microsoft.com/office/drawing/2014/main" id="{32B32C34-CF94-0340-9FCC-B49523096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3"/>
                    </a:lnTo>
                    <a:lnTo>
                      <a:pt x="0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4" name="Line 8657">
                <a:extLst>
                  <a:ext uri="{FF2B5EF4-FFF2-40B4-BE49-F238E27FC236}">
                    <a16:creationId xmlns:a16="http://schemas.microsoft.com/office/drawing/2014/main" id="{93E843C1-0EB3-1008-FE33-BF72A108E3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5" name="Freeform 8658">
                <a:extLst>
                  <a:ext uri="{FF2B5EF4-FFF2-40B4-BE49-F238E27FC236}">
                    <a16:creationId xmlns:a16="http://schemas.microsoft.com/office/drawing/2014/main" id="{CA80F538-3979-20BD-07A0-F3A5D122F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5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6" name="Line 8659">
                <a:extLst>
                  <a:ext uri="{FF2B5EF4-FFF2-40B4-BE49-F238E27FC236}">
                    <a16:creationId xmlns:a16="http://schemas.microsoft.com/office/drawing/2014/main" id="{B909D1B5-F6F8-2400-DAFD-48F596288A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7" name="Freeform 8660">
                <a:extLst>
                  <a:ext uri="{FF2B5EF4-FFF2-40B4-BE49-F238E27FC236}">
                    <a16:creationId xmlns:a16="http://schemas.microsoft.com/office/drawing/2014/main" id="{19E2FA0C-EAF4-F4F9-C179-D8E89C58C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8" name="Line 8661">
                <a:extLst>
                  <a:ext uri="{FF2B5EF4-FFF2-40B4-BE49-F238E27FC236}">
                    <a16:creationId xmlns:a16="http://schemas.microsoft.com/office/drawing/2014/main" id="{368A1F20-2C6D-1A0F-A43F-211997D1B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5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09" name="Freeform 8662">
                <a:extLst>
                  <a:ext uri="{FF2B5EF4-FFF2-40B4-BE49-F238E27FC236}">
                    <a16:creationId xmlns:a16="http://schemas.microsoft.com/office/drawing/2014/main" id="{FDD02043-6683-BBFB-4C61-7788E02A8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3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0" name="Freeform 8663">
                <a:extLst>
                  <a:ext uri="{FF2B5EF4-FFF2-40B4-BE49-F238E27FC236}">
                    <a16:creationId xmlns:a16="http://schemas.microsoft.com/office/drawing/2014/main" id="{A04C2728-9BB5-CBF7-9D29-29AF8013B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2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211" name="Freeform 8664">
                <a:extLst>
                  <a:ext uri="{FF2B5EF4-FFF2-40B4-BE49-F238E27FC236}">
                    <a16:creationId xmlns:a16="http://schemas.microsoft.com/office/drawing/2014/main" id="{43B23EA6-F80C-5934-FAD7-38C62ECAC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2" name="Group 8866">
              <a:extLst>
                <a:ext uri="{FF2B5EF4-FFF2-40B4-BE49-F238E27FC236}">
                  <a16:creationId xmlns:a16="http://schemas.microsoft.com/office/drawing/2014/main" id="{0953C327-76CF-C817-9465-1699A3127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5" y="825"/>
              <a:ext cx="317" cy="779"/>
              <a:chOff x="3655" y="825"/>
              <a:chExt cx="317" cy="779"/>
            </a:xfrm>
          </p:grpSpPr>
          <p:sp>
            <p:nvSpPr>
              <p:cNvPr id="67812" name="Line 8666">
                <a:extLst>
                  <a:ext uri="{FF2B5EF4-FFF2-40B4-BE49-F238E27FC236}">
                    <a16:creationId xmlns:a16="http://schemas.microsoft.com/office/drawing/2014/main" id="{81463601-85FD-FB86-ED5A-5FC8577C2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3" name="Freeform 8667">
                <a:extLst>
                  <a:ext uri="{FF2B5EF4-FFF2-40B4-BE49-F238E27FC236}">
                    <a16:creationId xmlns:a16="http://schemas.microsoft.com/office/drawing/2014/main" id="{49A28007-B3DF-3DFD-672D-649A2DF6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4" name="Freeform 8668">
                <a:extLst>
                  <a:ext uri="{FF2B5EF4-FFF2-40B4-BE49-F238E27FC236}">
                    <a16:creationId xmlns:a16="http://schemas.microsoft.com/office/drawing/2014/main" id="{DE11991C-49E1-ED13-9191-2E967745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5" name="Freeform 8669">
                <a:extLst>
                  <a:ext uri="{FF2B5EF4-FFF2-40B4-BE49-F238E27FC236}">
                    <a16:creationId xmlns:a16="http://schemas.microsoft.com/office/drawing/2014/main" id="{8551E56C-0168-8768-D20F-CD5DF8E2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2" cy="252"/>
              </a:xfrm>
              <a:custGeom>
                <a:avLst/>
                <a:gdLst>
                  <a:gd name="T0" fmla="*/ 0 w 5"/>
                  <a:gd name="T1" fmla="*/ 0 h 1007"/>
                  <a:gd name="T2" fmla="*/ 0 w 5"/>
                  <a:gd name="T3" fmla="*/ 0 h 1007"/>
                  <a:gd name="T4" fmla="*/ 0 w 5"/>
                  <a:gd name="T5" fmla="*/ 0 h 1007"/>
                  <a:gd name="T6" fmla="*/ 0 w 5"/>
                  <a:gd name="T7" fmla="*/ 0 h 1007"/>
                  <a:gd name="T8" fmla="*/ 0 w 5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007"/>
                  <a:gd name="T17" fmla="*/ 5 w 5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007">
                    <a:moveTo>
                      <a:pt x="0" y="0"/>
                    </a:moveTo>
                    <a:lnTo>
                      <a:pt x="5" y="3"/>
                    </a:lnTo>
                    <a:lnTo>
                      <a:pt x="5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6" name="Line 8670">
                <a:extLst>
                  <a:ext uri="{FF2B5EF4-FFF2-40B4-BE49-F238E27FC236}">
                    <a16:creationId xmlns:a16="http://schemas.microsoft.com/office/drawing/2014/main" id="{CBAF7DDD-60F3-92C7-8590-FBAA9C8A3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7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7" name="Freeform 8671">
                <a:extLst>
                  <a:ext uri="{FF2B5EF4-FFF2-40B4-BE49-F238E27FC236}">
                    <a16:creationId xmlns:a16="http://schemas.microsoft.com/office/drawing/2014/main" id="{14FBE8CF-62F0-E3C5-9F90-48A66DC63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8" name="Freeform 8672">
                <a:extLst>
                  <a:ext uri="{FF2B5EF4-FFF2-40B4-BE49-F238E27FC236}">
                    <a16:creationId xmlns:a16="http://schemas.microsoft.com/office/drawing/2014/main" id="{25123025-9188-08E5-297A-67EB2F39A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9" name="Freeform 8673">
                <a:extLst>
                  <a:ext uri="{FF2B5EF4-FFF2-40B4-BE49-F238E27FC236}">
                    <a16:creationId xmlns:a16="http://schemas.microsoft.com/office/drawing/2014/main" id="{C237332D-A331-BF0B-F590-2F92DEA6B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0" name="Freeform 8674">
                <a:extLst>
                  <a:ext uri="{FF2B5EF4-FFF2-40B4-BE49-F238E27FC236}">
                    <a16:creationId xmlns:a16="http://schemas.microsoft.com/office/drawing/2014/main" id="{74203AB2-159F-F19A-D865-B4768E2E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4" cy="252"/>
              </a:xfrm>
              <a:custGeom>
                <a:avLst/>
                <a:gdLst>
                  <a:gd name="T0" fmla="*/ 0 w 7"/>
                  <a:gd name="T1" fmla="*/ 0 h 1009"/>
                  <a:gd name="T2" fmla="*/ 1 w 7"/>
                  <a:gd name="T3" fmla="*/ 0 h 1009"/>
                  <a:gd name="T4" fmla="*/ 1 w 7"/>
                  <a:gd name="T5" fmla="*/ 0 h 1009"/>
                  <a:gd name="T6" fmla="*/ 0 w 7"/>
                  <a:gd name="T7" fmla="*/ 0 h 1009"/>
                  <a:gd name="T8" fmla="*/ 0 w 7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009"/>
                  <a:gd name="T17" fmla="*/ 7 w 7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009">
                    <a:moveTo>
                      <a:pt x="0" y="0"/>
                    </a:moveTo>
                    <a:lnTo>
                      <a:pt x="7" y="4"/>
                    </a:lnTo>
                    <a:lnTo>
                      <a:pt x="7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1" name="Line 8675">
                <a:extLst>
                  <a:ext uri="{FF2B5EF4-FFF2-40B4-BE49-F238E27FC236}">
                    <a16:creationId xmlns:a16="http://schemas.microsoft.com/office/drawing/2014/main" id="{48786115-247A-7830-2274-5679A5EEE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2" name="Freeform 8676">
                <a:extLst>
                  <a:ext uri="{FF2B5EF4-FFF2-40B4-BE49-F238E27FC236}">
                    <a16:creationId xmlns:a16="http://schemas.microsoft.com/office/drawing/2014/main" id="{37DF5387-8E67-F44C-08EC-98547AE52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3" name="Freeform 8677">
                <a:extLst>
                  <a:ext uri="{FF2B5EF4-FFF2-40B4-BE49-F238E27FC236}">
                    <a16:creationId xmlns:a16="http://schemas.microsoft.com/office/drawing/2014/main" id="{E4E813D5-BD2F-4169-63E4-4CFEB2530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4" name="Freeform 8678">
                <a:extLst>
                  <a:ext uri="{FF2B5EF4-FFF2-40B4-BE49-F238E27FC236}">
                    <a16:creationId xmlns:a16="http://schemas.microsoft.com/office/drawing/2014/main" id="{308C0640-344F-19A3-EDF9-6E168EC85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1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5" name="Freeform 8679">
                <a:extLst>
                  <a:ext uri="{FF2B5EF4-FFF2-40B4-BE49-F238E27FC236}">
                    <a16:creationId xmlns:a16="http://schemas.microsoft.com/office/drawing/2014/main" id="{4D3EDE20-2F44-AB8F-0F7B-B0A55237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2" cy="252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6" name="Freeform 8680">
                <a:extLst>
                  <a:ext uri="{FF2B5EF4-FFF2-40B4-BE49-F238E27FC236}">
                    <a16:creationId xmlns:a16="http://schemas.microsoft.com/office/drawing/2014/main" id="{D273E47C-0FE0-CFB3-47F1-32811E9A0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7" name="Freeform 8681">
                <a:extLst>
                  <a:ext uri="{FF2B5EF4-FFF2-40B4-BE49-F238E27FC236}">
                    <a16:creationId xmlns:a16="http://schemas.microsoft.com/office/drawing/2014/main" id="{07BFA206-830F-3AFA-5E5A-9D2A7962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8" name="Freeform 8682">
                <a:extLst>
                  <a:ext uri="{FF2B5EF4-FFF2-40B4-BE49-F238E27FC236}">
                    <a16:creationId xmlns:a16="http://schemas.microsoft.com/office/drawing/2014/main" id="{F5958EA5-BCDB-2803-62C4-E84647F0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29" name="Freeform 8683">
                <a:extLst>
                  <a:ext uri="{FF2B5EF4-FFF2-40B4-BE49-F238E27FC236}">
                    <a16:creationId xmlns:a16="http://schemas.microsoft.com/office/drawing/2014/main" id="{CA304C11-B602-AD5C-ADB4-61638BFBC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0" name="Freeform 8684">
                <a:extLst>
                  <a:ext uri="{FF2B5EF4-FFF2-40B4-BE49-F238E27FC236}">
                    <a16:creationId xmlns:a16="http://schemas.microsoft.com/office/drawing/2014/main" id="{DAFF32C8-6523-7EE8-ED15-C4C6E7583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6" cy="252"/>
              </a:xfrm>
              <a:custGeom>
                <a:avLst/>
                <a:gdLst>
                  <a:gd name="T0" fmla="*/ 0 w 11"/>
                  <a:gd name="T1" fmla="*/ 0 h 1010"/>
                  <a:gd name="T2" fmla="*/ 1 w 11"/>
                  <a:gd name="T3" fmla="*/ 0 h 1010"/>
                  <a:gd name="T4" fmla="*/ 1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0"/>
                    </a:moveTo>
                    <a:lnTo>
                      <a:pt x="11" y="5"/>
                    </a:lnTo>
                    <a:lnTo>
                      <a:pt x="11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1" name="Line 8685">
                <a:extLst>
                  <a:ext uri="{FF2B5EF4-FFF2-40B4-BE49-F238E27FC236}">
                    <a16:creationId xmlns:a16="http://schemas.microsoft.com/office/drawing/2014/main" id="{AD214C44-CCD2-9E5B-D290-7131A17DF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3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2" name="Freeform 8686">
                <a:extLst>
                  <a:ext uri="{FF2B5EF4-FFF2-40B4-BE49-F238E27FC236}">
                    <a16:creationId xmlns:a16="http://schemas.microsoft.com/office/drawing/2014/main" id="{1001BADE-13CC-E0EE-E412-8CCBD8DB2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3" name="Rectangle 8687">
                <a:extLst>
                  <a:ext uri="{FF2B5EF4-FFF2-40B4-BE49-F238E27FC236}">
                    <a16:creationId xmlns:a16="http://schemas.microsoft.com/office/drawing/2014/main" id="{2B678337-9150-8FF4-630C-DF40CDC3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34" name="Rectangle 8688">
                <a:extLst>
                  <a:ext uri="{FF2B5EF4-FFF2-40B4-BE49-F238E27FC236}">
                    <a16:creationId xmlns:a16="http://schemas.microsoft.com/office/drawing/2014/main" id="{24B9CCA7-9A14-BE24-CF80-1B5CC07C2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35" name="Freeform 8689">
                <a:extLst>
                  <a:ext uri="{FF2B5EF4-FFF2-40B4-BE49-F238E27FC236}">
                    <a16:creationId xmlns:a16="http://schemas.microsoft.com/office/drawing/2014/main" id="{7FEB4856-0AC0-1C56-F29F-5E98C731F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6" name="Freeform 8690">
                <a:extLst>
                  <a:ext uri="{FF2B5EF4-FFF2-40B4-BE49-F238E27FC236}">
                    <a16:creationId xmlns:a16="http://schemas.microsoft.com/office/drawing/2014/main" id="{5918E905-AAA4-6FC5-682F-84FD898A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7" name="Freeform 8691">
                <a:extLst>
                  <a:ext uri="{FF2B5EF4-FFF2-40B4-BE49-F238E27FC236}">
                    <a16:creationId xmlns:a16="http://schemas.microsoft.com/office/drawing/2014/main" id="{42016FDA-64DA-9D29-47E7-C60DCB1A0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38" name="Rectangle 8692">
                <a:extLst>
                  <a:ext uri="{FF2B5EF4-FFF2-40B4-BE49-F238E27FC236}">
                    <a16:creationId xmlns:a16="http://schemas.microsoft.com/office/drawing/2014/main" id="{D5669C50-3CC8-AD4D-FFF6-29337237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39" name="Rectangle 8693">
                <a:extLst>
                  <a:ext uri="{FF2B5EF4-FFF2-40B4-BE49-F238E27FC236}">
                    <a16:creationId xmlns:a16="http://schemas.microsoft.com/office/drawing/2014/main" id="{1FC28A4C-9B64-4671-7946-011AE8797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40" name="Freeform 8694">
                <a:extLst>
                  <a:ext uri="{FF2B5EF4-FFF2-40B4-BE49-F238E27FC236}">
                    <a16:creationId xmlns:a16="http://schemas.microsoft.com/office/drawing/2014/main" id="{B7222DD6-523C-C0FF-A4C1-733210B81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1" name="Freeform 8695">
                <a:extLst>
                  <a:ext uri="{FF2B5EF4-FFF2-40B4-BE49-F238E27FC236}">
                    <a16:creationId xmlns:a16="http://schemas.microsoft.com/office/drawing/2014/main" id="{76CDC28F-FD6A-0DF1-0409-F8DA2BE04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2" name="Freeform 8696">
                <a:extLst>
                  <a:ext uri="{FF2B5EF4-FFF2-40B4-BE49-F238E27FC236}">
                    <a16:creationId xmlns:a16="http://schemas.microsoft.com/office/drawing/2014/main" id="{810838E1-618B-F967-0A04-55CABAA9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0"/>
                    </a:moveTo>
                    <a:lnTo>
                      <a:pt x="12" y="3"/>
                    </a:lnTo>
                    <a:lnTo>
                      <a:pt x="12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3" name="Line 8697">
                <a:extLst>
                  <a:ext uri="{FF2B5EF4-FFF2-40B4-BE49-F238E27FC236}">
                    <a16:creationId xmlns:a16="http://schemas.microsoft.com/office/drawing/2014/main" id="{A626AAF5-1496-A493-6DAF-787015013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4" name="Rectangle 8698">
                <a:extLst>
                  <a:ext uri="{FF2B5EF4-FFF2-40B4-BE49-F238E27FC236}">
                    <a16:creationId xmlns:a16="http://schemas.microsoft.com/office/drawing/2014/main" id="{FEFEB265-ED5E-5291-DCB2-4F35A974B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45" name="Freeform 8699">
                <a:extLst>
                  <a:ext uri="{FF2B5EF4-FFF2-40B4-BE49-F238E27FC236}">
                    <a16:creationId xmlns:a16="http://schemas.microsoft.com/office/drawing/2014/main" id="{4F94B27D-7352-772B-ED2A-2136846CE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6" name="Freeform 8700">
                <a:extLst>
                  <a:ext uri="{FF2B5EF4-FFF2-40B4-BE49-F238E27FC236}">
                    <a16:creationId xmlns:a16="http://schemas.microsoft.com/office/drawing/2014/main" id="{8E33071F-5303-6DBA-989A-7BEF85EE1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7" name="Rectangle 8701">
                <a:extLst>
                  <a:ext uri="{FF2B5EF4-FFF2-40B4-BE49-F238E27FC236}">
                    <a16:creationId xmlns:a16="http://schemas.microsoft.com/office/drawing/2014/main" id="{DE5DE692-A708-9DA0-0090-B490CC41F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48" name="Freeform 8702">
                <a:extLst>
                  <a:ext uri="{FF2B5EF4-FFF2-40B4-BE49-F238E27FC236}">
                    <a16:creationId xmlns:a16="http://schemas.microsoft.com/office/drawing/2014/main" id="{4F941ADA-0D76-E934-3916-BBEC8843E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49" name="Rectangle 8703">
                <a:extLst>
                  <a:ext uri="{FF2B5EF4-FFF2-40B4-BE49-F238E27FC236}">
                    <a16:creationId xmlns:a16="http://schemas.microsoft.com/office/drawing/2014/main" id="{C5202F03-D8FE-2591-859A-128D9425C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50" name="Freeform 8704">
                <a:extLst>
                  <a:ext uri="{FF2B5EF4-FFF2-40B4-BE49-F238E27FC236}">
                    <a16:creationId xmlns:a16="http://schemas.microsoft.com/office/drawing/2014/main" id="{5906DB94-50C1-798D-A2D3-B55558C0A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1" name="Freeform 8705">
                <a:extLst>
                  <a:ext uri="{FF2B5EF4-FFF2-40B4-BE49-F238E27FC236}">
                    <a16:creationId xmlns:a16="http://schemas.microsoft.com/office/drawing/2014/main" id="{EDCDB619-61FC-3427-71DF-99BC3970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2" name="Freeform 8706">
                <a:extLst>
                  <a:ext uri="{FF2B5EF4-FFF2-40B4-BE49-F238E27FC236}">
                    <a16:creationId xmlns:a16="http://schemas.microsoft.com/office/drawing/2014/main" id="{040F335E-9B10-9805-130D-7D8161EE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3" name="Line 8707">
                <a:extLst>
                  <a:ext uri="{FF2B5EF4-FFF2-40B4-BE49-F238E27FC236}">
                    <a16:creationId xmlns:a16="http://schemas.microsoft.com/office/drawing/2014/main" id="{D65CB60D-8C6A-407A-A976-F01877C41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4" name="Rectangle 8708">
                <a:extLst>
                  <a:ext uri="{FF2B5EF4-FFF2-40B4-BE49-F238E27FC236}">
                    <a16:creationId xmlns:a16="http://schemas.microsoft.com/office/drawing/2014/main" id="{746E8C0B-E7E9-0C37-89FF-A9D578E1B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55" name="Freeform 8709">
                <a:extLst>
                  <a:ext uri="{FF2B5EF4-FFF2-40B4-BE49-F238E27FC236}">
                    <a16:creationId xmlns:a16="http://schemas.microsoft.com/office/drawing/2014/main" id="{B958A601-D5B5-853D-8877-E90115B38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6" name="Freeform 8710">
                <a:extLst>
                  <a:ext uri="{FF2B5EF4-FFF2-40B4-BE49-F238E27FC236}">
                    <a16:creationId xmlns:a16="http://schemas.microsoft.com/office/drawing/2014/main" id="{73FFA942-F345-B9A3-55BD-27F38EE71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57" name="Rectangle 8711">
                <a:extLst>
                  <a:ext uri="{FF2B5EF4-FFF2-40B4-BE49-F238E27FC236}">
                    <a16:creationId xmlns:a16="http://schemas.microsoft.com/office/drawing/2014/main" id="{DBC37D58-A670-25EB-90A6-7EFBA97E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58" name="Rectangle 8712">
                <a:extLst>
                  <a:ext uri="{FF2B5EF4-FFF2-40B4-BE49-F238E27FC236}">
                    <a16:creationId xmlns:a16="http://schemas.microsoft.com/office/drawing/2014/main" id="{5D92C37A-C826-A709-90CC-41F270BF8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59" name="Freeform 8713">
                <a:extLst>
                  <a:ext uri="{FF2B5EF4-FFF2-40B4-BE49-F238E27FC236}">
                    <a16:creationId xmlns:a16="http://schemas.microsoft.com/office/drawing/2014/main" id="{C2DAF776-860C-6DD2-B8A4-8234425A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60" name="Freeform 8714">
                <a:extLst>
                  <a:ext uri="{FF2B5EF4-FFF2-40B4-BE49-F238E27FC236}">
                    <a16:creationId xmlns:a16="http://schemas.microsoft.com/office/drawing/2014/main" id="{11E0F9F0-F4D5-CE00-DBDD-249B514F4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61" name="Freeform 8715">
                <a:extLst>
                  <a:ext uri="{FF2B5EF4-FFF2-40B4-BE49-F238E27FC236}">
                    <a16:creationId xmlns:a16="http://schemas.microsoft.com/office/drawing/2014/main" id="{F25324C9-491B-AFBF-7B15-801F36B85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62" name="Line 8716">
                <a:extLst>
                  <a:ext uri="{FF2B5EF4-FFF2-40B4-BE49-F238E27FC236}">
                    <a16:creationId xmlns:a16="http://schemas.microsoft.com/office/drawing/2014/main" id="{783D0621-71BD-F94C-0212-131FE6ED7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1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63" name="Rectangle 8717">
                <a:extLst>
                  <a:ext uri="{FF2B5EF4-FFF2-40B4-BE49-F238E27FC236}">
                    <a16:creationId xmlns:a16="http://schemas.microsoft.com/office/drawing/2014/main" id="{ACE768E3-AC05-2A00-2AFE-481F5D9D2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4" name="Rectangle 8718">
                <a:extLst>
                  <a:ext uri="{FF2B5EF4-FFF2-40B4-BE49-F238E27FC236}">
                    <a16:creationId xmlns:a16="http://schemas.microsoft.com/office/drawing/2014/main" id="{57B4F455-B5B6-95CD-2184-59370B452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5" name="Rectangle 8719">
                <a:extLst>
                  <a:ext uri="{FF2B5EF4-FFF2-40B4-BE49-F238E27FC236}">
                    <a16:creationId xmlns:a16="http://schemas.microsoft.com/office/drawing/2014/main" id="{04B5DDFA-2E7B-A961-ADE8-4DF13A30F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6" name="Rectangle 8720">
                <a:extLst>
                  <a:ext uri="{FF2B5EF4-FFF2-40B4-BE49-F238E27FC236}">
                    <a16:creationId xmlns:a16="http://schemas.microsoft.com/office/drawing/2014/main" id="{21D9C90C-041A-56A1-C8B7-9771173F4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7" name="Rectangle 8721">
                <a:extLst>
                  <a:ext uri="{FF2B5EF4-FFF2-40B4-BE49-F238E27FC236}">
                    <a16:creationId xmlns:a16="http://schemas.microsoft.com/office/drawing/2014/main" id="{24036EE5-0F53-2B70-7B49-22CEC4FE3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5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8" name="Rectangle 8722">
                <a:extLst>
                  <a:ext uri="{FF2B5EF4-FFF2-40B4-BE49-F238E27FC236}">
                    <a16:creationId xmlns:a16="http://schemas.microsoft.com/office/drawing/2014/main" id="{6B0A6C87-AFDB-FC14-A199-42B73AE5B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6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69" name="Freeform 8723">
                <a:extLst>
                  <a:ext uri="{FF2B5EF4-FFF2-40B4-BE49-F238E27FC236}">
                    <a16:creationId xmlns:a16="http://schemas.microsoft.com/office/drawing/2014/main" id="{17661D49-7813-A37B-7B35-129696D5D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70" name="Freeform 8724">
                <a:extLst>
                  <a:ext uri="{FF2B5EF4-FFF2-40B4-BE49-F238E27FC236}">
                    <a16:creationId xmlns:a16="http://schemas.microsoft.com/office/drawing/2014/main" id="{8F176D3F-4E1B-0EB9-06F7-ACEFDE2D1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71" name="Line 8725">
                <a:extLst>
                  <a:ext uri="{FF2B5EF4-FFF2-40B4-BE49-F238E27FC236}">
                    <a16:creationId xmlns:a16="http://schemas.microsoft.com/office/drawing/2014/main" id="{BAD903CE-E232-FA06-13B6-E9B024FF0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8" y="841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985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72" name="Freeform 8726">
                <a:extLst>
                  <a:ext uri="{FF2B5EF4-FFF2-40B4-BE49-F238E27FC236}">
                    <a16:creationId xmlns:a16="http://schemas.microsoft.com/office/drawing/2014/main" id="{493EFC5A-2ABB-01DA-41DE-5ADF52F8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841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73" name="Rectangle 8727">
                <a:extLst>
                  <a:ext uri="{FF2B5EF4-FFF2-40B4-BE49-F238E27FC236}">
                    <a16:creationId xmlns:a16="http://schemas.microsoft.com/office/drawing/2014/main" id="{F29DCCD8-7634-E6D1-DBBE-0EA8B772B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841"/>
                <a:ext cx="1" cy="251"/>
              </a:xfrm>
              <a:prstGeom prst="rect">
                <a:avLst/>
              </a:prstGeom>
              <a:solidFill>
                <a:srgbClr val="99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4" name="Rectangle 8728">
                <a:extLst>
                  <a:ext uri="{FF2B5EF4-FFF2-40B4-BE49-F238E27FC236}">
                    <a16:creationId xmlns:a16="http://schemas.microsoft.com/office/drawing/2014/main" id="{00421450-AE21-B183-9531-36743F9E8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0" y="841"/>
                <a:ext cx="1" cy="251"/>
              </a:xfrm>
              <a:prstGeom prst="rect">
                <a:avLst/>
              </a:prstGeom>
              <a:solidFill>
                <a:srgbClr val="9A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5" name="Rectangle 8729">
                <a:extLst>
                  <a:ext uri="{FF2B5EF4-FFF2-40B4-BE49-F238E27FC236}">
                    <a16:creationId xmlns:a16="http://schemas.microsoft.com/office/drawing/2014/main" id="{4A53AF3B-5024-518E-799F-8EE370644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841"/>
                <a:ext cx="1" cy="251"/>
              </a:xfrm>
              <a:prstGeom prst="rect">
                <a:avLst/>
              </a:prstGeom>
              <a:solidFill>
                <a:srgbClr val="9B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6" name="Rectangle 8730">
                <a:extLst>
                  <a:ext uri="{FF2B5EF4-FFF2-40B4-BE49-F238E27FC236}">
                    <a16:creationId xmlns:a16="http://schemas.microsoft.com/office/drawing/2014/main" id="{D5FA5867-82FD-CFD1-CAB4-8D0AF7FF9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7" name="Rectangle 8731">
                <a:extLst>
                  <a:ext uri="{FF2B5EF4-FFF2-40B4-BE49-F238E27FC236}">
                    <a16:creationId xmlns:a16="http://schemas.microsoft.com/office/drawing/2014/main" id="{86DC6803-3ABE-DF00-71AA-8D5B5FFCB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3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8" name="Rectangle 8732">
                <a:extLst>
                  <a:ext uri="{FF2B5EF4-FFF2-40B4-BE49-F238E27FC236}">
                    <a16:creationId xmlns:a16="http://schemas.microsoft.com/office/drawing/2014/main" id="{780763D0-0BA8-657A-10C3-FB55EBD20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79" name="Freeform 8733">
                <a:extLst>
                  <a:ext uri="{FF2B5EF4-FFF2-40B4-BE49-F238E27FC236}">
                    <a16:creationId xmlns:a16="http://schemas.microsoft.com/office/drawing/2014/main" id="{2D90D7EB-3E52-188D-2681-CDA728CCA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841"/>
                <a:ext cx="7" cy="251"/>
              </a:xfrm>
              <a:custGeom>
                <a:avLst/>
                <a:gdLst>
                  <a:gd name="T0" fmla="*/ 0 w 13"/>
                  <a:gd name="T1" fmla="*/ 0 h 1007"/>
                  <a:gd name="T2" fmla="*/ 1 w 13"/>
                  <a:gd name="T3" fmla="*/ 0 h 1007"/>
                  <a:gd name="T4" fmla="*/ 1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2"/>
                    </a:moveTo>
                    <a:lnTo>
                      <a:pt x="13" y="0"/>
                    </a:lnTo>
                    <a:lnTo>
                      <a:pt x="13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0" name="Line 8734">
                <a:extLst>
                  <a:ext uri="{FF2B5EF4-FFF2-40B4-BE49-F238E27FC236}">
                    <a16:creationId xmlns:a16="http://schemas.microsoft.com/office/drawing/2014/main" id="{798B1CB9-1778-B1EF-A61D-6060B2ADB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1" name="Freeform 8735">
                <a:extLst>
                  <a:ext uri="{FF2B5EF4-FFF2-40B4-BE49-F238E27FC236}">
                    <a16:creationId xmlns:a16="http://schemas.microsoft.com/office/drawing/2014/main" id="{B7AC9203-EF21-07EF-0BE3-4DB6CC2C9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2" name="Freeform 8736">
                <a:extLst>
                  <a:ext uri="{FF2B5EF4-FFF2-40B4-BE49-F238E27FC236}">
                    <a16:creationId xmlns:a16="http://schemas.microsoft.com/office/drawing/2014/main" id="{490A1386-20C0-A8A9-2B60-E6D967C79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841"/>
                <a:ext cx="1" cy="251"/>
              </a:xfrm>
              <a:custGeom>
                <a:avLst/>
                <a:gdLst>
                  <a:gd name="T0" fmla="*/ 0 w 3"/>
                  <a:gd name="T1" fmla="*/ 0 h 1005"/>
                  <a:gd name="T2" fmla="*/ 0 w 3"/>
                  <a:gd name="T3" fmla="*/ 0 h 1005"/>
                  <a:gd name="T4" fmla="*/ 0 w 3"/>
                  <a:gd name="T5" fmla="*/ 0 h 1005"/>
                  <a:gd name="T6" fmla="*/ 0 w 3"/>
                  <a:gd name="T7" fmla="*/ 0 h 1005"/>
                  <a:gd name="T8" fmla="*/ 0 w 3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5"/>
                  <a:gd name="T17" fmla="*/ 3 w 3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5">
                    <a:moveTo>
                      <a:pt x="0" y="1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3" name="Rectangle 8737">
                <a:extLst>
                  <a:ext uri="{FF2B5EF4-FFF2-40B4-BE49-F238E27FC236}">
                    <a16:creationId xmlns:a16="http://schemas.microsoft.com/office/drawing/2014/main" id="{6001913E-74B6-48B6-0F81-647161F2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841"/>
                <a:ext cx="1" cy="251"/>
              </a:xfrm>
              <a:prstGeom prst="rect">
                <a:avLst/>
              </a:pr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84" name="Rectangle 8738">
                <a:extLst>
                  <a:ext uri="{FF2B5EF4-FFF2-40B4-BE49-F238E27FC236}">
                    <a16:creationId xmlns:a16="http://schemas.microsoft.com/office/drawing/2014/main" id="{AFEA06EB-01F4-AB44-3723-C799E9DA0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85" name="Freeform 8739">
                <a:extLst>
                  <a:ext uri="{FF2B5EF4-FFF2-40B4-BE49-F238E27FC236}">
                    <a16:creationId xmlns:a16="http://schemas.microsoft.com/office/drawing/2014/main" id="{64BDF8A9-F8F4-BC05-B2E4-CA056B640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6" name="Freeform 8740">
                <a:extLst>
                  <a:ext uri="{FF2B5EF4-FFF2-40B4-BE49-F238E27FC236}">
                    <a16:creationId xmlns:a16="http://schemas.microsoft.com/office/drawing/2014/main" id="{240C650F-E35D-D5D2-826E-6AC032182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7" name="Rectangle 8741">
                <a:extLst>
                  <a:ext uri="{FF2B5EF4-FFF2-40B4-BE49-F238E27FC236}">
                    <a16:creationId xmlns:a16="http://schemas.microsoft.com/office/drawing/2014/main" id="{9D18BAB9-E246-4A61-BABA-E2D663E7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1" y="841"/>
                <a:ext cx="1" cy="251"/>
              </a:xfrm>
              <a:prstGeom prst="rect">
                <a:avLst/>
              </a:pr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88" name="Freeform 8742">
                <a:extLst>
                  <a:ext uri="{FF2B5EF4-FFF2-40B4-BE49-F238E27FC236}">
                    <a16:creationId xmlns:a16="http://schemas.microsoft.com/office/drawing/2014/main" id="{F80958FE-97EE-B019-A7C2-5BC62277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3"/>
                    </a:moveTo>
                    <a:lnTo>
                      <a:pt x="12" y="0"/>
                    </a:lnTo>
                    <a:lnTo>
                      <a:pt x="12" y="1005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89" name="Line 8743">
                <a:extLst>
                  <a:ext uri="{FF2B5EF4-FFF2-40B4-BE49-F238E27FC236}">
                    <a16:creationId xmlns:a16="http://schemas.microsoft.com/office/drawing/2014/main" id="{93EA18C7-C892-26DF-6576-92FB442D4F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2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0" name="Freeform 8744">
                <a:extLst>
                  <a:ext uri="{FF2B5EF4-FFF2-40B4-BE49-F238E27FC236}">
                    <a16:creationId xmlns:a16="http://schemas.microsoft.com/office/drawing/2014/main" id="{6A6B3965-EBF1-91F6-B666-F08B21502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1" name="Freeform 8745">
                <a:extLst>
                  <a:ext uri="{FF2B5EF4-FFF2-40B4-BE49-F238E27FC236}">
                    <a16:creationId xmlns:a16="http://schemas.microsoft.com/office/drawing/2014/main" id="{20EC8EAF-3C1E-0A76-D272-FDB78851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840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2" name="Rectangle 8746">
                <a:extLst>
                  <a:ext uri="{FF2B5EF4-FFF2-40B4-BE49-F238E27FC236}">
                    <a16:creationId xmlns:a16="http://schemas.microsoft.com/office/drawing/2014/main" id="{6A56676E-E609-B9B1-F450-6A40E3C22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840"/>
                <a:ext cx="1" cy="252"/>
              </a:xfrm>
              <a:prstGeom prst="rect">
                <a:avLst/>
              </a:pr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93" name="Freeform 8747">
                <a:extLst>
                  <a:ext uri="{FF2B5EF4-FFF2-40B4-BE49-F238E27FC236}">
                    <a16:creationId xmlns:a16="http://schemas.microsoft.com/office/drawing/2014/main" id="{0EC99772-BB9F-647B-A8B3-B176A0837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4" name="Rectangle 8748">
                <a:extLst>
                  <a:ext uri="{FF2B5EF4-FFF2-40B4-BE49-F238E27FC236}">
                    <a16:creationId xmlns:a16="http://schemas.microsoft.com/office/drawing/2014/main" id="{05F0CA2B-D083-4E32-734B-0C5F6DDCA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" y="840"/>
                <a:ext cx="1" cy="251"/>
              </a:xfrm>
              <a:prstGeom prst="rect">
                <a:avLst/>
              </a:pr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95" name="Freeform 8749">
                <a:extLst>
                  <a:ext uri="{FF2B5EF4-FFF2-40B4-BE49-F238E27FC236}">
                    <a16:creationId xmlns:a16="http://schemas.microsoft.com/office/drawing/2014/main" id="{11E26866-A6D4-79DD-53BF-DC99C8472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6" name="Freeform 8750">
                <a:extLst>
                  <a:ext uri="{FF2B5EF4-FFF2-40B4-BE49-F238E27FC236}">
                    <a16:creationId xmlns:a16="http://schemas.microsoft.com/office/drawing/2014/main" id="{9BF8B117-E30E-FD87-7546-FC8B95E9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7" name="Rectangle 8751">
                <a:extLst>
                  <a:ext uri="{FF2B5EF4-FFF2-40B4-BE49-F238E27FC236}">
                    <a16:creationId xmlns:a16="http://schemas.microsoft.com/office/drawing/2014/main" id="{962AD628-3259-2DCF-1105-51412ADE3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" y="840"/>
                <a:ext cx="1" cy="251"/>
              </a:xfrm>
              <a:prstGeom prst="rect">
                <a:avLst/>
              </a:pr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98" name="Freeform 8752">
                <a:extLst>
                  <a:ext uri="{FF2B5EF4-FFF2-40B4-BE49-F238E27FC236}">
                    <a16:creationId xmlns:a16="http://schemas.microsoft.com/office/drawing/2014/main" id="{A5CEB960-064D-6D5D-2636-00B4A7B4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39"/>
                <a:ext cx="5" cy="252"/>
              </a:xfrm>
              <a:custGeom>
                <a:avLst/>
                <a:gdLst>
                  <a:gd name="T0" fmla="*/ 0 w 11"/>
                  <a:gd name="T1" fmla="*/ 0 h 1010"/>
                  <a:gd name="T2" fmla="*/ 0 w 11"/>
                  <a:gd name="T3" fmla="*/ 0 h 1010"/>
                  <a:gd name="T4" fmla="*/ 0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5"/>
                    </a:moveTo>
                    <a:lnTo>
                      <a:pt x="11" y="0"/>
                    </a:lnTo>
                    <a:lnTo>
                      <a:pt x="11" y="1005"/>
                    </a:lnTo>
                    <a:lnTo>
                      <a:pt x="0" y="10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99" name="Line 8753">
                <a:extLst>
                  <a:ext uri="{FF2B5EF4-FFF2-40B4-BE49-F238E27FC236}">
                    <a16:creationId xmlns:a16="http://schemas.microsoft.com/office/drawing/2014/main" id="{724A12BC-7DED-5D3A-EE54-80E3702753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8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0" name="Freeform 8754">
                <a:extLst>
                  <a:ext uri="{FF2B5EF4-FFF2-40B4-BE49-F238E27FC236}">
                    <a16:creationId xmlns:a16="http://schemas.microsoft.com/office/drawing/2014/main" id="{5C72F851-D482-0134-4D52-BECD5D822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1" name="Freeform 8755">
                <a:extLst>
                  <a:ext uri="{FF2B5EF4-FFF2-40B4-BE49-F238E27FC236}">
                    <a16:creationId xmlns:a16="http://schemas.microsoft.com/office/drawing/2014/main" id="{F44BDA26-3C5C-2EB1-C708-E9D5F157A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2" name="Rectangle 8756">
                <a:extLst>
                  <a:ext uri="{FF2B5EF4-FFF2-40B4-BE49-F238E27FC236}">
                    <a16:creationId xmlns:a16="http://schemas.microsoft.com/office/drawing/2014/main" id="{2A42AA43-AC24-1CAA-907B-283386478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840"/>
                <a:ext cx="1" cy="251"/>
              </a:xfrm>
              <a:prstGeom prst="rect">
                <a:avLst/>
              </a:pr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903" name="Rectangle 8757">
                <a:extLst>
                  <a:ext uri="{FF2B5EF4-FFF2-40B4-BE49-F238E27FC236}">
                    <a16:creationId xmlns:a16="http://schemas.microsoft.com/office/drawing/2014/main" id="{03DD6809-488F-2A35-9080-501CD750B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904" name="Freeform 8758">
                <a:extLst>
                  <a:ext uri="{FF2B5EF4-FFF2-40B4-BE49-F238E27FC236}">
                    <a16:creationId xmlns:a16="http://schemas.microsoft.com/office/drawing/2014/main" id="{D5B2C191-A75C-492A-02E7-2DAE4BB86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39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1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5" name="Freeform 8759">
                <a:extLst>
                  <a:ext uri="{FF2B5EF4-FFF2-40B4-BE49-F238E27FC236}">
                    <a16:creationId xmlns:a16="http://schemas.microsoft.com/office/drawing/2014/main" id="{95526167-E8D8-3C7C-7FFE-F727F0518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3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6" name="Freeform 8760">
                <a:extLst>
                  <a:ext uri="{FF2B5EF4-FFF2-40B4-BE49-F238E27FC236}">
                    <a16:creationId xmlns:a16="http://schemas.microsoft.com/office/drawing/2014/main" id="{45B8DD10-9AB7-6B29-F0DD-BA0AB8FCF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07" name="Rectangle 8761">
                <a:extLst>
                  <a:ext uri="{FF2B5EF4-FFF2-40B4-BE49-F238E27FC236}">
                    <a16:creationId xmlns:a16="http://schemas.microsoft.com/office/drawing/2014/main" id="{1E3553C9-56ED-4439-9D58-04514D8F0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839"/>
                <a:ext cx="1" cy="251"/>
              </a:xfrm>
              <a:prstGeom prst="rect">
                <a:avLst/>
              </a:pr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908" name="Rectangle 8762">
                <a:extLst>
                  <a:ext uri="{FF2B5EF4-FFF2-40B4-BE49-F238E27FC236}">
                    <a16:creationId xmlns:a16="http://schemas.microsoft.com/office/drawing/2014/main" id="{1C2C516A-A4D3-B47C-A96E-32243E9C4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909" name="Freeform 8763">
                <a:extLst>
                  <a:ext uri="{FF2B5EF4-FFF2-40B4-BE49-F238E27FC236}">
                    <a16:creationId xmlns:a16="http://schemas.microsoft.com/office/drawing/2014/main" id="{762B441C-8A4E-F07E-3F65-4DF2CF933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0" name="Freeform 8764">
                <a:extLst>
                  <a:ext uri="{FF2B5EF4-FFF2-40B4-BE49-F238E27FC236}">
                    <a16:creationId xmlns:a16="http://schemas.microsoft.com/office/drawing/2014/main" id="{14BA9737-38C6-03B9-439B-D046D64D9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38"/>
                <a:ext cx="4" cy="252"/>
              </a:xfrm>
              <a:custGeom>
                <a:avLst/>
                <a:gdLst>
                  <a:gd name="T0" fmla="*/ 0 w 9"/>
                  <a:gd name="T1" fmla="*/ 0 h 1009"/>
                  <a:gd name="T2" fmla="*/ 0 w 9"/>
                  <a:gd name="T3" fmla="*/ 0 h 1009"/>
                  <a:gd name="T4" fmla="*/ 0 w 9"/>
                  <a:gd name="T5" fmla="*/ 0 h 1009"/>
                  <a:gd name="T6" fmla="*/ 0 w 9"/>
                  <a:gd name="T7" fmla="*/ 0 h 1009"/>
                  <a:gd name="T8" fmla="*/ 0 w 9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009"/>
                  <a:gd name="T17" fmla="*/ 9 w 9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009">
                    <a:moveTo>
                      <a:pt x="0" y="4"/>
                    </a:moveTo>
                    <a:lnTo>
                      <a:pt x="9" y="0"/>
                    </a:lnTo>
                    <a:lnTo>
                      <a:pt x="9" y="1004"/>
                    </a:lnTo>
                    <a:lnTo>
                      <a:pt x="0" y="1009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1" name="Line 8765">
                <a:extLst>
                  <a:ext uri="{FF2B5EF4-FFF2-40B4-BE49-F238E27FC236}">
                    <a16:creationId xmlns:a16="http://schemas.microsoft.com/office/drawing/2014/main" id="{84A8D68E-B082-B79F-0513-6CDBF2025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3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2" name="Freeform 8766">
                <a:extLst>
                  <a:ext uri="{FF2B5EF4-FFF2-40B4-BE49-F238E27FC236}">
                    <a16:creationId xmlns:a16="http://schemas.microsoft.com/office/drawing/2014/main" id="{DD395691-0C63-F8A7-1E80-29915B2F0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3" name="Freeform 8767">
                <a:extLst>
                  <a:ext uri="{FF2B5EF4-FFF2-40B4-BE49-F238E27FC236}">
                    <a16:creationId xmlns:a16="http://schemas.microsoft.com/office/drawing/2014/main" id="{A1E44C0D-52BF-6815-B46D-467053FA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4" name="Freeform 8768">
                <a:extLst>
                  <a:ext uri="{FF2B5EF4-FFF2-40B4-BE49-F238E27FC236}">
                    <a16:creationId xmlns:a16="http://schemas.microsoft.com/office/drawing/2014/main" id="{86E44E5E-B004-7BBA-AC10-8BF307B52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5" name="Freeform 8769">
                <a:extLst>
                  <a:ext uri="{FF2B5EF4-FFF2-40B4-BE49-F238E27FC236}">
                    <a16:creationId xmlns:a16="http://schemas.microsoft.com/office/drawing/2014/main" id="{42DF093F-1157-0035-384D-309646719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6" name="Freeform 8770">
                <a:extLst>
                  <a:ext uri="{FF2B5EF4-FFF2-40B4-BE49-F238E27FC236}">
                    <a16:creationId xmlns:a16="http://schemas.microsoft.com/office/drawing/2014/main" id="{17EBE239-2F0D-C9DB-80AA-2239ADC10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7" name="Freeform 8771">
                <a:extLst>
                  <a:ext uri="{FF2B5EF4-FFF2-40B4-BE49-F238E27FC236}">
                    <a16:creationId xmlns:a16="http://schemas.microsoft.com/office/drawing/2014/main" id="{8D269D94-AFF1-E902-3ABA-40777BF4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1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8" name="Freeform 8772">
                <a:extLst>
                  <a:ext uri="{FF2B5EF4-FFF2-40B4-BE49-F238E27FC236}">
                    <a16:creationId xmlns:a16="http://schemas.microsoft.com/office/drawing/2014/main" id="{F196FF4F-F28A-326D-D202-CEA8C9023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838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19" name="Freeform 8773">
                <a:extLst>
                  <a:ext uri="{FF2B5EF4-FFF2-40B4-BE49-F238E27FC236}">
                    <a16:creationId xmlns:a16="http://schemas.microsoft.com/office/drawing/2014/main" id="{41E363F7-D20C-0236-3B51-1EF5ABA79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0" name="Freeform 8774">
                <a:extLst>
                  <a:ext uri="{FF2B5EF4-FFF2-40B4-BE49-F238E27FC236}">
                    <a16:creationId xmlns:a16="http://schemas.microsoft.com/office/drawing/2014/main" id="{634F80E4-6ACD-4084-31FA-FCAA0FE91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7"/>
                <a:ext cx="2" cy="252"/>
              </a:xfrm>
              <a:custGeom>
                <a:avLst/>
                <a:gdLst>
                  <a:gd name="T0" fmla="*/ 0 w 3"/>
                  <a:gd name="T1" fmla="*/ 0 h 1007"/>
                  <a:gd name="T2" fmla="*/ 1 w 3"/>
                  <a:gd name="T3" fmla="*/ 0 h 1007"/>
                  <a:gd name="T4" fmla="*/ 1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3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1" name="Line 8775">
                <a:extLst>
                  <a:ext uri="{FF2B5EF4-FFF2-40B4-BE49-F238E27FC236}">
                    <a16:creationId xmlns:a16="http://schemas.microsoft.com/office/drawing/2014/main" id="{9D24DE3F-5F01-F714-E5C8-F6E23E45E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2" name="Freeform 8776">
                <a:extLst>
                  <a:ext uri="{FF2B5EF4-FFF2-40B4-BE49-F238E27FC236}">
                    <a16:creationId xmlns:a16="http://schemas.microsoft.com/office/drawing/2014/main" id="{77938BFC-A0DF-E0A8-BD54-BE2FCEDA1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3" name="Freeform 8777">
                <a:extLst>
                  <a:ext uri="{FF2B5EF4-FFF2-40B4-BE49-F238E27FC236}">
                    <a16:creationId xmlns:a16="http://schemas.microsoft.com/office/drawing/2014/main" id="{9039F4F5-EA0A-12B3-5B7D-8354E38F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837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4" name="Freeform 8778">
                <a:extLst>
                  <a:ext uri="{FF2B5EF4-FFF2-40B4-BE49-F238E27FC236}">
                    <a16:creationId xmlns:a16="http://schemas.microsoft.com/office/drawing/2014/main" id="{E61ADE17-B0D6-260D-A882-8F872534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5" name="Freeform 8779">
                <a:extLst>
                  <a:ext uri="{FF2B5EF4-FFF2-40B4-BE49-F238E27FC236}">
                    <a16:creationId xmlns:a16="http://schemas.microsoft.com/office/drawing/2014/main" id="{897E1079-EF48-A6AC-60D8-58397994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6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6" name="Line 8780">
                <a:extLst>
                  <a:ext uri="{FF2B5EF4-FFF2-40B4-BE49-F238E27FC236}">
                    <a16:creationId xmlns:a16="http://schemas.microsoft.com/office/drawing/2014/main" id="{37AFBEF5-9EB1-3F25-1AEE-79B4D179E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7" name="Freeform 8781">
                <a:extLst>
                  <a:ext uri="{FF2B5EF4-FFF2-40B4-BE49-F238E27FC236}">
                    <a16:creationId xmlns:a16="http://schemas.microsoft.com/office/drawing/2014/main" id="{179056AF-0C99-08FF-7C99-CF7F2E4E5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8" name="Freeform 8782">
                <a:extLst>
                  <a:ext uri="{FF2B5EF4-FFF2-40B4-BE49-F238E27FC236}">
                    <a16:creationId xmlns:a16="http://schemas.microsoft.com/office/drawing/2014/main" id="{90037994-DD25-983A-B13F-957DB5575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836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1"/>
                    </a:moveTo>
                    <a:lnTo>
                      <a:pt x="1" y="0"/>
                    </a:lnTo>
                    <a:lnTo>
                      <a:pt x="1" y="1004"/>
                    </a:lnTo>
                    <a:lnTo>
                      <a:pt x="0" y="100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29" name="Freeform 8783">
                <a:extLst>
                  <a:ext uri="{FF2B5EF4-FFF2-40B4-BE49-F238E27FC236}">
                    <a16:creationId xmlns:a16="http://schemas.microsoft.com/office/drawing/2014/main" id="{47716217-C707-B6CD-4F27-795163691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835"/>
                <a:ext cx="2" cy="252"/>
              </a:xfrm>
              <a:custGeom>
                <a:avLst/>
                <a:gdLst>
                  <a:gd name="T0" fmla="*/ 0 w 3"/>
                  <a:gd name="T1" fmla="*/ 0 h 1009"/>
                  <a:gd name="T2" fmla="*/ 1 w 3"/>
                  <a:gd name="T3" fmla="*/ 0 h 1009"/>
                  <a:gd name="T4" fmla="*/ 1 w 3"/>
                  <a:gd name="T5" fmla="*/ 0 h 1009"/>
                  <a:gd name="T6" fmla="*/ 0 w 3"/>
                  <a:gd name="T7" fmla="*/ 0 h 1009"/>
                  <a:gd name="T8" fmla="*/ 0 w 3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9"/>
                  <a:gd name="T17" fmla="*/ 3 w 3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9">
                    <a:moveTo>
                      <a:pt x="0" y="5"/>
                    </a:moveTo>
                    <a:lnTo>
                      <a:pt x="3" y="0"/>
                    </a:lnTo>
                    <a:lnTo>
                      <a:pt x="3" y="1005"/>
                    </a:lnTo>
                    <a:lnTo>
                      <a:pt x="0" y="100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0" name="Line 8784">
                <a:extLst>
                  <a:ext uri="{FF2B5EF4-FFF2-40B4-BE49-F238E27FC236}">
                    <a16:creationId xmlns:a16="http://schemas.microsoft.com/office/drawing/2014/main" id="{C2D9B8F5-AE72-3C27-990D-E84EF4A41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0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1" name="Freeform 8785">
                <a:extLst>
                  <a:ext uri="{FF2B5EF4-FFF2-40B4-BE49-F238E27FC236}">
                    <a16:creationId xmlns:a16="http://schemas.microsoft.com/office/drawing/2014/main" id="{F6B1F2C7-D859-6582-57C8-B826B480B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836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2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2" name="Freeform 8786">
                <a:extLst>
                  <a:ext uri="{FF2B5EF4-FFF2-40B4-BE49-F238E27FC236}">
                    <a16:creationId xmlns:a16="http://schemas.microsoft.com/office/drawing/2014/main" id="{446BA689-9878-C74D-B671-677A40FD5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3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3" name="Freeform 8787">
                <a:extLst>
                  <a:ext uri="{FF2B5EF4-FFF2-40B4-BE49-F238E27FC236}">
                    <a16:creationId xmlns:a16="http://schemas.microsoft.com/office/drawing/2014/main" id="{B38317AA-6050-2509-2110-7ED5BADB8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835"/>
                <a:ext cx="1" cy="252"/>
              </a:xfrm>
              <a:custGeom>
                <a:avLst/>
                <a:gdLst>
                  <a:gd name="T0" fmla="*/ 0 w 1"/>
                  <a:gd name="T1" fmla="*/ 0 h 1007"/>
                  <a:gd name="T2" fmla="*/ 1 w 1"/>
                  <a:gd name="T3" fmla="*/ 0 h 1007"/>
                  <a:gd name="T4" fmla="*/ 1 w 1"/>
                  <a:gd name="T5" fmla="*/ 0 h 1007"/>
                  <a:gd name="T6" fmla="*/ 0 w 1"/>
                  <a:gd name="T7" fmla="*/ 0 h 1007"/>
                  <a:gd name="T8" fmla="*/ 0 w 1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7"/>
                  <a:gd name="T17" fmla="*/ 1 w 1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7">
                    <a:moveTo>
                      <a:pt x="0" y="2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4" name="Line 8788">
                <a:extLst>
                  <a:ext uri="{FF2B5EF4-FFF2-40B4-BE49-F238E27FC236}">
                    <a16:creationId xmlns:a16="http://schemas.microsoft.com/office/drawing/2014/main" id="{4C3FC583-C3B6-E063-04C7-6D0CE35D99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2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5" name="Freeform 8789">
                <a:extLst>
                  <a:ext uri="{FF2B5EF4-FFF2-40B4-BE49-F238E27FC236}">
                    <a16:creationId xmlns:a16="http://schemas.microsoft.com/office/drawing/2014/main" id="{E51A2785-80AD-FCD2-913F-43707530F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834"/>
                <a:ext cx="1" cy="252"/>
              </a:xfrm>
              <a:custGeom>
                <a:avLst/>
                <a:gdLst>
                  <a:gd name="T0" fmla="*/ 0 w 2"/>
                  <a:gd name="T1" fmla="*/ 0 h 1008"/>
                  <a:gd name="T2" fmla="*/ 1 w 2"/>
                  <a:gd name="T3" fmla="*/ 0 h 1008"/>
                  <a:gd name="T4" fmla="*/ 1 w 2"/>
                  <a:gd name="T5" fmla="*/ 0 h 1008"/>
                  <a:gd name="T6" fmla="*/ 0 w 2"/>
                  <a:gd name="T7" fmla="*/ 0 h 1008"/>
                  <a:gd name="T8" fmla="*/ 0 w 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8"/>
                  <a:gd name="T17" fmla="*/ 2 w 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8">
                    <a:moveTo>
                      <a:pt x="0" y="3"/>
                    </a:moveTo>
                    <a:lnTo>
                      <a:pt x="2" y="0"/>
                    </a:lnTo>
                    <a:lnTo>
                      <a:pt x="2" y="1004"/>
                    </a:lnTo>
                    <a:lnTo>
                      <a:pt x="0" y="100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6" name="Line 8790">
                <a:extLst>
                  <a:ext uri="{FF2B5EF4-FFF2-40B4-BE49-F238E27FC236}">
                    <a16:creationId xmlns:a16="http://schemas.microsoft.com/office/drawing/2014/main" id="{329384F3-9BE8-A3CD-B771-77CFE9104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2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7" name="Freeform 8791">
                <a:extLst>
                  <a:ext uri="{FF2B5EF4-FFF2-40B4-BE49-F238E27FC236}">
                    <a16:creationId xmlns:a16="http://schemas.microsoft.com/office/drawing/2014/main" id="{02C0D382-113A-EE7F-86BB-584B3F1B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4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8" name="Line 8792">
                <a:extLst>
                  <a:ext uri="{FF2B5EF4-FFF2-40B4-BE49-F238E27FC236}">
                    <a16:creationId xmlns:a16="http://schemas.microsoft.com/office/drawing/2014/main" id="{6C8E6970-7DA2-7934-11E8-9AC631B01B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3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39" name="Freeform 8793">
                <a:extLst>
                  <a:ext uri="{FF2B5EF4-FFF2-40B4-BE49-F238E27FC236}">
                    <a16:creationId xmlns:a16="http://schemas.microsoft.com/office/drawing/2014/main" id="{8DD3A374-9E78-22AB-DE9B-3C50ECFE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25"/>
                <a:ext cx="70" cy="16"/>
              </a:xfrm>
              <a:custGeom>
                <a:avLst/>
                <a:gdLst>
                  <a:gd name="T0" fmla="*/ 1 w 140"/>
                  <a:gd name="T1" fmla="*/ 0 h 67"/>
                  <a:gd name="T2" fmla="*/ 1 w 140"/>
                  <a:gd name="T3" fmla="*/ 0 h 67"/>
                  <a:gd name="T4" fmla="*/ 1 w 140"/>
                  <a:gd name="T5" fmla="*/ 0 h 67"/>
                  <a:gd name="T6" fmla="*/ 1 w 140"/>
                  <a:gd name="T7" fmla="*/ 0 h 67"/>
                  <a:gd name="T8" fmla="*/ 1 w 140"/>
                  <a:gd name="T9" fmla="*/ 0 h 67"/>
                  <a:gd name="T10" fmla="*/ 1 w 140"/>
                  <a:gd name="T11" fmla="*/ 0 h 67"/>
                  <a:gd name="T12" fmla="*/ 1 w 140"/>
                  <a:gd name="T13" fmla="*/ 0 h 67"/>
                  <a:gd name="T14" fmla="*/ 1 w 140"/>
                  <a:gd name="T15" fmla="*/ 0 h 67"/>
                  <a:gd name="T16" fmla="*/ 1 w 140"/>
                  <a:gd name="T17" fmla="*/ 0 h 67"/>
                  <a:gd name="T18" fmla="*/ 1 w 140"/>
                  <a:gd name="T19" fmla="*/ 0 h 67"/>
                  <a:gd name="T20" fmla="*/ 1 w 140"/>
                  <a:gd name="T21" fmla="*/ 0 h 67"/>
                  <a:gd name="T22" fmla="*/ 0 w 140"/>
                  <a:gd name="T23" fmla="*/ 0 h 67"/>
                  <a:gd name="T24" fmla="*/ 1 w 140"/>
                  <a:gd name="T25" fmla="*/ 0 h 67"/>
                  <a:gd name="T26" fmla="*/ 1 w 140"/>
                  <a:gd name="T27" fmla="*/ 0 h 67"/>
                  <a:gd name="T28" fmla="*/ 1 w 140"/>
                  <a:gd name="T29" fmla="*/ 0 h 67"/>
                  <a:gd name="T30" fmla="*/ 1 w 140"/>
                  <a:gd name="T31" fmla="*/ 0 h 67"/>
                  <a:gd name="T32" fmla="*/ 1 w 140"/>
                  <a:gd name="T33" fmla="*/ 0 h 67"/>
                  <a:gd name="T34" fmla="*/ 1 w 140"/>
                  <a:gd name="T35" fmla="*/ 0 h 67"/>
                  <a:gd name="T36" fmla="*/ 1 w 140"/>
                  <a:gd name="T37" fmla="*/ 0 h 67"/>
                  <a:gd name="T38" fmla="*/ 1 w 140"/>
                  <a:gd name="T39" fmla="*/ 0 h 67"/>
                  <a:gd name="T40" fmla="*/ 1 w 140"/>
                  <a:gd name="T41" fmla="*/ 0 h 67"/>
                  <a:gd name="T42" fmla="*/ 1 w 140"/>
                  <a:gd name="T43" fmla="*/ 0 h 67"/>
                  <a:gd name="T44" fmla="*/ 1 w 140"/>
                  <a:gd name="T45" fmla="*/ 0 h 67"/>
                  <a:gd name="T46" fmla="*/ 1 w 140"/>
                  <a:gd name="T47" fmla="*/ 0 h 67"/>
                  <a:gd name="T48" fmla="*/ 1 w 140"/>
                  <a:gd name="T49" fmla="*/ 0 h 67"/>
                  <a:gd name="T50" fmla="*/ 1 w 140"/>
                  <a:gd name="T51" fmla="*/ 0 h 67"/>
                  <a:gd name="T52" fmla="*/ 1 w 140"/>
                  <a:gd name="T53" fmla="*/ 0 h 67"/>
                  <a:gd name="T54" fmla="*/ 1 w 140"/>
                  <a:gd name="T55" fmla="*/ 0 h 67"/>
                  <a:gd name="T56" fmla="*/ 1 w 140"/>
                  <a:gd name="T57" fmla="*/ 0 h 67"/>
                  <a:gd name="T58" fmla="*/ 1 w 140"/>
                  <a:gd name="T59" fmla="*/ 0 h 67"/>
                  <a:gd name="T60" fmla="*/ 1 w 140"/>
                  <a:gd name="T61" fmla="*/ 0 h 67"/>
                  <a:gd name="T62" fmla="*/ 1 w 140"/>
                  <a:gd name="T63" fmla="*/ 0 h 67"/>
                  <a:gd name="T64" fmla="*/ 1 w 140"/>
                  <a:gd name="T65" fmla="*/ 0 h 67"/>
                  <a:gd name="T66" fmla="*/ 1 w 140"/>
                  <a:gd name="T67" fmla="*/ 0 h 67"/>
                  <a:gd name="T68" fmla="*/ 1 w 140"/>
                  <a:gd name="T69" fmla="*/ 0 h 67"/>
                  <a:gd name="T70" fmla="*/ 1 w 140"/>
                  <a:gd name="T71" fmla="*/ 0 h 67"/>
                  <a:gd name="T72" fmla="*/ 1 w 140"/>
                  <a:gd name="T73" fmla="*/ 0 h 67"/>
                  <a:gd name="T74" fmla="*/ 1 w 140"/>
                  <a:gd name="T75" fmla="*/ 0 h 67"/>
                  <a:gd name="T76" fmla="*/ 1 w 140"/>
                  <a:gd name="T77" fmla="*/ 0 h 67"/>
                  <a:gd name="T78" fmla="*/ 1 w 140"/>
                  <a:gd name="T79" fmla="*/ 0 h 67"/>
                  <a:gd name="T80" fmla="*/ 1 w 140"/>
                  <a:gd name="T81" fmla="*/ 0 h 67"/>
                  <a:gd name="T82" fmla="*/ 1 w 140"/>
                  <a:gd name="T83" fmla="*/ 0 h 67"/>
                  <a:gd name="T84" fmla="*/ 1 w 140"/>
                  <a:gd name="T85" fmla="*/ 0 h 67"/>
                  <a:gd name="T86" fmla="*/ 1 w 140"/>
                  <a:gd name="T87" fmla="*/ 0 h 67"/>
                  <a:gd name="T88" fmla="*/ 1 w 140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"/>
                  <a:gd name="T136" fmla="*/ 0 h 67"/>
                  <a:gd name="T137" fmla="*/ 140 w 140"/>
                  <a:gd name="T138" fmla="*/ 67 h 6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" h="67">
                    <a:moveTo>
                      <a:pt x="70" y="0"/>
                    </a:moveTo>
                    <a:lnTo>
                      <a:pt x="56" y="2"/>
                    </a:lnTo>
                    <a:lnTo>
                      <a:pt x="43" y="4"/>
                    </a:lnTo>
                    <a:lnTo>
                      <a:pt x="31" y="7"/>
                    </a:lnTo>
                    <a:lnTo>
                      <a:pt x="20" y="11"/>
                    </a:lnTo>
                    <a:lnTo>
                      <a:pt x="13" y="15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20" y="57"/>
                    </a:lnTo>
                    <a:lnTo>
                      <a:pt x="31" y="62"/>
                    </a:lnTo>
                    <a:lnTo>
                      <a:pt x="43" y="65"/>
                    </a:lnTo>
                    <a:lnTo>
                      <a:pt x="56" y="67"/>
                    </a:lnTo>
                    <a:lnTo>
                      <a:pt x="70" y="67"/>
                    </a:lnTo>
                    <a:lnTo>
                      <a:pt x="84" y="67"/>
                    </a:lnTo>
                    <a:lnTo>
                      <a:pt x="97" y="65"/>
                    </a:lnTo>
                    <a:lnTo>
                      <a:pt x="109" y="62"/>
                    </a:lnTo>
                    <a:lnTo>
                      <a:pt x="120" y="57"/>
                    </a:lnTo>
                    <a:lnTo>
                      <a:pt x="129" y="53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7" y="43"/>
                    </a:lnTo>
                    <a:lnTo>
                      <a:pt x="138" y="41"/>
                    </a:lnTo>
                    <a:lnTo>
                      <a:pt x="140" y="38"/>
                    </a:lnTo>
                    <a:lnTo>
                      <a:pt x="140" y="34"/>
                    </a:lnTo>
                    <a:lnTo>
                      <a:pt x="140" y="31"/>
                    </a:lnTo>
                    <a:lnTo>
                      <a:pt x="138" y="27"/>
                    </a:lnTo>
                    <a:lnTo>
                      <a:pt x="137" y="24"/>
                    </a:lnTo>
                    <a:lnTo>
                      <a:pt x="134" y="21"/>
                    </a:lnTo>
                    <a:lnTo>
                      <a:pt x="132" y="19"/>
                    </a:lnTo>
                    <a:lnTo>
                      <a:pt x="129" y="15"/>
                    </a:lnTo>
                    <a:lnTo>
                      <a:pt x="120" y="11"/>
                    </a:lnTo>
                    <a:lnTo>
                      <a:pt x="109" y="7"/>
                    </a:lnTo>
                    <a:lnTo>
                      <a:pt x="97" y="4"/>
                    </a:lnTo>
                    <a:lnTo>
                      <a:pt x="84" y="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4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0" name="Line 8794">
                <a:extLst>
                  <a:ext uri="{FF2B5EF4-FFF2-40B4-BE49-F238E27FC236}">
                    <a16:creationId xmlns:a16="http://schemas.microsoft.com/office/drawing/2014/main" id="{346B9D34-34D9-50BC-D072-D6C1817EF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81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1" name="Line 8795">
                <a:extLst>
                  <a:ext uri="{FF2B5EF4-FFF2-40B4-BE49-F238E27FC236}">
                    <a16:creationId xmlns:a16="http://schemas.microsoft.com/office/drawing/2014/main" id="{B01CA875-E1C5-DC2A-3D1C-F8D449B54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75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2" name="Line 8796">
                <a:extLst>
                  <a:ext uri="{FF2B5EF4-FFF2-40B4-BE49-F238E27FC236}">
                    <a16:creationId xmlns:a16="http://schemas.microsoft.com/office/drawing/2014/main" id="{F9A31124-A00B-21B1-175F-72DBC48E8E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9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3" name="Line 8797">
                <a:extLst>
                  <a:ext uri="{FF2B5EF4-FFF2-40B4-BE49-F238E27FC236}">
                    <a16:creationId xmlns:a16="http://schemas.microsoft.com/office/drawing/2014/main" id="{1848E11A-D333-0419-B753-9360D34E7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3" y="826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4" name="Line 8798">
                <a:extLst>
                  <a:ext uri="{FF2B5EF4-FFF2-40B4-BE49-F238E27FC236}">
                    <a16:creationId xmlns:a16="http://schemas.microsoft.com/office/drawing/2014/main" id="{38930D00-EFB7-CAC1-600D-4615D71D9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9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5" name="Line 8799">
                <a:extLst>
                  <a:ext uri="{FF2B5EF4-FFF2-40B4-BE49-F238E27FC236}">
                    <a16:creationId xmlns:a16="http://schemas.microsoft.com/office/drawing/2014/main" id="{D579801A-EC09-CDEE-725C-7F2E4E14E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7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6" name="Line 8800">
                <a:extLst>
                  <a:ext uri="{FF2B5EF4-FFF2-40B4-BE49-F238E27FC236}">
                    <a16:creationId xmlns:a16="http://schemas.microsoft.com/office/drawing/2014/main" id="{39F43C64-63CD-EB85-3B87-5D98A33F9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6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7" name="Line 8801">
                <a:extLst>
                  <a:ext uri="{FF2B5EF4-FFF2-40B4-BE49-F238E27FC236}">
                    <a16:creationId xmlns:a16="http://schemas.microsoft.com/office/drawing/2014/main" id="{D054803F-6DF1-A912-6826-E5BA5580E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5" y="830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8" name="Line 8802">
                <a:extLst>
                  <a:ext uri="{FF2B5EF4-FFF2-40B4-BE49-F238E27FC236}">
                    <a16:creationId xmlns:a16="http://schemas.microsoft.com/office/drawing/2014/main" id="{523912FE-6A3F-1C67-A316-B593C54FD5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3" y="831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49" name="Line 8803">
                <a:extLst>
                  <a:ext uri="{FF2B5EF4-FFF2-40B4-BE49-F238E27FC236}">
                    <a16:creationId xmlns:a16="http://schemas.microsoft.com/office/drawing/2014/main" id="{B400D9BD-3BE6-F728-6409-22DB6F96F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0" name="Line 8804">
                <a:extLst>
                  <a:ext uri="{FF2B5EF4-FFF2-40B4-BE49-F238E27FC236}">
                    <a16:creationId xmlns:a16="http://schemas.microsoft.com/office/drawing/2014/main" id="{73052B5E-660F-FC79-546B-B8BA2855A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3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1" name="Line 8805">
                <a:extLst>
                  <a:ext uri="{FF2B5EF4-FFF2-40B4-BE49-F238E27FC236}">
                    <a16:creationId xmlns:a16="http://schemas.microsoft.com/office/drawing/2014/main" id="{FF204FD0-BD01-778F-587F-C0CDCC4BF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2" name="Line 8806">
                <a:extLst>
                  <a:ext uri="{FF2B5EF4-FFF2-40B4-BE49-F238E27FC236}">
                    <a16:creationId xmlns:a16="http://schemas.microsoft.com/office/drawing/2014/main" id="{E15417E9-8B15-71D9-060B-35700CD77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3" name="Line 8807">
                <a:extLst>
                  <a:ext uri="{FF2B5EF4-FFF2-40B4-BE49-F238E27FC236}">
                    <a16:creationId xmlns:a16="http://schemas.microsoft.com/office/drawing/2014/main" id="{0E128A42-AF28-F4C2-5A48-9C0BD70D78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5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4" name="Line 8808">
                <a:extLst>
                  <a:ext uri="{FF2B5EF4-FFF2-40B4-BE49-F238E27FC236}">
                    <a16:creationId xmlns:a16="http://schemas.microsoft.com/office/drawing/2014/main" id="{BBFDA1D0-C95F-232B-60EB-FE1F38F4BB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5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5" name="Line 8809">
                <a:extLst>
                  <a:ext uri="{FF2B5EF4-FFF2-40B4-BE49-F238E27FC236}">
                    <a16:creationId xmlns:a16="http://schemas.microsoft.com/office/drawing/2014/main" id="{901FF2B6-F1A8-23E0-DC72-B90444FF5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6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6" name="Line 8810">
                <a:extLst>
                  <a:ext uri="{FF2B5EF4-FFF2-40B4-BE49-F238E27FC236}">
                    <a16:creationId xmlns:a16="http://schemas.microsoft.com/office/drawing/2014/main" id="{27B2F482-45E3-4323-F814-108659099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7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7" name="Line 8811">
                <a:extLst>
                  <a:ext uri="{FF2B5EF4-FFF2-40B4-BE49-F238E27FC236}">
                    <a16:creationId xmlns:a16="http://schemas.microsoft.com/office/drawing/2014/main" id="{E104F453-15A1-C292-CEC0-5A22195E9C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8" name="Line 8812">
                <a:extLst>
                  <a:ext uri="{FF2B5EF4-FFF2-40B4-BE49-F238E27FC236}">
                    <a16:creationId xmlns:a16="http://schemas.microsoft.com/office/drawing/2014/main" id="{6DED9F02-2ADC-1362-34E5-E555571CC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3" y="839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59" name="Line 8813">
                <a:extLst>
                  <a:ext uri="{FF2B5EF4-FFF2-40B4-BE49-F238E27FC236}">
                    <a16:creationId xmlns:a16="http://schemas.microsoft.com/office/drawing/2014/main" id="{EB288B18-BD12-95EA-83F2-E166439F4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9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C4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0" name="Line 8814">
                <a:extLst>
                  <a:ext uri="{FF2B5EF4-FFF2-40B4-BE49-F238E27FC236}">
                    <a16:creationId xmlns:a16="http://schemas.microsoft.com/office/drawing/2014/main" id="{1298A499-0E5D-B1D2-7CCF-23B99EC35E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" y="841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1" name="Line 8815">
                <a:extLst>
                  <a:ext uri="{FF2B5EF4-FFF2-40B4-BE49-F238E27FC236}">
                    <a16:creationId xmlns:a16="http://schemas.microsoft.com/office/drawing/2014/main" id="{7D3DC5A5-C191-B6B6-3E6B-7FCBB53D8A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1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2" name="Line 8816">
                <a:extLst>
                  <a:ext uri="{FF2B5EF4-FFF2-40B4-BE49-F238E27FC236}">
                    <a16:creationId xmlns:a16="http://schemas.microsoft.com/office/drawing/2014/main" id="{A7EA0F36-74D7-CEF1-6498-B2152167A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8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3" name="Line 8817">
                <a:extLst>
                  <a:ext uri="{FF2B5EF4-FFF2-40B4-BE49-F238E27FC236}">
                    <a16:creationId xmlns:a16="http://schemas.microsoft.com/office/drawing/2014/main" id="{DA43EEC6-17C0-8CEA-A4E8-B8941E1A3F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841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4" name="Line 8818">
                <a:extLst>
                  <a:ext uri="{FF2B5EF4-FFF2-40B4-BE49-F238E27FC236}">
                    <a16:creationId xmlns:a16="http://schemas.microsoft.com/office/drawing/2014/main" id="{F32FFC16-234D-B9DB-1834-2712517B3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2" y="840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5" name="Line 8819">
                <a:extLst>
                  <a:ext uri="{FF2B5EF4-FFF2-40B4-BE49-F238E27FC236}">
                    <a16:creationId xmlns:a16="http://schemas.microsoft.com/office/drawing/2014/main" id="{3610D489-F187-7440-9229-015EF7930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8" y="839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6" name="Line 8820">
                <a:extLst>
                  <a:ext uri="{FF2B5EF4-FFF2-40B4-BE49-F238E27FC236}">
                    <a16:creationId xmlns:a16="http://schemas.microsoft.com/office/drawing/2014/main" id="{88550A7E-F8B6-6A9E-2602-62BD51B51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3" y="83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7" name="Line 8821">
                <a:extLst>
                  <a:ext uri="{FF2B5EF4-FFF2-40B4-BE49-F238E27FC236}">
                    <a16:creationId xmlns:a16="http://schemas.microsoft.com/office/drawing/2014/main" id="{04AA34E7-561E-DDA3-CA40-ABF9EE34E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837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8" name="Line 8822">
                <a:extLst>
                  <a:ext uri="{FF2B5EF4-FFF2-40B4-BE49-F238E27FC236}">
                    <a16:creationId xmlns:a16="http://schemas.microsoft.com/office/drawing/2014/main" id="{35AB14D4-D9E5-138C-B676-1180021BB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836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69" name="Line 8823">
                <a:extLst>
                  <a:ext uri="{FF2B5EF4-FFF2-40B4-BE49-F238E27FC236}">
                    <a16:creationId xmlns:a16="http://schemas.microsoft.com/office/drawing/2014/main" id="{3C74FADE-BD13-7A35-8F9D-5857F9E49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0" y="835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0" name="Line 8824">
                <a:extLst>
                  <a:ext uri="{FF2B5EF4-FFF2-40B4-BE49-F238E27FC236}">
                    <a16:creationId xmlns:a16="http://schemas.microsoft.com/office/drawing/2014/main" id="{7CD5CA05-D5FE-09D3-2F9F-A0399BEF3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2" y="835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1" name="Line 8825">
                <a:extLst>
                  <a:ext uri="{FF2B5EF4-FFF2-40B4-BE49-F238E27FC236}">
                    <a16:creationId xmlns:a16="http://schemas.microsoft.com/office/drawing/2014/main" id="{D91E27E2-22FC-87EE-B9D4-ED28BBAA1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2" y="834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2" name="Line 8826">
                <a:extLst>
                  <a:ext uri="{FF2B5EF4-FFF2-40B4-BE49-F238E27FC236}">
                    <a16:creationId xmlns:a16="http://schemas.microsoft.com/office/drawing/2014/main" id="{FA47BC0B-17C2-4F56-2E0A-F03AF2937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3" y="833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3" name="Line 8827">
                <a:extLst>
                  <a:ext uri="{FF2B5EF4-FFF2-40B4-BE49-F238E27FC236}">
                    <a16:creationId xmlns:a16="http://schemas.microsoft.com/office/drawing/2014/main" id="{AE42A5A4-F74A-650A-2C9C-CC6E845BF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3" y="832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4" name="Line 8828">
                <a:extLst>
                  <a:ext uri="{FF2B5EF4-FFF2-40B4-BE49-F238E27FC236}">
                    <a16:creationId xmlns:a16="http://schemas.microsoft.com/office/drawing/2014/main" id="{894D883B-70C0-7C18-2100-DAC588420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5" name="Line 8829">
                <a:extLst>
                  <a:ext uri="{FF2B5EF4-FFF2-40B4-BE49-F238E27FC236}">
                    <a16:creationId xmlns:a16="http://schemas.microsoft.com/office/drawing/2014/main" id="{09305CB0-FA79-0B34-73DD-E5F81CC59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2" y="831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6" name="Line 8830">
                <a:extLst>
                  <a:ext uri="{FF2B5EF4-FFF2-40B4-BE49-F238E27FC236}">
                    <a16:creationId xmlns:a16="http://schemas.microsoft.com/office/drawing/2014/main" id="{3D4C0E8A-7D84-E79F-BD5E-8A2398411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20" y="830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7" name="Line 8831">
                <a:extLst>
                  <a:ext uri="{FF2B5EF4-FFF2-40B4-BE49-F238E27FC236}">
                    <a16:creationId xmlns:a16="http://schemas.microsoft.com/office/drawing/2014/main" id="{DC0580BB-199C-AA3B-6822-6AA611F7B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829"/>
                <a:ext cx="1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8" name="Line 8832">
                <a:extLst>
                  <a:ext uri="{FF2B5EF4-FFF2-40B4-BE49-F238E27FC236}">
                    <a16:creationId xmlns:a16="http://schemas.microsoft.com/office/drawing/2014/main" id="{F078AA3A-CB7B-98D9-19CB-EA18BECED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828"/>
                <a:ext cx="2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79" name="Line 8833">
                <a:extLst>
                  <a:ext uri="{FF2B5EF4-FFF2-40B4-BE49-F238E27FC236}">
                    <a16:creationId xmlns:a16="http://schemas.microsoft.com/office/drawing/2014/main" id="{15EC73BE-B48B-1D00-90CB-5FBE3C70D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3" y="82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0" name="Line 8834">
                <a:extLst>
                  <a:ext uri="{FF2B5EF4-FFF2-40B4-BE49-F238E27FC236}">
                    <a16:creationId xmlns:a16="http://schemas.microsoft.com/office/drawing/2014/main" id="{226EFC81-E420-EB5E-D632-470635FC4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8" y="82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1" name="Line 8835">
                <a:extLst>
                  <a:ext uri="{FF2B5EF4-FFF2-40B4-BE49-F238E27FC236}">
                    <a16:creationId xmlns:a16="http://schemas.microsoft.com/office/drawing/2014/main" id="{5FEDD455-210E-63F0-05A6-76682561C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2" y="825"/>
                <a:ext cx="6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2" name="Line 8836">
                <a:extLst>
                  <a:ext uri="{FF2B5EF4-FFF2-40B4-BE49-F238E27FC236}">
                    <a16:creationId xmlns:a16="http://schemas.microsoft.com/office/drawing/2014/main" id="{1D349B27-375F-1DA2-8BC2-FE3140207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3" name="Line 8837">
                <a:extLst>
                  <a:ext uri="{FF2B5EF4-FFF2-40B4-BE49-F238E27FC236}">
                    <a16:creationId xmlns:a16="http://schemas.microsoft.com/office/drawing/2014/main" id="{4069E221-980D-805D-F42B-ECDF6F069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8" y="825"/>
                <a:ext cx="7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4" name="Freeform 8838">
                <a:extLst>
                  <a:ext uri="{FF2B5EF4-FFF2-40B4-BE49-F238E27FC236}">
                    <a16:creationId xmlns:a16="http://schemas.microsoft.com/office/drawing/2014/main" id="{A15AC5A9-E897-515E-AA5D-62DC7E7B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5" name="Line 8839">
                <a:extLst>
                  <a:ext uri="{FF2B5EF4-FFF2-40B4-BE49-F238E27FC236}">
                    <a16:creationId xmlns:a16="http://schemas.microsoft.com/office/drawing/2014/main" id="{9F60C1E1-54BF-57B2-CFE6-BC33A2AD0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6" name="Freeform 8840">
                <a:extLst>
                  <a:ext uri="{FF2B5EF4-FFF2-40B4-BE49-F238E27FC236}">
                    <a16:creationId xmlns:a16="http://schemas.microsoft.com/office/drawing/2014/main" id="{47E68113-DB1F-82BE-CED7-FEB68DD0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7" name="Line 8841">
                <a:extLst>
                  <a:ext uri="{FF2B5EF4-FFF2-40B4-BE49-F238E27FC236}">
                    <a16:creationId xmlns:a16="http://schemas.microsoft.com/office/drawing/2014/main" id="{BAB2E062-6C75-7877-A2E8-A4050B174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8" name="Freeform 8842">
                <a:extLst>
                  <a:ext uri="{FF2B5EF4-FFF2-40B4-BE49-F238E27FC236}">
                    <a16:creationId xmlns:a16="http://schemas.microsoft.com/office/drawing/2014/main" id="{E9C5D2F5-5C8A-1D31-F030-7A46D365E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89" name="Line 8843">
                <a:extLst>
                  <a:ext uri="{FF2B5EF4-FFF2-40B4-BE49-F238E27FC236}">
                    <a16:creationId xmlns:a16="http://schemas.microsoft.com/office/drawing/2014/main" id="{5BB870AF-305E-B07C-6750-12D2E00AC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60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0" name="Freeform 8844">
                <a:extLst>
                  <a:ext uri="{FF2B5EF4-FFF2-40B4-BE49-F238E27FC236}">
                    <a16:creationId xmlns:a16="http://schemas.microsoft.com/office/drawing/2014/main" id="{86B86716-1A4B-724D-17A7-4B69DFDC7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9" cy="1"/>
              </a:xfrm>
              <a:custGeom>
                <a:avLst/>
                <a:gdLst>
                  <a:gd name="T0" fmla="*/ 0 w 577"/>
                  <a:gd name="T1" fmla="*/ 0 h 3"/>
                  <a:gd name="T2" fmla="*/ 1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1" name="Line 8845">
                <a:extLst>
                  <a:ext uri="{FF2B5EF4-FFF2-40B4-BE49-F238E27FC236}">
                    <a16:creationId xmlns:a16="http://schemas.microsoft.com/office/drawing/2014/main" id="{EBBEAB2F-F5D5-2994-3C55-D71C52137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6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2" name="Freeform 8846">
                <a:extLst>
                  <a:ext uri="{FF2B5EF4-FFF2-40B4-BE49-F238E27FC236}">
                    <a16:creationId xmlns:a16="http://schemas.microsoft.com/office/drawing/2014/main" id="{E69FC418-3FBE-59BC-6D38-8D3F7FDA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7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3" name="Freeform 8847">
                <a:extLst>
                  <a:ext uri="{FF2B5EF4-FFF2-40B4-BE49-F238E27FC236}">
                    <a16:creationId xmlns:a16="http://schemas.microsoft.com/office/drawing/2014/main" id="{BB8E8D0D-DC77-25AE-2337-2CDBBD252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602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0" y="1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4" name="Freeform 8848">
                <a:extLst>
                  <a:ext uri="{FF2B5EF4-FFF2-40B4-BE49-F238E27FC236}">
                    <a16:creationId xmlns:a16="http://schemas.microsoft.com/office/drawing/2014/main" id="{2C741172-77EC-6920-0006-391CDA021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5" name="Line 8849">
                <a:extLst>
                  <a:ext uri="{FF2B5EF4-FFF2-40B4-BE49-F238E27FC236}">
                    <a16:creationId xmlns:a16="http://schemas.microsoft.com/office/drawing/2014/main" id="{31BC03BC-D160-DBE4-25D9-88FC8834D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6" name="Freeform 8850">
                <a:extLst>
                  <a:ext uri="{FF2B5EF4-FFF2-40B4-BE49-F238E27FC236}">
                    <a16:creationId xmlns:a16="http://schemas.microsoft.com/office/drawing/2014/main" id="{F85BF860-E4A9-C710-83D2-CA7DD3EEA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2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7" name="Freeform 8851">
                <a:extLst>
                  <a:ext uri="{FF2B5EF4-FFF2-40B4-BE49-F238E27FC236}">
                    <a16:creationId xmlns:a16="http://schemas.microsoft.com/office/drawing/2014/main" id="{B70731A0-5774-AF87-1165-655F028F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8" name="Freeform 8852">
                <a:extLst>
                  <a:ext uri="{FF2B5EF4-FFF2-40B4-BE49-F238E27FC236}">
                    <a16:creationId xmlns:a16="http://schemas.microsoft.com/office/drawing/2014/main" id="{90C08641-1829-68F0-33C9-3BCF66BB3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601"/>
                <a:ext cx="286" cy="1"/>
              </a:xfrm>
              <a:custGeom>
                <a:avLst/>
                <a:gdLst>
                  <a:gd name="T0" fmla="*/ 0 w 571"/>
                  <a:gd name="T1" fmla="*/ 0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999" name="Freeform 8853">
                <a:extLst>
                  <a:ext uri="{FF2B5EF4-FFF2-40B4-BE49-F238E27FC236}">
                    <a16:creationId xmlns:a16="http://schemas.microsoft.com/office/drawing/2014/main" id="{39542207-8B57-57A6-0B79-4FD75FF1F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0"/>
                <a:ext cx="289" cy="1"/>
              </a:xfrm>
              <a:custGeom>
                <a:avLst/>
                <a:gdLst>
                  <a:gd name="T0" fmla="*/ 0 w 577"/>
                  <a:gd name="T1" fmla="*/ 0 h 4"/>
                  <a:gd name="T2" fmla="*/ 1 w 577"/>
                  <a:gd name="T3" fmla="*/ 0 h 4"/>
                  <a:gd name="T4" fmla="*/ 1 w 577"/>
                  <a:gd name="T5" fmla="*/ 0 h 4"/>
                  <a:gd name="T6" fmla="*/ 1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0" name="Line 8854">
                <a:extLst>
                  <a:ext uri="{FF2B5EF4-FFF2-40B4-BE49-F238E27FC236}">
                    <a16:creationId xmlns:a16="http://schemas.microsoft.com/office/drawing/2014/main" id="{2D2AD890-3792-DD1B-2A06-37D6BAF95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601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1" name="Freeform 8855">
                <a:extLst>
                  <a:ext uri="{FF2B5EF4-FFF2-40B4-BE49-F238E27FC236}">
                    <a16:creationId xmlns:a16="http://schemas.microsoft.com/office/drawing/2014/main" id="{CA50E55F-8B5E-5D59-6BBB-84F9BE72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1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2" name="Freeform 8856">
                <a:extLst>
                  <a:ext uri="{FF2B5EF4-FFF2-40B4-BE49-F238E27FC236}">
                    <a16:creationId xmlns:a16="http://schemas.microsoft.com/office/drawing/2014/main" id="{92B96543-F4E7-F971-3BD7-759A23BF5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3" name="Freeform 8857">
                <a:extLst>
                  <a:ext uri="{FF2B5EF4-FFF2-40B4-BE49-F238E27FC236}">
                    <a16:creationId xmlns:a16="http://schemas.microsoft.com/office/drawing/2014/main" id="{BF8B49FD-0BCB-66F7-71CD-68B53EFAC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7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4" name="Freeform 8858">
                <a:extLst>
                  <a:ext uri="{FF2B5EF4-FFF2-40B4-BE49-F238E27FC236}">
                    <a16:creationId xmlns:a16="http://schemas.microsoft.com/office/drawing/2014/main" id="{2EE9021F-4391-B44D-EC4F-CDFF316EB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5" name="Line 8859">
                <a:extLst>
                  <a:ext uri="{FF2B5EF4-FFF2-40B4-BE49-F238E27FC236}">
                    <a16:creationId xmlns:a16="http://schemas.microsoft.com/office/drawing/2014/main" id="{8A1A5F58-744B-D4D4-93DB-B2D5D7EB6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6" name="Freeform 8860">
                <a:extLst>
                  <a:ext uri="{FF2B5EF4-FFF2-40B4-BE49-F238E27FC236}">
                    <a16:creationId xmlns:a16="http://schemas.microsoft.com/office/drawing/2014/main" id="{55EA41AB-1900-F22D-A082-02B149A5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7" name="Freeform 8861">
                <a:extLst>
                  <a:ext uri="{FF2B5EF4-FFF2-40B4-BE49-F238E27FC236}">
                    <a16:creationId xmlns:a16="http://schemas.microsoft.com/office/drawing/2014/main" id="{FD03B7A6-0D5C-803E-9FE2-1502B2DE7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99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8" name="Freeform 8862">
                <a:extLst>
                  <a:ext uri="{FF2B5EF4-FFF2-40B4-BE49-F238E27FC236}">
                    <a16:creationId xmlns:a16="http://schemas.microsoft.com/office/drawing/2014/main" id="{E4F12F82-BF3B-7DF6-2E09-F5A858370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09" name="Freeform 8863">
                <a:extLst>
                  <a:ext uri="{FF2B5EF4-FFF2-40B4-BE49-F238E27FC236}">
                    <a16:creationId xmlns:a16="http://schemas.microsoft.com/office/drawing/2014/main" id="{D3C4D052-BF24-3BB9-F523-48292E40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0" name="Line 8864">
                <a:extLst>
                  <a:ext uri="{FF2B5EF4-FFF2-40B4-BE49-F238E27FC236}">
                    <a16:creationId xmlns:a16="http://schemas.microsoft.com/office/drawing/2014/main" id="{581FBFB5-3E5A-015A-4D12-5872A8903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8011" name="Freeform 8865">
                <a:extLst>
                  <a:ext uri="{FF2B5EF4-FFF2-40B4-BE49-F238E27FC236}">
                    <a16:creationId xmlns:a16="http://schemas.microsoft.com/office/drawing/2014/main" id="{B51A2554-E878-C9B9-1E9E-EAE1135AD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3" name="Group 9067">
              <a:extLst>
                <a:ext uri="{FF2B5EF4-FFF2-40B4-BE49-F238E27FC236}">
                  <a16:creationId xmlns:a16="http://schemas.microsoft.com/office/drawing/2014/main" id="{8D37D6B7-AC29-B13F-B022-1FD28AA633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5" y="1107"/>
              <a:ext cx="418" cy="492"/>
              <a:chOff x="3685" y="1107"/>
              <a:chExt cx="418" cy="492"/>
            </a:xfrm>
          </p:grpSpPr>
          <p:sp>
            <p:nvSpPr>
              <p:cNvPr id="67612" name="Freeform 8867">
                <a:extLst>
                  <a:ext uri="{FF2B5EF4-FFF2-40B4-BE49-F238E27FC236}">
                    <a16:creationId xmlns:a16="http://schemas.microsoft.com/office/drawing/2014/main" id="{1CF636EC-EEAA-FDE3-3C3E-F89364889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3" name="Freeform 8868">
                <a:extLst>
                  <a:ext uri="{FF2B5EF4-FFF2-40B4-BE49-F238E27FC236}">
                    <a16:creationId xmlns:a16="http://schemas.microsoft.com/office/drawing/2014/main" id="{D26ADDAE-518F-85CC-B514-9C0166F96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598"/>
                <a:ext cx="285" cy="1"/>
              </a:xfrm>
              <a:custGeom>
                <a:avLst/>
                <a:gdLst>
                  <a:gd name="T0" fmla="*/ 0 w 569"/>
                  <a:gd name="T1" fmla="*/ 1 h 1"/>
                  <a:gd name="T2" fmla="*/ 1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0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0" y="1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4" name="Freeform 8869">
                <a:extLst>
                  <a:ext uri="{FF2B5EF4-FFF2-40B4-BE49-F238E27FC236}">
                    <a16:creationId xmlns:a16="http://schemas.microsoft.com/office/drawing/2014/main" id="{67490C61-C6F0-CF86-881C-2DBB22FF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5" name="Freeform 8870">
                <a:extLst>
                  <a:ext uri="{FF2B5EF4-FFF2-40B4-BE49-F238E27FC236}">
                    <a16:creationId xmlns:a16="http://schemas.microsoft.com/office/drawing/2014/main" id="{A608C17A-7840-BB34-6B8B-35CEE534E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6" name="Line 8871">
                <a:extLst>
                  <a:ext uri="{FF2B5EF4-FFF2-40B4-BE49-F238E27FC236}">
                    <a16:creationId xmlns:a16="http://schemas.microsoft.com/office/drawing/2014/main" id="{580978B9-EE08-B6EA-1021-375832794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7" name="Freeform 8872">
                <a:extLst>
                  <a:ext uri="{FF2B5EF4-FFF2-40B4-BE49-F238E27FC236}">
                    <a16:creationId xmlns:a16="http://schemas.microsoft.com/office/drawing/2014/main" id="{C56A1C62-486B-2894-411E-03C5E311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7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8" name="Freeform 8873">
                <a:extLst>
                  <a:ext uri="{FF2B5EF4-FFF2-40B4-BE49-F238E27FC236}">
                    <a16:creationId xmlns:a16="http://schemas.microsoft.com/office/drawing/2014/main" id="{08704080-D2B8-3499-EA37-FAA63716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9" name="Freeform 8874">
                <a:extLst>
                  <a:ext uri="{FF2B5EF4-FFF2-40B4-BE49-F238E27FC236}">
                    <a16:creationId xmlns:a16="http://schemas.microsoft.com/office/drawing/2014/main" id="{81B135B1-B2BE-3A9E-D4E4-2F5A66FCF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0" name="Freeform 8875">
                <a:extLst>
                  <a:ext uri="{FF2B5EF4-FFF2-40B4-BE49-F238E27FC236}">
                    <a16:creationId xmlns:a16="http://schemas.microsoft.com/office/drawing/2014/main" id="{6F6624E1-0915-4960-2578-58531A7CA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5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0" y="5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1" name="Line 8876">
                <a:extLst>
                  <a:ext uri="{FF2B5EF4-FFF2-40B4-BE49-F238E27FC236}">
                    <a16:creationId xmlns:a16="http://schemas.microsoft.com/office/drawing/2014/main" id="{46240205-020D-6EF9-B3D4-67562D3D1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2" name="Freeform 8877">
                <a:extLst>
                  <a:ext uri="{FF2B5EF4-FFF2-40B4-BE49-F238E27FC236}">
                    <a16:creationId xmlns:a16="http://schemas.microsoft.com/office/drawing/2014/main" id="{934A21E6-87C3-30CA-84BB-1DF49DA61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3" name="Freeform 8878">
                <a:extLst>
                  <a:ext uri="{FF2B5EF4-FFF2-40B4-BE49-F238E27FC236}">
                    <a16:creationId xmlns:a16="http://schemas.microsoft.com/office/drawing/2014/main" id="{E6A15470-B7A2-D6DC-03AD-AEF6DF909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4" name="Freeform 8879">
                <a:extLst>
                  <a:ext uri="{FF2B5EF4-FFF2-40B4-BE49-F238E27FC236}">
                    <a16:creationId xmlns:a16="http://schemas.microsoft.com/office/drawing/2014/main" id="{C364B423-4104-48E8-F7C7-BF10E0DCA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5" name="Freeform 8880">
                <a:extLst>
                  <a:ext uri="{FF2B5EF4-FFF2-40B4-BE49-F238E27FC236}">
                    <a16:creationId xmlns:a16="http://schemas.microsoft.com/office/drawing/2014/main" id="{20DCE6E2-C244-F695-9AC6-DD158D52E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6" name="Line 8881">
                <a:extLst>
                  <a:ext uri="{FF2B5EF4-FFF2-40B4-BE49-F238E27FC236}">
                    <a16:creationId xmlns:a16="http://schemas.microsoft.com/office/drawing/2014/main" id="{33C7477D-F9C9-C2AF-D40D-6D9D12AD1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7" name="Freeform 8882">
                <a:extLst>
                  <a:ext uri="{FF2B5EF4-FFF2-40B4-BE49-F238E27FC236}">
                    <a16:creationId xmlns:a16="http://schemas.microsoft.com/office/drawing/2014/main" id="{F11CEA0E-C8BD-0B7A-6012-A89BFC486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8" name="Freeform 8883">
                <a:extLst>
                  <a:ext uri="{FF2B5EF4-FFF2-40B4-BE49-F238E27FC236}">
                    <a16:creationId xmlns:a16="http://schemas.microsoft.com/office/drawing/2014/main" id="{5E1AB218-FD75-7CF1-A6BB-187251B3E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29" name="Freeform 8884">
                <a:extLst>
                  <a:ext uri="{FF2B5EF4-FFF2-40B4-BE49-F238E27FC236}">
                    <a16:creationId xmlns:a16="http://schemas.microsoft.com/office/drawing/2014/main" id="{C986AD40-8D4A-33B9-0C9B-5DF414A47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0" name="Line 8885">
                <a:extLst>
                  <a:ext uri="{FF2B5EF4-FFF2-40B4-BE49-F238E27FC236}">
                    <a16:creationId xmlns:a16="http://schemas.microsoft.com/office/drawing/2014/main" id="{83479C82-3014-AB11-6957-61BECFF0A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1" name="Freeform 8886">
                <a:extLst>
                  <a:ext uri="{FF2B5EF4-FFF2-40B4-BE49-F238E27FC236}">
                    <a16:creationId xmlns:a16="http://schemas.microsoft.com/office/drawing/2014/main" id="{9605833E-F22F-5D65-78F5-5EA8CB5C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2" name="Freeform 8887">
                <a:extLst>
                  <a:ext uri="{FF2B5EF4-FFF2-40B4-BE49-F238E27FC236}">
                    <a16:creationId xmlns:a16="http://schemas.microsoft.com/office/drawing/2014/main" id="{32B8F250-BE0F-CDA5-F73C-E5B50E449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9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3" name="Freeform 8888">
                <a:extLst>
                  <a:ext uri="{FF2B5EF4-FFF2-40B4-BE49-F238E27FC236}">
                    <a16:creationId xmlns:a16="http://schemas.microsoft.com/office/drawing/2014/main" id="{BDCD320E-3007-562B-F5B1-591C3079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4" name="Freeform 8889">
                <a:extLst>
                  <a:ext uri="{FF2B5EF4-FFF2-40B4-BE49-F238E27FC236}">
                    <a16:creationId xmlns:a16="http://schemas.microsoft.com/office/drawing/2014/main" id="{42B7D25B-D8BA-2264-872E-C81D19361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5" name="Line 8890">
                <a:extLst>
                  <a:ext uri="{FF2B5EF4-FFF2-40B4-BE49-F238E27FC236}">
                    <a16:creationId xmlns:a16="http://schemas.microsoft.com/office/drawing/2014/main" id="{8C4D559F-2D90-AE9F-1FCA-D4361A17B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6" name="Freeform 8891">
                <a:extLst>
                  <a:ext uri="{FF2B5EF4-FFF2-40B4-BE49-F238E27FC236}">
                    <a16:creationId xmlns:a16="http://schemas.microsoft.com/office/drawing/2014/main" id="{601AB3DF-6E2C-5529-122E-50598C415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7" name="Freeform 8892">
                <a:extLst>
                  <a:ext uri="{FF2B5EF4-FFF2-40B4-BE49-F238E27FC236}">
                    <a16:creationId xmlns:a16="http://schemas.microsoft.com/office/drawing/2014/main" id="{F0192AF5-0DAA-C797-D881-488EAF49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5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8" name="Freeform 8893">
                <a:extLst>
                  <a:ext uri="{FF2B5EF4-FFF2-40B4-BE49-F238E27FC236}">
                    <a16:creationId xmlns:a16="http://schemas.microsoft.com/office/drawing/2014/main" id="{C6EE447B-6D02-DF42-9ABB-D22290BC5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39" name="Freeform 8894">
                <a:extLst>
                  <a:ext uri="{FF2B5EF4-FFF2-40B4-BE49-F238E27FC236}">
                    <a16:creationId xmlns:a16="http://schemas.microsoft.com/office/drawing/2014/main" id="{FF55DA65-6B7E-B221-68F3-53F1A2C33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0" name="Line 8895">
                <a:extLst>
                  <a:ext uri="{FF2B5EF4-FFF2-40B4-BE49-F238E27FC236}">
                    <a16:creationId xmlns:a16="http://schemas.microsoft.com/office/drawing/2014/main" id="{1CDFEBF5-781F-A500-144D-C7F2967EAA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59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1" name="Freeform 8896">
                <a:extLst>
                  <a:ext uri="{FF2B5EF4-FFF2-40B4-BE49-F238E27FC236}">
                    <a16:creationId xmlns:a16="http://schemas.microsoft.com/office/drawing/2014/main" id="{C328FEF0-247D-EB0F-BB9C-3A3C1611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8"/>
                <a:ext cx="287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2" name="Freeform 8897">
                <a:extLst>
                  <a:ext uri="{FF2B5EF4-FFF2-40B4-BE49-F238E27FC236}">
                    <a16:creationId xmlns:a16="http://schemas.microsoft.com/office/drawing/2014/main" id="{5DB13859-6A64-C23A-085E-6CA84425E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3" name="Freeform 8898">
                <a:extLst>
                  <a:ext uri="{FF2B5EF4-FFF2-40B4-BE49-F238E27FC236}">
                    <a16:creationId xmlns:a16="http://schemas.microsoft.com/office/drawing/2014/main" id="{00CD76A6-AAFC-01A6-783C-A820C10DB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4" name="Line 8899">
                <a:extLst>
                  <a:ext uri="{FF2B5EF4-FFF2-40B4-BE49-F238E27FC236}">
                    <a16:creationId xmlns:a16="http://schemas.microsoft.com/office/drawing/2014/main" id="{3885F7E7-1604-DBAB-D46A-A8A14CAA5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5" name="Freeform 8900">
                <a:extLst>
                  <a:ext uri="{FF2B5EF4-FFF2-40B4-BE49-F238E27FC236}">
                    <a16:creationId xmlns:a16="http://schemas.microsoft.com/office/drawing/2014/main" id="{A493ABBE-6DB8-5B4B-292B-511A5C402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7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0" y="4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6" name="Freeform 8901">
                <a:extLst>
                  <a:ext uri="{FF2B5EF4-FFF2-40B4-BE49-F238E27FC236}">
                    <a16:creationId xmlns:a16="http://schemas.microsoft.com/office/drawing/2014/main" id="{8D4A0CA6-9B87-3728-8AB0-E04809038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586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7" name="Freeform 8902">
                <a:extLst>
                  <a:ext uri="{FF2B5EF4-FFF2-40B4-BE49-F238E27FC236}">
                    <a16:creationId xmlns:a16="http://schemas.microsoft.com/office/drawing/2014/main" id="{6201FED0-5CE2-C7B6-5450-CC28C6B2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8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8" name="Freeform 8903">
                <a:extLst>
                  <a:ext uri="{FF2B5EF4-FFF2-40B4-BE49-F238E27FC236}">
                    <a16:creationId xmlns:a16="http://schemas.microsoft.com/office/drawing/2014/main" id="{7E18C6E7-B37A-73AC-E1C8-98FD25E0B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49" name="Line 8904">
                <a:extLst>
                  <a:ext uri="{FF2B5EF4-FFF2-40B4-BE49-F238E27FC236}">
                    <a16:creationId xmlns:a16="http://schemas.microsoft.com/office/drawing/2014/main" id="{6F45CD95-A0B6-3D32-2046-A20C81C67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0" name="Freeform 8905">
                <a:extLst>
                  <a:ext uri="{FF2B5EF4-FFF2-40B4-BE49-F238E27FC236}">
                    <a16:creationId xmlns:a16="http://schemas.microsoft.com/office/drawing/2014/main" id="{11C03CDC-19A1-7C07-3F93-E80F466C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1" name="Freeform 8906">
                <a:extLst>
                  <a:ext uri="{FF2B5EF4-FFF2-40B4-BE49-F238E27FC236}">
                    <a16:creationId xmlns:a16="http://schemas.microsoft.com/office/drawing/2014/main" id="{ACF3D8F4-504E-4B61-C763-73AFFD075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2" name="Freeform 8907">
                <a:extLst>
                  <a:ext uri="{FF2B5EF4-FFF2-40B4-BE49-F238E27FC236}">
                    <a16:creationId xmlns:a16="http://schemas.microsoft.com/office/drawing/2014/main" id="{4E792EF0-C289-AB5C-B4D3-741C7F788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0"/>
                <a:ext cx="287" cy="3"/>
              </a:xfrm>
              <a:custGeom>
                <a:avLst/>
                <a:gdLst>
                  <a:gd name="T0" fmla="*/ 0 w 574"/>
                  <a:gd name="T1" fmla="*/ 0 h 11"/>
                  <a:gd name="T2" fmla="*/ 1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0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0" y="11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3" name="Line 8908">
                <a:extLst>
                  <a:ext uri="{FF2B5EF4-FFF2-40B4-BE49-F238E27FC236}">
                    <a16:creationId xmlns:a16="http://schemas.microsoft.com/office/drawing/2014/main" id="{FE5218C3-5BC3-2792-C013-5E3D2F579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4" name="Freeform 8909">
                <a:extLst>
                  <a:ext uri="{FF2B5EF4-FFF2-40B4-BE49-F238E27FC236}">
                    <a16:creationId xmlns:a16="http://schemas.microsoft.com/office/drawing/2014/main" id="{B5B6B5D2-78C9-F7B5-8501-EE6A0D66C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5" name="Freeform 8910">
                <a:extLst>
                  <a:ext uri="{FF2B5EF4-FFF2-40B4-BE49-F238E27FC236}">
                    <a16:creationId xmlns:a16="http://schemas.microsoft.com/office/drawing/2014/main" id="{1D84F3A0-3074-9925-DD53-D8AE9D460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580"/>
                <a:ext cx="285" cy="1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6" name="Freeform 8911">
                <a:extLst>
                  <a:ext uri="{FF2B5EF4-FFF2-40B4-BE49-F238E27FC236}">
                    <a16:creationId xmlns:a16="http://schemas.microsoft.com/office/drawing/2014/main" id="{7DFF320F-21DB-6B76-5494-F4EE8217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7"/>
                <a:ext cx="287" cy="3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7" name="Line 8912">
                <a:extLst>
                  <a:ext uri="{FF2B5EF4-FFF2-40B4-BE49-F238E27FC236}">
                    <a16:creationId xmlns:a16="http://schemas.microsoft.com/office/drawing/2014/main" id="{ADBEF8A2-9EDE-2A04-682D-AB3099F89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8" name="Freeform 8913">
                <a:extLst>
                  <a:ext uri="{FF2B5EF4-FFF2-40B4-BE49-F238E27FC236}">
                    <a16:creationId xmlns:a16="http://schemas.microsoft.com/office/drawing/2014/main" id="{4B3D384B-EF21-6B75-F181-451E05741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9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59" name="Freeform 8914">
                <a:extLst>
                  <a:ext uri="{FF2B5EF4-FFF2-40B4-BE49-F238E27FC236}">
                    <a16:creationId xmlns:a16="http://schemas.microsoft.com/office/drawing/2014/main" id="{872517FE-8B96-F773-1BD1-61E95490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77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0" name="Freeform 8915">
                <a:extLst>
                  <a:ext uri="{FF2B5EF4-FFF2-40B4-BE49-F238E27FC236}">
                    <a16:creationId xmlns:a16="http://schemas.microsoft.com/office/drawing/2014/main" id="{301D8E1C-B9DB-2D68-0EB2-AE95A156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5"/>
                <a:ext cx="288" cy="2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1" name="Line 8916">
                <a:extLst>
                  <a:ext uri="{FF2B5EF4-FFF2-40B4-BE49-F238E27FC236}">
                    <a16:creationId xmlns:a16="http://schemas.microsoft.com/office/drawing/2014/main" id="{5CAAC4BC-95CB-ED97-7091-1073E4B07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2" name="Freeform 8917">
                <a:extLst>
                  <a:ext uri="{FF2B5EF4-FFF2-40B4-BE49-F238E27FC236}">
                    <a16:creationId xmlns:a16="http://schemas.microsoft.com/office/drawing/2014/main" id="{3B2E5E9E-5663-EF16-98F1-C61B06621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3" name="Freeform 8918">
                <a:extLst>
                  <a:ext uri="{FF2B5EF4-FFF2-40B4-BE49-F238E27FC236}">
                    <a16:creationId xmlns:a16="http://schemas.microsoft.com/office/drawing/2014/main" id="{CD71EBD9-F3F3-95B0-C6E7-13DA94752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575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4" name="Freeform 8919">
                <a:extLst>
                  <a:ext uri="{FF2B5EF4-FFF2-40B4-BE49-F238E27FC236}">
                    <a16:creationId xmlns:a16="http://schemas.microsoft.com/office/drawing/2014/main" id="{2967E209-714F-7C26-C97E-4EFC8E81E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5" name="Line 8920">
                <a:extLst>
                  <a:ext uri="{FF2B5EF4-FFF2-40B4-BE49-F238E27FC236}">
                    <a16:creationId xmlns:a16="http://schemas.microsoft.com/office/drawing/2014/main" id="{F2F4D125-C497-CD3D-6C1E-D4740533C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6" name="Freeform 8921">
                <a:extLst>
                  <a:ext uri="{FF2B5EF4-FFF2-40B4-BE49-F238E27FC236}">
                    <a16:creationId xmlns:a16="http://schemas.microsoft.com/office/drawing/2014/main" id="{8980B05F-B310-8A1B-371D-FBDE8065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3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7" name="Freeform 8922">
                <a:extLst>
                  <a:ext uri="{FF2B5EF4-FFF2-40B4-BE49-F238E27FC236}">
                    <a16:creationId xmlns:a16="http://schemas.microsoft.com/office/drawing/2014/main" id="{452C54FF-7C90-CEFA-0383-2E36C1DB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8" name="Freeform 8923">
                <a:extLst>
                  <a:ext uri="{FF2B5EF4-FFF2-40B4-BE49-F238E27FC236}">
                    <a16:creationId xmlns:a16="http://schemas.microsoft.com/office/drawing/2014/main" id="{D5D697AF-4ADE-67C1-2081-518C0863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69" name="Line 8924">
                <a:extLst>
                  <a:ext uri="{FF2B5EF4-FFF2-40B4-BE49-F238E27FC236}">
                    <a16:creationId xmlns:a16="http://schemas.microsoft.com/office/drawing/2014/main" id="{83DEE85F-2084-60CF-A9FD-E66F0D7F9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0" name="Freeform 8925">
                <a:extLst>
                  <a:ext uri="{FF2B5EF4-FFF2-40B4-BE49-F238E27FC236}">
                    <a16:creationId xmlns:a16="http://schemas.microsoft.com/office/drawing/2014/main" id="{1A2A7111-4C97-DA21-1683-8AC3926C0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70"/>
                <a:ext cx="286" cy="2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1" name="Freeform 8926">
                <a:extLst>
                  <a:ext uri="{FF2B5EF4-FFF2-40B4-BE49-F238E27FC236}">
                    <a16:creationId xmlns:a16="http://schemas.microsoft.com/office/drawing/2014/main" id="{6FC3D11C-4D90-F89C-C7F8-3649166E3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569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2" name="Freeform 8927">
                <a:extLst>
                  <a:ext uri="{FF2B5EF4-FFF2-40B4-BE49-F238E27FC236}">
                    <a16:creationId xmlns:a16="http://schemas.microsoft.com/office/drawing/2014/main" id="{975A0314-1DA6-E4BA-34AF-2910BBF1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3" name="Line 8928">
                <a:extLst>
                  <a:ext uri="{FF2B5EF4-FFF2-40B4-BE49-F238E27FC236}">
                    <a16:creationId xmlns:a16="http://schemas.microsoft.com/office/drawing/2014/main" id="{3EBF7C71-C397-6A8C-96A7-EB376E2DB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4" name="Freeform 8929">
                <a:extLst>
                  <a:ext uri="{FF2B5EF4-FFF2-40B4-BE49-F238E27FC236}">
                    <a16:creationId xmlns:a16="http://schemas.microsoft.com/office/drawing/2014/main" id="{6A535950-90E4-5ED7-78A2-81224776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7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5" name="Freeform 8930">
                <a:extLst>
                  <a:ext uri="{FF2B5EF4-FFF2-40B4-BE49-F238E27FC236}">
                    <a16:creationId xmlns:a16="http://schemas.microsoft.com/office/drawing/2014/main" id="{4D6DFDCF-07D4-8C70-B3D1-8A17533B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6" name="Freeform 8931">
                <a:extLst>
                  <a:ext uri="{FF2B5EF4-FFF2-40B4-BE49-F238E27FC236}">
                    <a16:creationId xmlns:a16="http://schemas.microsoft.com/office/drawing/2014/main" id="{C8D18090-69D5-1579-FA63-8A39C7CA3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7" name="Line 8932">
                <a:extLst>
                  <a:ext uri="{FF2B5EF4-FFF2-40B4-BE49-F238E27FC236}">
                    <a16:creationId xmlns:a16="http://schemas.microsoft.com/office/drawing/2014/main" id="{840FB493-8A74-84EA-4626-84C3D229C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8" name="Freeform 8933">
                <a:extLst>
                  <a:ext uri="{FF2B5EF4-FFF2-40B4-BE49-F238E27FC236}">
                    <a16:creationId xmlns:a16="http://schemas.microsoft.com/office/drawing/2014/main" id="{A65454AF-2422-6735-E1AB-65E8D8428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59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79" name="Line 8934">
                <a:extLst>
                  <a:ext uri="{FF2B5EF4-FFF2-40B4-BE49-F238E27FC236}">
                    <a16:creationId xmlns:a16="http://schemas.microsoft.com/office/drawing/2014/main" id="{025DE36F-308C-E86D-3C5B-51105B0EC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56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0" name="Freeform 8935">
                <a:extLst>
                  <a:ext uri="{FF2B5EF4-FFF2-40B4-BE49-F238E27FC236}">
                    <a16:creationId xmlns:a16="http://schemas.microsoft.com/office/drawing/2014/main" id="{DF356960-ED23-4C6A-7C45-B29D0FC2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60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1" name="Freeform 8936">
                <a:extLst>
                  <a:ext uri="{FF2B5EF4-FFF2-40B4-BE49-F238E27FC236}">
                    <a16:creationId xmlns:a16="http://schemas.microsoft.com/office/drawing/2014/main" id="{DBCF14F1-E2E2-A9B5-4E00-7098C4CD2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2" name="Freeform 8937">
                <a:extLst>
                  <a:ext uri="{FF2B5EF4-FFF2-40B4-BE49-F238E27FC236}">
                    <a16:creationId xmlns:a16="http://schemas.microsoft.com/office/drawing/2014/main" id="{E412AD15-D99E-6E0E-E124-50D7E62E2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2"/>
                <a:ext cx="290" cy="7"/>
              </a:xfrm>
              <a:custGeom>
                <a:avLst/>
                <a:gdLst>
                  <a:gd name="T0" fmla="*/ 0 w 580"/>
                  <a:gd name="T1" fmla="*/ 0 h 29"/>
                  <a:gd name="T2" fmla="*/ 1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0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0" y="0"/>
                    </a:lnTo>
                    <a:lnTo>
                      <a:pt x="567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3" name="Line 8938">
                <a:extLst>
                  <a:ext uri="{FF2B5EF4-FFF2-40B4-BE49-F238E27FC236}">
                    <a16:creationId xmlns:a16="http://schemas.microsoft.com/office/drawing/2014/main" id="{164FBA01-0602-52D8-46DB-643AAE6D2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4" name="Freeform 8939">
                <a:extLst>
                  <a:ext uri="{FF2B5EF4-FFF2-40B4-BE49-F238E27FC236}">
                    <a16:creationId xmlns:a16="http://schemas.microsoft.com/office/drawing/2014/main" id="{552185C2-E480-3241-4A3E-DBB9C4E75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5" name="Freeform 8940">
                <a:extLst>
                  <a:ext uri="{FF2B5EF4-FFF2-40B4-BE49-F238E27FC236}">
                    <a16:creationId xmlns:a16="http://schemas.microsoft.com/office/drawing/2014/main" id="{CDF27216-ED75-406C-27E6-8B8A09236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6" name="Freeform 8941">
                <a:extLst>
                  <a:ext uri="{FF2B5EF4-FFF2-40B4-BE49-F238E27FC236}">
                    <a16:creationId xmlns:a16="http://schemas.microsoft.com/office/drawing/2014/main" id="{4AC95A06-659C-D2FC-0EA4-D0803EE95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4"/>
                <a:ext cx="291" cy="8"/>
              </a:xfrm>
              <a:custGeom>
                <a:avLst/>
                <a:gdLst>
                  <a:gd name="T0" fmla="*/ 0 w 580"/>
                  <a:gd name="T1" fmla="*/ 0 h 31"/>
                  <a:gd name="T2" fmla="*/ 1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0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7" name="Line 8942">
                <a:extLst>
                  <a:ext uri="{FF2B5EF4-FFF2-40B4-BE49-F238E27FC236}">
                    <a16:creationId xmlns:a16="http://schemas.microsoft.com/office/drawing/2014/main" id="{415E7CC7-7751-724E-ECFC-894D73093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8" name="Freeform 8943">
                <a:extLst>
                  <a:ext uri="{FF2B5EF4-FFF2-40B4-BE49-F238E27FC236}">
                    <a16:creationId xmlns:a16="http://schemas.microsoft.com/office/drawing/2014/main" id="{D8BB6BC9-9253-6AD4-CB25-35DFE42D1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9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89" name="Freeform 8944">
                <a:extLst>
                  <a:ext uri="{FF2B5EF4-FFF2-40B4-BE49-F238E27FC236}">
                    <a16:creationId xmlns:a16="http://schemas.microsoft.com/office/drawing/2014/main" id="{E4393916-8112-EAAA-CF2E-73E6A6690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546"/>
                <a:ext cx="285" cy="3"/>
              </a:xfrm>
              <a:custGeom>
                <a:avLst/>
                <a:gdLst>
                  <a:gd name="T0" fmla="*/ 0 w 572"/>
                  <a:gd name="T1" fmla="*/ 0 h 10"/>
                  <a:gd name="T2" fmla="*/ 0 w 572"/>
                  <a:gd name="T3" fmla="*/ 0 h 10"/>
                  <a:gd name="T4" fmla="*/ 0 w 572"/>
                  <a:gd name="T5" fmla="*/ 0 h 10"/>
                  <a:gd name="T6" fmla="*/ 0 w 572"/>
                  <a:gd name="T7" fmla="*/ 0 h 10"/>
                  <a:gd name="T8" fmla="*/ 0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0" y="1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0" name="Freeform 8945">
                <a:extLst>
                  <a:ext uri="{FF2B5EF4-FFF2-40B4-BE49-F238E27FC236}">
                    <a16:creationId xmlns:a16="http://schemas.microsoft.com/office/drawing/2014/main" id="{DC78EA44-7545-F56E-46B7-17FA5BF3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544"/>
                <a:ext cx="287" cy="2"/>
              </a:xfrm>
              <a:custGeom>
                <a:avLst/>
                <a:gdLst>
                  <a:gd name="T0" fmla="*/ 0 w 573"/>
                  <a:gd name="T1" fmla="*/ 0 h 11"/>
                  <a:gd name="T2" fmla="*/ 1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0" y="11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1" name="Freeform 8946">
                <a:extLst>
                  <a:ext uri="{FF2B5EF4-FFF2-40B4-BE49-F238E27FC236}">
                    <a16:creationId xmlns:a16="http://schemas.microsoft.com/office/drawing/2014/main" id="{23799B4A-96BF-1E10-A5E7-2548458C0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36"/>
                <a:ext cx="290" cy="8"/>
              </a:xfrm>
              <a:custGeom>
                <a:avLst/>
                <a:gdLst>
                  <a:gd name="T0" fmla="*/ 0 w 580"/>
                  <a:gd name="T1" fmla="*/ 0 h 32"/>
                  <a:gd name="T2" fmla="*/ 1 w 580"/>
                  <a:gd name="T3" fmla="*/ 0 h 32"/>
                  <a:gd name="T4" fmla="*/ 1 w 580"/>
                  <a:gd name="T5" fmla="*/ 0 h 32"/>
                  <a:gd name="T6" fmla="*/ 1 w 580"/>
                  <a:gd name="T7" fmla="*/ 0 h 32"/>
                  <a:gd name="T8" fmla="*/ 0 w 58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2"/>
                  <a:gd name="T17" fmla="*/ 580 w 58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2" name="Line 8947">
                <a:extLst>
                  <a:ext uri="{FF2B5EF4-FFF2-40B4-BE49-F238E27FC236}">
                    <a16:creationId xmlns:a16="http://schemas.microsoft.com/office/drawing/2014/main" id="{790D4102-ADAA-64D7-8859-EF282A88D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3" name="Freeform 8948">
                <a:extLst>
                  <a:ext uri="{FF2B5EF4-FFF2-40B4-BE49-F238E27FC236}">
                    <a16:creationId xmlns:a16="http://schemas.microsoft.com/office/drawing/2014/main" id="{6452E035-0C98-2F66-F082-1BC76C1A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40"/>
                <a:ext cx="287" cy="4"/>
              </a:xfrm>
              <a:custGeom>
                <a:avLst/>
                <a:gdLst>
                  <a:gd name="T0" fmla="*/ 0 w 573"/>
                  <a:gd name="T1" fmla="*/ 0 h 16"/>
                  <a:gd name="T2" fmla="*/ 1 w 573"/>
                  <a:gd name="T3" fmla="*/ 0 h 16"/>
                  <a:gd name="T4" fmla="*/ 1 w 573"/>
                  <a:gd name="T5" fmla="*/ 0 h 16"/>
                  <a:gd name="T6" fmla="*/ 1 w 573"/>
                  <a:gd name="T7" fmla="*/ 0 h 16"/>
                  <a:gd name="T8" fmla="*/ 0 w 57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6"/>
                  <a:gd name="T17" fmla="*/ 573 w 57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6">
                    <a:moveTo>
                      <a:pt x="0" y="1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4" name="Freeform 8949">
                <a:extLst>
                  <a:ext uri="{FF2B5EF4-FFF2-40B4-BE49-F238E27FC236}">
                    <a16:creationId xmlns:a16="http://schemas.microsoft.com/office/drawing/2014/main" id="{A07449A6-BC4F-ECD9-DE46-4CFC0E1D6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5" name="Freeform 8950">
                <a:extLst>
                  <a:ext uri="{FF2B5EF4-FFF2-40B4-BE49-F238E27FC236}">
                    <a16:creationId xmlns:a16="http://schemas.microsoft.com/office/drawing/2014/main" id="{BF9332C4-4B5B-3C4C-399E-5B8D553E9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0" y="0"/>
                    </a:lnTo>
                    <a:lnTo>
                      <a:pt x="580" y="0"/>
                    </a:lnTo>
                    <a:lnTo>
                      <a:pt x="568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6" name="Line 8951">
                <a:extLst>
                  <a:ext uri="{FF2B5EF4-FFF2-40B4-BE49-F238E27FC236}">
                    <a16:creationId xmlns:a16="http://schemas.microsoft.com/office/drawing/2014/main" id="{9CB5EDFA-4107-6D9E-1F4E-A21CE787A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7" name="Freeform 8952">
                <a:extLst>
                  <a:ext uri="{FF2B5EF4-FFF2-40B4-BE49-F238E27FC236}">
                    <a16:creationId xmlns:a16="http://schemas.microsoft.com/office/drawing/2014/main" id="{D3BFAED5-BD1E-1A24-C801-A8BD8674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31"/>
                <a:ext cx="287" cy="5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8" name="Freeform 8953">
                <a:extLst>
                  <a:ext uri="{FF2B5EF4-FFF2-40B4-BE49-F238E27FC236}">
                    <a16:creationId xmlns:a16="http://schemas.microsoft.com/office/drawing/2014/main" id="{CE114314-608B-3A82-750D-6E677AD4D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27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99" name="Freeform 8954">
                <a:extLst>
                  <a:ext uri="{FF2B5EF4-FFF2-40B4-BE49-F238E27FC236}">
                    <a16:creationId xmlns:a16="http://schemas.microsoft.com/office/drawing/2014/main" id="{5B052649-3C48-019A-931C-DDC3AB1F0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518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0" y="36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7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0" name="Line 8955">
                <a:extLst>
                  <a:ext uri="{FF2B5EF4-FFF2-40B4-BE49-F238E27FC236}">
                    <a16:creationId xmlns:a16="http://schemas.microsoft.com/office/drawing/2014/main" id="{5DC77E31-106E-A7D4-BE8E-B6E7F976E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1" name="Freeform 8956">
                <a:extLst>
                  <a:ext uri="{FF2B5EF4-FFF2-40B4-BE49-F238E27FC236}">
                    <a16:creationId xmlns:a16="http://schemas.microsoft.com/office/drawing/2014/main" id="{04371AD3-149B-941C-3639-723602A9C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2" name="Line 8957">
                <a:extLst>
                  <a:ext uri="{FF2B5EF4-FFF2-40B4-BE49-F238E27FC236}">
                    <a16:creationId xmlns:a16="http://schemas.microsoft.com/office/drawing/2014/main" id="{C4CAFE54-4713-1F32-2000-A31B0E1EE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51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3" name="Freeform 8958">
                <a:extLst>
                  <a:ext uri="{FF2B5EF4-FFF2-40B4-BE49-F238E27FC236}">
                    <a16:creationId xmlns:a16="http://schemas.microsoft.com/office/drawing/2014/main" id="{F2A3233D-62EC-4970-B66F-AE33AB72F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4" name="Freeform 8959">
                <a:extLst>
                  <a:ext uri="{FF2B5EF4-FFF2-40B4-BE49-F238E27FC236}">
                    <a16:creationId xmlns:a16="http://schemas.microsoft.com/office/drawing/2014/main" id="{07558441-AAD7-4EFF-DC9C-2D736117C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509"/>
                <a:ext cx="287" cy="4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5" name="Freeform 8960">
                <a:extLst>
                  <a:ext uri="{FF2B5EF4-FFF2-40B4-BE49-F238E27FC236}">
                    <a16:creationId xmlns:a16="http://schemas.microsoft.com/office/drawing/2014/main" id="{79EA05D7-A670-9769-B91D-B1B8DC6CB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6" name="Line 8961">
                <a:extLst>
                  <a:ext uri="{FF2B5EF4-FFF2-40B4-BE49-F238E27FC236}">
                    <a16:creationId xmlns:a16="http://schemas.microsoft.com/office/drawing/2014/main" id="{9CE0D3F9-00AB-82DA-F4DE-29F8207D3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7" name="Freeform 8962">
                <a:extLst>
                  <a:ext uri="{FF2B5EF4-FFF2-40B4-BE49-F238E27FC236}">
                    <a16:creationId xmlns:a16="http://schemas.microsoft.com/office/drawing/2014/main" id="{DF33D712-4623-AE18-A442-C69A688B0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8" name="Line 8963">
                <a:extLst>
                  <a:ext uri="{FF2B5EF4-FFF2-40B4-BE49-F238E27FC236}">
                    <a16:creationId xmlns:a16="http://schemas.microsoft.com/office/drawing/2014/main" id="{1B4E30E0-0199-405E-BFCD-09E9CC173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9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09" name="Freeform 8964">
                <a:extLst>
                  <a:ext uri="{FF2B5EF4-FFF2-40B4-BE49-F238E27FC236}">
                    <a16:creationId xmlns:a16="http://schemas.microsoft.com/office/drawing/2014/main" id="{66A263BD-7BD5-5AF2-499F-6E0F84569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0" name="Line 8965">
                <a:extLst>
                  <a:ext uri="{FF2B5EF4-FFF2-40B4-BE49-F238E27FC236}">
                    <a16:creationId xmlns:a16="http://schemas.microsoft.com/office/drawing/2014/main" id="{56C9C981-2ACC-4909-E580-3DED9359F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1" name="Freeform 8966">
                <a:extLst>
                  <a:ext uri="{FF2B5EF4-FFF2-40B4-BE49-F238E27FC236}">
                    <a16:creationId xmlns:a16="http://schemas.microsoft.com/office/drawing/2014/main" id="{D7B0310C-62FB-974B-DE9D-6AF327A8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2" name="Freeform 8967">
                <a:extLst>
                  <a:ext uri="{FF2B5EF4-FFF2-40B4-BE49-F238E27FC236}">
                    <a16:creationId xmlns:a16="http://schemas.microsoft.com/office/drawing/2014/main" id="{087E69D8-9F99-2F83-8178-FF4A70A95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478"/>
                <a:ext cx="287" cy="5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3" name="Freeform 8968">
                <a:extLst>
                  <a:ext uri="{FF2B5EF4-FFF2-40B4-BE49-F238E27FC236}">
                    <a16:creationId xmlns:a16="http://schemas.microsoft.com/office/drawing/2014/main" id="{7C1D5007-69F8-3AD7-1CAD-1ECD7903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4" name="Line 8969">
                <a:extLst>
                  <a:ext uri="{FF2B5EF4-FFF2-40B4-BE49-F238E27FC236}">
                    <a16:creationId xmlns:a16="http://schemas.microsoft.com/office/drawing/2014/main" id="{83745ADC-70AC-D0DB-A91E-50BC996C77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5" name="Freeform 8970">
                <a:extLst>
                  <a:ext uri="{FF2B5EF4-FFF2-40B4-BE49-F238E27FC236}">
                    <a16:creationId xmlns:a16="http://schemas.microsoft.com/office/drawing/2014/main" id="{0E92D233-6F8B-AF1F-9EDB-EAB51A200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6" name="Line 8971">
                <a:extLst>
                  <a:ext uri="{FF2B5EF4-FFF2-40B4-BE49-F238E27FC236}">
                    <a16:creationId xmlns:a16="http://schemas.microsoft.com/office/drawing/2014/main" id="{3991C166-F6FA-8B9A-5666-76C46654A7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7" name="Freeform 8972">
                <a:extLst>
                  <a:ext uri="{FF2B5EF4-FFF2-40B4-BE49-F238E27FC236}">
                    <a16:creationId xmlns:a16="http://schemas.microsoft.com/office/drawing/2014/main" id="{A06E7D4D-C3BA-9AB6-E8E6-8A4DCDCFE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8" name="Line 8973">
                <a:extLst>
                  <a:ext uri="{FF2B5EF4-FFF2-40B4-BE49-F238E27FC236}">
                    <a16:creationId xmlns:a16="http://schemas.microsoft.com/office/drawing/2014/main" id="{2FC78DF1-903A-37CD-BEB6-B6653881D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19" name="Freeform 8974">
                <a:extLst>
                  <a:ext uri="{FF2B5EF4-FFF2-40B4-BE49-F238E27FC236}">
                    <a16:creationId xmlns:a16="http://schemas.microsoft.com/office/drawing/2014/main" id="{F37736AC-87DF-A219-F2B1-E975B6021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0" name="Line 8975">
                <a:extLst>
                  <a:ext uri="{FF2B5EF4-FFF2-40B4-BE49-F238E27FC236}">
                    <a16:creationId xmlns:a16="http://schemas.microsoft.com/office/drawing/2014/main" id="{059ACADF-DBD0-848F-58E1-F38B1DC5A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1" name="Freeform 8976">
                <a:extLst>
                  <a:ext uri="{FF2B5EF4-FFF2-40B4-BE49-F238E27FC236}">
                    <a16:creationId xmlns:a16="http://schemas.microsoft.com/office/drawing/2014/main" id="{9DEA91A2-61F3-777A-44AB-D6FF8DD0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2" name="Line 8977">
                <a:extLst>
                  <a:ext uri="{FF2B5EF4-FFF2-40B4-BE49-F238E27FC236}">
                    <a16:creationId xmlns:a16="http://schemas.microsoft.com/office/drawing/2014/main" id="{922CE2AF-D37E-4D0B-69B9-E5AE8E075F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3" name="Freeform 8978">
                <a:extLst>
                  <a:ext uri="{FF2B5EF4-FFF2-40B4-BE49-F238E27FC236}">
                    <a16:creationId xmlns:a16="http://schemas.microsoft.com/office/drawing/2014/main" id="{322E8630-97CF-4855-BB35-F37935FA7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4" name="Line 8979">
                <a:extLst>
                  <a:ext uri="{FF2B5EF4-FFF2-40B4-BE49-F238E27FC236}">
                    <a16:creationId xmlns:a16="http://schemas.microsoft.com/office/drawing/2014/main" id="{0D62B166-F8BC-4C02-A165-84B665371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5" name="Freeform 8980">
                <a:extLst>
                  <a:ext uri="{FF2B5EF4-FFF2-40B4-BE49-F238E27FC236}">
                    <a16:creationId xmlns:a16="http://schemas.microsoft.com/office/drawing/2014/main" id="{EFFBCB23-F5DB-6A01-BF34-D148429BD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6" name="Line 8981">
                <a:extLst>
                  <a:ext uri="{FF2B5EF4-FFF2-40B4-BE49-F238E27FC236}">
                    <a16:creationId xmlns:a16="http://schemas.microsoft.com/office/drawing/2014/main" id="{36790009-060A-1F7C-5BC3-A08B8C8EB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7" name="Freeform 8982">
                <a:extLst>
                  <a:ext uri="{FF2B5EF4-FFF2-40B4-BE49-F238E27FC236}">
                    <a16:creationId xmlns:a16="http://schemas.microsoft.com/office/drawing/2014/main" id="{B7753ED8-4695-F66B-9293-CA8C3A15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383"/>
                <a:ext cx="285" cy="13"/>
              </a:xfrm>
              <a:custGeom>
                <a:avLst/>
                <a:gdLst>
                  <a:gd name="T0" fmla="*/ 0 w 572"/>
                  <a:gd name="T1" fmla="*/ 0 h 52"/>
                  <a:gd name="T2" fmla="*/ 0 w 572"/>
                  <a:gd name="T3" fmla="*/ 0 h 52"/>
                  <a:gd name="T4" fmla="*/ 0 w 572"/>
                  <a:gd name="T5" fmla="*/ 0 h 52"/>
                  <a:gd name="T6" fmla="*/ 0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8" name="Line 8983">
                <a:extLst>
                  <a:ext uri="{FF2B5EF4-FFF2-40B4-BE49-F238E27FC236}">
                    <a16:creationId xmlns:a16="http://schemas.microsoft.com/office/drawing/2014/main" id="{BF529D56-B6F7-3639-5B6A-8156766FF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29" name="Freeform 8984">
                <a:extLst>
                  <a:ext uri="{FF2B5EF4-FFF2-40B4-BE49-F238E27FC236}">
                    <a16:creationId xmlns:a16="http://schemas.microsoft.com/office/drawing/2014/main" id="{6F6692E5-9CEF-C618-1C81-F3177AC7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70"/>
                <a:ext cx="286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0" name="Line 8985">
                <a:extLst>
                  <a:ext uri="{FF2B5EF4-FFF2-40B4-BE49-F238E27FC236}">
                    <a16:creationId xmlns:a16="http://schemas.microsoft.com/office/drawing/2014/main" id="{FFD4B059-FB6F-0CFC-EC45-E8D30C9E1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1" name="Freeform 8986">
                <a:extLst>
                  <a:ext uri="{FF2B5EF4-FFF2-40B4-BE49-F238E27FC236}">
                    <a16:creationId xmlns:a16="http://schemas.microsoft.com/office/drawing/2014/main" id="{073D0A49-D691-D2A3-749B-6071C61C1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2" name="Line 8987">
                <a:extLst>
                  <a:ext uri="{FF2B5EF4-FFF2-40B4-BE49-F238E27FC236}">
                    <a16:creationId xmlns:a16="http://schemas.microsoft.com/office/drawing/2014/main" id="{6FE56AE9-45FE-05C7-0CDD-78F1C59AD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3" name="Freeform 8988">
                <a:extLst>
                  <a:ext uri="{FF2B5EF4-FFF2-40B4-BE49-F238E27FC236}">
                    <a16:creationId xmlns:a16="http://schemas.microsoft.com/office/drawing/2014/main" id="{D01AB0D8-F64D-DDB8-CF41-9C286EB8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44"/>
                <a:ext cx="284" cy="13"/>
              </a:xfrm>
              <a:custGeom>
                <a:avLst/>
                <a:gdLst>
                  <a:gd name="T0" fmla="*/ 0 w 568"/>
                  <a:gd name="T1" fmla="*/ 0 h 53"/>
                  <a:gd name="T2" fmla="*/ 1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1" y="0"/>
                    </a:lnTo>
                    <a:lnTo>
                      <a:pt x="568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4" name="Line 8989">
                <a:extLst>
                  <a:ext uri="{FF2B5EF4-FFF2-40B4-BE49-F238E27FC236}">
                    <a16:creationId xmlns:a16="http://schemas.microsoft.com/office/drawing/2014/main" id="{4D91CF46-7D90-BA44-5BB4-C64A7B9310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5" name="Freeform 8990">
                <a:extLst>
                  <a:ext uri="{FF2B5EF4-FFF2-40B4-BE49-F238E27FC236}">
                    <a16:creationId xmlns:a16="http://schemas.microsoft.com/office/drawing/2014/main" id="{F93F9824-68AF-DCB8-D3D6-F760599A1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30"/>
                <a:ext cx="284" cy="14"/>
              </a:xfrm>
              <a:custGeom>
                <a:avLst/>
                <a:gdLst>
                  <a:gd name="T0" fmla="*/ 1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1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1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8" y="54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6" name="Line 8991">
                <a:extLst>
                  <a:ext uri="{FF2B5EF4-FFF2-40B4-BE49-F238E27FC236}">
                    <a16:creationId xmlns:a16="http://schemas.microsoft.com/office/drawing/2014/main" id="{A73B2D8F-F840-A6A8-5ACE-C72A316320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7" name="Freeform 8992">
                <a:extLst>
                  <a:ext uri="{FF2B5EF4-FFF2-40B4-BE49-F238E27FC236}">
                    <a16:creationId xmlns:a16="http://schemas.microsoft.com/office/drawing/2014/main" id="{F4016287-ED2B-3CBA-CA66-4C2FCBDD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8" name="Line 8993">
                <a:extLst>
                  <a:ext uri="{FF2B5EF4-FFF2-40B4-BE49-F238E27FC236}">
                    <a16:creationId xmlns:a16="http://schemas.microsoft.com/office/drawing/2014/main" id="{39985DA6-CB49-43B0-5166-7CC5562844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39" name="Freeform 8994">
                <a:extLst>
                  <a:ext uri="{FF2B5EF4-FFF2-40B4-BE49-F238E27FC236}">
                    <a16:creationId xmlns:a16="http://schemas.microsoft.com/office/drawing/2014/main" id="{F123E4D5-3DD7-F29B-91C7-AE9D28AC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04"/>
                <a:ext cx="286" cy="13"/>
              </a:xfrm>
              <a:custGeom>
                <a:avLst/>
                <a:gdLst>
                  <a:gd name="T0" fmla="*/ 1 w 570"/>
                  <a:gd name="T1" fmla="*/ 0 h 52"/>
                  <a:gd name="T2" fmla="*/ 0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1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0" name="Line 8995">
                <a:extLst>
                  <a:ext uri="{FF2B5EF4-FFF2-40B4-BE49-F238E27FC236}">
                    <a16:creationId xmlns:a16="http://schemas.microsoft.com/office/drawing/2014/main" id="{DB94561B-346F-CD9E-6D8A-60E11B371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1" name="Freeform 8996">
                <a:extLst>
                  <a:ext uri="{FF2B5EF4-FFF2-40B4-BE49-F238E27FC236}">
                    <a16:creationId xmlns:a16="http://schemas.microsoft.com/office/drawing/2014/main" id="{26DE6DAF-3424-344F-73C3-6F4BD7188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291"/>
                <a:ext cx="285" cy="13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2" name="Line 8997">
                <a:extLst>
                  <a:ext uri="{FF2B5EF4-FFF2-40B4-BE49-F238E27FC236}">
                    <a16:creationId xmlns:a16="http://schemas.microsoft.com/office/drawing/2014/main" id="{5AA243C9-46C4-0C5D-6B74-750CA42F0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3" name="Freeform 8998">
                <a:extLst>
                  <a:ext uri="{FF2B5EF4-FFF2-40B4-BE49-F238E27FC236}">
                    <a16:creationId xmlns:a16="http://schemas.microsoft.com/office/drawing/2014/main" id="{C2E5DC7C-E770-C9D3-50F2-052E1BD68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4" name="Line 8999">
                <a:extLst>
                  <a:ext uri="{FF2B5EF4-FFF2-40B4-BE49-F238E27FC236}">
                    <a16:creationId xmlns:a16="http://schemas.microsoft.com/office/drawing/2014/main" id="{807CFF65-92F1-42E1-6D6E-C01075509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5" name="Freeform 9000">
                <a:extLst>
                  <a:ext uri="{FF2B5EF4-FFF2-40B4-BE49-F238E27FC236}">
                    <a16:creationId xmlns:a16="http://schemas.microsoft.com/office/drawing/2014/main" id="{22AEF188-CE42-0D7A-8819-5E786D5A9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6" name="Line 9001">
                <a:extLst>
                  <a:ext uri="{FF2B5EF4-FFF2-40B4-BE49-F238E27FC236}">
                    <a16:creationId xmlns:a16="http://schemas.microsoft.com/office/drawing/2014/main" id="{8536C5B6-701B-7BAF-A40F-B0C7A7B3E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7" name="Freeform 9002">
                <a:extLst>
                  <a:ext uri="{FF2B5EF4-FFF2-40B4-BE49-F238E27FC236}">
                    <a16:creationId xmlns:a16="http://schemas.microsoft.com/office/drawing/2014/main" id="{E16272EB-235D-D6A8-B878-692B1722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8" name="Line 9003">
                <a:extLst>
                  <a:ext uri="{FF2B5EF4-FFF2-40B4-BE49-F238E27FC236}">
                    <a16:creationId xmlns:a16="http://schemas.microsoft.com/office/drawing/2014/main" id="{7AC742D3-AE15-E901-07DC-55983B254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49" name="Freeform 9004">
                <a:extLst>
                  <a:ext uri="{FF2B5EF4-FFF2-40B4-BE49-F238E27FC236}">
                    <a16:creationId xmlns:a16="http://schemas.microsoft.com/office/drawing/2014/main" id="{82DB6E2F-A7B5-351E-B1B7-3EAD8252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5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0" name="Line 9005">
                <a:extLst>
                  <a:ext uri="{FF2B5EF4-FFF2-40B4-BE49-F238E27FC236}">
                    <a16:creationId xmlns:a16="http://schemas.microsoft.com/office/drawing/2014/main" id="{D3B606E7-5198-E3E1-B6A2-E499CC912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1" name="Freeform 9006">
                <a:extLst>
                  <a:ext uri="{FF2B5EF4-FFF2-40B4-BE49-F238E27FC236}">
                    <a16:creationId xmlns:a16="http://schemas.microsoft.com/office/drawing/2014/main" id="{CC908DA0-C991-7E19-4E0A-E883812D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2" name="Line 9007">
                <a:extLst>
                  <a:ext uri="{FF2B5EF4-FFF2-40B4-BE49-F238E27FC236}">
                    <a16:creationId xmlns:a16="http://schemas.microsoft.com/office/drawing/2014/main" id="{67AD0B80-2654-A333-BCED-4CA63D406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3" name="Freeform 9008">
                <a:extLst>
                  <a:ext uri="{FF2B5EF4-FFF2-40B4-BE49-F238E27FC236}">
                    <a16:creationId xmlns:a16="http://schemas.microsoft.com/office/drawing/2014/main" id="{BB1C4A05-C396-EC9B-ACF9-6498D7DC4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4" name="Line 9009">
                <a:extLst>
                  <a:ext uri="{FF2B5EF4-FFF2-40B4-BE49-F238E27FC236}">
                    <a16:creationId xmlns:a16="http://schemas.microsoft.com/office/drawing/2014/main" id="{50D8A2D8-C2AD-6D9D-BC89-20CEBD6CFD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5" name="Freeform 9010">
                <a:extLst>
                  <a:ext uri="{FF2B5EF4-FFF2-40B4-BE49-F238E27FC236}">
                    <a16:creationId xmlns:a16="http://schemas.microsoft.com/office/drawing/2014/main" id="{D939ACBA-E264-23EB-D0FC-A1B9B624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9" y="4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6" name="Line 9011">
                <a:extLst>
                  <a:ext uri="{FF2B5EF4-FFF2-40B4-BE49-F238E27FC236}">
                    <a16:creationId xmlns:a16="http://schemas.microsoft.com/office/drawing/2014/main" id="{7AB6E9ED-FB53-B201-2F72-04C904B19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7" name="Freeform 9012">
                <a:extLst>
                  <a:ext uri="{FF2B5EF4-FFF2-40B4-BE49-F238E27FC236}">
                    <a16:creationId xmlns:a16="http://schemas.microsoft.com/office/drawing/2014/main" id="{1DD8E40B-0BFF-BBFE-9FF8-C3617B14F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8" name="Line 9013">
                <a:extLst>
                  <a:ext uri="{FF2B5EF4-FFF2-40B4-BE49-F238E27FC236}">
                    <a16:creationId xmlns:a16="http://schemas.microsoft.com/office/drawing/2014/main" id="{96BD27F4-FDBB-3E90-62D6-4CDA52CAA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59" name="Freeform 9014">
                <a:extLst>
                  <a:ext uri="{FF2B5EF4-FFF2-40B4-BE49-F238E27FC236}">
                    <a16:creationId xmlns:a16="http://schemas.microsoft.com/office/drawing/2014/main" id="{A4DCB21F-5311-DE2C-2E22-4CB43BC20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204"/>
                <a:ext cx="287" cy="5"/>
              </a:xfrm>
              <a:custGeom>
                <a:avLst/>
                <a:gdLst>
                  <a:gd name="T0" fmla="*/ 1 w 574"/>
                  <a:gd name="T1" fmla="*/ 0 h 22"/>
                  <a:gd name="T2" fmla="*/ 0 w 574"/>
                  <a:gd name="T3" fmla="*/ 0 h 22"/>
                  <a:gd name="T4" fmla="*/ 1 w 574"/>
                  <a:gd name="T5" fmla="*/ 0 h 22"/>
                  <a:gd name="T6" fmla="*/ 1 w 574"/>
                  <a:gd name="T7" fmla="*/ 0 h 22"/>
                  <a:gd name="T8" fmla="*/ 1 w 57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2"/>
                  <a:gd name="T17" fmla="*/ 574 w 57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2">
                    <a:moveTo>
                      <a:pt x="4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0" name="Freeform 9015">
                <a:extLst>
                  <a:ext uri="{FF2B5EF4-FFF2-40B4-BE49-F238E27FC236}">
                    <a16:creationId xmlns:a16="http://schemas.microsoft.com/office/drawing/2014/main" id="{0AFB4A6D-34E1-9232-1380-5EEC47C9D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1" name="Freeform 9016">
                <a:extLst>
                  <a:ext uri="{FF2B5EF4-FFF2-40B4-BE49-F238E27FC236}">
                    <a16:creationId xmlns:a16="http://schemas.microsoft.com/office/drawing/2014/main" id="{BCB075CB-F64F-1298-E2D8-2ED847B0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2" name="Line 9017">
                <a:extLst>
                  <a:ext uri="{FF2B5EF4-FFF2-40B4-BE49-F238E27FC236}">
                    <a16:creationId xmlns:a16="http://schemas.microsoft.com/office/drawing/2014/main" id="{3C5A580D-2077-3527-B41D-6B45DD7F0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3" name="Freeform 9018">
                <a:extLst>
                  <a:ext uri="{FF2B5EF4-FFF2-40B4-BE49-F238E27FC236}">
                    <a16:creationId xmlns:a16="http://schemas.microsoft.com/office/drawing/2014/main" id="{C6FC4A49-B8EA-98D7-55C9-35D6F2022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4" name="Line 9019">
                <a:extLst>
                  <a:ext uri="{FF2B5EF4-FFF2-40B4-BE49-F238E27FC236}">
                    <a16:creationId xmlns:a16="http://schemas.microsoft.com/office/drawing/2014/main" id="{4CB3F83A-358B-5E00-7421-43DEB0589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1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5" name="Freeform 9020">
                <a:extLst>
                  <a:ext uri="{FF2B5EF4-FFF2-40B4-BE49-F238E27FC236}">
                    <a16:creationId xmlns:a16="http://schemas.microsoft.com/office/drawing/2014/main" id="{78CF1E5E-E780-07AD-62CE-C7408B75F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6" name="Line 9021">
                <a:extLst>
                  <a:ext uri="{FF2B5EF4-FFF2-40B4-BE49-F238E27FC236}">
                    <a16:creationId xmlns:a16="http://schemas.microsoft.com/office/drawing/2014/main" id="{92CF2C90-CD1B-8924-C209-D7303D5A13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7" name="Freeform 9022">
                <a:extLst>
                  <a:ext uri="{FF2B5EF4-FFF2-40B4-BE49-F238E27FC236}">
                    <a16:creationId xmlns:a16="http://schemas.microsoft.com/office/drawing/2014/main" id="{B8773D97-D2B1-F758-D5DF-22B962CAC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174"/>
                <a:ext cx="287" cy="5"/>
              </a:xfrm>
              <a:custGeom>
                <a:avLst/>
                <a:gdLst>
                  <a:gd name="T0" fmla="*/ 1 w 573"/>
                  <a:gd name="T1" fmla="*/ 0 h 19"/>
                  <a:gd name="T2" fmla="*/ 0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1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8" name="Freeform 9023">
                <a:extLst>
                  <a:ext uri="{FF2B5EF4-FFF2-40B4-BE49-F238E27FC236}">
                    <a16:creationId xmlns:a16="http://schemas.microsoft.com/office/drawing/2014/main" id="{39964EFF-5752-BE55-12DE-A668CF65C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69" name="Freeform 9024">
                <a:extLst>
                  <a:ext uri="{FF2B5EF4-FFF2-40B4-BE49-F238E27FC236}">
                    <a16:creationId xmlns:a16="http://schemas.microsoft.com/office/drawing/2014/main" id="{B8DFB581-970F-3ACA-3839-359C8B96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160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12" y="3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80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0" name="Line 9025">
                <a:extLst>
                  <a:ext uri="{FF2B5EF4-FFF2-40B4-BE49-F238E27FC236}">
                    <a16:creationId xmlns:a16="http://schemas.microsoft.com/office/drawing/2014/main" id="{088C71AF-8EB4-7BA2-84EF-CB318E9DB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16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1" name="Freeform 9026">
                <a:extLst>
                  <a:ext uri="{FF2B5EF4-FFF2-40B4-BE49-F238E27FC236}">
                    <a16:creationId xmlns:a16="http://schemas.microsoft.com/office/drawing/2014/main" id="{872A9DF0-0906-03A5-9CD3-310F709F6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0" y="3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4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2" name="Line 9027">
                <a:extLst>
                  <a:ext uri="{FF2B5EF4-FFF2-40B4-BE49-F238E27FC236}">
                    <a16:creationId xmlns:a16="http://schemas.microsoft.com/office/drawing/2014/main" id="{E87020A3-6225-82B4-3E35-7FC97B31D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3" name="Freeform 9028">
                <a:extLst>
                  <a:ext uri="{FF2B5EF4-FFF2-40B4-BE49-F238E27FC236}">
                    <a16:creationId xmlns:a16="http://schemas.microsoft.com/office/drawing/2014/main" id="{BF55DD76-2333-E58B-ACB5-0FC6969F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156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4" name="Freeform 9029">
                <a:extLst>
                  <a:ext uri="{FF2B5EF4-FFF2-40B4-BE49-F238E27FC236}">
                    <a16:creationId xmlns:a16="http://schemas.microsoft.com/office/drawing/2014/main" id="{06C8D4EA-1EAD-9DF5-253F-336CBFCA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5" name="Freeform 9030">
                <a:extLst>
                  <a:ext uri="{FF2B5EF4-FFF2-40B4-BE49-F238E27FC236}">
                    <a16:creationId xmlns:a16="http://schemas.microsoft.com/office/drawing/2014/main" id="{081B9DE7-DDAA-EF26-E38D-55BF358FA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90" cy="8"/>
              </a:xfrm>
              <a:custGeom>
                <a:avLst/>
                <a:gdLst>
                  <a:gd name="T0" fmla="*/ 1 w 580"/>
                  <a:gd name="T1" fmla="*/ 0 h 33"/>
                  <a:gd name="T2" fmla="*/ 0 w 580"/>
                  <a:gd name="T3" fmla="*/ 0 h 33"/>
                  <a:gd name="T4" fmla="*/ 1 w 580"/>
                  <a:gd name="T5" fmla="*/ 0 h 33"/>
                  <a:gd name="T6" fmla="*/ 1 w 580"/>
                  <a:gd name="T7" fmla="*/ 0 h 33"/>
                  <a:gd name="T8" fmla="*/ 1 w 58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3"/>
                  <a:gd name="T17" fmla="*/ 580 w 580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6" name="Line 9031">
                <a:extLst>
                  <a:ext uri="{FF2B5EF4-FFF2-40B4-BE49-F238E27FC236}">
                    <a16:creationId xmlns:a16="http://schemas.microsoft.com/office/drawing/2014/main" id="{EF813219-BB03-4E2F-6D75-115AA2726A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7" name="Freeform 9032">
                <a:extLst>
                  <a:ext uri="{FF2B5EF4-FFF2-40B4-BE49-F238E27FC236}">
                    <a16:creationId xmlns:a16="http://schemas.microsoft.com/office/drawing/2014/main" id="{7BAE3C1E-B722-439B-EF35-1A64663C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7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8" name="Freeform 9033">
                <a:extLst>
                  <a:ext uri="{FF2B5EF4-FFF2-40B4-BE49-F238E27FC236}">
                    <a16:creationId xmlns:a16="http://schemas.microsoft.com/office/drawing/2014/main" id="{87CBCCEC-3E43-A770-A8A0-6B5A9C973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87" cy="3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79" name="Freeform 9034">
                <a:extLst>
                  <a:ext uri="{FF2B5EF4-FFF2-40B4-BE49-F238E27FC236}">
                    <a16:creationId xmlns:a16="http://schemas.microsoft.com/office/drawing/2014/main" id="{71CD00F0-AF5C-E7AE-EDCA-16BDDBB45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91" cy="8"/>
              </a:xfrm>
              <a:custGeom>
                <a:avLst/>
                <a:gdLst>
                  <a:gd name="T0" fmla="*/ 1 w 580"/>
                  <a:gd name="T1" fmla="*/ 0 h 31"/>
                  <a:gd name="T2" fmla="*/ 0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1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0" name="Line 9035">
                <a:extLst>
                  <a:ext uri="{FF2B5EF4-FFF2-40B4-BE49-F238E27FC236}">
                    <a16:creationId xmlns:a16="http://schemas.microsoft.com/office/drawing/2014/main" id="{AD4D8D6C-AA7C-DCAD-776C-62B875454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1" name="Freeform 9036">
                <a:extLst>
                  <a:ext uri="{FF2B5EF4-FFF2-40B4-BE49-F238E27FC236}">
                    <a16:creationId xmlns:a16="http://schemas.microsoft.com/office/drawing/2014/main" id="{5D8D5243-D89A-5F89-3AFC-6AE8DE544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1"/>
                <a:ext cx="287" cy="3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2" name="Freeform 9037">
                <a:extLst>
                  <a:ext uri="{FF2B5EF4-FFF2-40B4-BE49-F238E27FC236}">
                    <a16:creationId xmlns:a16="http://schemas.microsoft.com/office/drawing/2014/main" id="{8EA3F871-0CF7-D13E-317A-855A695CC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138"/>
                <a:ext cx="285" cy="3"/>
              </a:xfrm>
              <a:custGeom>
                <a:avLst/>
                <a:gdLst>
                  <a:gd name="T0" fmla="*/ 0 w 572"/>
                  <a:gd name="T1" fmla="*/ 0 h 11"/>
                  <a:gd name="T2" fmla="*/ 0 w 572"/>
                  <a:gd name="T3" fmla="*/ 0 h 11"/>
                  <a:gd name="T4" fmla="*/ 0 w 572"/>
                  <a:gd name="T5" fmla="*/ 0 h 11"/>
                  <a:gd name="T6" fmla="*/ 0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3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3" name="Freeform 9038">
                <a:extLst>
                  <a:ext uri="{FF2B5EF4-FFF2-40B4-BE49-F238E27FC236}">
                    <a16:creationId xmlns:a16="http://schemas.microsoft.com/office/drawing/2014/main" id="{615F2EBE-8C8B-D1CE-841C-14F2D2700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86" cy="2"/>
              </a:xfrm>
              <a:custGeom>
                <a:avLst/>
                <a:gdLst>
                  <a:gd name="T0" fmla="*/ 1 w 571"/>
                  <a:gd name="T1" fmla="*/ 0 h 10"/>
                  <a:gd name="T2" fmla="*/ 0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1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4" name="Freeform 9039">
                <a:extLst>
                  <a:ext uri="{FF2B5EF4-FFF2-40B4-BE49-F238E27FC236}">
                    <a16:creationId xmlns:a16="http://schemas.microsoft.com/office/drawing/2014/main" id="{80C0686B-99AD-DA84-A67E-325F600C7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90" cy="7"/>
              </a:xfrm>
              <a:custGeom>
                <a:avLst/>
                <a:gdLst>
                  <a:gd name="T0" fmla="*/ 1 w 580"/>
                  <a:gd name="T1" fmla="*/ 0 h 29"/>
                  <a:gd name="T2" fmla="*/ 0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1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5" name="Line 9040">
                <a:extLst>
                  <a:ext uri="{FF2B5EF4-FFF2-40B4-BE49-F238E27FC236}">
                    <a16:creationId xmlns:a16="http://schemas.microsoft.com/office/drawing/2014/main" id="{E7FCEE84-0776-FBEF-45CE-536B1757F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6" name="Freeform 9041">
                <a:extLst>
                  <a:ext uri="{FF2B5EF4-FFF2-40B4-BE49-F238E27FC236}">
                    <a16:creationId xmlns:a16="http://schemas.microsoft.com/office/drawing/2014/main" id="{12D97CFB-2AC6-638E-63E7-0C155EE9C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8" y="1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7" name="Freeform 9042">
                <a:extLst>
                  <a:ext uri="{FF2B5EF4-FFF2-40B4-BE49-F238E27FC236}">
                    <a16:creationId xmlns:a16="http://schemas.microsoft.com/office/drawing/2014/main" id="{4CF4C276-B6FE-22FE-981F-24BD25B82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5" y="1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8" name="Freeform 9043">
                <a:extLst>
                  <a:ext uri="{FF2B5EF4-FFF2-40B4-BE49-F238E27FC236}">
                    <a16:creationId xmlns:a16="http://schemas.microsoft.com/office/drawing/2014/main" id="{4E277B89-0241-13F0-EEB6-1D72385D2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7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89" name="Line 9044">
                <a:extLst>
                  <a:ext uri="{FF2B5EF4-FFF2-40B4-BE49-F238E27FC236}">
                    <a16:creationId xmlns:a16="http://schemas.microsoft.com/office/drawing/2014/main" id="{09A8F47D-65D5-D981-C5C2-A9D511AA6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0" name="Freeform 9045">
                <a:extLst>
                  <a:ext uri="{FF2B5EF4-FFF2-40B4-BE49-F238E27FC236}">
                    <a16:creationId xmlns:a16="http://schemas.microsoft.com/office/drawing/2014/main" id="{838D5355-87FE-3760-EDE8-58255807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1" name="Freeform 9046">
                <a:extLst>
                  <a:ext uri="{FF2B5EF4-FFF2-40B4-BE49-F238E27FC236}">
                    <a16:creationId xmlns:a16="http://schemas.microsoft.com/office/drawing/2014/main" id="{468D60B8-641D-810D-F154-BAEA56E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2" name="Freeform 9047">
                <a:extLst>
                  <a:ext uri="{FF2B5EF4-FFF2-40B4-BE49-F238E27FC236}">
                    <a16:creationId xmlns:a16="http://schemas.microsoft.com/office/drawing/2014/main" id="{AE4DB0CB-7049-2D43-49A7-D6E91D6D2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3" name="Line 9048">
                <a:extLst>
                  <a:ext uri="{FF2B5EF4-FFF2-40B4-BE49-F238E27FC236}">
                    <a16:creationId xmlns:a16="http://schemas.microsoft.com/office/drawing/2014/main" id="{7CB52379-7ABB-9246-52D5-A19C14E9B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12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4" name="Freeform 9049">
                <a:extLst>
                  <a:ext uri="{FF2B5EF4-FFF2-40B4-BE49-F238E27FC236}">
                    <a16:creationId xmlns:a16="http://schemas.microsoft.com/office/drawing/2014/main" id="{6F870F7C-8580-75FC-1386-DE231D4D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5" name="Line 9050">
                <a:extLst>
                  <a:ext uri="{FF2B5EF4-FFF2-40B4-BE49-F238E27FC236}">
                    <a16:creationId xmlns:a16="http://schemas.microsoft.com/office/drawing/2014/main" id="{565066C9-EA3F-F118-8385-B36E7C299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6" name="Freeform 9051">
                <a:extLst>
                  <a:ext uri="{FF2B5EF4-FFF2-40B4-BE49-F238E27FC236}">
                    <a16:creationId xmlns:a16="http://schemas.microsoft.com/office/drawing/2014/main" id="{617E6412-0797-4F25-99C7-24AC3CC5B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7" name="Freeform 9052">
                <a:extLst>
                  <a:ext uri="{FF2B5EF4-FFF2-40B4-BE49-F238E27FC236}">
                    <a16:creationId xmlns:a16="http://schemas.microsoft.com/office/drawing/2014/main" id="{23B99BEA-BFAD-9852-799E-320B7AA1A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8" name="Freeform 9053">
                <a:extLst>
                  <a:ext uri="{FF2B5EF4-FFF2-40B4-BE49-F238E27FC236}">
                    <a16:creationId xmlns:a16="http://schemas.microsoft.com/office/drawing/2014/main" id="{A27CA17E-47B0-1F3A-B8CB-6E537AB5B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799" name="Line 9054">
                <a:extLst>
                  <a:ext uri="{FF2B5EF4-FFF2-40B4-BE49-F238E27FC236}">
                    <a16:creationId xmlns:a16="http://schemas.microsoft.com/office/drawing/2014/main" id="{342EA799-6B40-087F-2CD4-63B73E79A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0" name="Freeform 9055">
                <a:extLst>
                  <a:ext uri="{FF2B5EF4-FFF2-40B4-BE49-F238E27FC236}">
                    <a16:creationId xmlns:a16="http://schemas.microsoft.com/office/drawing/2014/main" id="{2B656D1A-02E0-F8C0-90A8-CFCCBD56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17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1" name="Freeform 9056">
                <a:extLst>
                  <a:ext uri="{FF2B5EF4-FFF2-40B4-BE49-F238E27FC236}">
                    <a16:creationId xmlns:a16="http://schemas.microsoft.com/office/drawing/2014/main" id="{BECA9463-B2DD-054E-C1BA-E4BA6D6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3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2" name="Freeform 9057">
                <a:extLst>
                  <a:ext uri="{FF2B5EF4-FFF2-40B4-BE49-F238E27FC236}">
                    <a16:creationId xmlns:a16="http://schemas.microsoft.com/office/drawing/2014/main" id="{D0C809EA-845F-3B97-CCD8-B8B384796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3" name="Line 9058">
                <a:extLst>
                  <a:ext uri="{FF2B5EF4-FFF2-40B4-BE49-F238E27FC236}">
                    <a16:creationId xmlns:a16="http://schemas.microsoft.com/office/drawing/2014/main" id="{E4FBAD80-4282-63B9-D1BD-C09D90FEF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4" name="Freeform 9059">
                <a:extLst>
                  <a:ext uri="{FF2B5EF4-FFF2-40B4-BE49-F238E27FC236}">
                    <a16:creationId xmlns:a16="http://schemas.microsoft.com/office/drawing/2014/main" id="{E89A568C-EF3B-BB83-926A-EEDD6FB1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5" name="Freeform 9060">
                <a:extLst>
                  <a:ext uri="{FF2B5EF4-FFF2-40B4-BE49-F238E27FC236}">
                    <a16:creationId xmlns:a16="http://schemas.microsoft.com/office/drawing/2014/main" id="{71864CB9-0D1A-41BC-A79F-83498D13B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6" name="Freeform 9061">
                <a:extLst>
                  <a:ext uri="{FF2B5EF4-FFF2-40B4-BE49-F238E27FC236}">
                    <a16:creationId xmlns:a16="http://schemas.microsoft.com/office/drawing/2014/main" id="{ED763D20-53E4-BC14-032E-634B6C2AC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8" cy="2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7" name="Line 9062">
                <a:extLst>
                  <a:ext uri="{FF2B5EF4-FFF2-40B4-BE49-F238E27FC236}">
                    <a16:creationId xmlns:a16="http://schemas.microsoft.com/office/drawing/2014/main" id="{DABD5073-9DC7-DB9D-5667-CB1F8C5A8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8" name="Freeform 9063">
                <a:extLst>
                  <a:ext uri="{FF2B5EF4-FFF2-40B4-BE49-F238E27FC236}">
                    <a16:creationId xmlns:a16="http://schemas.microsoft.com/office/drawing/2014/main" id="{0C7771D2-3404-20A1-1707-E6AE3DF88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11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09" name="Freeform 9064">
                <a:extLst>
                  <a:ext uri="{FF2B5EF4-FFF2-40B4-BE49-F238E27FC236}">
                    <a16:creationId xmlns:a16="http://schemas.microsoft.com/office/drawing/2014/main" id="{19CD2878-41A6-6605-D62D-4C26D0B11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0" name="Freeform 9065">
                <a:extLst>
                  <a:ext uri="{FF2B5EF4-FFF2-40B4-BE49-F238E27FC236}">
                    <a16:creationId xmlns:a16="http://schemas.microsoft.com/office/drawing/2014/main" id="{7309805C-3C7D-DCFD-551E-EA58EE76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811" name="Line 9066">
                <a:extLst>
                  <a:ext uri="{FF2B5EF4-FFF2-40B4-BE49-F238E27FC236}">
                    <a16:creationId xmlns:a16="http://schemas.microsoft.com/office/drawing/2014/main" id="{0190FE29-7A51-1F58-0784-2A4706A21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4" name="Group 9268">
              <a:extLst>
                <a:ext uri="{FF2B5EF4-FFF2-40B4-BE49-F238E27FC236}">
                  <a16:creationId xmlns:a16="http://schemas.microsoft.com/office/drawing/2014/main" id="{5210BFAE-2E84-93CA-A640-5D595CA616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0" y="1084"/>
              <a:ext cx="520" cy="520"/>
              <a:chOff x="3490" y="1084"/>
              <a:chExt cx="520" cy="520"/>
            </a:xfrm>
          </p:grpSpPr>
          <p:sp>
            <p:nvSpPr>
              <p:cNvPr id="67412" name="Freeform 9068">
                <a:extLst>
                  <a:ext uri="{FF2B5EF4-FFF2-40B4-BE49-F238E27FC236}">
                    <a16:creationId xmlns:a16="http://schemas.microsoft.com/office/drawing/2014/main" id="{D9168B27-2B37-D9F1-6E0A-EB53E3559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108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5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3" name="Freeform 9069">
                <a:extLst>
                  <a:ext uri="{FF2B5EF4-FFF2-40B4-BE49-F238E27FC236}">
                    <a16:creationId xmlns:a16="http://schemas.microsoft.com/office/drawing/2014/main" id="{EF0E107A-53B2-5CC8-255C-D0857E52A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4" name="Freeform 9070">
                <a:extLst>
                  <a:ext uri="{FF2B5EF4-FFF2-40B4-BE49-F238E27FC236}">
                    <a16:creationId xmlns:a16="http://schemas.microsoft.com/office/drawing/2014/main" id="{A709833B-4AA4-4D7B-CC5D-C3CC3FE46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7" cy="2"/>
              </a:xfrm>
              <a:custGeom>
                <a:avLst/>
                <a:gdLst>
                  <a:gd name="T0" fmla="*/ 1 w 574"/>
                  <a:gd name="T1" fmla="*/ 0 h 10"/>
                  <a:gd name="T2" fmla="*/ 0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1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5" name="Line 9071">
                <a:extLst>
                  <a:ext uri="{FF2B5EF4-FFF2-40B4-BE49-F238E27FC236}">
                    <a16:creationId xmlns:a16="http://schemas.microsoft.com/office/drawing/2014/main" id="{3404EB65-BC25-52E7-C645-96EADFDEB6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6" name="Freeform 9072">
                <a:extLst>
                  <a:ext uri="{FF2B5EF4-FFF2-40B4-BE49-F238E27FC236}">
                    <a16:creationId xmlns:a16="http://schemas.microsoft.com/office/drawing/2014/main" id="{5DF9B459-3C64-E776-E835-1164A58BD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106"/>
                <a:ext cx="285" cy="1"/>
              </a:xfrm>
              <a:custGeom>
                <a:avLst/>
                <a:gdLst>
                  <a:gd name="T0" fmla="*/ 1 w 570"/>
                  <a:gd name="T1" fmla="*/ 0 h 5"/>
                  <a:gd name="T2" fmla="*/ 0 w 570"/>
                  <a:gd name="T3" fmla="*/ 0 h 5"/>
                  <a:gd name="T4" fmla="*/ 1 w 570"/>
                  <a:gd name="T5" fmla="*/ 0 h 5"/>
                  <a:gd name="T6" fmla="*/ 1 w 570"/>
                  <a:gd name="T7" fmla="*/ 0 h 5"/>
                  <a:gd name="T8" fmla="*/ 1 w 57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"/>
                  <a:gd name="T17" fmla="*/ 570 w 57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7" name="Freeform 9073">
                <a:extLst>
                  <a:ext uri="{FF2B5EF4-FFF2-40B4-BE49-F238E27FC236}">
                    <a16:creationId xmlns:a16="http://schemas.microsoft.com/office/drawing/2014/main" id="{D37E27AC-A7D6-1F6E-50F8-153F87396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8" name="Freeform 9074">
                <a:extLst>
                  <a:ext uri="{FF2B5EF4-FFF2-40B4-BE49-F238E27FC236}">
                    <a16:creationId xmlns:a16="http://schemas.microsoft.com/office/drawing/2014/main" id="{013C8DA0-AEAC-58AA-E423-F94ED073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9" name="Line 9075">
                <a:extLst>
                  <a:ext uri="{FF2B5EF4-FFF2-40B4-BE49-F238E27FC236}">
                    <a16:creationId xmlns:a16="http://schemas.microsoft.com/office/drawing/2014/main" id="{98E2D970-F71B-7B1C-1CE4-6BC2F63924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0" name="Freeform 9076">
                <a:extLst>
                  <a:ext uri="{FF2B5EF4-FFF2-40B4-BE49-F238E27FC236}">
                    <a16:creationId xmlns:a16="http://schemas.microsoft.com/office/drawing/2014/main" id="{0ACAFE7F-6F0C-CAFD-1CF5-C873E9C7C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1" name="Freeform 9077">
                <a:extLst>
                  <a:ext uri="{FF2B5EF4-FFF2-40B4-BE49-F238E27FC236}">
                    <a16:creationId xmlns:a16="http://schemas.microsoft.com/office/drawing/2014/main" id="{D072EC92-8F4D-E083-1975-128C55A05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2" name="Freeform 9078">
                <a:extLst>
                  <a:ext uri="{FF2B5EF4-FFF2-40B4-BE49-F238E27FC236}">
                    <a16:creationId xmlns:a16="http://schemas.microsoft.com/office/drawing/2014/main" id="{DC3F99B6-5E97-3C56-EEC8-D8AE0F31A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3" name="Line 9079">
                <a:extLst>
                  <a:ext uri="{FF2B5EF4-FFF2-40B4-BE49-F238E27FC236}">
                    <a16:creationId xmlns:a16="http://schemas.microsoft.com/office/drawing/2014/main" id="{4BEEACE6-E267-C7E3-4EB8-D9DA9408D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4" name="Freeform 9080">
                <a:extLst>
                  <a:ext uri="{FF2B5EF4-FFF2-40B4-BE49-F238E27FC236}">
                    <a16:creationId xmlns:a16="http://schemas.microsoft.com/office/drawing/2014/main" id="{31910533-45A2-05FC-113C-13D56EB5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101"/>
                <a:ext cx="285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2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5" name="Freeform 9081">
                <a:extLst>
                  <a:ext uri="{FF2B5EF4-FFF2-40B4-BE49-F238E27FC236}">
                    <a16:creationId xmlns:a16="http://schemas.microsoft.com/office/drawing/2014/main" id="{A1D9355D-2030-3784-B8BC-9C77B8BFF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101"/>
                <a:ext cx="285" cy="1"/>
              </a:xfrm>
              <a:custGeom>
                <a:avLst/>
                <a:gdLst>
                  <a:gd name="T0" fmla="*/ 1 w 569"/>
                  <a:gd name="T1" fmla="*/ 0 h 3"/>
                  <a:gd name="T2" fmla="*/ 0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1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6" name="Freeform 9082">
                <a:extLst>
                  <a:ext uri="{FF2B5EF4-FFF2-40B4-BE49-F238E27FC236}">
                    <a16:creationId xmlns:a16="http://schemas.microsoft.com/office/drawing/2014/main" id="{F85780DF-5403-ADC1-641F-9F4B93806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7" name="Freeform 9083">
                <a:extLst>
                  <a:ext uri="{FF2B5EF4-FFF2-40B4-BE49-F238E27FC236}">
                    <a16:creationId xmlns:a16="http://schemas.microsoft.com/office/drawing/2014/main" id="{54354AA3-F02C-CC90-A585-B250F9343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8" name="Line 9084">
                <a:extLst>
                  <a:ext uri="{FF2B5EF4-FFF2-40B4-BE49-F238E27FC236}">
                    <a16:creationId xmlns:a16="http://schemas.microsoft.com/office/drawing/2014/main" id="{58612466-9C38-5431-B1A6-DCE02B980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29" name="Freeform 9085">
                <a:extLst>
                  <a:ext uri="{FF2B5EF4-FFF2-40B4-BE49-F238E27FC236}">
                    <a16:creationId xmlns:a16="http://schemas.microsoft.com/office/drawing/2014/main" id="{E9611E1F-4A72-F82A-6F62-D8D808A0A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0" name="Freeform 9086">
                <a:extLst>
                  <a:ext uri="{FF2B5EF4-FFF2-40B4-BE49-F238E27FC236}">
                    <a16:creationId xmlns:a16="http://schemas.microsoft.com/office/drawing/2014/main" id="{9A33FA00-9961-BB14-564E-040781406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7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1" name="Freeform 9087">
                <a:extLst>
                  <a:ext uri="{FF2B5EF4-FFF2-40B4-BE49-F238E27FC236}">
                    <a16:creationId xmlns:a16="http://schemas.microsoft.com/office/drawing/2014/main" id="{1023D71B-E5D8-FB28-BD46-342430C4C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2" name="Line 9088">
                <a:extLst>
                  <a:ext uri="{FF2B5EF4-FFF2-40B4-BE49-F238E27FC236}">
                    <a16:creationId xmlns:a16="http://schemas.microsoft.com/office/drawing/2014/main" id="{D840DC7D-8071-4519-D16C-E0D3E08293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0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3" name="Freeform 9089">
                <a:extLst>
                  <a:ext uri="{FF2B5EF4-FFF2-40B4-BE49-F238E27FC236}">
                    <a16:creationId xmlns:a16="http://schemas.microsoft.com/office/drawing/2014/main" id="{C44EE4D6-4568-B80E-9CDB-8601FB31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4" name="Freeform 9090">
                <a:extLst>
                  <a:ext uri="{FF2B5EF4-FFF2-40B4-BE49-F238E27FC236}">
                    <a16:creationId xmlns:a16="http://schemas.microsoft.com/office/drawing/2014/main" id="{2B464434-9821-21BE-2307-8844EC38E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0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5" name="Freeform 9091">
                <a:extLst>
                  <a:ext uri="{FF2B5EF4-FFF2-40B4-BE49-F238E27FC236}">
                    <a16:creationId xmlns:a16="http://schemas.microsoft.com/office/drawing/2014/main" id="{091E5464-275A-ECA1-3BB5-8ECD80C30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6" name="Freeform 9092">
                <a:extLst>
                  <a:ext uri="{FF2B5EF4-FFF2-40B4-BE49-F238E27FC236}">
                    <a16:creationId xmlns:a16="http://schemas.microsoft.com/office/drawing/2014/main" id="{794DA70E-E18E-75A7-0D12-2B33AFB2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7" name="Line 9093">
                <a:extLst>
                  <a:ext uri="{FF2B5EF4-FFF2-40B4-BE49-F238E27FC236}">
                    <a16:creationId xmlns:a16="http://schemas.microsoft.com/office/drawing/2014/main" id="{D1A5A4E0-8D1A-887A-2A89-EADC9F9FDA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8" name="Freeform 9094">
                <a:extLst>
                  <a:ext uri="{FF2B5EF4-FFF2-40B4-BE49-F238E27FC236}">
                    <a16:creationId xmlns:a16="http://schemas.microsoft.com/office/drawing/2014/main" id="{0DC4303A-855A-95FD-567B-05D3A85E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39" name="Freeform 9095">
                <a:extLst>
                  <a:ext uri="{FF2B5EF4-FFF2-40B4-BE49-F238E27FC236}">
                    <a16:creationId xmlns:a16="http://schemas.microsoft.com/office/drawing/2014/main" id="{7B7C0E6A-009A-9A28-A9B9-1B3801E0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095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0" name="Freeform 9096">
                <a:extLst>
                  <a:ext uri="{FF2B5EF4-FFF2-40B4-BE49-F238E27FC236}">
                    <a16:creationId xmlns:a16="http://schemas.microsoft.com/office/drawing/2014/main" id="{82692A61-733C-873B-2575-5DF9E9580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1" name="Freeform 9097">
                <a:extLst>
                  <a:ext uri="{FF2B5EF4-FFF2-40B4-BE49-F238E27FC236}">
                    <a16:creationId xmlns:a16="http://schemas.microsoft.com/office/drawing/2014/main" id="{D2500611-B515-A6EA-FB2B-EA4243C10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2" name="Line 9098">
                <a:extLst>
                  <a:ext uri="{FF2B5EF4-FFF2-40B4-BE49-F238E27FC236}">
                    <a16:creationId xmlns:a16="http://schemas.microsoft.com/office/drawing/2014/main" id="{6E1E6EDF-041A-36D5-AF64-4243329AB3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3" name="Freeform 9099">
                <a:extLst>
                  <a:ext uri="{FF2B5EF4-FFF2-40B4-BE49-F238E27FC236}">
                    <a16:creationId xmlns:a16="http://schemas.microsoft.com/office/drawing/2014/main" id="{5DA251F3-7754-0E4C-597A-EA35A395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4" name="Freeform 9100">
                <a:extLst>
                  <a:ext uri="{FF2B5EF4-FFF2-40B4-BE49-F238E27FC236}">
                    <a16:creationId xmlns:a16="http://schemas.microsoft.com/office/drawing/2014/main" id="{BBE38F92-49AD-382F-B7F9-FC1841F1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5" name="Freeform 9101">
                <a:extLst>
                  <a:ext uri="{FF2B5EF4-FFF2-40B4-BE49-F238E27FC236}">
                    <a16:creationId xmlns:a16="http://schemas.microsoft.com/office/drawing/2014/main" id="{09C08E25-BDE1-B573-7672-5D2724C30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8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6" name="Line 9102">
                <a:extLst>
                  <a:ext uri="{FF2B5EF4-FFF2-40B4-BE49-F238E27FC236}">
                    <a16:creationId xmlns:a16="http://schemas.microsoft.com/office/drawing/2014/main" id="{38A11626-9972-6DAE-8718-E7B8A65EE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7" name="Freeform 9103">
                <a:extLst>
                  <a:ext uri="{FF2B5EF4-FFF2-40B4-BE49-F238E27FC236}">
                    <a16:creationId xmlns:a16="http://schemas.microsoft.com/office/drawing/2014/main" id="{BEE08FB5-F925-46C2-4AEA-C6182966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1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8" name="Freeform 9104">
                <a:extLst>
                  <a:ext uri="{FF2B5EF4-FFF2-40B4-BE49-F238E27FC236}">
                    <a16:creationId xmlns:a16="http://schemas.microsoft.com/office/drawing/2014/main" id="{458AF8F0-5880-5562-CD92-75D17D3F3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49" name="Freeform 9105">
                <a:extLst>
                  <a:ext uri="{FF2B5EF4-FFF2-40B4-BE49-F238E27FC236}">
                    <a16:creationId xmlns:a16="http://schemas.microsoft.com/office/drawing/2014/main" id="{BAE47CD0-506E-D720-13C0-8E39A0E0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0" name="Freeform 9106">
                <a:extLst>
                  <a:ext uri="{FF2B5EF4-FFF2-40B4-BE49-F238E27FC236}">
                    <a16:creationId xmlns:a16="http://schemas.microsoft.com/office/drawing/2014/main" id="{6A349CC8-E219-D08D-B697-95B2774F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1" name="Line 9107">
                <a:extLst>
                  <a:ext uri="{FF2B5EF4-FFF2-40B4-BE49-F238E27FC236}">
                    <a16:creationId xmlns:a16="http://schemas.microsoft.com/office/drawing/2014/main" id="{24CC28C7-3BE6-F722-DDD4-A04B4206D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2" name="Freeform 9108">
                <a:extLst>
                  <a:ext uri="{FF2B5EF4-FFF2-40B4-BE49-F238E27FC236}">
                    <a16:creationId xmlns:a16="http://schemas.microsoft.com/office/drawing/2014/main" id="{D038DA71-992A-A8D6-3DF4-5B2F0945E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3" name="Freeform 9109">
                <a:extLst>
                  <a:ext uri="{FF2B5EF4-FFF2-40B4-BE49-F238E27FC236}">
                    <a16:creationId xmlns:a16="http://schemas.microsoft.com/office/drawing/2014/main" id="{71B69FB9-E98C-D024-3539-4E432ED5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4" name="Freeform 9110">
                <a:extLst>
                  <a:ext uri="{FF2B5EF4-FFF2-40B4-BE49-F238E27FC236}">
                    <a16:creationId xmlns:a16="http://schemas.microsoft.com/office/drawing/2014/main" id="{2BD4848D-F835-BA00-3BA7-66D5821C0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5" name="Freeform 9111">
                <a:extLst>
                  <a:ext uri="{FF2B5EF4-FFF2-40B4-BE49-F238E27FC236}">
                    <a16:creationId xmlns:a16="http://schemas.microsoft.com/office/drawing/2014/main" id="{F451B153-3B88-E66A-9330-B6B9D849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6" name="Line 9112">
                <a:extLst>
                  <a:ext uri="{FF2B5EF4-FFF2-40B4-BE49-F238E27FC236}">
                    <a16:creationId xmlns:a16="http://schemas.microsoft.com/office/drawing/2014/main" id="{83D8C37F-6373-3189-70E8-79A4E4A65B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7" name="Freeform 9113">
                <a:extLst>
                  <a:ext uri="{FF2B5EF4-FFF2-40B4-BE49-F238E27FC236}">
                    <a16:creationId xmlns:a16="http://schemas.microsoft.com/office/drawing/2014/main" id="{6BB50BAB-FCDA-2F85-15F3-549E899D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8" name="Freeform 9114">
                <a:extLst>
                  <a:ext uri="{FF2B5EF4-FFF2-40B4-BE49-F238E27FC236}">
                    <a16:creationId xmlns:a16="http://schemas.microsoft.com/office/drawing/2014/main" id="{68B40DBE-B0C5-A85B-C201-ABDE2D1BD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59" name="Freeform 9115">
                <a:extLst>
                  <a:ext uri="{FF2B5EF4-FFF2-40B4-BE49-F238E27FC236}">
                    <a16:creationId xmlns:a16="http://schemas.microsoft.com/office/drawing/2014/main" id="{F22E6696-9E40-18B4-ADA9-D7C3408AF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0" name="Freeform 9116">
                <a:extLst>
                  <a:ext uri="{FF2B5EF4-FFF2-40B4-BE49-F238E27FC236}">
                    <a16:creationId xmlns:a16="http://schemas.microsoft.com/office/drawing/2014/main" id="{66840C98-BCE0-3F47-7075-CF3B63F62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1" name="Freeform 9117">
                <a:extLst>
                  <a:ext uri="{FF2B5EF4-FFF2-40B4-BE49-F238E27FC236}">
                    <a16:creationId xmlns:a16="http://schemas.microsoft.com/office/drawing/2014/main" id="{E63C6CB8-ECE8-6DAE-ADA2-010E8CE99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2" name="Line 9118">
                <a:extLst>
                  <a:ext uri="{FF2B5EF4-FFF2-40B4-BE49-F238E27FC236}">
                    <a16:creationId xmlns:a16="http://schemas.microsoft.com/office/drawing/2014/main" id="{4AB37537-646C-56A5-53BF-AF1877004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3" name="Freeform 9119">
                <a:extLst>
                  <a:ext uri="{FF2B5EF4-FFF2-40B4-BE49-F238E27FC236}">
                    <a16:creationId xmlns:a16="http://schemas.microsoft.com/office/drawing/2014/main" id="{47D06691-E1BB-CCC0-2F6E-06EE5C649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4" name="Freeform 9120">
                <a:extLst>
                  <a:ext uri="{FF2B5EF4-FFF2-40B4-BE49-F238E27FC236}">
                    <a16:creationId xmlns:a16="http://schemas.microsoft.com/office/drawing/2014/main" id="{32357DE7-652E-3858-D7DC-AAE93EE2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5" name="Freeform 9121">
                <a:extLst>
                  <a:ext uri="{FF2B5EF4-FFF2-40B4-BE49-F238E27FC236}">
                    <a16:creationId xmlns:a16="http://schemas.microsoft.com/office/drawing/2014/main" id="{6F71C6F1-BB64-A98B-8B90-DDBE8EFD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6" name="Freeform 9122">
                <a:extLst>
                  <a:ext uri="{FF2B5EF4-FFF2-40B4-BE49-F238E27FC236}">
                    <a16:creationId xmlns:a16="http://schemas.microsoft.com/office/drawing/2014/main" id="{31A58384-0BFE-A9AF-4FF6-E40B19D2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9" cy="1"/>
              </a:xfrm>
              <a:custGeom>
                <a:avLst/>
                <a:gdLst>
                  <a:gd name="T0" fmla="*/ 1 w 577"/>
                  <a:gd name="T1" fmla="*/ 0 h 3"/>
                  <a:gd name="T2" fmla="*/ 0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1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7" name="Line 9123">
                <a:extLst>
                  <a:ext uri="{FF2B5EF4-FFF2-40B4-BE49-F238E27FC236}">
                    <a16:creationId xmlns:a16="http://schemas.microsoft.com/office/drawing/2014/main" id="{0832C1C5-78D6-8B36-49FE-01AA62583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8" name="Freeform 9124">
                <a:extLst>
                  <a:ext uri="{FF2B5EF4-FFF2-40B4-BE49-F238E27FC236}">
                    <a16:creationId xmlns:a16="http://schemas.microsoft.com/office/drawing/2014/main" id="{F30C0B0C-A750-5D7E-0563-40D9E7540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69" name="Freeform 9125">
                <a:extLst>
                  <a:ext uri="{FF2B5EF4-FFF2-40B4-BE49-F238E27FC236}">
                    <a16:creationId xmlns:a16="http://schemas.microsoft.com/office/drawing/2014/main" id="{7220C24A-EB28-4CFB-0EEA-58B3E6733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0" name="Freeform 9126">
                <a:extLst>
                  <a:ext uri="{FF2B5EF4-FFF2-40B4-BE49-F238E27FC236}">
                    <a16:creationId xmlns:a16="http://schemas.microsoft.com/office/drawing/2014/main" id="{AE4EAD30-4967-791B-C405-1E5785093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1" name="Freeform 9127">
                <a:extLst>
                  <a:ext uri="{FF2B5EF4-FFF2-40B4-BE49-F238E27FC236}">
                    <a16:creationId xmlns:a16="http://schemas.microsoft.com/office/drawing/2014/main" id="{5E03A7D1-E862-69C7-FED0-5A045722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8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2" name="Line 9128">
                <a:extLst>
                  <a:ext uri="{FF2B5EF4-FFF2-40B4-BE49-F238E27FC236}">
                    <a16:creationId xmlns:a16="http://schemas.microsoft.com/office/drawing/2014/main" id="{57BE06CA-0547-92FC-A218-B02898300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08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3" name="Freeform 9129">
                <a:extLst>
                  <a:ext uri="{FF2B5EF4-FFF2-40B4-BE49-F238E27FC236}">
                    <a16:creationId xmlns:a16="http://schemas.microsoft.com/office/drawing/2014/main" id="{69FCA70E-288A-1373-56EF-056209C8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4" name="Freeform 9130">
                <a:extLst>
                  <a:ext uri="{FF2B5EF4-FFF2-40B4-BE49-F238E27FC236}">
                    <a16:creationId xmlns:a16="http://schemas.microsoft.com/office/drawing/2014/main" id="{A414B631-F9E3-8CA7-E0E4-8CF36DD4A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5" name="Freeform 9131">
                <a:extLst>
                  <a:ext uri="{FF2B5EF4-FFF2-40B4-BE49-F238E27FC236}">
                    <a16:creationId xmlns:a16="http://schemas.microsoft.com/office/drawing/2014/main" id="{E13D91CF-9AE1-45C9-B383-701CF7F97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6" name="Freeform 9132">
                <a:extLst>
                  <a:ext uri="{FF2B5EF4-FFF2-40B4-BE49-F238E27FC236}">
                    <a16:creationId xmlns:a16="http://schemas.microsoft.com/office/drawing/2014/main" id="{FAD291BE-F3A2-2C94-3C0E-14D5E348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7" name="Line 9133">
                <a:extLst>
                  <a:ext uri="{FF2B5EF4-FFF2-40B4-BE49-F238E27FC236}">
                    <a16:creationId xmlns:a16="http://schemas.microsoft.com/office/drawing/2014/main" id="{5AA2ABB8-C2DE-B637-35FA-E0032B211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8" name="Freeform 9134">
                <a:extLst>
                  <a:ext uri="{FF2B5EF4-FFF2-40B4-BE49-F238E27FC236}">
                    <a16:creationId xmlns:a16="http://schemas.microsoft.com/office/drawing/2014/main" id="{203EBF15-2C7D-937E-6D5B-A312C51CF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79" name="Freeform 9135">
                <a:extLst>
                  <a:ext uri="{FF2B5EF4-FFF2-40B4-BE49-F238E27FC236}">
                    <a16:creationId xmlns:a16="http://schemas.microsoft.com/office/drawing/2014/main" id="{373A800C-6804-9251-AC4C-A37C33449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7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0" name="Freeform 9136">
                <a:extLst>
                  <a:ext uri="{FF2B5EF4-FFF2-40B4-BE49-F238E27FC236}">
                    <a16:creationId xmlns:a16="http://schemas.microsoft.com/office/drawing/2014/main" id="{22D276D3-E286-3742-2A08-AED7DB51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1" name="Line 9137">
                <a:extLst>
                  <a:ext uri="{FF2B5EF4-FFF2-40B4-BE49-F238E27FC236}">
                    <a16:creationId xmlns:a16="http://schemas.microsoft.com/office/drawing/2014/main" id="{88635D50-10D4-67D9-8FF6-EEC5E45D4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0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2" name="Freeform 9138">
                <a:extLst>
                  <a:ext uri="{FF2B5EF4-FFF2-40B4-BE49-F238E27FC236}">
                    <a16:creationId xmlns:a16="http://schemas.microsoft.com/office/drawing/2014/main" id="{3D19AB07-9F4A-F833-F898-844117451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3" name="Line 9139">
                <a:extLst>
                  <a:ext uri="{FF2B5EF4-FFF2-40B4-BE49-F238E27FC236}">
                    <a16:creationId xmlns:a16="http://schemas.microsoft.com/office/drawing/2014/main" id="{4AB92503-3E40-66E7-9D54-5065C71D4B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08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4" name="Freeform 9140">
                <a:extLst>
                  <a:ext uri="{FF2B5EF4-FFF2-40B4-BE49-F238E27FC236}">
                    <a16:creationId xmlns:a16="http://schemas.microsoft.com/office/drawing/2014/main" id="{B90F761D-7D32-940E-F4FC-4E869B4C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5" name="Line 9141">
                <a:extLst>
                  <a:ext uri="{FF2B5EF4-FFF2-40B4-BE49-F238E27FC236}">
                    <a16:creationId xmlns:a16="http://schemas.microsoft.com/office/drawing/2014/main" id="{7898A8E4-2925-3567-FBD5-533C06901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6" name="Freeform 9142">
                <a:extLst>
                  <a:ext uri="{FF2B5EF4-FFF2-40B4-BE49-F238E27FC236}">
                    <a16:creationId xmlns:a16="http://schemas.microsoft.com/office/drawing/2014/main" id="{EFC56B99-4F72-0BBF-3161-F9DB4A1CE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29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9" y="11"/>
                    </a:lnTo>
                    <a:lnTo>
                      <a:pt x="270" y="16"/>
                    </a:lnTo>
                    <a:lnTo>
                      <a:pt x="262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0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1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5" y="340"/>
                    </a:lnTo>
                    <a:lnTo>
                      <a:pt x="74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7" y="500"/>
                    </a:lnTo>
                    <a:lnTo>
                      <a:pt x="40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6" y="828"/>
                    </a:lnTo>
                    <a:lnTo>
                      <a:pt x="3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3" y="1195"/>
                    </a:lnTo>
                    <a:lnTo>
                      <a:pt x="6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40" y="1533"/>
                    </a:lnTo>
                    <a:lnTo>
                      <a:pt x="47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4" y="1697"/>
                    </a:lnTo>
                    <a:lnTo>
                      <a:pt x="85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1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0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2" y="2053"/>
                    </a:lnTo>
                    <a:lnTo>
                      <a:pt x="270" y="2060"/>
                    </a:lnTo>
                    <a:lnTo>
                      <a:pt x="279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29" y="2075"/>
                    </a:lnTo>
                    <a:lnTo>
                      <a:pt x="337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2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2" y="2048"/>
                    </a:lnTo>
                    <a:lnTo>
                      <a:pt x="410" y="2043"/>
                    </a:lnTo>
                    <a:lnTo>
                      <a:pt x="419" y="2036"/>
                    </a:lnTo>
                    <a:lnTo>
                      <a:pt x="426" y="2029"/>
                    </a:lnTo>
                    <a:lnTo>
                      <a:pt x="434" y="2021"/>
                    </a:lnTo>
                    <a:lnTo>
                      <a:pt x="441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4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2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0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09" y="1576"/>
                    </a:lnTo>
                    <a:lnTo>
                      <a:pt x="618" y="1533"/>
                    </a:lnTo>
                    <a:lnTo>
                      <a:pt x="624" y="1488"/>
                    </a:lnTo>
                    <a:lnTo>
                      <a:pt x="632" y="1441"/>
                    </a:lnTo>
                    <a:lnTo>
                      <a:pt x="637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0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8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0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7" y="681"/>
                    </a:lnTo>
                    <a:lnTo>
                      <a:pt x="632" y="633"/>
                    </a:lnTo>
                    <a:lnTo>
                      <a:pt x="624" y="588"/>
                    </a:lnTo>
                    <a:lnTo>
                      <a:pt x="618" y="543"/>
                    </a:lnTo>
                    <a:lnTo>
                      <a:pt x="609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0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2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4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1" y="62"/>
                    </a:lnTo>
                    <a:lnTo>
                      <a:pt x="434" y="54"/>
                    </a:lnTo>
                    <a:lnTo>
                      <a:pt x="426" y="46"/>
                    </a:lnTo>
                    <a:lnTo>
                      <a:pt x="419" y="39"/>
                    </a:lnTo>
                    <a:lnTo>
                      <a:pt x="410" y="32"/>
                    </a:lnTo>
                    <a:lnTo>
                      <a:pt x="402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2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7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7" name="Line 9143">
                <a:extLst>
                  <a:ext uri="{FF2B5EF4-FFF2-40B4-BE49-F238E27FC236}">
                    <a16:creationId xmlns:a16="http://schemas.microsoft.com/office/drawing/2014/main" id="{294D79F1-639B-1C43-E9CB-1A5144EDE4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8" name="Line 9144">
                <a:extLst>
                  <a:ext uri="{FF2B5EF4-FFF2-40B4-BE49-F238E27FC236}">
                    <a16:creationId xmlns:a16="http://schemas.microsoft.com/office/drawing/2014/main" id="{2A79E950-C561-DC8D-9826-6C70BF087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89" name="Line 9145">
                <a:extLst>
                  <a:ext uri="{FF2B5EF4-FFF2-40B4-BE49-F238E27FC236}">
                    <a16:creationId xmlns:a16="http://schemas.microsoft.com/office/drawing/2014/main" id="{193BCC3D-5E8F-E78D-226E-12454E411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2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0" name="Line 9146">
                <a:extLst>
                  <a:ext uri="{FF2B5EF4-FFF2-40B4-BE49-F238E27FC236}">
                    <a16:creationId xmlns:a16="http://schemas.microsoft.com/office/drawing/2014/main" id="{01EABFBA-34F1-F2E1-C5F6-E4DEB393AE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8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1" name="Line 9147">
                <a:extLst>
                  <a:ext uri="{FF2B5EF4-FFF2-40B4-BE49-F238E27FC236}">
                    <a16:creationId xmlns:a16="http://schemas.microsoft.com/office/drawing/2014/main" id="{D80FD790-2288-6F41-B3FA-F798CDB874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2" name="Line 9148">
                <a:extLst>
                  <a:ext uri="{FF2B5EF4-FFF2-40B4-BE49-F238E27FC236}">
                    <a16:creationId xmlns:a16="http://schemas.microsoft.com/office/drawing/2014/main" id="{42424AB7-AE02-B9B4-3AB9-44018FAE6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0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3" name="Line 9149">
                <a:extLst>
                  <a:ext uri="{FF2B5EF4-FFF2-40B4-BE49-F238E27FC236}">
                    <a16:creationId xmlns:a16="http://schemas.microsoft.com/office/drawing/2014/main" id="{A98A2022-2D4E-0FD5-D2C2-42F04E42FC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6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4" name="Line 9150">
                <a:extLst>
                  <a:ext uri="{FF2B5EF4-FFF2-40B4-BE49-F238E27FC236}">
                    <a16:creationId xmlns:a16="http://schemas.microsoft.com/office/drawing/2014/main" id="{BF40F421-10E5-FC17-540D-139CCAD6A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1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5" name="Line 9151">
                <a:extLst>
                  <a:ext uri="{FF2B5EF4-FFF2-40B4-BE49-F238E27FC236}">
                    <a16:creationId xmlns:a16="http://schemas.microsoft.com/office/drawing/2014/main" id="{AA86C08D-A15F-2254-D14F-0D3EBA9FA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8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6" name="Line 9152">
                <a:extLst>
                  <a:ext uri="{FF2B5EF4-FFF2-40B4-BE49-F238E27FC236}">
                    <a16:creationId xmlns:a16="http://schemas.microsoft.com/office/drawing/2014/main" id="{B2819594-CD25-005D-D3D5-F61335D154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7" name="Line 9153">
                <a:extLst>
                  <a:ext uri="{FF2B5EF4-FFF2-40B4-BE49-F238E27FC236}">
                    <a16:creationId xmlns:a16="http://schemas.microsoft.com/office/drawing/2014/main" id="{E1677AA0-4FD3-8EBC-9BAD-E20A6B5F1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0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8" name="Line 9154">
                <a:extLst>
                  <a:ext uri="{FF2B5EF4-FFF2-40B4-BE49-F238E27FC236}">
                    <a16:creationId xmlns:a16="http://schemas.microsoft.com/office/drawing/2014/main" id="{B673F5C1-6BAB-26C4-1564-30B410DFE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6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99" name="Line 9155">
                <a:extLst>
                  <a:ext uri="{FF2B5EF4-FFF2-40B4-BE49-F238E27FC236}">
                    <a16:creationId xmlns:a16="http://schemas.microsoft.com/office/drawing/2014/main" id="{AF226FF8-9F81-792D-3420-ECB2547C1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0" name="Line 9156">
                <a:extLst>
                  <a:ext uri="{FF2B5EF4-FFF2-40B4-BE49-F238E27FC236}">
                    <a16:creationId xmlns:a16="http://schemas.microsoft.com/office/drawing/2014/main" id="{58C0644D-0F7C-9A9A-FE72-8F6D3F958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8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1" name="Line 9157">
                <a:extLst>
                  <a:ext uri="{FF2B5EF4-FFF2-40B4-BE49-F238E27FC236}">
                    <a16:creationId xmlns:a16="http://schemas.microsoft.com/office/drawing/2014/main" id="{63F30486-4681-5A41-7EB1-26482EDE7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4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2" name="Line 9158">
                <a:extLst>
                  <a:ext uri="{FF2B5EF4-FFF2-40B4-BE49-F238E27FC236}">
                    <a16:creationId xmlns:a16="http://schemas.microsoft.com/office/drawing/2014/main" id="{AB2BD945-2270-D127-2CC1-A2F5802EB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3" name="Line 9159">
                <a:extLst>
                  <a:ext uri="{FF2B5EF4-FFF2-40B4-BE49-F238E27FC236}">
                    <a16:creationId xmlns:a16="http://schemas.microsoft.com/office/drawing/2014/main" id="{2F4047BE-2941-2F80-6258-79C401DC1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7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4" name="Line 9160">
                <a:extLst>
                  <a:ext uri="{FF2B5EF4-FFF2-40B4-BE49-F238E27FC236}">
                    <a16:creationId xmlns:a16="http://schemas.microsoft.com/office/drawing/2014/main" id="{82FD3DA9-5956-57F0-3B53-C0773FA76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3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5" name="Line 9161">
                <a:extLst>
                  <a:ext uri="{FF2B5EF4-FFF2-40B4-BE49-F238E27FC236}">
                    <a16:creationId xmlns:a16="http://schemas.microsoft.com/office/drawing/2014/main" id="{719B9DAD-561C-72D7-4D04-640186F95E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0" y="111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6" name="Line 9162">
                <a:extLst>
                  <a:ext uri="{FF2B5EF4-FFF2-40B4-BE49-F238E27FC236}">
                    <a16:creationId xmlns:a16="http://schemas.microsoft.com/office/drawing/2014/main" id="{2D1E9707-8425-B2E3-A5B5-E6139475D5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6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7" name="Line 9163">
                <a:extLst>
                  <a:ext uri="{FF2B5EF4-FFF2-40B4-BE49-F238E27FC236}">
                    <a16:creationId xmlns:a16="http://schemas.microsoft.com/office/drawing/2014/main" id="{372FD0FC-B1EA-EB68-DDDE-5C5BDCF8F2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3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8" name="Line 9164">
                <a:extLst>
                  <a:ext uri="{FF2B5EF4-FFF2-40B4-BE49-F238E27FC236}">
                    <a16:creationId xmlns:a16="http://schemas.microsoft.com/office/drawing/2014/main" id="{A1D40128-4558-F5DE-6CAA-0246F15545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9" y="111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09" name="Line 9165">
                <a:extLst>
                  <a:ext uri="{FF2B5EF4-FFF2-40B4-BE49-F238E27FC236}">
                    <a16:creationId xmlns:a16="http://schemas.microsoft.com/office/drawing/2014/main" id="{8F8D8805-93AB-FC00-290A-5A3D6961C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6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0" name="Line 9166">
                <a:extLst>
                  <a:ext uri="{FF2B5EF4-FFF2-40B4-BE49-F238E27FC236}">
                    <a16:creationId xmlns:a16="http://schemas.microsoft.com/office/drawing/2014/main" id="{853D79E2-44CE-8C03-7546-ECCC8BA1E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3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1" name="Line 9167">
                <a:extLst>
                  <a:ext uri="{FF2B5EF4-FFF2-40B4-BE49-F238E27FC236}">
                    <a16:creationId xmlns:a16="http://schemas.microsoft.com/office/drawing/2014/main" id="{B6B68048-BF88-A19C-97FD-C107EBE9D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6" y="1129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2" name="Line 9168">
                <a:extLst>
                  <a:ext uri="{FF2B5EF4-FFF2-40B4-BE49-F238E27FC236}">
                    <a16:creationId xmlns:a16="http://schemas.microsoft.com/office/drawing/2014/main" id="{4B8C8570-4211-2E53-7079-FD4AC9678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0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3" name="Line 9169">
                <a:extLst>
                  <a:ext uri="{FF2B5EF4-FFF2-40B4-BE49-F238E27FC236}">
                    <a16:creationId xmlns:a16="http://schemas.microsoft.com/office/drawing/2014/main" id="{C7AC88B9-7C2F-1FBA-383C-D4C0FD3EC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44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4" name="Line 9170">
                <a:extLst>
                  <a:ext uri="{FF2B5EF4-FFF2-40B4-BE49-F238E27FC236}">
                    <a16:creationId xmlns:a16="http://schemas.microsoft.com/office/drawing/2014/main" id="{2DAC460C-6CC2-8175-1513-9C36E2E1D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9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5" name="Line 9171">
                <a:extLst>
                  <a:ext uri="{FF2B5EF4-FFF2-40B4-BE49-F238E27FC236}">
                    <a16:creationId xmlns:a16="http://schemas.microsoft.com/office/drawing/2014/main" id="{9EE95300-76F5-933B-FB4F-FA7DD9AD8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6" name="Line 9172">
                <a:extLst>
                  <a:ext uri="{FF2B5EF4-FFF2-40B4-BE49-F238E27FC236}">
                    <a16:creationId xmlns:a16="http://schemas.microsoft.com/office/drawing/2014/main" id="{521A7721-3196-39A6-59EA-E6A53D5CB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7" name="Line 9173">
                <a:extLst>
                  <a:ext uri="{FF2B5EF4-FFF2-40B4-BE49-F238E27FC236}">
                    <a16:creationId xmlns:a16="http://schemas.microsoft.com/office/drawing/2014/main" id="{0B1A76EB-6EA4-6817-DC9C-754AD9400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8" name="Line 9174">
                <a:extLst>
                  <a:ext uri="{FF2B5EF4-FFF2-40B4-BE49-F238E27FC236}">
                    <a16:creationId xmlns:a16="http://schemas.microsoft.com/office/drawing/2014/main" id="{EC6EA06D-7304-066D-13D2-9873A9A21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19" name="Line 9175">
                <a:extLst>
                  <a:ext uri="{FF2B5EF4-FFF2-40B4-BE49-F238E27FC236}">
                    <a16:creationId xmlns:a16="http://schemas.microsoft.com/office/drawing/2014/main" id="{0F90B97A-1906-157F-A889-1075D1F5D7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4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0" name="Line 9176">
                <a:extLst>
                  <a:ext uri="{FF2B5EF4-FFF2-40B4-BE49-F238E27FC236}">
                    <a16:creationId xmlns:a16="http://schemas.microsoft.com/office/drawing/2014/main" id="{BE65A412-9863-52F0-8C8F-672480511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0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1" name="Line 9177">
                <a:extLst>
                  <a:ext uri="{FF2B5EF4-FFF2-40B4-BE49-F238E27FC236}">
                    <a16:creationId xmlns:a16="http://schemas.microsoft.com/office/drawing/2014/main" id="{3ED7DACD-75DF-E82B-2C26-AF44E6C99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7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2" name="Line 9178">
                <a:extLst>
                  <a:ext uri="{FF2B5EF4-FFF2-40B4-BE49-F238E27FC236}">
                    <a16:creationId xmlns:a16="http://schemas.microsoft.com/office/drawing/2014/main" id="{73FC9356-623A-15A1-7130-6E8C5A444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3" y="1231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3" name="Line 9179">
                <a:extLst>
                  <a:ext uri="{FF2B5EF4-FFF2-40B4-BE49-F238E27FC236}">
                    <a16:creationId xmlns:a16="http://schemas.microsoft.com/office/drawing/2014/main" id="{699C18DE-0804-84DC-5E10-43F7D6CDEF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1" y="1243"/>
                <a:ext cx="2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4" name="Line 9180">
                <a:extLst>
                  <a:ext uri="{FF2B5EF4-FFF2-40B4-BE49-F238E27FC236}">
                    <a16:creationId xmlns:a16="http://schemas.microsoft.com/office/drawing/2014/main" id="{3BBD691C-BD73-2934-96DA-8794F3365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8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5" name="Line 9181">
                <a:extLst>
                  <a:ext uri="{FF2B5EF4-FFF2-40B4-BE49-F238E27FC236}">
                    <a16:creationId xmlns:a16="http://schemas.microsoft.com/office/drawing/2014/main" id="{D4557800-BD74-F24C-4B77-C5D267ED3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6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6" name="Line 9182">
                <a:extLst>
                  <a:ext uri="{FF2B5EF4-FFF2-40B4-BE49-F238E27FC236}">
                    <a16:creationId xmlns:a16="http://schemas.microsoft.com/office/drawing/2014/main" id="{32ED7826-FCE6-CC2A-A773-07687776B9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7" name="Line 9183">
                <a:extLst>
                  <a:ext uri="{FF2B5EF4-FFF2-40B4-BE49-F238E27FC236}">
                    <a16:creationId xmlns:a16="http://schemas.microsoft.com/office/drawing/2014/main" id="{3C832F58-D8CC-4C27-3B8E-BACE15A1B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2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8" name="Line 9184">
                <a:extLst>
                  <a:ext uri="{FF2B5EF4-FFF2-40B4-BE49-F238E27FC236}">
                    <a16:creationId xmlns:a16="http://schemas.microsoft.com/office/drawing/2014/main" id="{3F02CB08-E5B3-A434-EC7C-83421E95AA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1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29" name="Line 9185">
                <a:extLst>
                  <a:ext uri="{FF2B5EF4-FFF2-40B4-BE49-F238E27FC236}">
                    <a16:creationId xmlns:a16="http://schemas.microsoft.com/office/drawing/2014/main" id="{D052CF47-6846-9A53-E1F6-BE3C880152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0" name="Line 9186">
                <a:extLst>
                  <a:ext uri="{FF2B5EF4-FFF2-40B4-BE49-F238E27FC236}">
                    <a16:creationId xmlns:a16="http://schemas.microsoft.com/office/drawing/2014/main" id="{08A7A35A-DDB8-BCD4-FE18-A2F2671CB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1" name="Line 9187">
                <a:extLst>
                  <a:ext uri="{FF2B5EF4-FFF2-40B4-BE49-F238E27FC236}">
                    <a16:creationId xmlns:a16="http://schemas.microsoft.com/office/drawing/2014/main" id="{A6A6801D-D0A8-6522-E112-E0BB82A48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2" name="Line 9188">
                <a:extLst>
                  <a:ext uri="{FF2B5EF4-FFF2-40B4-BE49-F238E27FC236}">
                    <a16:creationId xmlns:a16="http://schemas.microsoft.com/office/drawing/2014/main" id="{6B0D2AC8-F47A-ED56-D3D0-610093126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3" name="Line 9189">
                <a:extLst>
                  <a:ext uri="{FF2B5EF4-FFF2-40B4-BE49-F238E27FC236}">
                    <a16:creationId xmlns:a16="http://schemas.microsoft.com/office/drawing/2014/main" id="{CCED3FC8-02A0-FD52-F1AB-9CD904776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1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4" name="Line 9190">
                <a:extLst>
                  <a:ext uri="{FF2B5EF4-FFF2-40B4-BE49-F238E27FC236}">
                    <a16:creationId xmlns:a16="http://schemas.microsoft.com/office/drawing/2014/main" id="{7CA9451F-0981-149A-1685-A4C68A7AE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5" name="Line 9191">
                <a:extLst>
                  <a:ext uri="{FF2B5EF4-FFF2-40B4-BE49-F238E27FC236}">
                    <a16:creationId xmlns:a16="http://schemas.microsoft.com/office/drawing/2014/main" id="{6A28FC9F-5D1D-4062-79E4-EC0D0118A2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6" name="Line 9192">
                <a:extLst>
                  <a:ext uri="{FF2B5EF4-FFF2-40B4-BE49-F238E27FC236}">
                    <a16:creationId xmlns:a16="http://schemas.microsoft.com/office/drawing/2014/main" id="{C0DDB683-B2F2-0D42-FCB1-579C1EF69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6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7" name="Line 9193">
                <a:extLst>
                  <a:ext uri="{FF2B5EF4-FFF2-40B4-BE49-F238E27FC236}">
                    <a16:creationId xmlns:a16="http://schemas.microsoft.com/office/drawing/2014/main" id="{82B64110-35F5-4EF9-E5EB-D5527ADC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8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8" name="Line 9194">
                <a:extLst>
                  <a:ext uri="{FF2B5EF4-FFF2-40B4-BE49-F238E27FC236}">
                    <a16:creationId xmlns:a16="http://schemas.microsoft.com/office/drawing/2014/main" id="{D4AB3ED0-26BC-A36C-C0F2-6144B0298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1" y="1433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39" name="Line 9195">
                <a:extLst>
                  <a:ext uri="{FF2B5EF4-FFF2-40B4-BE49-F238E27FC236}">
                    <a16:creationId xmlns:a16="http://schemas.microsoft.com/office/drawing/2014/main" id="{439615B7-C48E-82C2-A30D-A67A65AC7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1445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0" name="Line 9196">
                <a:extLst>
                  <a:ext uri="{FF2B5EF4-FFF2-40B4-BE49-F238E27FC236}">
                    <a16:creationId xmlns:a16="http://schemas.microsoft.com/office/drawing/2014/main" id="{E0849FE4-9999-476D-3BF2-02BF68F20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7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1" name="Line 9197">
                <a:extLst>
                  <a:ext uri="{FF2B5EF4-FFF2-40B4-BE49-F238E27FC236}">
                    <a16:creationId xmlns:a16="http://schemas.microsoft.com/office/drawing/2014/main" id="{7959E18A-E8E2-9BA0-DE2C-1695BBA89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0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2" name="Line 9198">
                <a:extLst>
                  <a:ext uri="{FF2B5EF4-FFF2-40B4-BE49-F238E27FC236}">
                    <a16:creationId xmlns:a16="http://schemas.microsoft.com/office/drawing/2014/main" id="{C4873F95-A0E4-8AEE-D8A2-77B59B916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4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3" name="Line 9199">
                <a:extLst>
                  <a:ext uri="{FF2B5EF4-FFF2-40B4-BE49-F238E27FC236}">
                    <a16:creationId xmlns:a16="http://schemas.microsoft.com/office/drawing/2014/main" id="{91663103-530A-F6DA-C5C5-A5A608F72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4" name="Line 9200">
                <a:extLst>
                  <a:ext uri="{FF2B5EF4-FFF2-40B4-BE49-F238E27FC236}">
                    <a16:creationId xmlns:a16="http://schemas.microsoft.com/office/drawing/2014/main" id="{E07DB69F-3544-A6DC-524A-7A812CCB5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5" name="Line 9201">
                <a:extLst>
                  <a:ext uri="{FF2B5EF4-FFF2-40B4-BE49-F238E27FC236}">
                    <a16:creationId xmlns:a16="http://schemas.microsoft.com/office/drawing/2014/main" id="{5FDD5C62-5C1B-3E51-2F84-7355AC30C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6" name="Line 9202">
                <a:extLst>
                  <a:ext uri="{FF2B5EF4-FFF2-40B4-BE49-F238E27FC236}">
                    <a16:creationId xmlns:a16="http://schemas.microsoft.com/office/drawing/2014/main" id="{C3B799EA-AA08-DD79-52A5-654EEA71B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7" name="Line 9203">
                <a:extLst>
                  <a:ext uri="{FF2B5EF4-FFF2-40B4-BE49-F238E27FC236}">
                    <a16:creationId xmlns:a16="http://schemas.microsoft.com/office/drawing/2014/main" id="{40FC0E81-E7E0-1A61-F227-EC8669D5F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8" name="Line 9204">
                <a:extLst>
                  <a:ext uri="{FF2B5EF4-FFF2-40B4-BE49-F238E27FC236}">
                    <a16:creationId xmlns:a16="http://schemas.microsoft.com/office/drawing/2014/main" id="{2963656F-7732-0ABA-4917-154F825AA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4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49" name="Line 9205">
                <a:extLst>
                  <a:ext uri="{FF2B5EF4-FFF2-40B4-BE49-F238E27FC236}">
                    <a16:creationId xmlns:a16="http://schemas.microsoft.com/office/drawing/2014/main" id="{6CB07A17-B219-D783-F5E8-1AF12C12E9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0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0" name="Line 9206">
                <a:extLst>
                  <a:ext uri="{FF2B5EF4-FFF2-40B4-BE49-F238E27FC236}">
                    <a16:creationId xmlns:a16="http://schemas.microsoft.com/office/drawing/2014/main" id="{9D3D49BE-02F2-BD2E-60F9-3F14C426E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6" y="1552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1" name="Line 9207">
                <a:extLst>
                  <a:ext uri="{FF2B5EF4-FFF2-40B4-BE49-F238E27FC236}">
                    <a16:creationId xmlns:a16="http://schemas.microsoft.com/office/drawing/2014/main" id="{5A7ACD08-ECE8-07FB-1E79-2BBE381DC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3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2" name="Line 9208">
                <a:extLst>
                  <a:ext uri="{FF2B5EF4-FFF2-40B4-BE49-F238E27FC236}">
                    <a16:creationId xmlns:a16="http://schemas.microsoft.com/office/drawing/2014/main" id="{A220F673-16BD-3972-DFD6-200AF18C1D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3" name="Line 9209">
                <a:extLst>
                  <a:ext uri="{FF2B5EF4-FFF2-40B4-BE49-F238E27FC236}">
                    <a16:creationId xmlns:a16="http://schemas.microsoft.com/office/drawing/2014/main" id="{2B8E07F2-5677-6A8F-5B48-C70471D97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9" y="1566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4" name="Line 9210">
                <a:extLst>
                  <a:ext uri="{FF2B5EF4-FFF2-40B4-BE49-F238E27FC236}">
                    <a16:creationId xmlns:a16="http://schemas.microsoft.com/office/drawing/2014/main" id="{9D30DFCF-F6A9-3A12-64F1-C4EBBF927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3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5" name="Line 9211">
                <a:extLst>
                  <a:ext uri="{FF2B5EF4-FFF2-40B4-BE49-F238E27FC236}">
                    <a16:creationId xmlns:a16="http://schemas.microsoft.com/office/drawing/2014/main" id="{485BE6DF-5AC2-9B26-96C0-5576A381D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6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6" name="Line 9212">
                <a:extLst>
                  <a:ext uri="{FF2B5EF4-FFF2-40B4-BE49-F238E27FC236}">
                    <a16:creationId xmlns:a16="http://schemas.microsoft.com/office/drawing/2014/main" id="{349BD74D-A9D6-BD2C-3A1B-F6EEC3A151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0" y="157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7" name="Line 9213">
                <a:extLst>
                  <a:ext uri="{FF2B5EF4-FFF2-40B4-BE49-F238E27FC236}">
                    <a16:creationId xmlns:a16="http://schemas.microsoft.com/office/drawing/2014/main" id="{E748C314-BDBC-9FE1-13CE-49C267DE2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8" name="Line 9214">
                <a:extLst>
                  <a:ext uri="{FF2B5EF4-FFF2-40B4-BE49-F238E27FC236}">
                    <a16:creationId xmlns:a16="http://schemas.microsoft.com/office/drawing/2014/main" id="{AE1F6504-B45C-0038-60AD-B79235B80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7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59" name="Line 9215">
                <a:extLst>
                  <a:ext uri="{FF2B5EF4-FFF2-40B4-BE49-F238E27FC236}">
                    <a16:creationId xmlns:a16="http://schemas.microsoft.com/office/drawing/2014/main" id="{5BC99BA2-64C3-9FAD-1A90-7F99BFD55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0" name="Line 9216">
                <a:extLst>
                  <a:ext uri="{FF2B5EF4-FFF2-40B4-BE49-F238E27FC236}">
                    <a16:creationId xmlns:a16="http://schemas.microsoft.com/office/drawing/2014/main" id="{C7DDE0D0-B94A-AB55-7893-0B9E9F45F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4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1" name="Line 9217">
                <a:extLst>
                  <a:ext uri="{FF2B5EF4-FFF2-40B4-BE49-F238E27FC236}">
                    <a16:creationId xmlns:a16="http://schemas.microsoft.com/office/drawing/2014/main" id="{69CF2C0C-6052-3051-2A23-AB356E45E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2" name="Line 9218">
                <a:extLst>
                  <a:ext uri="{FF2B5EF4-FFF2-40B4-BE49-F238E27FC236}">
                    <a16:creationId xmlns:a16="http://schemas.microsoft.com/office/drawing/2014/main" id="{42F61CE7-68D4-C94E-51B0-14DE8DF08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2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3" name="Line 9219">
                <a:extLst>
                  <a:ext uri="{FF2B5EF4-FFF2-40B4-BE49-F238E27FC236}">
                    <a16:creationId xmlns:a16="http://schemas.microsoft.com/office/drawing/2014/main" id="{9C5542AD-DE53-E046-BE4B-05BDA0E595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6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4" name="Line 9220">
                <a:extLst>
                  <a:ext uri="{FF2B5EF4-FFF2-40B4-BE49-F238E27FC236}">
                    <a16:creationId xmlns:a16="http://schemas.microsoft.com/office/drawing/2014/main" id="{98565BDA-1613-1B8C-17F1-326B927FA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5" name="Line 9221">
                <a:extLst>
                  <a:ext uri="{FF2B5EF4-FFF2-40B4-BE49-F238E27FC236}">
                    <a16:creationId xmlns:a16="http://schemas.microsoft.com/office/drawing/2014/main" id="{D9761428-ED60-2CF0-6F0D-AB5A7349C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6" name="Line 9222">
                <a:extLst>
                  <a:ext uri="{FF2B5EF4-FFF2-40B4-BE49-F238E27FC236}">
                    <a16:creationId xmlns:a16="http://schemas.microsoft.com/office/drawing/2014/main" id="{68CF81BE-3514-9AF3-5491-6BA97DBB6C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8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7" name="Line 9223">
                <a:extLst>
                  <a:ext uri="{FF2B5EF4-FFF2-40B4-BE49-F238E27FC236}">
                    <a16:creationId xmlns:a16="http://schemas.microsoft.com/office/drawing/2014/main" id="{378E95BF-EF78-E622-D614-69BC0E28C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1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8" name="Line 9224">
                <a:extLst>
                  <a:ext uri="{FF2B5EF4-FFF2-40B4-BE49-F238E27FC236}">
                    <a16:creationId xmlns:a16="http://schemas.microsoft.com/office/drawing/2014/main" id="{3303E446-15B3-7AC4-66E5-429A61FD8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69" name="Line 9225">
                <a:extLst>
                  <a:ext uri="{FF2B5EF4-FFF2-40B4-BE49-F238E27FC236}">
                    <a16:creationId xmlns:a16="http://schemas.microsoft.com/office/drawing/2014/main" id="{54449CE3-559D-D2B0-3912-E4B909A9A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0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0" name="Line 9226">
                <a:extLst>
                  <a:ext uri="{FF2B5EF4-FFF2-40B4-BE49-F238E27FC236}">
                    <a16:creationId xmlns:a16="http://schemas.microsoft.com/office/drawing/2014/main" id="{037AD9C6-C511-751C-FBF4-2D6D711C89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1" name="Line 9227">
                <a:extLst>
                  <a:ext uri="{FF2B5EF4-FFF2-40B4-BE49-F238E27FC236}">
                    <a16:creationId xmlns:a16="http://schemas.microsoft.com/office/drawing/2014/main" id="{24A74128-C2AF-E3FA-1876-E20A05A29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2" name="Line 9228">
                <a:extLst>
                  <a:ext uri="{FF2B5EF4-FFF2-40B4-BE49-F238E27FC236}">
                    <a16:creationId xmlns:a16="http://schemas.microsoft.com/office/drawing/2014/main" id="{8C6D4E4F-C98A-9DE0-BF75-C494987BFF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2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3" name="Line 9229">
                <a:extLst>
                  <a:ext uri="{FF2B5EF4-FFF2-40B4-BE49-F238E27FC236}">
                    <a16:creationId xmlns:a16="http://schemas.microsoft.com/office/drawing/2014/main" id="{42B220B9-81A8-DB5B-2B8F-3F190CA67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4" name="Line 9230">
                <a:extLst>
                  <a:ext uri="{FF2B5EF4-FFF2-40B4-BE49-F238E27FC236}">
                    <a16:creationId xmlns:a16="http://schemas.microsoft.com/office/drawing/2014/main" id="{962A93CC-3DDA-83FB-80EB-ED6F314D1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1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5" name="Line 9231">
                <a:extLst>
                  <a:ext uri="{FF2B5EF4-FFF2-40B4-BE49-F238E27FC236}">
                    <a16:creationId xmlns:a16="http://schemas.microsoft.com/office/drawing/2014/main" id="{28AB09E8-4FE0-D597-5102-F0AAE65D4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6" name="Line 9232">
                <a:extLst>
                  <a:ext uri="{FF2B5EF4-FFF2-40B4-BE49-F238E27FC236}">
                    <a16:creationId xmlns:a16="http://schemas.microsoft.com/office/drawing/2014/main" id="{C31BCE3C-71DF-6099-CCB1-4F93646C2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7" name="Line 9233">
                <a:extLst>
                  <a:ext uri="{FF2B5EF4-FFF2-40B4-BE49-F238E27FC236}">
                    <a16:creationId xmlns:a16="http://schemas.microsoft.com/office/drawing/2014/main" id="{BD5ED612-DF29-920E-CD4C-913A06257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8" name="Line 9234">
                <a:extLst>
                  <a:ext uri="{FF2B5EF4-FFF2-40B4-BE49-F238E27FC236}">
                    <a16:creationId xmlns:a16="http://schemas.microsoft.com/office/drawing/2014/main" id="{915604E7-E7A0-C1C8-9865-34FB50031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7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79" name="Line 9235">
                <a:extLst>
                  <a:ext uri="{FF2B5EF4-FFF2-40B4-BE49-F238E27FC236}">
                    <a16:creationId xmlns:a16="http://schemas.microsoft.com/office/drawing/2014/main" id="{0FC59869-A9BA-2D10-69E8-2404346D5E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2" y="1601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0" name="Line 9236">
                <a:extLst>
                  <a:ext uri="{FF2B5EF4-FFF2-40B4-BE49-F238E27FC236}">
                    <a16:creationId xmlns:a16="http://schemas.microsoft.com/office/drawing/2014/main" id="{11D19990-FA3D-0CA8-C5BF-09E89BDF2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5" y="160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1" name="Line 9237">
                <a:extLst>
                  <a:ext uri="{FF2B5EF4-FFF2-40B4-BE49-F238E27FC236}">
                    <a16:creationId xmlns:a16="http://schemas.microsoft.com/office/drawing/2014/main" id="{2B5E5FB4-5573-76D8-4CE6-AF640E7ED8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0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2" name="Line 9238">
                <a:extLst>
                  <a:ext uri="{FF2B5EF4-FFF2-40B4-BE49-F238E27FC236}">
                    <a16:creationId xmlns:a16="http://schemas.microsoft.com/office/drawing/2014/main" id="{3CDA4407-4286-35D3-C066-01848759E2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3" name="Line 9239">
                <a:extLst>
                  <a:ext uri="{FF2B5EF4-FFF2-40B4-BE49-F238E27FC236}">
                    <a16:creationId xmlns:a16="http://schemas.microsoft.com/office/drawing/2014/main" id="{2A022B3E-8669-E488-D13B-64F61989C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8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4" name="Line 9240">
                <a:extLst>
                  <a:ext uri="{FF2B5EF4-FFF2-40B4-BE49-F238E27FC236}">
                    <a16:creationId xmlns:a16="http://schemas.microsoft.com/office/drawing/2014/main" id="{02E078B4-6DAF-D6E1-7368-419EE7112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2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5" name="Line 9241">
                <a:extLst>
                  <a:ext uri="{FF2B5EF4-FFF2-40B4-BE49-F238E27FC236}">
                    <a16:creationId xmlns:a16="http://schemas.microsoft.com/office/drawing/2014/main" id="{8528152D-8D5A-3F97-1CD7-C41C9F9BDF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6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6" name="Line 9242">
                <a:extLst>
                  <a:ext uri="{FF2B5EF4-FFF2-40B4-BE49-F238E27FC236}">
                    <a16:creationId xmlns:a16="http://schemas.microsoft.com/office/drawing/2014/main" id="{0CD46BFF-E7CE-AC0A-591A-BADA15376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0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7" name="Line 9243">
                <a:extLst>
                  <a:ext uri="{FF2B5EF4-FFF2-40B4-BE49-F238E27FC236}">
                    <a16:creationId xmlns:a16="http://schemas.microsoft.com/office/drawing/2014/main" id="{D0E5DDD5-3230-36B9-7BD1-9E6BE30E3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4" y="1590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8" name="Line 9244">
                <a:extLst>
                  <a:ext uri="{FF2B5EF4-FFF2-40B4-BE49-F238E27FC236}">
                    <a16:creationId xmlns:a16="http://schemas.microsoft.com/office/drawing/2014/main" id="{05AF1C79-2E94-BD13-5E92-4752DBCC50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7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89" name="Line 9245">
                <a:extLst>
                  <a:ext uri="{FF2B5EF4-FFF2-40B4-BE49-F238E27FC236}">
                    <a16:creationId xmlns:a16="http://schemas.microsoft.com/office/drawing/2014/main" id="{3C4B3E0C-6FCE-3692-E0EF-667702C29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1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0" name="Line 9246">
                <a:extLst>
                  <a:ext uri="{FF2B5EF4-FFF2-40B4-BE49-F238E27FC236}">
                    <a16:creationId xmlns:a16="http://schemas.microsoft.com/office/drawing/2014/main" id="{2FF8E2E4-ED3F-F280-F6DB-08BC8D8A1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5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1" name="Line 9247">
                <a:extLst>
                  <a:ext uri="{FF2B5EF4-FFF2-40B4-BE49-F238E27FC236}">
                    <a16:creationId xmlns:a16="http://schemas.microsoft.com/office/drawing/2014/main" id="{0AB0BDCE-991F-7C4F-82E2-0DEEDE00BF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2" name="Line 9248">
                <a:extLst>
                  <a:ext uri="{FF2B5EF4-FFF2-40B4-BE49-F238E27FC236}">
                    <a16:creationId xmlns:a16="http://schemas.microsoft.com/office/drawing/2014/main" id="{F5B29E90-7B2A-8EFF-1947-34832FCBC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3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3" name="Line 9249">
                <a:extLst>
                  <a:ext uri="{FF2B5EF4-FFF2-40B4-BE49-F238E27FC236}">
                    <a16:creationId xmlns:a16="http://schemas.microsoft.com/office/drawing/2014/main" id="{5ADB375D-04A3-0039-70A5-EB68B0273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4" name="Line 9250">
                <a:extLst>
                  <a:ext uri="{FF2B5EF4-FFF2-40B4-BE49-F238E27FC236}">
                    <a16:creationId xmlns:a16="http://schemas.microsoft.com/office/drawing/2014/main" id="{1DDF7E02-91F1-CF62-0D0D-E32529F97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0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5" name="Line 9251">
                <a:extLst>
                  <a:ext uri="{FF2B5EF4-FFF2-40B4-BE49-F238E27FC236}">
                    <a16:creationId xmlns:a16="http://schemas.microsoft.com/office/drawing/2014/main" id="{E69C59E0-4A6A-7017-9233-DDA0218AB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3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6" name="Line 9252">
                <a:extLst>
                  <a:ext uri="{FF2B5EF4-FFF2-40B4-BE49-F238E27FC236}">
                    <a16:creationId xmlns:a16="http://schemas.microsoft.com/office/drawing/2014/main" id="{E5A19C8D-735B-3291-A3A1-8303DB222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7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7" name="Line 9253">
                <a:extLst>
                  <a:ext uri="{FF2B5EF4-FFF2-40B4-BE49-F238E27FC236}">
                    <a16:creationId xmlns:a16="http://schemas.microsoft.com/office/drawing/2014/main" id="{66523291-26E7-5D92-29D0-BFC14846E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0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8" name="Line 9254">
                <a:extLst>
                  <a:ext uri="{FF2B5EF4-FFF2-40B4-BE49-F238E27FC236}">
                    <a16:creationId xmlns:a16="http://schemas.microsoft.com/office/drawing/2014/main" id="{E494A739-5667-57B6-B5BD-41C778482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599" name="Line 9255">
                <a:extLst>
                  <a:ext uri="{FF2B5EF4-FFF2-40B4-BE49-F238E27FC236}">
                    <a16:creationId xmlns:a16="http://schemas.microsoft.com/office/drawing/2014/main" id="{DCFE3BA0-612C-E94D-9079-4128F9DB7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7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0" name="Line 9256">
                <a:extLst>
                  <a:ext uri="{FF2B5EF4-FFF2-40B4-BE49-F238E27FC236}">
                    <a16:creationId xmlns:a16="http://schemas.microsoft.com/office/drawing/2014/main" id="{1EAEF4D4-2CB8-F0FD-8197-7F0A72CE9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3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1" name="Line 9257">
                <a:extLst>
                  <a:ext uri="{FF2B5EF4-FFF2-40B4-BE49-F238E27FC236}">
                    <a16:creationId xmlns:a16="http://schemas.microsoft.com/office/drawing/2014/main" id="{67F0F11E-2005-4848-1D8A-0AC86BDC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9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2" name="Line 9258">
                <a:extLst>
                  <a:ext uri="{FF2B5EF4-FFF2-40B4-BE49-F238E27FC236}">
                    <a16:creationId xmlns:a16="http://schemas.microsoft.com/office/drawing/2014/main" id="{0047B948-396D-25A7-0E56-B59EC61177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5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3" name="Line 9259">
                <a:extLst>
                  <a:ext uri="{FF2B5EF4-FFF2-40B4-BE49-F238E27FC236}">
                    <a16:creationId xmlns:a16="http://schemas.microsoft.com/office/drawing/2014/main" id="{27593208-1C5C-6225-20F5-9655F8FF7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1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4" name="Line 9260">
                <a:extLst>
                  <a:ext uri="{FF2B5EF4-FFF2-40B4-BE49-F238E27FC236}">
                    <a16:creationId xmlns:a16="http://schemas.microsoft.com/office/drawing/2014/main" id="{8D4385CC-976A-E4EE-A9B0-5826C8FC9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7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5" name="Line 9261">
                <a:extLst>
                  <a:ext uri="{FF2B5EF4-FFF2-40B4-BE49-F238E27FC236}">
                    <a16:creationId xmlns:a16="http://schemas.microsoft.com/office/drawing/2014/main" id="{0F12078C-A9F8-0765-BB76-22C7ECBCF3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49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6" name="Line 9262">
                <a:extLst>
                  <a:ext uri="{FF2B5EF4-FFF2-40B4-BE49-F238E27FC236}">
                    <a16:creationId xmlns:a16="http://schemas.microsoft.com/office/drawing/2014/main" id="{6B7AA466-4A80-A777-47BD-A8042A8B9B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7" name="Line 9263">
                <a:extLst>
                  <a:ext uri="{FF2B5EF4-FFF2-40B4-BE49-F238E27FC236}">
                    <a16:creationId xmlns:a16="http://schemas.microsoft.com/office/drawing/2014/main" id="{BCEDEFA9-C4E7-72CF-F972-89BC380B7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1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8" name="Line 9264">
                <a:extLst>
                  <a:ext uri="{FF2B5EF4-FFF2-40B4-BE49-F238E27FC236}">
                    <a16:creationId xmlns:a16="http://schemas.microsoft.com/office/drawing/2014/main" id="{1D413A8E-EA30-C33B-6ECD-C0545B19B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09" name="Line 9265">
                <a:extLst>
                  <a:ext uri="{FF2B5EF4-FFF2-40B4-BE49-F238E27FC236}">
                    <a16:creationId xmlns:a16="http://schemas.microsoft.com/office/drawing/2014/main" id="{5601EE90-36A0-FA92-8709-9E6BF4D50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0" name="Line 9266">
                <a:extLst>
                  <a:ext uri="{FF2B5EF4-FFF2-40B4-BE49-F238E27FC236}">
                    <a16:creationId xmlns:a16="http://schemas.microsoft.com/office/drawing/2014/main" id="{6CC942C3-F827-2E1A-7D59-D599BEFBD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3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611" name="Line 9267">
                <a:extLst>
                  <a:ext uri="{FF2B5EF4-FFF2-40B4-BE49-F238E27FC236}">
                    <a16:creationId xmlns:a16="http://schemas.microsoft.com/office/drawing/2014/main" id="{71D66510-8E68-B3F5-919D-8EAC06603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6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5" name="Group 9469">
              <a:extLst>
                <a:ext uri="{FF2B5EF4-FFF2-40B4-BE49-F238E27FC236}">
                  <a16:creationId xmlns:a16="http://schemas.microsoft.com/office/drawing/2014/main" id="{32CBD299-7288-2705-969F-47010911B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3" y="1084"/>
              <a:ext cx="490" cy="520"/>
              <a:chOff x="3613" y="1084"/>
              <a:chExt cx="490" cy="520"/>
            </a:xfrm>
          </p:grpSpPr>
          <p:sp>
            <p:nvSpPr>
              <p:cNvPr id="67212" name="Line 9269">
                <a:extLst>
                  <a:ext uri="{FF2B5EF4-FFF2-40B4-BE49-F238E27FC236}">
                    <a16:creationId xmlns:a16="http://schemas.microsoft.com/office/drawing/2014/main" id="{76BD5BCF-8944-97E3-97CC-391D43D64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9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3" name="Line 9270">
                <a:extLst>
                  <a:ext uri="{FF2B5EF4-FFF2-40B4-BE49-F238E27FC236}">
                    <a16:creationId xmlns:a16="http://schemas.microsoft.com/office/drawing/2014/main" id="{6E5E8C82-B1BC-4CA6-EB8E-5CDE3D70E7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2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4" name="Line 9271">
                <a:extLst>
                  <a:ext uri="{FF2B5EF4-FFF2-40B4-BE49-F238E27FC236}">
                    <a16:creationId xmlns:a16="http://schemas.microsoft.com/office/drawing/2014/main" id="{DF20E285-E7E1-4474-30D0-DE6D32D5C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5" name="Line 9272">
                <a:extLst>
                  <a:ext uri="{FF2B5EF4-FFF2-40B4-BE49-F238E27FC236}">
                    <a16:creationId xmlns:a16="http://schemas.microsoft.com/office/drawing/2014/main" id="{9F45392C-CD15-EF0C-8969-34C1F36E12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6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6" name="Line 9273">
                <a:extLst>
                  <a:ext uri="{FF2B5EF4-FFF2-40B4-BE49-F238E27FC236}">
                    <a16:creationId xmlns:a16="http://schemas.microsoft.com/office/drawing/2014/main" id="{E0FC413D-3B33-8A03-D78C-ADBB28F77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7" name="Line 9274">
                <a:extLst>
                  <a:ext uri="{FF2B5EF4-FFF2-40B4-BE49-F238E27FC236}">
                    <a16:creationId xmlns:a16="http://schemas.microsoft.com/office/drawing/2014/main" id="{87E22E22-DC0F-25FF-B2D5-56797927E6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8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8" name="Line 9275">
                <a:extLst>
                  <a:ext uri="{FF2B5EF4-FFF2-40B4-BE49-F238E27FC236}">
                    <a16:creationId xmlns:a16="http://schemas.microsoft.com/office/drawing/2014/main" id="{9A2291BC-C9DD-19C1-CCE4-11EE1EA69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9" name="Line 9276">
                <a:extLst>
                  <a:ext uri="{FF2B5EF4-FFF2-40B4-BE49-F238E27FC236}">
                    <a16:creationId xmlns:a16="http://schemas.microsoft.com/office/drawing/2014/main" id="{6C9CD454-FE71-A7F1-FDC3-5E16E1530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0" name="Line 9277">
                <a:extLst>
                  <a:ext uri="{FF2B5EF4-FFF2-40B4-BE49-F238E27FC236}">
                    <a16:creationId xmlns:a16="http://schemas.microsoft.com/office/drawing/2014/main" id="{9F77B2AC-80F1-3B9E-D754-3DC4D8B93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8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1" name="Line 9278">
                <a:extLst>
                  <a:ext uri="{FF2B5EF4-FFF2-40B4-BE49-F238E27FC236}">
                    <a16:creationId xmlns:a16="http://schemas.microsoft.com/office/drawing/2014/main" id="{BCB554F5-F320-6DCF-4DB4-E237F6D42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2" name="Line 9279">
                <a:extLst>
                  <a:ext uri="{FF2B5EF4-FFF2-40B4-BE49-F238E27FC236}">
                    <a16:creationId xmlns:a16="http://schemas.microsoft.com/office/drawing/2014/main" id="{B2FAA79E-E2E6-80ED-40FD-F0BA4F0F7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6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3" name="Line 9280">
                <a:extLst>
                  <a:ext uri="{FF2B5EF4-FFF2-40B4-BE49-F238E27FC236}">
                    <a16:creationId xmlns:a16="http://schemas.microsoft.com/office/drawing/2014/main" id="{1D776EEE-F58A-E91C-0BC1-8A27960B9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4" name="Line 9281">
                <a:extLst>
                  <a:ext uri="{FF2B5EF4-FFF2-40B4-BE49-F238E27FC236}">
                    <a16:creationId xmlns:a16="http://schemas.microsoft.com/office/drawing/2014/main" id="{3BE52204-6294-E0FE-1993-B886FC325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2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5" name="Line 9282">
                <a:extLst>
                  <a:ext uri="{FF2B5EF4-FFF2-40B4-BE49-F238E27FC236}">
                    <a16:creationId xmlns:a16="http://schemas.microsoft.com/office/drawing/2014/main" id="{B6185E70-AF32-A24E-7458-749F535C6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9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6" name="Line 9283">
                <a:extLst>
                  <a:ext uri="{FF2B5EF4-FFF2-40B4-BE49-F238E27FC236}">
                    <a16:creationId xmlns:a16="http://schemas.microsoft.com/office/drawing/2014/main" id="{3C8355CC-6A2E-F4A6-6AA1-575A3AE587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6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7" name="Line 9284">
                <a:extLst>
                  <a:ext uri="{FF2B5EF4-FFF2-40B4-BE49-F238E27FC236}">
                    <a16:creationId xmlns:a16="http://schemas.microsoft.com/office/drawing/2014/main" id="{DA611AF9-FE4B-84D5-425B-19E8D7F0C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3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8" name="Line 9285">
                <a:extLst>
                  <a:ext uri="{FF2B5EF4-FFF2-40B4-BE49-F238E27FC236}">
                    <a16:creationId xmlns:a16="http://schemas.microsoft.com/office/drawing/2014/main" id="{6276C076-1DE9-C10B-F1A5-CE64E98C6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29" name="Line 9286">
                <a:extLst>
                  <a:ext uri="{FF2B5EF4-FFF2-40B4-BE49-F238E27FC236}">
                    <a16:creationId xmlns:a16="http://schemas.microsoft.com/office/drawing/2014/main" id="{000C6860-6AE6-4559-EFB4-63B8127A8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0" name="Line 9287">
                <a:extLst>
                  <a:ext uri="{FF2B5EF4-FFF2-40B4-BE49-F238E27FC236}">
                    <a16:creationId xmlns:a16="http://schemas.microsoft.com/office/drawing/2014/main" id="{B7954B36-EE6A-7DA6-E79E-52B5B15A1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1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1" name="Line 9288">
                <a:extLst>
                  <a:ext uri="{FF2B5EF4-FFF2-40B4-BE49-F238E27FC236}">
                    <a16:creationId xmlns:a16="http://schemas.microsoft.com/office/drawing/2014/main" id="{E43A4447-B735-6239-6D8F-23B6EA90B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6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2" name="Line 9289">
                <a:extLst>
                  <a:ext uri="{FF2B5EF4-FFF2-40B4-BE49-F238E27FC236}">
                    <a16:creationId xmlns:a16="http://schemas.microsoft.com/office/drawing/2014/main" id="{5936D3AC-1CDC-FB0D-9258-08FFCAC6D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2" y="117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3" name="Line 9290">
                <a:extLst>
                  <a:ext uri="{FF2B5EF4-FFF2-40B4-BE49-F238E27FC236}">
                    <a16:creationId xmlns:a16="http://schemas.microsoft.com/office/drawing/2014/main" id="{9A72B2D6-35F2-89FF-CEF4-CEF2008183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7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4" name="Line 9291">
                <a:extLst>
                  <a:ext uri="{FF2B5EF4-FFF2-40B4-BE49-F238E27FC236}">
                    <a16:creationId xmlns:a16="http://schemas.microsoft.com/office/drawing/2014/main" id="{A104789D-5B2F-438D-F2E2-330B77FE6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1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5" name="Line 9292">
                <a:extLst>
                  <a:ext uri="{FF2B5EF4-FFF2-40B4-BE49-F238E27FC236}">
                    <a16:creationId xmlns:a16="http://schemas.microsoft.com/office/drawing/2014/main" id="{E9FBC1DC-3051-94E4-3F92-888DA6D0A7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65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6" name="Line 9293">
                <a:extLst>
                  <a:ext uri="{FF2B5EF4-FFF2-40B4-BE49-F238E27FC236}">
                    <a16:creationId xmlns:a16="http://schemas.microsoft.com/office/drawing/2014/main" id="{CA5B15EC-8D97-AFB7-7DDF-D98C6B67A5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9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7" name="Line 9294">
                <a:extLst>
                  <a:ext uri="{FF2B5EF4-FFF2-40B4-BE49-F238E27FC236}">
                    <a16:creationId xmlns:a16="http://schemas.microsoft.com/office/drawing/2014/main" id="{E03355BF-B299-2063-14E7-B6452D5BB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3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8" name="Line 9295">
                <a:extLst>
                  <a:ext uri="{FF2B5EF4-FFF2-40B4-BE49-F238E27FC236}">
                    <a16:creationId xmlns:a16="http://schemas.microsoft.com/office/drawing/2014/main" id="{A159AEA2-14F2-921D-3FB5-F846204CC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7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39" name="Line 9296">
                <a:extLst>
                  <a:ext uri="{FF2B5EF4-FFF2-40B4-BE49-F238E27FC236}">
                    <a16:creationId xmlns:a16="http://schemas.microsoft.com/office/drawing/2014/main" id="{E5A16FD6-6E4B-ADE1-3B25-5A682CC50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0" name="Line 9297">
                <a:extLst>
                  <a:ext uri="{FF2B5EF4-FFF2-40B4-BE49-F238E27FC236}">
                    <a16:creationId xmlns:a16="http://schemas.microsoft.com/office/drawing/2014/main" id="{801CB608-19CA-ED4F-FDFD-ADD4EA045C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0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1" name="Line 9298">
                <a:extLst>
                  <a:ext uri="{FF2B5EF4-FFF2-40B4-BE49-F238E27FC236}">
                    <a16:creationId xmlns:a16="http://schemas.microsoft.com/office/drawing/2014/main" id="{866C4B9A-1151-E311-DB9F-B2191ABE5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7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2" name="Line 9299">
                <a:extLst>
                  <a:ext uri="{FF2B5EF4-FFF2-40B4-BE49-F238E27FC236}">
                    <a16:creationId xmlns:a16="http://schemas.microsoft.com/office/drawing/2014/main" id="{69AE021F-42ED-C6C2-C337-C4E6DBCCE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3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3" name="Line 9300">
                <a:extLst>
                  <a:ext uri="{FF2B5EF4-FFF2-40B4-BE49-F238E27FC236}">
                    <a16:creationId xmlns:a16="http://schemas.microsoft.com/office/drawing/2014/main" id="{21B2D7E1-B78C-D9A8-6E2E-6C003EE2D7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0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4" name="Line 9301">
                <a:extLst>
                  <a:ext uri="{FF2B5EF4-FFF2-40B4-BE49-F238E27FC236}">
                    <a16:creationId xmlns:a16="http://schemas.microsoft.com/office/drawing/2014/main" id="{2E088B0B-0C1D-519C-DA0C-B5A9BA01A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6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5" name="Line 9302">
                <a:extLst>
                  <a:ext uri="{FF2B5EF4-FFF2-40B4-BE49-F238E27FC236}">
                    <a16:creationId xmlns:a16="http://schemas.microsoft.com/office/drawing/2014/main" id="{61826C47-8D33-1260-36E0-2ED55C811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3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6" name="Line 9303">
                <a:extLst>
                  <a:ext uri="{FF2B5EF4-FFF2-40B4-BE49-F238E27FC236}">
                    <a16:creationId xmlns:a16="http://schemas.microsoft.com/office/drawing/2014/main" id="{3A8D4750-BD6A-957F-F3D1-82F78E464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7" name="Line 9304">
                <a:extLst>
                  <a:ext uri="{FF2B5EF4-FFF2-40B4-BE49-F238E27FC236}">
                    <a16:creationId xmlns:a16="http://schemas.microsoft.com/office/drawing/2014/main" id="{D499704E-1061-C195-7386-BA0AC5285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5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8" name="Line 9305">
                <a:extLst>
                  <a:ext uri="{FF2B5EF4-FFF2-40B4-BE49-F238E27FC236}">
                    <a16:creationId xmlns:a16="http://schemas.microsoft.com/office/drawing/2014/main" id="{1B231E22-5826-6775-B22A-7492BB41CC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1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49" name="Line 9306">
                <a:extLst>
                  <a:ext uri="{FF2B5EF4-FFF2-40B4-BE49-F238E27FC236}">
                    <a16:creationId xmlns:a16="http://schemas.microsoft.com/office/drawing/2014/main" id="{1BC15AD7-4F0C-77DE-505B-44991C4DC4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7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0" name="Line 9307">
                <a:extLst>
                  <a:ext uri="{FF2B5EF4-FFF2-40B4-BE49-F238E27FC236}">
                    <a16:creationId xmlns:a16="http://schemas.microsoft.com/office/drawing/2014/main" id="{A4F46E30-20B5-FBA1-0164-2FE5E3DBB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4" y="10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1" name="Line 9308">
                <a:extLst>
                  <a:ext uri="{FF2B5EF4-FFF2-40B4-BE49-F238E27FC236}">
                    <a16:creationId xmlns:a16="http://schemas.microsoft.com/office/drawing/2014/main" id="{A472D785-D06C-A39E-E320-BE1D42C1B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0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2" name="Line 9309">
                <a:extLst>
                  <a:ext uri="{FF2B5EF4-FFF2-40B4-BE49-F238E27FC236}">
                    <a16:creationId xmlns:a16="http://schemas.microsoft.com/office/drawing/2014/main" id="{2756A24B-ABB6-93D4-33E2-975118ACB1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6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3" name="Line 9310">
                <a:extLst>
                  <a:ext uri="{FF2B5EF4-FFF2-40B4-BE49-F238E27FC236}">
                    <a16:creationId xmlns:a16="http://schemas.microsoft.com/office/drawing/2014/main" id="{52A3775B-165C-CD53-F12F-910DB0463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2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4" name="Line 9311">
                <a:extLst>
                  <a:ext uri="{FF2B5EF4-FFF2-40B4-BE49-F238E27FC236}">
                    <a16:creationId xmlns:a16="http://schemas.microsoft.com/office/drawing/2014/main" id="{8BC39419-2D27-7B03-0856-B9E369E1B1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8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5" name="Line 9312">
                <a:extLst>
                  <a:ext uri="{FF2B5EF4-FFF2-40B4-BE49-F238E27FC236}">
                    <a16:creationId xmlns:a16="http://schemas.microsoft.com/office/drawing/2014/main" id="{DB8C66D6-C29C-32FE-6E65-DF2041743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6" name="Line 9313">
                <a:extLst>
                  <a:ext uri="{FF2B5EF4-FFF2-40B4-BE49-F238E27FC236}">
                    <a16:creationId xmlns:a16="http://schemas.microsoft.com/office/drawing/2014/main" id="{7F2E1EE6-5F91-C539-2EA8-AE0D32C0B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0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7" name="Line 9314">
                <a:extLst>
                  <a:ext uri="{FF2B5EF4-FFF2-40B4-BE49-F238E27FC236}">
                    <a16:creationId xmlns:a16="http://schemas.microsoft.com/office/drawing/2014/main" id="{56A7A36B-8C30-F045-0A30-C927C78676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5" y="108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8" name="Line 9315">
                <a:extLst>
                  <a:ext uri="{FF2B5EF4-FFF2-40B4-BE49-F238E27FC236}">
                    <a16:creationId xmlns:a16="http://schemas.microsoft.com/office/drawing/2014/main" id="{62201757-B760-0519-E825-960745CD3F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2" y="1085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59" name="Line 9316">
                <a:extLst>
                  <a:ext uri="{FF2B5EF4-FFF2-40B4-BE49-F238E27FC236}">
                    <a16:creationId xmlns:a16="http://schemas.microsoft.com/office/drawing/2014/main" id="{F7A36C49-D8DD-C58A-B2F3-ADD05C40BA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7" y="108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0" name="Line 9317">
                <a:extLst>
                  <a:ext uri="{FF2B5EF4-FFF2-40B4-BE49-F238E27FC236}">
                    <a16:creationId xmlns:a16="http://schemas.microsoft.com/office/drawing/2014/main" id="{C27DE088-47AF-E799-8977-90BC1D3A9D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1" name="Line 9318">
                <a:extLst>
                  <a:ext uri="{FF2B5EF4-FFF2-40B4-BE49-F238E27FC236}">
                    <a16:creationId xmlns:a16="http://schemas.microsoft.com/office/drawing/2014/main" id="{1AD8626C-0B9D-D6D8-1734-C6A262936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2" name="Line 9319">
                <a:extLst>
                  <a:ext uri="{FF2B5EF4-FFF2-40B4-BE49-F238E27FC236}">
                    <a16:creationId xmlns:a16="http://schemas.microsoft.com/office/drawing/2014/main" id="{8887DB04-53B6-BFB8-F0D2-F956AD470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5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3" name="Freeform 9320">
                <a:extLst>
                  <a:ext uri="{FF2B5EF4-FFF2-40B4-BE49-F238E27FC236}">
                    <a16:creationId xmlns:a16="http://schemas.microsoft.com/office/drawing/2014/main" id="{666D2EEC-7644-4F40-1C8D-94D39F4E4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4" name="Freeform 9321">
                <a:extLst>
                  <a:ext uri="{FF2B5EF4-FFF2-40B4-BE49-F238E27FC236}">
                    <a16:creationId xmlns:a16="http://schemas.microsoft.com/office/drawing/2014/main" id="{B499C924-1778-AB59-5498-8005BEE77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5" name="Freeform 9322">
                <a:extLst>
                  <a:ext uri="{FF2B5EF4-FFF2-40B4-BE49-F238E27FC236}">
                    <a16:creationId xmlns:a16="http://schemas.microsoft.com/office/drawing/2014/main" id="{9B871EAC-20CB-43CE-E5CE-B765EA2C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03"/>
                <a:ext cx="288" cy="1"/>
              </a:xfrm>
              <a:custGeom>
                <a:avLst/>
                <a:gdLst>
                  <a:gd name="T0" fmla="*/ 0 w 576"/>
                  <a:gd name="T1" fmla="*/ 0 h 1"/>
                  <a:gd name="T2" fmla="*/ 1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0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0" y="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6" name="Line 9323">
                <a:extLst>
                  <a:ext uri="{FF2B5EF4-FFF2-40B4-BE49-F238E27FC236}">
                    <a16:creationId xmlns:a16="http://schemas.microsoft.com/office/drawing/2014/main" id="{2C9C48E9-5E14-D20B-FC47-F82088997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95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7" name="Freeform 9324">
                <a:extLst>
                  <a:ext uri="{FF2B5EF4-FFF2-40B4-BE49-F238E27FC236}">
                    <a16:creationId xmlns:a16="http://schemas.microsoft.com/office/drawing/2014/main" id="{7BE45103-AE13-E63B-8667-6A3313475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603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8" name="Line 9325">
                <a:extLst>
                  <a:ext uri="{FF2B5EF4-FFF2-40B4-BE49-F238E27FC236}">
                    <a16:creationId xmlns:a16="http://schemas.microsoft.com/office/drawing/2014/main" id="{2903786F-A47B-EF31-5104-0D273F2AA1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60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69" name="Freeform 9326">
                <a:extLst>
                  <a:ext uri="{FF2B5EF4-FFF2-40B4-BE49-F238E27FC236}">
                    <a16:creationId xmlns:a16="http://schemas.microsoft.com/office/drawing/2014/main" id="{733E1A75-9DC3-3432-0804-B8664F39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602"/>
                <a:ext cx="289" cy="1"/>
              </a:xfrm>
              <a:custGeom>
                <a:avLst/>
                <a:gdLst>
                  <a:gd name="T0" fmla="*/ 0 w 577"/>
                  <a:gd name="T1" fmla="*/ 1 h 1"/>
                  <a:gd name="T2" fmla="*/ 1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0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0" y="1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0" name="Line 9327">
                <a:extLst>
                  <a:ext uri="{FF2B5EF4-FFF2-40B4-BE49-F238E27FC236}">
                    <a16:creationId xmlns:a16="http://schemas.microsoft.com/office/drawing/2014/main" id="{8C7FC405-DDD2-22E3-51FB-18EE140AB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603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1" name="Freeform 9328">
                <a:extLst>
                  <a:ext uri="{FF2B5EF4-FFF2-40B4-BE49-F238E27FC236}">
                    <a16:creationId xmlns:a16="http://schemas.microsoft.com/office/drawing/2014/main" id="{36904B36-3222-55CD-FF1A-DE89EDEB5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9" cy="1"/>
              </a:xfrm>
              <a:custGeom>
                <a:avLst/>
                <a:gdLst>
                  <a:gd name="T0" fmla="*/ 0 w 577"/>
                  <a:gd name="T1" fmla="*/ 0 h 3"/>
                  <a:gd name="T2" fmla="*/ 1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2" name="Line 9329">
                <a:extLst>
                  <a:ext uri="{FF2B5EF4-FFF2-40B4-BE49-F238E27FC236}">
                    <a16:creationId xmlns:a16="http://schemas.microsoft.com/office/drawing/2014/main" id="{50E08FBD-F8C6-CEEB-C478-197076D40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602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3" name="Freeform 9330">
                <a:extLst>
                  <a:ext uri="{FF2B5EF4-FFF2-40B4-BE49-F238E27FC236}">
                    <a16:creationId xmlns:a16="http://schemas.microsoft.com/office/drawing/2014/main" id="{76B0F259-CA8F-5CDF-3E8C-1EF8DD66D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602"/>
                <a:ext cx="287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4" name="Freeform 9331">
                <a:extLst>
                  <a:ext uri="{FF2B5EF4-FFF2-40B4-BE49-F238E27FC236}">
                    <a16:creationId xmlns:a16="http://schemas.microsoft.com/office/drawing/2014/main" id="{95C49D59-A4AE-8B0D-778B-B42A0432F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602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0" y="1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5" name="Freeform 9332">
                <a:extLst>
                  <a:ext uri="{FF2B5EF4-FFF2-40B4-BE49-F238E27FC236}">
                    <a16:creationId xmlns:a16="http://schemas.microsoft.com/office/drawing/2014/main" id="{B813DA64-0989-4C9B-7EC2-E542F6BA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1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0" y="3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6" name="Line 9333">
                <a:extLst>
                  <a:ext uri="{FF2B5EF4-FFF2-40B4-BE49-F238E27FC236}">
                    <a16:creationId xmlns:a16="http://schemas.microsoft.com/office/drawing/2014/main" id="{54D0FD17-CA2F-09AB-466E-4C47EB095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6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7" name="Freeform 9334">
                <a:extLst>
                  <a:ext uri="{FF2B5EF4-FFF2-40B4-BE49-F238E27FC236}">
                    <a16:creationId xmlns:a16="http://schemas.microsoft.com/office/drawing/2014/main" id="{0043C36F-904C-B97C-5436-233B87E4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602"/>
                <a:ext cx="285" cy="1"/>
              </a:xfrm>
              <a:custGeom>
                <a:avLst/>
                <a:gdLst>
                  <a:gd name="T0" fmla="*/ 0 w 571"/>
                  <a:gd name="T1" fmla="*/ 0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8" name="Freeform 9335">
                <a:extLst>
                  <a:ext uri="{FF2B5EF4-FFF2-40B4-BE49-F238E27FC236}">
                    <a16:creationId xmlns:a16="http://schemas.microsoft.com/office/drawing/2014/main" id="{FB466EC4-CD4A-83B7-6038-36625ED97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601"/>
                <a:ext cx="286" cy="1"/>
              </a:xfrm>
              <a:custGeom>
                <a:avLst/>
                <a:gdLst>
                  <a:gd name="T0" fmla="*/ 0 w 571"/>
                  <a:gd name="T1" fmla="*/ 0 h 3"/>
                  <a:gd name="T2" fmla="*/ 1 w 571"/>
                  <a:gd name="T3" fmla="*/ 0 h 3"/>
                  <a:gd name="T4" fmla="*/ 1 w 571"/>
                  <a:gd name="T5" fmla="*/ 0 h 3"/>
                  <a:gd name="T6" fmla="*/ 1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79" name="Freeform 9336">
                <a:extLst>
                  <a:ext uri="{FF2B5EF4-FFF2-40B4-BE49-F238E27FC236}">
                    <a16:creationId xmlns:a16="http://schemas.microsoft.com/office/drawing/2014/main" id="{076D954A-A287-568E-B3CD-47A755E2C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601"/>
                <a:ext cx="286" cy="1"/>
              </a:xfrm>
              <a:custGeom>
                <a:avLst/>
                <a:gdLst>
                  <a:gd name="T0" fmla="*/ 0 w 571"/>
                  <a:gd name="T1" fmla="*/ 0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0 h 1"/>
                  <a:gd name="T8" fmla="*/ 0 w 57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0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0" name="Freeform 9337">
                <a:extLst>
                  <a:ext uri="{FF2B5EF4-FFF2-40B4-BE49-F238E27FC236}">
                    <a16:creationId xmlns:a16="http://schemas.microsoft.com/office/drawing/2014/main" id="{0FC3EC35-898D-7831-61CF-66A5CB9A3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0"/>
                <a:ext cx="289" cy="1"/>
              </a:xfrm>
              <a:custGeom>
                <a:avLst/>
                <a:gdLst>
                  <a:gd name="T0" fmla="*/ 0 w 577"/>
                  <a:gd name="T1" fmla="*/ 0 h 4"/>
                  <a:gd name="T2" fmla="*/ 1 w 577"/>
                  <a:gd name="T3" fmla="*/ 0 h 4"/>
                  <a:gd name="T4" fmla="*/ 1 w 577"/>
                  <a:gd name="T5" fmla="*/ 0 h 4"/>
                  <a:gd name="T6" fmla="*/ 1 w 577"/>
                  <a:gd name="T7" fmla="*/ 0 h 4"/>
                  <a:gd name="T8" fmla="*/ 0 w 57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"/>
                  <a:gd name="T17" fmla="*/ 577 w 57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">
                    <a:moveTo>
                      <a:pt x="0" y="4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1" name="Line 9338">
                <a:extLst>
                  <a:ext uri="{FF2B5EF4-FFF2-40B4-BE49-F238E27FC236}">
                    <a16:creationId xmlns:a16="http://schemas.microsoft.com/office/drawing/2014/main" id="{6180040F-0C58-6D94-7A32-08A824094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601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2" name="Freeform 9339">
                <a:extLst>
                  <a:ext uri="{FF2B5EF4-FFF2-40B4-BE49-F238E27FC236}">
                    <a16:creationId xmlns:a16="http://schemas.microsoft.com/office/drawing/2014/main" id="{83BD7BD1-A996-833F-C950-0D5A2129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601"/>
                <a:ext cx="286" cy="1"/>
              </a:xfrm>
              <a:custGeom>
                <a:avLst/>
                <a:gdLst>
                  <a:gd name="T0" fmla="*/ 0 w 572"/>
                  <a:gd name="T1" fmla="*/ 1 h 2"/>
                  <a:gd name="T2" fmla="*/ 1 w 572"/>
                  <a:gd name="T3" fmla="*/ 0 h 2"/>
                  <a:gd name="T4" fmla="*/ 1 w 572"/>
                  <a:gd name="T5" fmla="*/ 0 h 2"/>
                  <a:gd name="T6" fmla="*/ 1 w 572"/>
                  <a:gd name="T7" fmla="*/ 1 h 2"/>
                  <a:gd name="T8" fmla="*/ 0 w 572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"/>
                  <a:gd name="T17" fmla="*/ 572 w 57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">
                    <a:moveTo>
                      <a:pt x="0" y="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3" name="Freeform 9340">
                <a:extLst>
                  <a:ext uri="{FF2B5EF4-FFF2-40B4-BE49-F238E27FC236}">
                    <a16:creationId xmlns:a16="http://schemas.microsoft.com/office/drawing/2014/main" id="{B90F906E-5B4E-31E5-C9F8-EF9F830DC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2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4" name="Freeform 9341">
                <a:extLst>
                  <a:ext uri="{FF2B5EF4-FFF2-40B4-BE49-F238E27FC236}">
                    <a16:creationId xmlns:a16="http://schemas.microsoft.com/office/drawing/2014/main" id="{C214A248-05C8-9684-D67A-9E38307D9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600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7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5" name="Freeform 9342">
                <a:extLst>
                  <a:ext uri="{FF2B5EF4-FFF2-40B4-BE49-F238E27FC236}">
                    <a16:creationId xmlns:a16="http://schemas.microsoft.com/office/drawing/2014/main" id="{11BF275A-9D38-7214-480A-5989588EE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599"/>
                <a:ext cx="288" cy="1"/>
              </a:xfrm>
              <a:custGeom>
                <a:avLst/>
                <a:gdLst>
                  <a:gd name="T0" fmla="*/ 0 w 576"/>
                  <a:gd name="T1" fmla="*/ 0 h 3"/>
                  <a:gd name="T2" fmla="*/ 1 w 576"/>
                  <a:gd name="T3" fmla="*/ 0 h 3"/>
                  <a:gd name="T4" fmla="*/ 1 w 576"/>
                  <a:gd name="T5" fmla="*/ 0 h 3"/>
                  <a:gd name="T6" fmla="*/ 1 w 576"/>
                  <a:gd name="T7" fmla="*/ 0 h 3"/>
                  <a:gd name="T8" fmla="*/ 0 w 57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3"/>
                  <a:gd name="T17" fmla="*/ 576 w 57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3">
                    <a:moveTo>
                      <a:pt x="0" y="3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6" name="Line 9343">
                <a:extLst>
                  <a:ext uri="{FF2B5EF4-FFF2-40B4-BE49-F238E27FC236}">
                    <a16:creationId xmlns:a16="http://schemas.microsoft.com/office/drawing/2014/main" id="{A3049DE0-8F57-DF42-79E1-A8F829ED93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6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7" name="Freeform 9344">
                <a:extLst>
                  <a:ext uri="{FF2B5EF4-FFF2-40B4-BE49-F238E27FC236}">
                    <a16:creationId xmlns:a16="http://schemas.microsoft.com/office/drawing/2014/main" id="{34475569-5F97-018F-8F62-18A90A43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600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8" name="Freeform 9345">
                <a:extLst>
                  <a:ext uri="{FF2B5EF4-FFF2-40B4-BE49-F238E27FC236}">
                    <a16:creationId xmlns:a16="http://schemas.microsoft.com/office/drawing/2014/main" id="{3F1DC017-0228-A89C-714B-2E83C7ED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99"/>
                <a:ext cx="286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89" name="Freeform 9346">
                <a:extLst>
                  <a:ext uri="{FF2B5EF4-FFF2-40B4-BE49-F238E27FC236}">
                    <a16:creationId xmlns:a16="http://schemas.microsoft.com/office/drawing/2014/main" id="{EA1A2520-A730-93EF-2DAF-A66877FB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599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0" name="Freeform 9347">
                <a:extLst>
                  <a:ext uri="{FF2B5EF4-FFF2-40B4-BE49-F238E27FC236}">
                    <a16:creationId xmlns:a16="http://schemas.microsoft.com/office/drawing/2014/main" id="{48F717D8-AAB3-6320-0BF7-4C956C64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8"/>
                <a:ext cx="288" cy="1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1" name="Line 9348">
                <a:extLst>
                  <a:ext uri="{FF2B5EF4-FFF2-40B4-BE49-F238E27FC236}">
                    <a16:creationId xmlns:a16="http://schemas.microsoft.com/office/drawing/2014/main" id="{6F255DF7-2A01-CCD9-BE24-89B01DCD0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59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2" name="Freeform 9349">
                <a:extLst>
                  <a:ext uri="{FF2B5EF4-FFF2-40B4-BE49-F238E27FC236}">
                    <a16:creationId xmlns:a16="http://schemas.microsoft.com/office/drawing/2014/main" id="{76F8F2F9-CCA3-276C-5246-464DF97D9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599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3" name="Freeform 9350">
                <a:extLst>
                  <a:ext uri="{FF2B5EF4-FFF2-40B4-BE49-F238E27FC236}">
                    <a16:creationId xmlns:a16="http://schemas.microsoft.com/office/drawing/2014/main" id="{A2C257DC-333B-6314-6B59-A93C1FDBA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98"/>
                <a:ext cx="285" cy="1"/>
              </a:xfrm>
              <a:custGeom>
                <a:avLst/>
                <a:gdLst>
                  <a:gd name="T0" fmla="*/ 0 w 570"/>
                  <a:gd name="T1" fmla="*/ 1 h 1"/>
                  <a:gd name="T2" fmla="*/ 1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0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0" y="1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4" name="Freeform 9351">
                <a:extLst>
                  <a:ext uri="{FF2B5EF4-FFF2-40B4-BE49-F238E27FC236}">
                    <a16:creationId xmlns:a16="http://schemas.microsoft.com/office/drawing/2014/main" id="{F641688C-5F93-D421-73AB-A6A651EA8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598"/>
                <a:ext cx="285" cy="1"/>
              </a:xfrm>
              <a:custGeom>
                <a:avLst/>
                <a:gdLst>
                  <a:gd name="T0" fmla="*/ 0 w 569"/>
                  <a:gd name="T1" fmla="*/ 1 h 1"/>
                  <a:gd name="T2" fmla="*/ 1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0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0" y="1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7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5" name="Freeform 9352">
                <a:extLst>
                  <a:ext uri="{FF2B5EF4-FFF2-40B4-BE49-F238E27FC236}">
                    <a16:creationId xmlns:a16="http://schemas.microsoft.com/office/drawing/2014/main" id="{3B6ECD6C-1E20-5F28-C9FD-288EAE6F6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98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6" name="Freeform 9353">
                <a:extLst>
                  <a:ext uri="{FF2B5EF4-FFF2-40B4-BE49-F238E27FC236}">
                    <a16:creationId xmlns:a16="http://schemas.microsoft.com/office/drawing/2014/main" id="{82F673DE-6656-5050-9B05-CAD73202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6"/>
                <a:ext cx="288" cy="2"/>
              </a:xfrm>
              <a:custGeom>
                <a:avLst/>
                <a:gdLst>
                  <a:gd name="T0" fmla="*/ 0 w 576"/>
                  <a:gd name="T1" fmla="*/ 0 h 5"/>
                  <a:gd name="T2" fmla="*/ 1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0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0" y="5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7" name="Line 9354">
                <a:extLst>
                  <a:ext uri="{FF2B5EF4-FFF2-40B4-BE49-F238E27FC236}">
                    <a16:creationId xmlns:a16="http://schemas.microsoft.com/office/drawing/2014/main" id="{013EFB5D-137E-AC9D-FD4C-1D2F9A24DD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5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8" name="Freeform 9355">
                <a:extLst>
                  <a:ext uri="{FF2B5EF4-FFF2-40B4-BE49-F238E27FC236}">
                    <a16:creationId xmlns:a16="http://schemas.microsoft.com/office/drawing/2014/main" id="{6A34C71E-4966-F4F1-8D6D-836C96B9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597"/>
                <a:ext cx="286" cy="1"/>
              </a:xfrm>
              <a:custGeom>
                <a:avLst/>
                <a:gdLst>
                  <a:gd name="T0" fmla="*/ 0 w 571"/>
                  <a:gd name="T1" fmla="*/ 1 h 1"/>
                  <a:gd name="T2" fmla="*/ 1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0" y="1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99" name="Freeform 9356">
                <a:extLst>
                  <a:ext uri="{FF2B5EF4-FFF2-40B4-BE49-F238E27FC236}">
                    <a16:creationId xmlns:a16="http://schemas.microsoft.com/office/drawing/2014/main" id="{CF0C85F4-7480-931C-B123-5F109DB59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0" name="Freeform 9357">
                <a:extLst>
                  <a:ext uri="{FF2B5EF4-FFF2-40B4-BE49-F238E27FC236}">
                    <a16:creationId xmlns:a16="http://schemas.microsoft.com/office/drawing/2014/main" id="{2488E9C8-A612-15EB-D893-1CC05CCA5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96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1" name="Freeform 9358">
                <a:extLst>
                  <a:ext uri="{FF2B5EF4-FFF2-40B4-BE49-F238E27FC236}">
                    <a16:creationId xmlns:a16="http://schemas.microsoft.com/office/drawing/2014/main" id="{33E1F690-1202-34CB-2D79-DF708D3CA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5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0" y="5"/>
                    </a:moveTo>
                    <a:lnTo>
                      <a:pt x="8" y="0"/>
                    </a:lnTo>
                    <a:lnTo>
                      <a:pt x="577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2" name="Line 9359">
                <a:extLst>
                  <a:ext uri="{FF2B5EF4-FFF2-40B4-BE49-F238E27FC236}">
                    <a16:creationId xmlns:a16="http://schemas.microsoft.com/office/drawing/2014/main" id="{FBA5E8E2-C6D6-D060-18EB-A4B5C0844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5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3" name="Freeform 9360">
                <a:extLst>
                  <a:ext uri="{FF2B5EF4-FFF2-40B4-BE49-F238E27FC236}">
                    <a16:creationId xmlns:a16="http://schemas.microsoft.com/office/drawing/2014/main" id="{A77328DE-945A-375F-0F6F-5411D6488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596"/>
                <a:ext cx="286" cy="1"/>
              </a:xfrm>
              <a:custGeom>
                <a:avLst/>
                <a:gdLst>
                  <a:gd name="T0" fmla="*/ 0 w 572"/>
                  <a:gd name="T1" fmla="*/ 1 h 1"/>
                  <a:gd name="T2" fmla="*/ 1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0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0" y="1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4" name="Freeform 9361">
                <a:extLst>
                  <a:ext uri="{FF2B5EF4-FFF2-40B4-BE49-F238E27FC236}">
                    <a16:creationId xmlns:a16="http://schemas.microsoft.com/office/drawing/2014/main" id="{54AF5621-2367-5457-925D-C1DAC308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95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5" name="Freeform 9362">
                <a:extLst>
                  <a:ext uri="{FF2B5EF4-FFF2-40B4-BE49-F238E27FC236}">
                    <a16:creationId xmlns:a16="http://schemas.microsoft.com/office/drawing/2014/main" id="{A0343449-798B-6FE2-3D03-3F0009DB5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9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1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6" name="Freeform 9363">
                <a:extLst>
                  <a:ext uri="{FF2B5EF4-FFF2-40B4-BE49-F238E27FC236}">
                    <a16:creationId xmlns:a16="http://schemas.microsoft.com/office/drawing/2014/main" id="{89ED9DB2-4CD5-A489-AE1C-3ABFF9E84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3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0" y="7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7" name="Line 9364">
                <a:extLst>
                  <a:ext uri="{FF2B5EF4-FFF2-40B4-BE49-F238E27FC236}">
                    <a16:creationId xmlns:a16="http://schemas.microsoft.com/office/drawing/2014/main" id="{C22C94C9-A211-861A-F7B0-5F6E653AB8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59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8" name="Freeform 9365">
                <a:extLst>
                  <a:ext uri="{FF2B5EF4-FFF2-40B4-BE49-F238E27FC236}">
                    <a16:creationId xmlns:a16="http://schemas.microsoft.com/office/drawing/2014/main" id="{2BE08A3B-0A11-2DE6-C0D7-7D3EE0315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94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09" name="Freeform 9366">
                <a:extLst>
                  <a:ext uri="{FF2B5EF4-FFF2-40B4-BE49-F238E27FC236}">
                    <a16:creationId xmlns:a16="http://schemas.microsoft.com/office/drawing/2014/main" id="{04F190DB-3CD8-F77F-9DA7-F5052DC8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0" y="3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0" name="Freeform 9367">
                <a:extLst>
                  <a:ext uri="{FF2B5EF4-FFF2-40B4-BE49-F238E27FC236}">
                    <a16:creationId xmlns:a16="http://schemas.microsoft.com/office/drawing/2014/main" id="{CBF2E276-EE5E-CEBF-7B6B-5F1350639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1"/>
                <a:ext cx="288" cy="2"/>
              </a:xfrm>
              <a:custGeom>
                <a:avLst/>
                <a:gdLst>
                  <a:gd name="T0" fmla="*/ 0 w 576"/>
                  <a:gd name="T1" fmla="*/ 0 h 7"/>
                  <a:gd name="T2" fmla="*/ 1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0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0" y="7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1" name="Line 9368">
                <a:extLst>
                  <a:ext uri="{FF2B5EF4-FFF2-40B4-BE49-F238E27FC236}">
                    <a16:creationId xmlns:a16="http://schemas.microsoft.com/office/drawing/2014/main" id="{136FECA6-6B7E-F796-C4A9-28B8735A6E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59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2" name="Freeform 9369">
                <a:extLst>
                  <a:ext uri="{FF2B5EF4-FFF2-40B4-BE49-F238E27FC236}">
                    <a16:creationId xmlns:a16="http://schemas.microsoft.com/office/drawing/2014/main" id="{97B5019A-A8FB-6F09-7912-96119A29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592"/>
                <a:ext cx="285" cy="1"/>
              </a:xfrm>
              <a:custGeom>
                <a:avLst/>
                <a:gdLst>
                  <a:gd name="T0" fmla="*/ 0 w 570"/>
                  <a:gd name="T1" fmla="*/ 0 h 3"/>
                  <a:gd name="T2" fmla="*/ 1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0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0" y="3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3" name="Freeform 9370">
                <a:extLst>
                  <a:ext uri="{FF2B5EF4-FFF2-40B4-BE49-F238E27FC236}">
                    <a16:creationId xmlns:a16="http://schemas.microsoft.com/office/drawing/2014/main" id="{07F8E3BD-7D29-840F-D076-FB597BD2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92"/>
                <a:ext cx="286" cy="1"/>
              </a:xfrm>
              <a:custGeom>
                <a:avLst/>
                <a:gdLst>
                  <a:gd name="T0" fmla="*/ 0 w 571"/>
                  <a:gd name="T1" fmla="*/ 1 h 2"/>
                  <a:gd name="T2" fmla="*/ 1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4" name="Freeform 9371">
                <a:extLst>
                  <a:ext uri="{FF2B5EF4-FFF2-40B4-BE49-F238E27FC236}">
                    <a16:creationId xmlns:a16="http://schemas.microsoft.com/office/drawing/2014/main" id="{9B4C957E-BB75-3F2E-678B-5EF3B491D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591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0" y="2"/>
                    </a:moveTo>
                    <a:lnTo>
                      <a:pt x="2" y="0"/>
                    </a:lnTo>
                    <a:lnTo>
                      <a:pt x="571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5" name="Freeform 9372">
                <a:extLst>
                  <a:ext uri="{FF2B5EF4-FFF2-40B4-BE49-F238E27FC236}">
                    <a16:creationId xmlns:a16="http://schemas.microsoft.com/office/drawing/2014/main" id="{5DDEDF73-82CE-47B3-9DD2-7182BD06D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0"/>
                <a:ext cx="288" cy="1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6" name="Line 9373">
                <a:extLst>
                  <a:ext uri="{FF2B5EF4-FFF2-40B4-BE49-F238E27FC236}">
                    <a16:creationId xmlns:a16="http://schemas.microsoft.com/office/drawing/2014/main" id="{1D34AA68-43A6-AF5B-6D28-C287A4C14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5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7" name="Freeform 9374">
                <a:extLst>
                  <a:ext uri="{FF2B5EF4-FFF2-40B4-BE49-F238E27FC236}">
                    <a16:creationId xmlns:a16="http://schemas.microsoft.com/office/drawing/2014/main" id="{3D0708D0-4326-B2C8-6F59-933F88B59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91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9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8" name="Freeform 9375">
                <a:extLst>
                  <a:ext uri="{FF2B5EF4-FFF2-40B4-BE49-F238E27FC236}">
                    <a16:creationId xmlns:a16="http://schemas.microsoft.com/office/drawing/2014/main" id="{2FD2E467-F8AC-AEDE-CAFC-51F8B3155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5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0" y="3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19" name="Freeform 9376">
                <a:extLst>
                  <a:ext uri="{FF2B5EF4-FFF2-40B4-BE49-F238E27FC236}">
                    <a16:creationId xmlns:a16="http://schemas.microsoft.com/office/drawing/2014/main" id="{52DBC766-B42D-75D4-B665-34862E86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90"/>
                <a:ext cx="286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0" name="Freeform 9377">
                <a:extLst>
                  <a:ext uri="{FF2B5EF4-FFF2-40B4-BE49-F238E27FC236}">
                    <a16:creationId xmlns:a16="http://schemas.microsoft.com/office/drawing/2014/main" id="{140DBC08-3762-4D58-6956-C32322A38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7"/>
                <a:ext cx="288" cy="3"/>
              </a:xfrm>
              <a:custGeom>
                <a:avLst/>
                <a:gdLst>
                  <a:gd name="T0" fmla="*/ 0 w 576"/>
                  <a:gd name="T1" fmla="*/ 0 h 8"/>
                  <a:gd name="T2" fmla="*/ 1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0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0" y="8"/>
                    </a:moveTo>
                    <a:lnTo>
                      <a:pt x="7" y="0"/>
                    </a:lnTo>
                    <a:lnTo>
                      <a:pt x="576" y="0"/>
                    </a:lnTo>
                    <a:lnTo>
                      <a:pt x="56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1" name="Line 9378">
                <a:extLst>
                  <a:ext uri="{FF2B5EF4-FFF2-40B4-BE49-F238E27FC236}">
                    <a16:creationId xmlns:a16="http://schemas.microsoft.com/office/drawing/2014/main" id="{B0D69F6A-EB7C-7A78-6FCE-CD7873DBD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59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2" name="Freeform 9379">
                <a:extLst>
                  <a:ext uri="{FF2B5EF4-FFF2-40B4-BE49-F238E27FC236}">
                    <a16:creationId xmlns:a16="http://schemas.microsoft.com/office/drawing/2014/main" id="{129A8FA9-56CC-8D69-A304-1DDC048A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588"/>
                <a:ext cx="287" cy="2"/>
              </a:xfrm>
              <a:custGeom>
                <a:avLst/>
                <a:gdLst>
                  <a:gd name="T0" fmla="*/ 0 w 572"/>
                  <a:gd name="T1" fmla="*/ 1 h 4"/>
                  <a:gd name="T2" fmla="*/ 1 w 572"/>
                  <a:gd name="T3" fmla="*/ 0 h 4"/>
                  <a:gd name="T4" fmla="*/ 1 w 572"/>
                  <a:gd name="T5" fmla="*/ 0 h 4"/>
                  <a:gd name="T6" fmla="*/ 1 w 572"/>
                  <a:gd name="T7" fmla="*/ 1 h 4"/>
                  <a:gd name="T8" fmla="*/ 0 w 572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0" y="4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3" name="Freeform 9380">
                <a:extLst>
                  <a:ext uri="{FF2B5EF4-FFF2-40B4-BE49-F238E27FC236}">
                    <a16:creationId xmlns:a16="http://schemas.microsoft.com/office/drawing/2014/main" id="{0CA8AC78-495A-0C4A-5AE4-E877A390F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587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0" y="4"/>
                    </a:moveTo>
                    <a:lnTo>
                      <a:pt x="4" y="0"/>
                    </a:lnTo>
                    <a:lnTo>
                      <a:pt x="573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4" name="Freeform 9381">
                <a:extLst>
                  <a:ext uri="{FF2B5EF4-FFF2-40B4-BE49-F238E27FC236}">
                    <a16:creationId xmlns:a16="http://schemas.microsoft.com/office/drawing/2014/main" id="{87D2FFA0-F419-126A-31DA-8E0C4F45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5"/>
                <a:ext cx="288" cy="2"/>
              </a:xfrm>
              <a:custGeom>
                <a:avLst/>
                <a:gdLst>
                  <a:gd name="T0" fmla="*/ 0 w 576"/>
                  <a:gd name="T1" fmla="*/ 0 h 9"/>
                  <a:gd name="T2" fmla="*/ 1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0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0" y="9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9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5" name="Line 9382">
                <a:extLst>
                  <a:ext uri="{FF2B5EF4-FFF2-40B4-BE49-F238E27FC236}">
                    <a16:creationId xmlns:a16="http://schemas.microsoft.com/office/drawing/2014/main" id="{76D03AFF-B021-B19A-BFA5-6F536E5C4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5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6" name="Freeform 9383">
                <a:extLst>
                  <a:ext uri="{FF2B5EF4-FFF2-40B4-BE49-F238E27FC236}">
                    <a16:creationId xmlns:a16="http://schemas.microsoft.com/office/drawing/2014/main" id="{562ACEF2-D5C3-D89B-4A5F-FBEA4C8F1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587"/>
                <a:ext cx="285" cy="1"/>
              </a:xfrm>
              <a:custGeom>
                <a:avLst/>
                <a:gdLst>
                  <a:gd name="T0" fmla="*/ 0 w 571"/>
                  <a:gd name="T1" fmla="*/ 0 h 4"/>
                  <a:gd name="T2" fmla="*/ 0 w 571"/>
                  <a:gd name="T3" fmla="*/ 0 h 4"/>
                  <a:gd name="T4" fmla="*/ 0 w 571"/>
                  <a:gd name="T5" fmla="*/ 0 h 4"/>
                  <a:gd name="T6" fmla="*/ 0 w 571"/>
                  <a:gd name="T7" fmla="*/ 0 h 4"/>
                  <a:gd name="T8" fmla="*/ 0 w 57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4"/>
                  <a:gd name="T17" fmla="*/ 571 w 57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4">
                    <a:moveTo>
                      <a:pt x="0" y="4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7" name="Freeform 9384">
                <a:extLst>
                  <a:ext uri="{FF2B5EF4-FFF2-40B4-BE49-F238E27FC236}">
                    <a16:creationId xmlns:a16="http://schemas.microsoft.com/office/drawing/2014/main" id="{17EF7AEA-76DF-E68F-586E-E25EAA8EE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586"/>
                <a:ext cx="285" cy="1"/>
              </a:xfrm>
              <a:custGeom>
                <a:avLst/>
                <a:gdLst>
                  <a:gd name="T0" fmla="*/ 0 w 569"/>
                  <a:gd name="T1" fmla="*/ 0 h 3"/>
                  <a:gd name="T2" fmla="*/ 1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0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0" y="3"/>
                    </a:moveTo>
                    <a:lnTo>
                      <a:pt x="2" y="0"/>
                    </a:lnTo>
                    <a:lnTo>
                      <a:pt x="569" y="0"/>
                    </a:lnTo>
                    <a:lnTo>
                      <a:pt x="56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8" name="Freeform 9385">
                <a:extLst>
                  <a:ext uri="{FF2B5EF4-FFF2-40B4-BE49-F238E27FC236}">
                    <a16:creationId xmlns:a16="http://schemas.microsoft.com/office/drawing/2014/main" id="{EA45B133-D0A0-F2A4-90AC-886D8D603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85"/>
                <a:ext cx="285" cy="1"/>
              </a:xfrm>
              <a:custGeom>
                <a:avLst/>
                <a:gdLst>
                  <a:gd name="T0" fmla="*/ 0 w 570"/>
                  <a:gd name="T1" fmla="*/ 1 h 2"/>
                  <a:gd name="T2" fmla="*/ 1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0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0" y="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7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29" name="Freeform 9386">
                <a:extLst>
                  <a:ext uri="{FF2B5EF4-FFF2-40B4-BE49-F238E27FC236}">
                    <a16:creationId xmlns:a16="http://schemas.microsoft.com/office/drawing/2014/main" id="{BD6A2A5B-031A-B976-74B6-87126BE9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3"/>
                <a:ext cx="288" cy="2"/>
              </a:xfrm>
              <a:custGeom>
                <a:avLst/>
                <a:gdLst>
                  <a:gd name="T0" fmla="*/ 0 w 576"/>
                  <a:gd name="T1" fmla="*/ 0 h 10"/>
                  <a:gd name="T2" fmla="*/ 1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0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0" y="10"/>
                    </a:moveTo>
                    <a:lnTo>
                      <a:pt x="8" y="0"/>
                    </a:lnTo>
                    <a:lnTo>
                      <a:pt x="576" y="0"/>
                    </a:lnTo>
                    <a:lnTo>
                      <a:pt x="568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0" name="Line 9387">
                <a:extLst>
                  <a:ext uri="{FF2B5EF4-FFF2-40B4-BE49-F238E27FC236}">
                    <a16:creationId xmlns:a16="http://schemas.microsoft.com/office/drawing/2014/main" id="{14F6E78E-1C71-7E93-B2FA-42D3DF217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5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1" name="Freeform 9388">
                <a:extLst>
                  <a:ext uri="{FF2B5EF4-FFF2-40B4-BE49-F238E27FC236}">
                    <a16:creationId xmlns:a16="http://schemas.microsoft.com/office/drawing/2014/main" id="{52483006-4105-97F7-F86B-185B91576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584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2" name="Freeform 9389">
                <a:extLst>
                  <a:ext uri="{FF2B5EF4-FFF2-40B4-BE49-F238E27FC236}">
                    <a16:creationId xmlns:a16="http://schemas.microsoft.com/office/drawing/2014/main" id="{02956C32-0449-BFEE-EB72-9E4ED6FD3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583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3" name="Freeform 9390">
                <a:extLst>
                  <a:ext uri="{FF2B5EF4-FFF2-40B4-BE49-F238E27FC236}">
                    <a16:creationId xmlns:a16="http://schemas.microsoft.com/office/drawing/2014/main" id="{2B238D25-F6FB-2711-83B5-B062A79D9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0"/>
                <a:ext cx="287" cy="3"/>
              </a:xfrm>
              <a:custGeom>
                <a:avLst/>
                <a:gdLst>
                  <a:gd name="T0" fmla="*/ 0 w 574"/>
                  <a:gd name="T1" fmla="*/ 0 h 11"/>
                  <a:gd name="T2" fmla="*/ 1 w 574"/>
                  <a:gd name="T3" fmla="*/ 0 h 11"/>
                  <a:gd name="T4" fmla="*/ 1 w 574"/>
                  <a:gd name="T5" fmla="*/ 0 h 11"/>
                  <a:gd name="T6" fmla="*/ 1 w 574"/>
                  <a:gd name="T7" fmla="*/ 0 h 11"/>
                  <a:gd name="T8" fmla="*/ 0 w 574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1"/>
                  <a:gd name="T17" fmla="*/ 574 w 57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1">
                    <a:moveTo>
                      <a:pt x="0" y="11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4" name="Line 9391">
                <a:extLst>
                  <a:ext uri="{FF2B5EF4-FFF2-40B4-BE49-F238E27FC236}">
                    <a16:creationId xmlns:a16="http://schemas.microsoft.com/office/drawing/2014/main" id="{FA59F950-5A5C-3732-901C-8585B74B0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5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5" name="Freeform 9392">
                <a:extLst>
                  <a:ext uri="{FF2B5EF4-FFF2-40B4-BE49-F238E27FC236}">
                    <a16:creationId xmlns:a16="http://schemas.microsoft.com/office/drawing/2014/main" id="{AF9FD68E-67BA-E4E2-875E-469B34DD0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581"/>
                <a:ext cx="286" cy="2"/>
              </a:xfrm>
              <a:custGeom>
                <a:avLst/>
                <a:gdLst>
                  <a:gd name="T0" fmla="*/ 0 w 571"/>
                  <a:gd name="T1" fmla="*/ 0 h 5"/>
                  <a:gd name="T2" fmla="*/ 1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0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0" y="5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6" name="Freeform 9393">
                <a:extLst>
                  <a:ext uri="{FF2B5EF4-FFF2-40B4-BE49-F238E27FC236}">
                    <a16:creationId xmlns:a16="http://schemas.microsoft.com/office/drawing/2014/main" id="{8806204E-0DFF-0A4B-C2BC-F479749DE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580"/>
                <a:ext cx="285" cy="1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7" name="Freeform 9394">
                <a:extLst>
                  <a:ext uri="{FF2B5EF4-FFF2-40B4-BE49-F238E27FC236}">
                    <a16:creationId xmlns:a16="http://schemas.microsoft.com/office/drawing/2014/main" id="{85A09CDB-EFCB-BD6B-FAE2-C9D9B488F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7"/>
                <a:ext cx="287" cy="3"/>
              </a:xfrm>
              <a:custGeom>
                <a:avLst/>
                <a:gdLst>
                  <a:gd name="T0" fmla="*/ 0 w 575"/>
                  <a:gd name="T1" fmla="*/ 0 h 10"/>
                  <a:gd name="T2" fmla="*/ 0 w 575"/>
                  <a:gd name="T3" fmla="*/ 0 h 10"/>
                  <a:gd name="T4" fmla="*/ 0 w 575"/>
                  <a:gd name="T5" fmla="*/ 0 h 10"/>
                  <a:gd name="T6" fmla="*/ 0 w 575"/>
                  <a:gd name="T7" fmla="*/ 0 h 10"/>
                  <a:gd name="T8" fmla="*/ 0 w 57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0"/>
                  <a:gd name="T17" fmla="*/ 575 w 57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0">
                    <a:moveTo>
                      <a:pt x="0" y="10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8" name="Line 9395">
                <a:extLst>
                  <a:ext uri="{FF2B5EF4-FFF2-40B4-BE49-F238E27FC236}">
                    <a16:creationId xmlns:a16="http://schemas.microsoft.com/office/drawing/2014/main" id="{29C78472-2350-7E62-ADE8-23057D569E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580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39" name="Freeform 9396">
                <a:extLst>
                  <a:ext uri="{FF2B5EF4-FFF2-40B4-BE49-F238E27FC236}">
                    <a16:creationId xmlns:a16="http://schemas.microsoft.com/office/drawing/2014/main" id="{8845D1B0-2DEF-0054-28A5-9E561082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579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0" name="Freeform 9397">
                <a:extLst>
                  <a:ext uri="{FF2B5EF4-FFF2-40B4-BE49-F238E27FC236}">
                    <a16:creationId xmlns:a16="http://schemas.microsoft.com/office/drawing/2014/main" id="{F3A3676E-6325-8FC1-F388-B367C32A6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77"/>
                <a:ext cx="286" cy="2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1" name="Freeform 9398">
                <a:extLst>
                  <a:ext uri="{FF2B5EF4-FFF2-40B4-BE49-F238E27FC236}">
                    <a16:creationId xmlns:a16="http://schemas.microsoft.com/office/drawing/2014/main" id="{1D5950FF-3E17-0345-9B1C-5387B0BA7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5"/>
                <a:ext cx="288" cy="2"/>
              </a:xfrm>
              <a:custGeom>
                <a:avLst/>
                <a:gdLst>
                  <a:gd name="T0" fmla="*/ 0 w 575"/>
                  <a:gd name="T1" fmla="*/ 0 h 11"/>
                  <a:gd name="T2" fmla="*/ 1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0" y="11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2" name="Line 9399">
                <a:extLst>
                  <a:ext uri="{FF2B5EF4-FFF2-40B4-BE49-F238E27FC236}">
                    <a16:creationId xmlns:a16="http://schemas.microsoft.com/office/drawing/2014/main" id="{552A3990-D641-241D-C1FB-4209D6073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57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3" name="Freeform 9400">
                <a:extLst>
                  <a:ext uri="{FF2B5EF4-FFF2-40B4-BE49-F238E27FC236}">
                    <a16:creationId xmlns:a16="http://schemas.microsoft.com/office/drawing/2014/main" id="{8050BE19-5DD9-D7ED-67CD-7326B70B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7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4" name="Freeform 9401">
                <a:extLst>
                  <a:ext uri="{FF2B5EF4-FFF2-40B4-BE49-F238E27FC236}">
                    <a16:creationId xmlns:a16="http://schemas.microsoft.com/office/drawing/2014/main" id="{153082FD-2091-7221-B31C-0B361224C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575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5" name="Freeform 9402">
                <a:extLst>
                  <a:ext uri="{FF2B5EF4-FFF2-40B4-BE49-F238E27FC236}">
                    <a16:creationId xmlns:a16="http://schemas.microsoft.com/office/drawing/2014/main" id="{5D2171E9-8E82-E86C-82B5-0F799687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2"/>
                <a:ext cx="287" cy="3"/>
              </a:xfrm>
              <a:custGeom>
                <a:avLst/>
                <a:gdLst>
                  <a:gd name="T0" fmla="*/ 0 w 575"/>
                  <a:gd name="T1" fmla="*/ 0 h 12"/>
                  <a:gd name="T2" fmla="*/ 0 w 575"/>
                  <a:gd name="T3" fmla="*/ 0 h 12"/>
                  <a:gd name="T4" fmla="*/ 0 w 575"/>
                  <a:gd name="T5" fmla="*/ 0 h 12"/>
                  <a:gd name="T6" fmla="*/ 0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69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6" name="Line 9403">
                <a:extLst>
                  <a:ext uri="{FF2B5EF4-FFF2-40B4-BE49-F238E27FC236}">
                    <a16:creationId xmlns:a16="http://schemas.microsoft.com/office/drawing/2014/main" id="{DF80B816-376F-089F-BB14-337D5AD85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57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7" name="Freeform 9404">
                <a:extLst>
                  <a:ext uri="{FF2B5EF4-FFF2-40B4-BE49-F238E27FC236}">
                    <a16:creationId xmlns:a16="http://schemas.microsoft.com/office/drawing/2014/main" id="{A760A1E7-E33A-23A0-3781-870097C6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73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8" name="Freeform 9405">
                <a:extLst>
                  <a:ext uri="{FF2B5EF4-FFF2-40B4-BE49-F238E27FC236}">
                    <a16:creationId xmlns:a16="http://schemas.microsoft.com/office/drawing/2014/main" id="{4CBA3BFD-9BD1-D704-EBF2-AFC312658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72"/>
                <a:ext cx="286" cy="1"/>
              </a:xfrm>
              <a:custGeom>
                <a:avLst/>
                <a:gdLst>
                  <a:gd name="T0" fmla="*/ 0 w 572"/>
                  <a:gd name="T1" fmla="*/ 0 h 5"/>
                  <a:gd name="T2" fmla="*/ 1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0" y="5"/>
                    </a:moveTo>
                    <a:lnTo>
                      <a:pt x="5" y="0"/>
                    </a:lnTo>
                    <a:lnTo>
                      <a:pt x="572" y="0"/>
                    </a:lnTo>
                    <a:lnTo>
                      <a:pt x="56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49" name="Freeform 9406">
                <a:extLst>
                  <a:ext uri="{FF2B5EF4-FFF2-40B4-BE49-F238E27FC236}">
                    <a16:creationId xmlns:a16="http://schemas.microsoft.com/office/drawing/2014/main" id="{C8C4D605-CFC4-D4EF-AFB4-05349608A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69"/>
                <a:ext cx="288" cy="3"/>
              </a:xfrm>
              <a:custGeom>
                <a:avLst/>
                <a:gdLst>
                  <a:gd name="T0" fmla="*/ 0 w 575"/>
                  <a:gd name="T1" fmla="*/ 0 h 12"/>
                  <a:gd name="T2" fmla="*/ 1 w 575"/>
                  <a:gd name="T3" fmla="*/ 0 h 12"/>
                  <a:gd name="T4" fmla="*/ 1 w 575"/>
                  <a:gd name="T5" fmla="*/ 0 h 12"/>
                  <a:gd name="T6" fmla="*/ 1 w 575"/>
                  <a:gd name="T7" fmla="*/ 0 h 12"/>
                  <a:gd name="T8" fmla="*/ 0 w 57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2"/>
                  <a:gd name="T17" fmla="*/ 575 w 57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2">
                    <a:moveTo>
                      <a:pt x="0" y="12"/>
                    </a:moveTo>
                    <a:lnTo>
                      <a:pt x="6" y="0"/>
                    </a:lnTo>
                    <a:lnTo>
                      <a:pt x="575" y="0"/>
                    </a:lnTo>
                    <a:lnTo>
                      <a:pt x="567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0" name="Line 9407">
                <a:extLst>
                  <a:ext uri="{FF2B5EF4-FFF2-40B4-BE49-F238E27FC236}">
                    <a16:creationId xmlns:a16="http://schemas.microsoft.com/office/drawing/2014/main" id="{8D98E95C-EEFF-8E07-E76A-1E7AE8F29F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57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1" name="Freeform 9408">
                <a:extLst>
                  <a:ext uri="{FF2B5EF4-FFF2-40B4-BE49-F238E27FC236}">
                    <a16:creationId xmlns:a16="http://schemas.microsoft.com/office/drawing/2014/main" id="{9183E714-B16C-4221-702F-62578243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70"/>
                <a:ext cx="286" cy="2"/>
              </a:xfrm>
              <a:custGeom>
                <a:avLst/>
                <a:gdLst>
                  <a:gd name="T0" fmla="*/ 0 w 570"/>
                  <a:gd name="T1" fmla="*/ 0 h 6"/>
                  <a:gd name="T2" fmla="*/ 1 w 570"/>
                  <a:gd name="T3" fmla="*/ 0 h 6"/>
                  <a:gd name="T4" fmla="*/ 1 w 570"/>
                  <a:gd name="T5" fmla="*/ 0 h 6"/>
                  <a:gd name="T6" fmla="*/ 1 w 570"/>
                  <a:gd name="T7" fmla="*/ 0 h 6"/>
                  <a:gd name="T8" fmla="*/ 0 w 57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6"/>
                  <a:gd name="T17" fmla="*/ 570 w 57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6">
                    <a:moveTo>
                      <a:pt x="0" y="6"/>
                    </a:moveTo>
                    <a:lnTo>
                      <a:pt x="3" y="0"/>
                    </a:lnTo>
                    <a:lnTo>
                      <a:pt x="570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2" name="Freeform 9409">
                <a:extLst>
                  <a:ext uri="{FF2B5EF4-FFF2-40B4-BE49-F238E27FC236}">
                    <a16:creationId xmlns:a16="http://schemas.microsoft.com/office/drawing/2014/main" id="{E34B31CB-A439-3044-4674-52885437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569"/>
                <a:ext cx="286" cy="1"/>
              </a:xfrm>
              <a:custGeom>
                <a:avLst/>
                <a:gdLst>
                  <a:gd name="T0" fmla="*/ 0 w 572"/>
                  <a:gd name="T1" fmla="*/ 0 h 6"/>
                  <a:gd name="T2" fmla="*/ 1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3" name="Freeform 9410">
                <a:extLst>
                  <a:ext uri="{FF2B5EF4-FFF2-40B4-BE49-F238E27FC236}">
                    <a16:creationId xmlns:a16="http://schemas.microsoft.com/office/drawing/2014/main" id="{B8FA19AD-5B39-5601-51F7-90E7D8002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6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0" y="13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4" name="Line 9411">
                <a:extLst>
                  <a:ext uri="{FF2B5EF4-FFF2-40B4-BE49-F238E27FC236}">
                    <a16:creationId xmlns:a16="http://schemas.microsoft.com/office/drawing/2014/main" id="{077DE719-B813-F3F2-BD09-90B5282DF8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56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5" name="Freeform 9412">
                <a:extLst>
                  <a:ext uri="{FF2B5EF4-FFF2-40B4-BE49-F238E27FC236}">
                    <a16:creationId xmlns:a16="http://schemas.microsoft.com/office/drawing/2014/main" id="{D0E2ED03-832A-9A7D-8AD3-4F729714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67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0" y="7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6" name="Freeform 9413">
                <a:extLst>
                  <a:ext uri="{FF2B5EF4-FFF2-40B4-BE49-F238E27FC236}">
                    <a16:creationId xmlns:a16="http://schemas.microsoft.com/office/drawing/2014/main" id="{D426ED61-E00E-8596-EF8D-6A164A5E2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566"/>
                <a:ext cx="286" cy="1"/>
              </a:xfrm>
              <a:custGeom>
                <a:avLst/>
                <a:gdLst>
                  <a:gd name="T0" fmla="*/ 0 w 571"/>
                  <a:gd name="T1" fmla="*/ 0 h 6"/>
                  <a:gd name="T2" fmla="*/ 1 w 571"/>
                  <a:gd name="T3" fmla="*/ 0 h 6"/>
                  <a:gd name="T4" fmla="*/ 1 w 571"/>
                  <a:gd name="T5" fmla="*/ 0 h 6"/>
                  <a:gd name="T6" fmla="*/ 1 w 571"/>
                  <a:gd name="T7" fmla="*/ 0 h 6"/>
                  <a:gd name="T8" fmla="*/ 0 w 571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6"/>
                  <a:gd name="T17" fmla="*/ 571 w 571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6">
                    <a:moveTo>
                      <a:pt x="0" y="6"/>
                    </a:moveTo>
                    <a:lnTo>
                      <a:pt x="3" y="0"/>
                    </a:lnTo>
                    <a:lnTo>
                      <a:pt x="571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7" name="Freeform 9414">
                <a:extLst>
                  <a:ext uri="{FF2B5EF4-FFF2-40B4-BE49-F238E27FC236}">
                    <a16:creationId xmlns:a16="http://schemas.microsoft.com/office/drawing/2014/main" id="{A1A88F9C-0A46-BE56-07A8-85880B10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562"/>
                <a:ext cx="287" cy="4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8" name="Line 9415">
                <a:extLst>
                  <a:ext uri="{FF2B5EF4-FFF2-40B4-BE49-F238E27FC236}">
                    <a16:creationId xmlns:a16="http://schemas.microsoft.com/office/drawing/2014/main" id="{17A26B38-83A0-1584-E39E-3F51879F2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56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59" name="Freeform 9416">
                <a:extLst>
                  <a:ext uri="{FF2B5EF4-FFF2-40B4-BE49-F238E27FC236}">
                    <a16:creationId xmlns:a16="http://schemas.microsoft.com/office/drawing/2014/main" id="{C8E466C4-EB7F-4313-5411-40DD32CC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59"/>
                <a:ext cx="287" cy="3"/>
              </a:xfrm>
              <a:custGeom>
                <a:avLst/>
                <a:gdLst>
                  <a:gd name="T0" fmla="*/ 0 w 574"/>
                  <a:gd name="T1" fmla="*/ 0 h 13"/>
                  <a:gd name="T2" fmla="*/ 1 w 574"/>
                  <a:gd name="T3" fmla="*/ 0 h 13"/>
                  <a:gd name="T4" fmla="*/ 1 w 574"/>
                  <a:gd name="T5" fmla="*/ 0 h 13"/>
                  <a:gd name="T6" fmla="*/ 1 w 574"/>
                  <a:gd name="T7" fmla="*/ 0 h 13"/>
                  <a:gd name="T8" fmla="*/ 0 w 57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3"/>
                  <a:gd name="T17" fmla="*/ 574 w 57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3">
                    <a:moveTo>
                      <a:pt x="0" y="13"/>
                    </a:moveTo>
                    <a:lnTo>
                      <a:pt x="7" y="0"/>
                    </a:lnTo>
                    <a:lnTo>
                      <a:pt x="574" y="0"/>
                    </a:lnTo>
                    <a:lnTo>
                      <a:pt x="568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0" name="Line 9417">
                <a:extLst>
                  <a:ext uri="{FF2B5EF4-FFF2-40B4-BE49-F238E27FC236}">
                    <a16:creationId xmlns:a16="http://schemas.microsoft.com/office/drawing/2014/main" id="{C491B7A9-F48D-477D-E75C-E65883D5D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562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1" name="Freeform 9418">
                <a:extLst>
                  <a:ext uri="{FF2B5EF4-FFF2-40B4-BE49-F238E27FC236}">
                    <a16:creationId xmlns:a16="http://schemas.microsoft.com/office/drawing/2014/main" id="{B689D7DD-030A-1506-3412-4B891372F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560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0" y="6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2" name="Freeform 9419">
                <a:extLst>
                  <a:ext uri="{FF2B5EF4-FFF2-40B4-BE49-F238E27FC236}">
                    <a16:creationId xmlns:a16="http://schemas.microsoft.com/office/drawing/2014/main" id="{A1F40E05-42A4-6C03-E1DD-131BD6247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59"/>
                <a:ext cx="286" cy="1"/>
              </a:xfrm>
              <a:custGeom>
                <a:avLst/>
                <a:gdLst>
                  <a:gd name="T0" fmla="*/ 0 w 571"/>
                  <a:gd name="T1" fmla="*/ 0 h 7"/>
                  <a:gd name="T2" fmla="*/ 1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0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0" y="7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9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3" name="Freeform 9420">
                <a:extLst>
                  <a:ext uri="{FF2B5EF4-FFF2-40B4-BE49-F238E27FC236}">
                    <a16:creationId xmlns:a16="http://schemas.microsoft.com/office/drawing/2014/main" id="{70B7DF1E-68A0-C80D-9C7F-CDE20384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2"/>
                <a:ext cx="290" cy="7"/>
              </a:xfrm>
              <a:custGeom>
                <a:avLst/>
                <a:gdLst>
                  <a:gd name="T0" fmla="*/ 0 w 580"/>
                  <a:gd name="T1" fmla="*/ 0 h 29"/>
                  <a:gd name="T2" fmla="*/ 1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0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0" y="29"/>
                    </a:moveTo>
                    <a:lnTo>
                      <a:pt x="13" y="0"/>
                    </a:lnTo>
                    <a:lnTo>
                      <a:pt x="580" y="0"/>
                    </a:lnTo>
                    <a:lnTo>
                      <a:pt x="567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4" name="Line 9421">
                <a:extLst>
                  <a:ext uri="{FF2B5EF4-FFF2-40B4-BE49-F238E27FC236}">
                    <a16:creationId xmlns:a16="http://schemas.microsoft.com/office/drawing/2014/main" id="{A7C52BA6-0C10-175B-D975-2B7419EA0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55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5" name="Freeform 9422">
                <a:extLst>
                  <a:ext uri="{FF2B5EF4-FFF2-40B4-BE49-F238E27FC236}">
                    <a16:creationId xmlns:a16="http://schemas.microsoft.com/office/drawing/2014/main" id="{49712819-CB7F-A9C0-B279-DFF1D3A86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55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0" y="15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7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6" name="Freeform 9423">
                <a:extLst>
                  <a:ext uri="{FF2B5EF4-FFF2-40B4-BE49-F238E27FC236}">
                    <a16:creationId xmlns:a16="http://schemas.microsoft.com/office/drawing/2014/main" id="{E9960C46-B41D-F761-6613-B962D7786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552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0" y="14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7" name="Freeform 9424">
                <a:extLst>
                  <a:ext uri="{FF2B5EF4-FFF2-40B4-BE49-F238E27FC236}">
                    <a16:creationId xmlns:a16="http://schemas.microsoft.com/office/drawing/2014/main" id="{4A840ABE-D00E-90D0-AF26-3A0F387C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4"/>
                <a:ext cx="291" cy="8"/>
              </a:xfrm>
              <a:custGeom>
                <a:avLst/>
                <a:gdLst>
                  <a:gd name="T0" fmla="*/ 0 w 580"/>
                  <a:gd name="T1" fmla="*/ 0 h 31"/>
                  <a:gd name="T2" fmla="*/ 1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0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0" y="31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7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8" name="Line 9425">
                <a:extLst>
                  <a:ext uri="{FF2B5EF4-FFF2-40B4-BE49-F238E27FC236}">
                    <a16:creationId xmlns:a16="http://schemas.microsoft.com/office/drawing/2014/main" id="{457C7709-42BA-0EB1-A82C-87C42D63B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5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69" name="Freeform 9426">
                <a:extLst>
                  <a:ext uri="{FF2B5EF4-FFF2-40B4-BE49-F238E27FC236}">
                    <a16:creationId xmlns:a16="http://schemas.microsoft.com/office/drawing/2014/main" id="{23E1D202-D2DD-C379-B2B4-D7B94F582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549"/>
                <a:ext cx="286" cy="3"/>
              </a:xfrm>
              <a:custGeom>
                <a:avLst/>
                <a:gdLst>
                  <a:gd name="T0" fmla="*/ 0 w 571"/>
                  <a:gd name="T1" fmla="*/ 0 h 10"/>
                  <a:gd name="T2" fmla="*/ 1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0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0" y="10"/>
                    </a:moveTo>
                    <a:lnTo>
                      <a:pt x="4" y="0"/>
                    </a:lnTo>
                    <a:lnTo>
                      <a:pt x="571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0" name="Freeform 9427">
                <a:extLst>
                  <a:ext uri="{FF2B5EF4-FFF2-40B4-BE49-F238E27FC236}">
                    <a16:creationId xmlns:a16="http://schemas.microsoft.com/office/drawing/2014/main" id="{916A692D-858B-ECE3-7A6B-22227A1A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546"/>
                <a:ext cx="285" cy="3"/>
              </a:xfrm>
              <a:custGeom>
                <a:avLst/>
                <a:gdLst>
                  <a:gd name="T0" fmla="*/ 0 w 572"/>
                  <a:gd name="T1" fmla="*/ 0 h 10"/>
                  <a:gd name="T2" fmla="*/ 0 w 572"/>
                  <a:gd name="T3" fmla="*/ 0 h 10"/>
                  <a:gd name="T4" fmla="*/ 0 w 572"/>
                  <a:gd name="T5" fmla="*/ 0 h 10"/>
                  <a:gd name="T6" fmla="*/ 0 w 572"/>
                  <a:gd name="T7" fmla="*/ 0 h 10"/>
                  <a:gd name="T8" fmla="*/ 0 w 572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0"/>
                  <a:gd name="T17" fmla="*/ 572 w 572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0">
                    <a:moveTo>
                      <a:pt x="0" y="1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1" name="Freeform 9428">
                <a:extLst>
                  <a:ext uri="{FF2B5EF4-FFF2-40B4-BE49-F238E27FC236}">
                    <a16:creationId xmlns:a16="http://schemas.microsoft.com/office/drawing/2014/main" id="{2EB2B5EB-4205-693C-7A09-56C1CC54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544"/>
                <a:ext cx="287" cy="2"/>
              </a:xfrm>
              <a:custGeom>
                <a:avLst/>
                <a:gdLst>
                  <a:gd name="T0" fmla="*/ 0 w 573"/>
                  <a:gd name="T1" fmla="*/ 0 h 11"/>
                  <a:gd name="T2" fmla="*/ 1 w 573"/>
                  <a:gd name="T3" fmla="*/ 0 h 11"/>
                  <a:gd name="T4" fmla="*/ 1 w 573"/>
                  <a:gd name="T5" fmla="*/ 0 h 11"/>
                  <a:gd name="T6" fmla="*/ 1 w 573"/>
                  <a:gd name="T7" fmla="*/ 0 h 11"/>
                  <a:gd name="T8" fmla="*/ 0 w 57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1"/>
                  <a:gd name="T17" fmla="*/ 573 w 57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1">
                    <a:moveTo>
                      <a:pt x="0" y="11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9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2" name="Freeform 9429">
                <a:extLst>
                  <a:ext uri="{FF2B5EF4-FFF2-40B4-BE49-F238E27FC236}">
                    <a16:creationId xmlns:a16="http://schemas.microsoft.com/office/drawing/2014/main" id="{A9245B27-DDDD-5D25-46BD-29E5AA2D7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36"/>
                <a:ext cx="290" cy="8"/>
              </a:xfrm>
              <a:custGeom>
                <a:avLst/>
                <a:gdLst>
                  <a:gd name="T0" fmla="*/ 0 w 580"/>
                  <a:gd name="T1" fmla="*/ 0 h 32"/>
                  <a:gd name="T2" fmla="*/ 1 w 580"/>
                  <a:gd name="T3" fmla="*/ 0 h 32"/>
                  <a:gd name="T4" fmla="*/ 1 w 580"/>
                  <a:gd name="T5" fmla="*/ 0 h 32"/>
                  <a:gd name="T6" fmla="*/ 1 w 580"/>
                  <a:gd name="T7" fmla="*/ 0 h 32"/>
                  <a:gd name="T8" fmla="*/ 0 w 58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2"/>
                  <a:gd name="T17" fmla="*/ 580 w 58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2">
                    <a:moveTo>
                      <a:pt x="0" y="32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68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3" name="Line 9430">
                <a:extLst>
                  <a:ext uri="{FF2B5EF4-FFF2-40B4-BE49-F238E27FC236}">
                    <a16:creationId xmlns:a16="http://schemas.microsoft.com/office/drawing/2014/main" id="{001EE205-0A5E-FBF3-18BB-363BAC2E0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5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4" name="Freeform 9431">
                <a:extLst>
                  <a:ext uri="{FF2B5EF4-FFF2-40B4-BE49-F238E27FC236}">
                    <a16:creationId xmlns:a16="http://schemas.microsoft.com/office/drawing/2014/main" id="{98194828-BEBB-8443-4744-7EEFC5861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540"/>
                <a:ext cx="287" cy="4"/>
              </a:xfrm>
              <a:custGeom>
                <a:avLst/>
                <a:gdLst>
                  <a:gd name="T0" fmla="*/ 0 w 573"/>
                  <a:gd name="T1" fmla="*/ 0 h 16"/>
                  <a:gd name="T2" fmla="*/ 1 w 573"/>
                  <a:gd name="T3" fmla="*/ 0 h 16"/>
                  <a:gd name="T4" fmla="*/ 1 w 573"/>
                  <a:gd name="T5" fmla="*/ 0 h 16"/>
                  <a:gd name="T6" fmla="*/ 1 w 573"/>
                  <a:gd name="T7" fmla="*/ 0 h 16"/>
                  <a:gd name="T8" fmla="*/ 0 w 573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6"/>
                  <a:gd name="T17" fmla="*/ 573 w 57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6">
                    <a:moveTo>
                      <a:pt x="0" y="16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5" name="Freeform 9432">
                <a:extLst>
                  <a:ext uri="{FF2B5EF4-FFF2-40B4-BE49-F238E27FC236}">
                    <a16:creationId xmlns:a16="http://schemas.microsoft.com/office/drawing/2014/main" id="{53CFF5C9-C085-52AB-EAC5-BDDECF447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36"/>
                <a:ext cx="287" cy="4"/>
              </a:xfrm>
              <a:custGeom>
                <a:avLst/>
                <a:gdLst>
                  <a:gd name="T0" fmla="*/ 0 w 575"/>
                  <a:gd name="T1" fmla="*/ 0 h 16"/>
                  <a:gd name="T2" fmla="*/ 0 w 575"/>
                  <a:gd name="T3" fmla="*/ 0 h 16"/>
                  <a:gd name="T4" fmla="*/ 0 w 575"/>
                  <a:gd name="T5" fmla="*/ 0 h 16"/>
                  <a:gd name="T6" fmla="*/ 0 w 575"/>
                  <a:gd name="T7" fmla="*/ 0 h 16"/>
                  <a:gd name="T8" fmla="*/ 0 w 57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6"/>
                  <a:gd name="T17" fmla="*/ 575 w 575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6">
                    <a:moveTo>
                      <a:pt x="0" y="16"/>
                    </a:moveTo>
                    <a:lnTo>
                      <a:pt x="7" y="0"/>
                    </a:lnTo>
                    <a:lnTo>
                      <a:pt x="575" y="0"/>
                    </a:lnTo>
                    <a:lnTo>
                      <a:pt x="56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6" name="Freeform 9433">
                <a:extLst>
                  <a:ext uri="{FF2B5EF4-FFF2-40B4-BE49-F238E27FC236}">
                    <a16:creationId xmlns:a16="http://schemas.microsoft.com/office/drawing/2014/main" id="{389913D6-2906-9F39-F925-DB95CDF7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27"/>
                <a:ext cx="290" cy="9"/>
              </a:xfrm>
              <a:custGeom>
                <a:avLst/>
                <a:gdLst>
                  <a:gd name="T0" fmla="*/ 0 w 580"/>
                  <a:gd name="T1" fmla="*/ 0 h 34"/>
                  <a:gd name="T2" fmla="*/ 1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0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0" y="34"/>
                    </a:moveTo>
                    <a:lnTo>
                      <a:pt x="10" y="0"/>
                    </a:lnTo>
                    <a:lnTo>
                      <a:pt x="580" y="0"/>
                    </a:lnTo>
                    <a:lnTo>
                      <a:pt x="568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7" name="Line 9434">
                <a:extLst>
                  <a:ext uri="{FF2B5EF4-FFF2-40B4-BE49-F238E27FC236}">
                    <a16:creationId xmlns:a16="http://schemas.microsoft.com/office/drawing/2014/main" id="{3A501D72-F0E1-F868-4E8E-AFD51FB8BE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5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8" name="Freeform 9435">
                <a:extLst>
                  <a:ext uri="{FF2B5EF4-FFF2-40B4-BE49-F238E27FC236}">
                    <a16:creationId xmlns:a16="http://schemas.microsoft.com/office/drawing/2014/main" id="{2E05C2AC-15C6-C5EC-8261-958BC91F7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531"/>
                <a:ext cx="287" cy="5"/>
              </a:xfrm>
              <a:custGeom>
                <a:avLst/>
                <a:gdLst>
                  <a:gd name="T0" fmla="*/ 0 w 573"/>
                  <a:gd name="T1" fmla="*/ 0 h 17"/>
                  <a:gd name="T2" fmla="*/ 1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0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0" y="17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79" name="Freeform 9436">
                <a:extLst>
                  <a:ext uri="{FF2B5EF4-FFF2-40B4-BE49-F238E27FC236}">
                    <a16:creationId xmlns:a16="http://schemas.microsoft.com/office/drawing/2014/main" id="{B03C25BF-680D-2D42-DC0D-557FC8F6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527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0" y="17"/>
                    </a:moveTo>
                    <a:lnTo>
                      <a:pt x="5" y="0"/>
                    </a:lnTo>
                    <a:lnTo>
                      <a:pt x="575" y="0"/>
                    </a:lnTo>
                    <a:lnTo>
                      <a:pt x="56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0" name="Freeform 9437">
                <a:extLst>
                  <a:ext uri="{FF2B5EF4-FFF2-40B4-BE49-F238E27FC236}">
                    <a16:creationId xmlns:a16="http://schemas.microsoft.com/office/drawing/2014/main" id="{1E4EC9BF-386B-7FC6-99B9-4BDEF68E9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518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0" y="36"/>
                    </a:moveTo>
                    <a:lnTo>
                      <a:pt x="12" y="0"/>
                    </a:lnTo>
                    <a:lnTo>
                      <a:pt x="580" y="0"/>
                    </a:lnTo>
                    <a:lnTo>
                      <a:pt x="57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1" name="Line 9438">
                <a:extLst>
                  <a:ext uri="{FF2B5EF4-FFF2-40B4-BE49-F238E27FC236}">
                    <a16:creationId xmlns:a16="http://schemas.microsoft.com/office/drawing/2014/main" id="{A379A400-9885-BAC9-931F-B337FEEFE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52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2" name="Freeform 9439">
                <a:extLst>
                  <a:ext uri="{FF2B5EF4-FFF2-40B4-BE49-F238E27FC236}">
                    <a16:creationId xmlns:a16="http://schemas.microsoft.com/office/drawing/2014/main" id="{35FB1160-3176-31AE-9A64-5A1C2F9C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09"/>
                <a:ext cx="289" cy="9"/>
              </a:xfrm>
              <a:custGeom>
                <a:avLst/>
                <a:gdLst>
                  <a:gd name="T0" fmla="*/ 0 w 578"/>
                  <a:gd name="T1" fmla="*/ 0 h 39"/>
                  <a:gd name="T2" fmla="*/ 1 w 578"/>
                  <a:gd name="T3" fmla="*/ 0 h 39"/>
                  <a:gd name="T4" fmla="*/ 1 w 578"/>
                  <a:gd name="T5" fmla="*/ 0 h 39"/>
                  <a:gd name="T6" fmla="*/ 1 w 578"/>
                  <a:gd name="T7" fmla="*/ 0 h 39"/>
                  <a:gd name="T8" fmla="*/ 0 w 57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9"/>
                  <a:gd name="T17" fmla="*/ 578 w 57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9">
                    <a:moveTo>
                      <a:pt x="0" y="39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3" name="Line 9440">
                <a:extLst>
                  <a:ext uri="{FF2B5EF4-FFF2-40B4-BE49-F238E27FC236}">
                    <a16:creationId xmlns:a16="http://schemas.microsoft.com/office/drawing/2014/main" id="{970CB271-6527-C3EC-2D29-991035C37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518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4" name="Freeform 9441">
                <a:extLst>
                  <a:ext uri="{FF2B5EF4-FFF2-40B4-BE49-F238E27FC236}">
                    <a16:creationId xmlns:a16="http://schemas.microsoft.com/office/drawing/2014/main" id="{6DB2E202-F5FB-3AAB-3DBE-2F790F6D6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3"/>
                <a:ext cx="286" cy="5"/>
              </a:xfrm>
              <a:custGeom>
                <a:avLst/>
                <a:gdLst>
                  <a:gd name="T0" fmla="*/ 0 w 573"/>
                  <a:gd name="T1" fmla="*/ 0 h 19"/>
                  <a:gd name="T2" fmla="*/ 0 w 573"/>
                  <a:gd name="T3" fmla="*/ 0 h 19"/>
                  <a:gd name="T4" fmla="*/ 0 w 573"/>
                  <a:gd name="T5" fmla="*/ 0 h 19"/>
                  <a:gd name="T6" fmla="*/ 0 w 573"/>
                  <a:gd name="T7" fmla="*/ 0 h 19"/>
                  <a:gd name="T8" fmla="*/ 0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0" y="19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5" name="Freeform 9442">
                <a:extLst>
                  <a:ext uri="{FF2B5EF4-FFF2-40B4-BE49-F238E27FC236}">
                    <a16:creationId xmlns:a16="http://schemas.microsoft.com/office/drawing/2014/main" id="{278550D7-3864-E064-2BB6-C38BBC43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509"/>
                <a:ext cx="287" cy="4"/>
              </a:xfrm>
              <a:custGeom>
                <a:avLst/>
                <a:gdLst>
                  <a:gd name="T0" fmla="*/ 0 w 573"/>
                  <a:gd name="T1" fmla="*/ 0 h 20"/>
                  <a:gd name="T2" fmla="*/ 1 w 573"/>
                  <a:gd name="T3" fmla="*/ 0 h 20"/>
                  <a:gd name="T4" fmla="*/ 1 w 573"/>
                  <a:gd name="T5" fmla="*/ 0 h 20"/>
                  <a:gd name="T6" fmla="*/ 1 w 573"/>
                  <a:gd name="T7" fmla="*/ 0 h 20"/>
                  <a:gd name="T8" fmla="*/ 0 w 5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20"/>
                  <a:gd name="T17" fmla="*/ 573 w 5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20">
                    <a:moveTo>
                      <a:pt x="0" y="20"/>
                    </a:moveTo>
                    <a:lnTo>
                      <a:pt x="5" y="0"/>
                    </a:lnTo>
                    <a:lnTo>
                      <a:pt x="573" y="0"/>
                    </a:lnTo>
                    <a:lnTo>
                      <a:pt x="568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6" name="Freeform 9443">
                <a:extLst>
                  <a:ext uri="{FF2B5EF4-FFF2-40B4-BE49-F238E27FC236}">
                    <a16:creationId xmlns:a16="http://schemas.microsoft.com/office/drawing/2014/main" id="{AD7A1802-711D-23F9-9E70-A62B6C7F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499"/>
                <a:ext cx="289" cy="10"/>
              </a:xfrm>
              <a:custGeom>
                <a:avLst/>
                <a:gdLst>
                  <a:gd name="T0" fmla="*/ 0 w 578"/>
                  <a:gd name="T1" fmla="*/ 0 h 38"/>
                  <a:gd name="T2" fmla="*/ 1 w 578"/>
                  <a:gd name="T3" fmla="*/ 0 h 38"/>
                  <a:gd name="T4" fmla="*/ 1 w 578"/>
                  <a:gd name="T5" fmla="*/ 0 h 38"/>
                  <a:gd name="T6" fmla="*/ 1 w 578"/>
                  <a:gd name="T7" fmla="*/ 0 h 38"/>
                  <a:gd name="T8" fmla="*/ 0 w 5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8"/>
                  <a:gd name="T17" fmla="*/ 578 w 57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8">
                    <a:moveTo>
                      <a:pt x="0" y="38"/>
                    </a:moveTo>
                    <a:lnTo>
                      <a:pt x="10" y="0"/>
                    </a:lnTo>
                    <a:lnTo>
                      <a:pt x="578" y="0"/>
                    </a:lnTo>
                    <a:lnTo>
                      <a:pt x="56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7" name="Line 9444">
                <a:extLst>
                  <a:ext uri="{FF2B5EF4-FFF2-40B4-BE49-F238E27FC236}">
                    <a16:creationId xmlns:a16="http://schemas.microsoft.com/office/drawing/2014/main" id="{8245FC91-C74B-3847-C323-77BFD5832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5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8" name="Freeform 9445">
                <a:extLst>
                  <a:ext uri="{FF2B5EF4-FFF2-40B4-BE49-F238E27FC236}">
                    <a16:creationId xmlns:a16="http://schemas.microsoft.com/office/drawing/2014/main" id="{D445D757-7DD3-2941-ABF3-78F9D0C9F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489"/>
                <a:ext cx="289" cy="10"/>
              </a:xfrm>
              <a:custGeom>
                <a:avLst/>
                <a:gdLst>
                  <a:gd name="T0" fmla="*/ 0 w 577"/>
                  <a:gd name="T1" fmla="*/ 0 h 41"/>
                  <a:gd name="T2" fmla="*/ 1 w 577"/>
                  <a:gd name="T3" fmla="*/ 0 h 41"/>
                  <a:gd name="T4" fmla="*/ 1 w 577"/>
                  <a:gd name="T5" fmla="*/ 0 h 41"/>
                  <a:gd name="T6" fmla="*/ 1 w 577"/>
                  <a:gd name="T7" fmla="*/ 0 h 41"/>
                  <a:gd name="T8" fmla="*/ 0 w 57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1"/>
                  <a:gd name="T17" fmla="*/ 577 w 57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1">
                    <a:moveTo>
                      <a:pt x="0" y="41"/>
                    </a:moveTo>
                    <a:lnTo>
                      <a:pt x="10" y="0"/>
                    </a:lnTo>
                    <a:lnTo>
                      <a:pt x="577" y="0"/>
                    </a:lnTo>
                    <a:lnTo>
                      <a:pt x="568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89" name="Line 9446">
                <a:extLst>
                  <a:ext uri="{FF2B5EF4-FFF2-40B4-BE49-F238E27FC236}">
                    <a16:creationId xmlns:a16="http://schemas.microsoft.com/office/drawing/2014/main" id="{DF9FE44C-C644-BE89-4271-9FD5A093DA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9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0" name="Freeform 9447">
                <a:extLst>
                  <a:ext uri="{FF2B5EF4-FFF2-40B4-BE49-F238E27FC236}">
                    <a16:creationId xmlns:a16="http://schemas.microsoft.com/office/drawing/2014/main" id="{B044D9CB-3D4A-055B-B2C9-314C1B13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78"/>
                <a:ext cx="289" cy="11"/>
              </a:xfrm>
              <a:custGeom>
                <a:avLst/>
                <a:gdLst>
                  <a:gd name="T0" fmla="*/ 0 w 577"/>
                  <a:gd name="T1" fmla="*/ 0 h 42"/>
                  <a:gd name="T2" fmla="*/ 1 w 577"/>
                  <a:gd name="T3" fmla="*/ 0 h 42"/>
                  <a:gd name="T4" fmla="*/ 1 w 577"/>
                  <a:gd name="T5" fmla="*/ 0 h 42"/>
                  <a:gd name="T6" fmla="*/ 1 w 577"/>
                  <a:gd name="T7" fmla="*/ 0 h 42"/>
                  <a:gd name="T8" fmla="*/ 0 w 577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2"/>
                  <a:gd name="T17" fmla="*/ 577 w 57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2">
                    <a:moveTo>
                      <a:pt x="0" y="42"/>
                    </a:moveTo>
                    <a:lnTo>
                      <a:pt x="7" y="0"/>
                    </a:lnTo>
                    <a:lnTo>
                      <a:pt x="577" y="0"/>
                    </a:lnTo>
                    <a:lnTo>
                      <a:pt x="567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1" name="Line 9448">
                <a:extLst>
                  <a:ext uri="{FF2B5EF4-FFF2-40B4-BE49-F238E27FC236}">
                    <a16:creationId xmlns:a16="http://schemas.microsoft.com/office/drawing/2014/main" id="{35E3F596-59C1-A824-B92C-32304E8BF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4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2" name="Freeform 9449">
                <a:extLst>
                  <a:ext uri="{FF2B5EF4-FFF2-40B4-BE49-F238E27FC236}">
                    <a16:creationId xmlns:a16="http://schemas.microsoft.com/office/drawing/2014/main" id="{476B52DE-078F-3556-8C29-451F1C6C2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483"/>
                <a:ext cx="287" cy="6"/>
              </a:xfrm>
              <a:custGeom>
                <a:avLst/>
                <a:gdLst>
                  <a:gd name="T0" fmla="*/ 0 w 572"/>
                  <a:gd name="T1" fmla="*/ 0 h 22"/>
                  <a:gd name="T2" fmla="*/ 1 w 572"/>
                  <a:gd name="T3" fmla="*/ 0 h 22"/>
                  <a:gd name="T4" fmla="*/ 1 w 572"/>
                  <a:gd name="T5" fmla="*/ 0 h 22"/>
                  <a:gd name="T6" fmla="*/ 1 w 572"/>
                  <a:gd name="T7" fmla="*/ 0 h 22"/>
                  <a:gd name="T8" fmla="*/ 0 w 57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2"/>
                  <a:gd name="T17" fmla="*/ 572 w 57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2">
                    <a:moveTo>
                      <a:pt x="0" y="22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3" name="Freeform 9450">
                <a:extLst>
                  <a:ext uri="{FF2B5EF4-FFF2-40B4-BE49-F238E27FC236}">
                    <a16:creationId xmlns:a16="http://schemas.microsoft.com/office/drawing/2014/main" id="{6E8AA0FC-95D6-0270-650D-3E2577233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478"/>
                <a:ext cx="287" cy="5"/>
              </a:xfrm>
              <a:custGeom>
                <a:avLst/>
                <a:gdLst>
                  <a:gd name="T0" fmla="*/ 0 w 574"/>
                  <a:gd name="T1" fmla="*/ 0 h 20"/>
                  <a:gd name="T2" fmla="*/ 1 w 574"/>
                  <a:gd name="T3" fmla="*/ 0 h 20"/>
                  <a:gd name="T4" fmla="*/ 1 w 574"/>
                  <a:gd name="T5" fmla="*/ 0 h 20"/>
                  <a:gd name="T6" fmla="*/ 1 w 574"/>
                  <a:gd name="T7" fmla="*/ 0 h 20"/>
                  <a:gd name="T8" fmla="*/ 0 w 57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0"/>
                  <a:gd name="T17" fmla="*/ 574 w 57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0">
                    <a:moveTo>
                      <a:pt x="0" y="20"/>
                    </a:moveTo>
                    <a:lnTo>
                      <a:pt x="4" y="0"/>
                    </a:lnTo>
                    <a:lnTo>
                      <a:pt x="574" y="0"/>
                    </a:lnTo>
                    <a:lnTo>
                      <a:pt x="569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4" name="Freeform 9451">
                <a:extLst>
                  <a:ext uri="{FF2B5EF4-FFF2-40B4-BE49-F238E27FC236}">
                    <a16:creationId xmlns:a16="http://schemas.microsoft.com/office/drawing/2014/main" id="{E3BC9322-F769-2CD4-8B3C-220175A0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467"/>
                <a:ext cx="289" cy="11"/>
              </a:xfrm>
              <a:custGeom>
                <a:avLst/>
                <a:gdLst>
                  <a:gd name="T0" fmla="*/ 0 w 577"/>
                  <a:gd name="T1" fmla="*/ 0 h 43"/>
                  <a:gd name="T2" fmla="*/ 1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0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0" y="43"/>
                    </a:moveTo>
                    <a:lnTo>
                      <a:pt x="9" y="0"/>
                    </a:lnTo>
                    <a:lnTo>
                      <a:pt x="577" y="0"/>
                    </a:lnTo>
                    <a:lnTo>
                      <a:pt x="57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5" name="Line 9452">
                <a:extLst>
                  <a:ext uri="{FF2B5EF4-FFF2-40B4-BE49-F238E27FC236}">
                    <a16:creationId xmlns:a16="http://schemas.microsoft.com/office/drawing/2014/main" id="{580974F0-0C89-6843-C580-9A0DA1392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47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6" name="Freeform 9453">
                <a:extLst>
                  <a:ext uri="{FF2B5EF4-FFF2-40B4-BE49-F238E27FC236}">
                    <a16:creationId xmlns:a16="http://schemas.microsoft.com/office/drawing/2014/main" id="{7FFFD6AA-BFF0-FD9C-C3E8-9F91A590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456"/>
                <a:ext cx="288" cy="11"/>
              </a:xfrm>
              <a:custGeom>
                <a:avLst/>
                <a:gdLst>
                  <a:gd name="T0" fmla="*/ 0 w 576"/>
                  <a:gd name="T1" fmla="*/ 0 h 45"/>
                  <a:gd name="T2" fmla="*/ 1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0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0" y="45"/>
                    </a:moveTo>
                    <a:lnTo>
                      <a:pt x="6" y="0"/>
                    </a:lnTo>
                    <a:lnTo>
                      <a:pt x="576" y="0"/>
                    </a:lnTo>
                    <a:lnTo>
                      <a:pt x="568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7" name="Line 9454">
                <a:extLst>
                  <a:ext uri="{FF2B5EF4-FFF2-40B4-BE49-F238E27FC236}">
                    <a16:creationId xmlns:a16="http://schemas.microsoft.com/office/drawing/2014/main" id="{FE8E9EA2-9BA4-64B1-7A4B-491245A0C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46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8" name="Freeform 9455">
                <a:extLst>
                  <a:ext uri="{FF2B5EF4-FFF2-40B4-BE49-F238E27FC236}">
                    <a16:creationId xmlns:a16="http://schemas.microsoft.com/office/drawing/2014/main" id="{F4B815E2-B9AC-861C-8B8A-BBC4CFA0E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445"/>
                <a:ext cx="287" cy="11"/>
              </a:xfrm>
              <a:custGeom>
                <a:avLst/>
                <a:gdLst>
                  <a:gd name="T0" fmla="*/ 0 w 575"/>
                  <a:gd name="T1" fmla="*/ 0 h 47"/>
                  <a:gd name="T2" fmla="*/ 0 w 575"/>
                  <a:gd name="T3" fmla="*/ 0 h 47"/>
                  <a:gd name="T4" fmla="*/ 0 w 575"/>
                  <a:gd name="T5" fmla="*/ 0 h 47"/>
                  <a:gd name="T6" fmla="*/ 0 w 575"/>
                  <a:gd name="T7" fmla="*/ 0 h 47"/>
                  <a:gd name="T8" fmla="*/ 0 w 575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7"/>
                  <a:gd name="T17" fmla="*/ 575 w 575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7">
                    <a:moveTo>
                      <a:pt x="0" y="47"/>
                    </a:moveTo>
                    <a:lnTo>
                      <a:pt x="8" y="0"/>
                    </a:lnTo>
                    <a:lnTo>
                      <a:pt x="575" y="0"/>
                    </a:lnTo>
                    <a:lnTo>
                      <a:pt x="57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399" name="Line 9456">
                <a:extLst>
                  <a:ext uri="{FF2B5EF4-FFF2-40B4-BE49-F238E27FC236}">
                    <a16:creationId xmlns:a16="http://schemas.microsoft.com/office/drawing/2014/main" id="{F74F7A10-AF11-F847-03C2-4591D216D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45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0" name="Freeform 9457">
                <a:extLst>
                  <a:ext uri="{FF2B5EF4-FFF2-40B4-BE49-F238E27FC236}">
                    <a16:creationId xmlns:a16="http://schemas.microsoft.com/office/drawing/2014/main" id="{3CB71966-533F-1ACB-37A2-69BA4E1C6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433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5" y="0"/>
                    </a:lnTo>
                    <a:lnTo>
                      <a:pt x="574" y="0"/>
                    </a:lnTo>
                    <a:lnTo>
                      <a:pt x="567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1" name="Line 9458">
                <a:extLst>
                  <a:ext uri="{FF2B5EF4-FFF2-40B4-BE49-F238E27FC236}">
                    <a16:creationId xmlns:a16="http://schemas.microsoft.com/office/drawing/2014/main" id="{F2A7799B-1D48-F2B7-A735-94A10456E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44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2" name="Freeform 9459">
                <a:extLst>
                  <a:ext uri="{FF2B5EF4-FFF2-40B4-BE49-F238E27FC236}">
                    <a16:creationId xmlns:a16="http://schemas.microsoft.com/office/drawing/2014/main" id="{1942AA4A-5184-75E9-FD63-294EAAA6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421"/>
                <a:ext cx="287" cy="12"/>
              </a:xfrm>
              <a:custGeom>
                <a:avLst/>
                <a:gdLst>
                  <a:gd name="T0" fmla="*/ 0 w 574"/>
                  <a:gd name="T1" fmla="*/ 0 h 47"/>
                  <a:gd name="T2" fmla="*/ 1 w 574"/>
                  <a:gd name="T3" fmla="*/ 0 h 47"/>
                  <a:gd name="T4" fmla="*/ 1 w 574"/>
                  <a:gd name="T5" fmla="*/ 0 h 47"/>
                  <a:gd name="T6" fmla="*/ 1 w 574"/>
                  <a:gd name="T7" fmla="*/ 0 h 47"/>
                  <a:gd name="T8" fmla="*/ 0 w 57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7"/>
                  <a:gd name="T17" fmla="*/ 574 w 57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7">
                    <a:moveTo>
                      <a:pt x="0" y="47"/>
                    </a:moveTo>
                    <a:lnTo>
                      <a:pt x="6" y="0"/>
                    </a:lnTo>
                    <a:lnTo>
                      <a:pt x="574" y="0"/>
                    </a:lnTo>
                    <a:lnTo>
                      <a:pt x="569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3" name="Line 9460">
                <a:extLst>
                  <a:ext uri="{FF2B5EF4-FFF2-40B4-BE49-F238E27FC236}">
                    <a16:creationId xmlns:a16="http://schemas.microsoft.com/office/drawing/2014/main" id="{AF1C18D8-7BE6-0449-6C8F-002C0453B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43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4" name="Freeform 9461">
                <a:extLst>
                  <a:ext uri="{FF2B5EF4-FFF2-40B4-BE49-F238E27FC236}">
                    <a16:creationId xmlns:a16="http://schemas.microsoft.com/office/drawing/2014/main" id="{A8A86289-2DD3-D34A-B3FD-C3C859E7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09"/>
                <a:ext cx="286" cy="12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5" name="Line 9462">
                <a:extLst>
                  <a:ext uri="{FF2B5EF4-FFF2-40B4-BE49-F238E27FC236}">
                    <a16:creationId xmlns:a16="http://schemas.microsoft.com/office/drawing/2014/main" id="{2336EF00-DE2B-E95A-CB3B-FAE133C70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42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6" name="Freeform 9463">
                <a:extLst>
                  <a:ext uri="{FF2B5EF4-FFF2-40B4-BE49-F238E27FC236}">
                    <a16:creationId xmlns:a16="http://schemas.microsoft.com/office/drawing/2014/main" id="{1B428A6A-B18A-59AC-8387-8E0F880F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396"/>
                <a:ext cx="286" cy="13"/>
              </a:xfrm>
              <a:custGeom>
                <a:avLst/>
                <a:gdLst>
                  <a:gd name="T0" fmla="*/ 0 w 572"/>
                  <a:gd name="T1" fmla="*/ 0 h 50"/>
                  <a:gd name="T2" fmla="*/ 1 w 572"/>
                  <a:gd name="T3" fmla="*/ 0 h 50"/>
                  <a:gd name="T4" fmla="*/ 1 w 572"/>
                  <a:gd name="T5" fmla="*/ 0 h 50"/>
                  <a:gd name="T6" fmla="*/ 1 w 572"/>
                  <a:gd name="T7" fmla="*/ 0 h 50"/>
                  <a:gd name="T8" fmla="*/ 0 w 5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0"/>
                  <a:gd name="T17" fmla="*/ 572 w 57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0">
                    <a:moveTo>
                      <a:pt x="0" y="50"/>
                    </a:moveTo>
                    <a:lnTo>
                      <a:pt x="3" y="0"/>
                    </a:lnTo>
                    <a:lnTo>
                      <a:pt x="572" y="0"/>
                    </a:lnTo>
                    <a:lnTo>
                      <a:pt x="568" y="5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7" name="Line 9464">
                <a:extLst>
                  <a:ext uri="{FF2B5EF4-FFF2-40B4-BE49-F238E27FC236}">
                    <a16:creationId xmlns:a16="http://schemas.microsoft.com/office/drawing/2014/main" id="{B5389CE0-6F23-21D3-FD61-70FBDCF3E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40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8" name="Freeform 9465">
                <a:extLst>
                  <a:ext uri="{FF2B5EF4-FFF2-40B4-BE49-F238E27FC236}">
                    <a16:creationId xmlns:a16="http://schemas.microsoft.com/office/drawing/2014/main" id="{9428419B-62C7-1897-037E-484E2FBD6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383"/>
                <a:ext cx="285" cy="13"/>
              </a:xfrm>
              <a:custGeom>
                <a:avLst/>
                <a:gdLst>
                  <a:gd name="T0" fmla="*/ 0 w 572"/>
                  <a:gd name="T1" fmla="*/ 0 h 52"/>
                  <a:gd name="T2" fmla="*/ 0 w 572"/>
                  <a:gd name="T3" fmla="*/ 0 h 52"/>
                  <a:gd name="T4" fmla="*/ 0 w 572"/>
                  <a:gd name="T5" fmla="*/ 0 h 52"/>
                  <a:gd name="T6" fmla="*/ 0 w 572"/>
                  <a:gd name="T7" fmla="*/ 0 h 52"/>
                  <a:gd name="T8" fmla="*/ 0 w 5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2"/>
                  <a:gd name="T17" fmla="*/ 572 w 5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2">
                    <a:moveTo>
                      <a:pt x="0" y="52"/>
                    </a:moveTo>
                    <a:lnTo>
                      <a:pt x="4" y="0"/>
                    </a:lnTo>
                    <a:lnTo>
                      <a:pt x="572" y="0"/>
                    </a:lnTo>
                    <a:lnTo>
                      <a:pt x="56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09" name="Line 9466">
                <a:extLst>
                  <a:ext uri="{FF2B5EF4-FFF2-40B4-BE49-F238E27FC236}">
                    <a16:creationId xmlns:a16="http://schemas.microsoft.com/office/drawing/2014/main" id="{EADCB196-B4C1-DDFC-EFE1-6748D8DD8A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3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0" name="Freeform 9467">
                <a:extLst>
                  <a:ext uri="{FF2B5EF4-FFF2-40B4-BE49-F238E27FC236}">
                    <a16:creationId xmlns:a16="http://schemas.microsoft.com/office/drawing/2014/main" id="{D929DAEC-BF15-EDE8-F7B3-B2E1DDE5C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70"/>
                <a:ext cx="286" cy="13"/>
              </a:xfrm>
              <a:custGeom>
                <a:avLst/>
                <a:gdLst>
                  <a:gd name="T0" fmla="*/ 0 w 570"/>
                  <a:gd name="T1" fmla="*/ 0 h 52"/>
                  <a:gd name="T2" fmla="*/ 1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0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0" y="52"/>
                    </a:moveTo>
                    <a:lnTo>
                      <a:pt x="2" y="0"/>
                    </a:lnTo>
                    <a:lnTo>
                      <a:pt x="570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411" name="Line 9468">
                <a:extLst>
                  <a:ext uri="{FF2B5EF4-FFF2-40B4-BE49-F238E27FC236}">
                    <a16:creationId xmlns:a16="http://schemas.microsoft.com/office/drawing/2014/main" id="{2D255C17-6237-2CFE-C990-B46637FD2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8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6" name="Group 9670">
              <a:extLst>
                <a:ext uri="{FF2B5EF4-FFF2-40B4-BE49-F238E27FC236}">
                  <a16:creationId xmlns:a16="http://schemas.microsoft.com/office/drawing/2014/main" id="{AD1E5DD1-50AD-4CE6-1CB9-79BB03D1A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0" y="1084"/>
              <a:ext cx="613" cy="519"/>
              <a:chOff x="3490" y="1084"/>
              <a:chExt cx="613" cy="519"/>
            </a:xfrm>
          </p:grpSpPr>
          <p:sp>
            <p:nvSpPr>
              <p:cNvPr id="67012" name="Freeform 9470">
                <a:extLst>
                  <a:ext uri="{FF2B5EF4-FFF2-40B4-BE49-F238E27FC236}">
                    <a16:creationId xmlns:a16="http://schemas.microsoft.com/office/drawing/2014/main" id="{A4FA3B3A-BFA4-3F6B-176A-656705832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57"/>
                <a:ext cx="285" cy="13"/>
              </a:xfrm>
              <a:custGeom>
                <a:avLst/>
                <a:gdLst>
                  <a:gd name="T0" fmla="*/ 0 w 569"/>
                  <a:gd name="T1" fmla="*/ 0 h 52"/>
                  <a:gd name="T2" fmla="*/ 1 w 569"/>
                  <a:gd name="T3" fmla="*/ 0 h 52"/>
                  <a:gd name="T4" fmla="*/ 1 w 569"/>
                  <a:gd name="T5" fmla="*/ 0 h 52"/>
                  <a:gd name="T6" fmla="*/ 1 w 569"/>
                  <a:gd name="T7" fmla="*/ 0 h 52"/>
                  <a:gd name="T8" fmla="*/ 0 w 569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2"/>
                  <a:gd name="T17" fmla="*/ 569 w 569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2">
                    <a:moveTo>
                      <a:pt x="0" y="52"/>
                    </a:moveTo>
                    <a:lnTo>
                      <a:pt x="1" y="0"/>
                    </a:lnTo>
                    <a:lnTo>
                      <a:pt x="569" y="0"/>
                    </a:lnTo>
                    <a:lnTo>
                      <a:pt x="56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3" name="Line 9471">
                <a:extLst>
                  <a:ext uri="{FF2B5EF4-FFF2-40B4-BE49-F238E27FC236}">
                    <a16:creationId xmlns:a16="http://schemas.microsoft.com/office/drawing/2014/main" id="{CF78000A-D352-CE98-146D-F1D195CBB6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7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4" name="Freeform 9472">
                <a:extLst>
                  <a:ext uri="{FF2B5EF4-FFF2-40B4-BE49-F238E27FC236}">
                    <a16:creationId xmlns:a16="http://schemas.microsoft.com/office/drawing/2014/main" id="{A58CB8A2-734E-EE6D-C3E6-B12A7F2A6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44"/>
                <a:ext cx="284" cy="13"/>
              </a:xfrm>
              <a:custGeom>
                <a:avLst/>
                <a:gdLst>
                  <a:gd name="T0" fmla="*/ 0 w 568"/>
                  <a:gd name="T1" fmla="*/ 0 h 53"/>
                  <a:gd name="T2" fmla="*/ 1 w 568"/>
                  <a:gd name="T3" fmla="*/ 0 h 53"/>
                  <a:gd name="T4" fmla="*/ 1 w 568"/>
                  <a:gd name="T5" fmla="*/ 0 h 53"/>
                  <a:gd name="T6" fmla="*/ 1 w 568"/>
                  <a:gd name="T7" fmla="*/ 0 h 53"/>
                  <a:gd name="T8" fmla="*/ 0 w 56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3"/>
                  <a:gd name="T17" fmla="*/ 568 w 568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3">
                    <a:moveTo>
                      <a:pt x="0" y="53"/>
                    </a:moveTo>
                    <a:lnTo>
                      <a:pt x="1" y="0"/>
                    </a:lnTo>
                    <a:lnTo>
                      <a:pt x="568" y="0"/>
                    </a:lnTo>
                    <a:lnTo>
                      <a:pt x="56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5" name="Line 9473">
                <a:extLst>
                  <a:ext uri="{FF2B5EF4-FFF2-40B4-BE49-F238E27FC236}">
                    <a16:creationId xmlns:a16="http://schemas.microsoft.com/office/drawing/2014/main" id="{ED343A58-71DC-5FD8-AB84-11CFEE757A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5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6" name="Freeform 9474">
                <a:extLst>
                  <a:ext uri="{FF2B5EF4-FFF2-40B4-BE49-F238E27FC236}">
                    <a16:creationId xmlns:a16="http://schemas.microsoft.com/office/drawing/2014/main" id="{AF3DC461-08B9-BD16-0A5D-F0B2A2183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330"/>
                <a:ext cx="284" cy="14"/>
              </a:xfrm>
              <a:custGeom>
                <a:avLst/>
                <a:gdLst>
                  <a:gd name="T0" fmla="*/ 1 w 568"/>
                  <a:gd name="T1" fmla="*/ 0 h 54"/>
                  <a:gd name="T2" fmla="*/ 0 w 568"/>
                  <a:gd name="T3" fmla="*/ 0 h 54"/>
                  <a:gd name="T4" fmla="*/ 1 w 568"/>
                  <a:gd name="T5" fmla="*/ 0 h 54"/>
                  <a:gd name="T6" fmla="*/ 1 w 568"/>
                  <a:gd name="T7" fmla="*/ 0 h 54"/>
                  <a:gd name="T8" fmla="*/ 1 w 56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8"/>
                  <a:gd name="T16" fmla="*/ 0 h 54"/>
                  <a:gd name="T17" fmla="*/ 568 w 56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8" h="54">
                    <a:moveTo>
                      <a:pt x="1" y="5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8" y="54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ED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7" name="Line 9475">
                <a:extLst>
                  <a:ext uri="{FF2B5EF4-FFF2-40B4-BE49-F238E27FC236}">
                    <a16:creationId xmlns:a16="http://schemas.microsoft.com/office/drawing/2014/main" id="{C25E9A58-5D99-3227-857B-C42694241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4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D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8" name="Freeform 9476">
                <a:extLst>
                  <a:ext uri="{FF2B5EF4-FFF2-40B4-BE49-F238E27FC236}">
                    <a16:creationId xmlns:a16="http://schemas.microsoft.com/office/drawing/2014/main" id="{A739B1F5-904D-9630-BB5E-7525ED59E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317"/>
                <a:ext cx="285" cy="13"/>
              </a:xfrm>
              <a:custGeom>
                <a:avLst/>
                <a:gdLst>
                  <a:gd name="T0" fmla="*/ 1 w 569"/>
                  <a:gd name="T1" fmla="*/ 0 h 53"/>
                  <a:gd name="T2" fmla="*/ 0 w 569"/>
                  <a:gd name="T3" fmla="*/ 0 h 53"/>
                  <a:gd name="T4" fmla="*/ 1 w 569"/>
                  <a:gd name="T5" fmla="*/ 0 h 53"/>
                  <a:gd name="T6" fmla="*/ 1 w 569"/>
                  <a:gd name="T7" fmla="*/ 0 h 53"/>
                  <a:gd name="T8" fmla="*/ 1 w 56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53"/>
                  <a:gd name="T17" fmla="*/ 569 w 56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53">
                    <a:moveTo>
                      <a:pt x="1" y="5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69" y="53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19" name="Line 9477">
                <a:extLst>
                  <a:ext uri="{FF2B5EF4-FFF2-40B4-BE49-F238E27FC236}">
                    <a16:creationId xmlns:a16="http://schemas.microsoft.com/office/drawing/2014/main" id="{4DADF344-3C9E-2093-EA5D-E5E517396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" y="133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0" name="Freeform 9478">
                <a:extLst>
                  <a:ext uri="{FF2B5EF4-FFF2-40B4-BE49-F238E27FC236}">
                    <a16:creationId xmlns:a16="http://schemas.microsoft.com/office/drawing/2014/main" id="{2E7937D3-0E02-41B4-409E-1E6D945A9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04"/>
                <a:ext cx="286" cy="13"/>
              </a:xfrm>
              <a:custGeom>
                <a:avLst/>
                <a:gdLst>
                  <a:gd name="T0" fmla="*/ 1 w 570"/>
                  <a:gd name="T1" fmla="*/ 0 h 52"/>
                  <a:gd name="T2" fmla="*/ 0 w 570"/>
                  <a:gd name="T3" fmla="*/ 0 h 52"/>
                  <a:gd name="T4" fmla="*/ 1 w 570"/>
                  <a:gd name="T5" fmla="*/ 0 h 52"/>
                  <a:gd name="T6" fmla="*/ 1 w 570"/>
                  <a:gd name="T7" fmla="*/ 0 h 52"/>
                  <a:gd name="T8" fmla="*/ 1 w 57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2"/>
                  <a:gd name="T17" fmla="*/ 570 w 57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2">
                    <a:moveTo>
                      <a:pt x="2" y="5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52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EC8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1" name="Line 9479">
                <a:extLst>
                  <a:ext uri="{FF2B5EF4-FFF2-40B4-BE49-F238E27FC236}">
                    <a16:creationId xmlns:a16="http://schemas.microsoft.com/office/drawing/2014/main" id="{3675051B-0FBC-3AA3-2FAC-6E64619BE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8" y="1317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C8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2" name="Freeform 9480">
                <a:extLst>
                  <a:ext uri="{FF2B5EF4-FFF2-40B4-BE49-F238E27FC236}">
                    <a16:creationId xmlns:a16="http://schemas.microsoft.com/office/drawing/2014/main" id="{6675D579-B9CE-170A-2BE4-2186019D4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291"/>
                <a:ext cx="285" cy="13"/>
              </a:xfrm>
              <a:custGeom>
                <a:avLst/>
                <a:gdLst>
                  <a:gd name="T0" fmla="*/ 0 w 572"/>
                  <a:gd name="T1" fmla="*/ 0 h 51"/>
                  <a:gd name="T2" fmla="*/ 0 w 572"/>
                  <a:gd name="T3" fmla="*/ 0 h 51"/>
                  <a:gd name="T4" fmla="*/ 0 w 572"/>
                  <a:gd name="T5" fmla="*/ 0 h 51"/>
                  <a:gd name="T6" fmla="*/ 0 w 572"/>
                  <a:gd name="T7" fmla="*/ 0 h 51"/>
                  <a:gd name="T8" fmla="*/ 0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4" y="5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1"/>
                    </a:lnTo>
                    <a:lnTo>
                      <a:pt x="4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3" name="Line 9481">
                <a:extLst>
                  <a:ext uri="{FF2B5EF4-FFF2-40B4-BE49-F238E27FC236}">
                    <a16:creationId xmlns:a16="http://schemas.microsoft.com/office/drawing/2014/main" id="{3E3754DB-DD39-413D-D38E-BB67B168F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0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4" name="Freeform 9482">
                <a:extLst>
                  <a:ext uri="{FF2B5EF4-FFF2-40B4-BE49-F238E27FC236}">
                    <a16:creationId xmlns:a16="http://schemas.microsoft.com/office/drawing/2014/main" id="{972E683D-939C-B48F-AF9D-4BEA08E7C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1279"/>
                <a:ext cx="286" cy="12"/>
              </a:xfrm>
              <a:custGeom>
                <a:avLst/>
                <a:gdLst>
                  <a:gd name="T0" fmla="*/ 1 w 572"/>
                  <a:gd name="T1" fmla="*/ 0 h 51"/>
                  <a:gd name="T2" fmla="*/ 0 w 572"/>
                  <a:gd name="T3" fmla="*/ 0 h 51"/>
                  <a:gd name="T4" fmla="*/ 1 w 572"/>
                  <a:gd name="T5" fmla="*/ 0 h 51"/>
                  <a:gd name="T6" fmla="*/ 1 w 572"/>
                  <a:gd name="T7" fmla="*/ 0 h 51"/>
                  <a:gd name="T8" fmla="*/ 1 w 57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1"/>
                  <a:gd name="T17" fmla="*/ 572 w 57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1">
                    <a:moveTo>
                      <a:pt x="3" y="5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5" name="Line 9483">
                <a:extLst>
                  <a:ext uri="{FF2B5EF4-FFF2-40B4-BE49-F238E27FC236}">
                    <a16:creationId xmlns:a16="http://schemas.microsoft.com/office/drawing/2014/main" id="{605A594A-0B71-7C22-3BF4-C7C561012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12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6" name="Freeform 9484">
                <a:extLst>
                  <a:ext uri="{FF2B5EF4-FFF2-40B4-BE49-F238E27FC236}">
                    <a16:creationId xmlns:a16="http://schemas.microsoft.com/office/drawing/2014/main" id="{572B4059-23C0-1D12-B203-2514B216A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67"/>
                <a:ext cx="286" cy="12"/>
              </a:xfrm>
              <a:custGeom>
                <a:avLst/>
                <a:gdLst>
                  <a:gd name="T0" fmla="*/ 1 w 572"/>
                  <a:gd name="T1" fmla="*/ 0 h 48"/>
                  <a:gd name="T2" fmla="*/ 0 w 572"/>
                  <a:gd name="T3" fmla="*/ 0 h 48"/>
                  <a:gd name="T4" fmla="*/ 1 w 572"/>
                  <a:gd name="T5" fmla="*/ 0 h 48"/>
                  <a:gd name="T6" fmla="*/ 1 w 572"/>
                  <a:gd name="T7" fmla="*/ 0 h 48"/>
                  <a:gd name="T8" fmla="*/ 1 w 5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8"/>
                  <a:gd name="T17" fmla="*/ 572 w 5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8">
                    <a:moveTo>
                      <a:pt x="4" y="4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8"/>
                    </a:ln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C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7" name="Line 9485">
                <a:extLst>
                  <a:ext uri="{FF2B5EF4-FFF2-40B4-BE49-F238E27FC236}">
                    <a16:creationId xmlns:a16="http://schemas.microsoft.com/office/drawing/2014/main" id="{A7A0A31C-0513-A1B2-966C-86E52C83A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4" y="12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C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8" name="Freeform 9486">
                <a:extLst>
                  <a:ext uri="{FF2B5EF4-FFF2-40B4-BE49-F238E27FC236}">
                    <a16:creationId xmlns:a16="http://schemas.microsoft.com/office/drawing/2014/main" id="{3E727447-E15F-4A7C-85D6-7DBBA75CB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254"/>
                <a:ext cx="287" cy="13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6" y="4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48"/>
                    </a:ln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29" name="Line 9487">
                <a:extLst>
                  <a:ext uri="{FF2B5EF4-FFF2-40B4-BE49-F238E27FC236}">
                    <a16:creationId xmlns:a16="http://schemas.microsoft.com/office/drawing/2014/main" id="{74B3B459-88FC-D22C-A32C-95ECA684C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2" y="126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0" name="Freeform 9488">
                <a:extLst>
                  <a:ext uri="{FF2B5EF4-FFF2-40B4-BE49-F238E27FC236}">
                    <a16:creationId xmlns:a16="http://schemas.microsoft.com/office/drawing/2014/main" id="{EE07EA39-605E-3A2F-B6E0-C79427DF0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243"/>
                <a:ext cx="287" cy="11"/>
              </a:xfrm>
              <a:custGeom>
                <a:avLst/>
                <a:gdLst>
                  <a:gd name="T0" fmla="*/ 1 w 574"/>
                  <a:gd name="T1" fmla="*/ 0 h 48"/>
                  <a:gd name="T2" fmla="*/ 0 w 574"/>
                  <a:gd name="T3" fmla="*/ 0 h 48"/>
                  <a:gd name="T4" fmla="*/ 1 w 574"/>
                  <a:gd name="T5" fmla="*/ 0 h 48"/>
                  <a:gd name="T6" fmla="*/ 1 w 574"/>
                  <a:gd name="T7" fmla="*/ 0 h 48"/>
                  <a:gd name="T8" fmla="*/ 1 w 5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48"/>
                  <a:gd name="T17" fmla="*/ 574 w 5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48">
                    <a:moveTo>
                      <a:pt x="5" y="48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4" y="48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B8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1" name="Line 9489">
                <a:extLst>
                  <a:ext uri="{FF2B5EF4-FFF2-40B4-BE49-F238E27FC236}">
                    <a16:creationId xmlns:a16="http://schemas.microsoft.com/office/drawing/2014/main" id="{01307C8E-5302-764A-DD9A-B9AE105816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9" y="125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B8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2" name="Freeform 9490">
                <a:extLst>
                  <a:ext uri="{FF2B5EF4-FFF2-40B4-BE49-F238E27FC236}">
                    <a16:creationId xmlns:a16="http://schemas.microsoft.com/office/drawing/2014/main" id="{7696E486-8B50-661F-5F11-C1A63FA3E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31"/>
                <a:ext cx="287" cy="12"/>
              </a:xfrm>
              <a:custGeom>
                <a:avLst/>
                <a:gdLst>
                  <a:gd name="T0" fmla="*/ 0 w 575"/>
                  <a:gd name="T1" fmla="*/ 0 h 45"/>
                  <a:gd name="T2" fmla="*/ 0 w 575"/>
                  <a:gd name="T3" fmla="*/ 0 h 45"/>
                  <a:gd name="T4" fmla="*/ 0 w 575"/>
                  <a:gd name="T5" fmla="*/ 0 h 45"/>
                  <a:gd name="T6" fmla="*/ 0 w 575"/>
                  <a:gd name="T7" fmla="*/ 0 h 45"/>
                  <a:gd name="T8" fmla="*/ 0 w 57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45"/>
                  <a:gd name="T17" fmla="*/ 575 w 57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45">
                    <a:moveTo>
                      <a:pt x="8" y="4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45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EA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3" name="Line 9491">
                <a:extLst>
                  <a:ext uri="{FF2B5EF4-FFF2-40B4-BE49-F238E27FC236}">
                    <a16:creationId xmlns:a16="http://schemas.microsoft.com/office/drawing/2014/main" id="{71E284DA-CB34-D380-348C-5FD63CBF1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6" y="1243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A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4" name="Freeform 9492">
                <a:extLst>
                  <a:ext uri="{FF2B5EF4-FFF2-40B4-BE49-F238E27FC236}">
                    <a16:creationId xmlns:a16="http://schemas.microsoft.com/office/drawing/2014/main" id="{8A4D4440-4D9F-6139-06C7-903E1897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1220"/>
                <a:ext cx="288" cy="11"/>
              </a:xfrm>
              <a:custGeom>
                <a:avLst/>
                <a:gdLst>
                  <a:gd name="T0" fmla="*/ 1 w 576"/>
                  <a:gd name="T1" fmla="*/ 0 h 45"/>
                  <a:gd name="T2" fmla="*/ 0 w 576"/>
                  <a:gd name="T3" fmla="*/ 0 h 45"/>
                  <a:gd name="T4" fmla="*/ 1 w 576"/>
                  <a:gd name="T5" fmla="*/ 0 h 45"/>
                  <a:gd name="T6" fmla="*/ 1 w 576"/>
                  <a:gd name="T7" fmla="*/ 0 h 45"/>
                  <a:gd name="T8" fmla="*/ 1 w 57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5"/>
                  <a:gd name="T17" fmla="*/ 576 w 57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5">
                    <a:moveTo>
                      <a:pt x="6" y="4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5"/>
                    </a:lnTo>
                    <a:lnTo>
                      <a:pt x="6" y="45"/>
                    </a:lnTo>
                    <a:close/>
                  </a:path>
                </a:pathLst>
              </a:custGeom>
              <a:solidFill>
                <a:srgbClr val="E98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5" name="Line 9493">
                <a:extLst>
                  <a:ext uri="{FF2B5EF4-FFF2-40B4-BE49-F238E27FC236}">
                    <a16:creationId xmlns:a16="http://schemas.microsoft.com/office/drawing/2014/main" id="{EDC60B0C-9FC1-63C6-53BC-65ED760E7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23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98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6" name="Freeform 9494">
                <a:extLst>
                  <a:ext uri="{FF2B5EF4-FFF2-40B4-BE49-F238E27FC236}">
                    <a16:creationId xmlns:a16="http://schemas.microsoft.com/office/drawing/2014/main" id="{D49781AC-56B8-BA7E-7FA0-0D578A3C3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209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9" y="43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7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7" name="Line 9495">
                <a:extLst>
                  <a:ext uri="{FF2B5EF4-FFF2-40B4-BE49-F238E27FC236}">
                    <a16:creationId xmlns:a16="http://schemas.microsoft.com/office/drawing/2014/main" id="{90583BB0-FA34-3D83-BF6C-5018F1BE1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9" y="1220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8" name="Freeform 9496">
                <a:extLst>
                  <a:ext uri="{FF2B5EF4-FFF2-40B4-BE49-F238E27FC236}">
                    <a16:creationId xmlns:a16="http://schemas.microsoft.com/office/drawing/2014/main" id="{6323B9BB-4DB2-B74B-16E1-60F5E3F1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9" cy="11"/>
              </a:xfrm>
              <a:custGeom>
                <a:avLst/>
                <a:gdLst>
                  <a:gd name="T0" fmla="*/ 1 w 577"/>
                  <a:gd name="T1" fmla="*/ 0 h 43"/>
                  <a:gd name="T2" fmla="*/ 0 w 577"/>
                  <a:gd name="T3" fmla="*/ 0 h 43"/>
                  <a:gd name="T4" fmla="*/ 1 w 577"/>
                  <a:gd name="T5" fmla="*/ 0 h 43"/>
                  <a:gd name="T6" fmla="*/ 1 w 577"/>
                  <a:gd name="T7" fmla="*/ 0 h 43"/>
                  <a:gd name="T8" fmla="*/ 1 w 577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3"/>
                  <a:gd name="T17" fmla="*/ 577 w 577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3">
                    <a:moveTo>
                      <a:pt x="7" y="4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7" y="43"/>
                    </a:lnTo>
                    <a:lnTo>
                      <a:pt x="7" y="43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39" name="Line 9497">
                <a:extLst>
                  <a:ext uri="{FF2B5EF4-FFF2-40B4-BE49-F238E27FC236}">
                    <a16:creationId xmlns:a16="http://schemas.microsoft.com/office/drawing/2014/main" id="{93DB5D64-9EB3-0F84-707E-A71077C3A6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5" y="120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88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0" name="Freeform 9498">
                <a:extLst>
                  <a:ext uri="{FF2B5EF4-FFF2-40B4-BE49-F238E27FC236}">
                    <a16:creationId xmlns:a16="http://schemas.microsoft.com/office/drawing/2014/main" id="{12076738-482B-1893-B615-8D3E1C9F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204"/>
                <a:ext cx="287" cy="5"/>
              </a:xfrm>
              <a:custGeom>
                <a:avLst/>
                <a:gdLst>
                  <a:gd name="T0" fmla="*/ 1 w 574"/>
                  <a:gd name="T1" fmla="*/ 0 h 22"/>
                  <a:gd name="T2" fmla="*/ 0 w 574"/>
                  <a:gd name="T3" fmla="*/ 0 h 22"/>
                  <a:gd name="T4" fmla="*/ 1 w 574"/>
                  <a:gd name="T5" fmla="*/ 0 h 22"/>
                  <a:gd name="T6" fmla="*/ 1 w 574"/>
                  <a:gd name="T7" fmla="*/ 0 h 22"/>
                  <a:gd name="T8" fmla="*/ 1 w 57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22"/>
                  <a:gd name="T17" fmla="*/ 574 w 57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22">
                    <a:moveTo>
                      <a:pt x="4" y="2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4" y="22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E8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1" name="Freeform 9499">
                <a:extLst>
                  <a:ext uri="{FF2B5EF4-FFF2-40B4-BE49-F238E27FC236}">
                    <a16:creationId xmlns:a16="http://schemas.microsoft.com/office/drawing/2014/main" id="{A7232154-5695-7019-D87A-5797E5185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198"/>
                <a:ext cx="287" cy="6"/>
              </a:xfrm>
              <a:custGeom>
                <a:avLst/>
                <a:gdLst>
                  <a:gd name="T0" fmla="*/ 1 w 572"/>
                  <a:gd name="T1" fmla="*/ 0 h 21"/>
                  <a:gd name="T2" fmla="*/ 0 w 572"/>
                  <a:gd name="T3" fmla="*/ 0 h 21"/>
                  <a:gd name="T4" fmla="*/ 1 w 572"/>
                  <a:gd name="T5" fmla="*/ 0 h 21"/>
                  <a:gd name="T6" fmla="*/ 1 w 572"/>
                  <a:gd name="T7" fmla="*/ 0 h 21"/>
                  <a:gd name="T8" fmla="*/ 1 w 572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21"/>
                  <a:gd name="T17" fmla="*/ 572 w 57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21">
                    <a:moveTo>
                      <a:pt x="3" y="2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21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7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2" name="Freeform 9500">
                <a:extLst>
                  <a:ext uri="{FF2B5EF4-FFF2-40B4-BE49-F238E27FC236}">
                    <a16:creationId xmlns:a16="http://schemas.microsoft.com/office/drawing/2014/main" id="{C085EA26-5805-B178-E0BA-42BE79CFD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189"/>
                <a:ext cx="289" cy="9"/>
              </a:xfrm>
              <a:custGeom>
                <a:avLst/>
                <a:gdLst>
                  <a:gd name="T0" fmla="*/ 1 w 577"/>
                  <a:gd name="T1" fmla="*/ 0 h 40"/>
                  <a:gd name="T2" fmla="*/ 0 w 577"/>
                  <a:gd name="T3" fmla="*/ 0 h 40"/>
                  <a:gd name="T4" fmla="*/ 1 w 577"/>
                  <a:gd name="T5" fmla="*/ 0 h 40"/>
                  <a:gd name="T6" fmla="*/ 1 w 577"/>
                  <a:gd name="T7" fmla="*/ 0 h 40"/>
                  <a:gd name="T8" fmla="*/ 1 w 57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40"/>
                  <a:gd name="T17" fmla="*/ 577 w 577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68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3" name="Line 9501">
                <a:extLst>
                  <a:ext uri="{FF2B5EF4-FFF2-40B4-BE49-F238E27FC236}">
                    <a16:creationId xmlns:a16="http://schemas.microsoft.com/office/drawing/2014/main" id="{0ED905B6-4329-5357-D735-2276634D1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1" y="119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68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4" name="Freeform 9502">
                <a:extLst>
                  <a:ext uri="{FF2B5EF4-FFF2-40B4-BE49-F238E27FC236}">
                    <a16:creationId xmlns:a16="http://schemas.microsoft.com/office/drawing/2014/main" id="{0155CF08-934C-8DBD-514E-8C3204B4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1179"/>
                <a:ext cx="289" cy="10"/>
              </a:xfrm>
              <a:custGeom>
                <a:avLst/>
                <a:gdLst>
                  <a:gd name="T0" fmla="*/ 1 w 578"/>
                  <a:gd name="T1" fmla="*/ 0 h 40"/>
                  <a:gd name="T2" fmla="*/ 0 w 578"/>
                  <a:gd name="T3" fmla="*/ 0 h 40"/>
                  <a:gd name="T4" fmla="*/ 1 w 578"/>
                  <a:gd name="T5" fmla="*/ 0 h 40"/>
                  <a:gd name="T6" fmla="*/ 1 w 578"/>
                  <a:gd name="T7" fmla="*/ 0 h 40"/>
                  <a:gd name="T8" fmla="*/ 1 w 57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40"/>
                  <a:gd name="T17" fmla="*/ 578 w 57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40">
                    <a:moveTo>
                      <a:pt x="10" y="4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E5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5" name="Line 9503">
                <a:extLst>
                  <a:ext uri="{FF2B5EF4-FFF2-40B4-BE49-F238E27FC236}">
                    <a16:creationId xmlns:a16="http://schemas.microsoft.com/office/drawing/2014/main" id="{2F28A94B-4EFD-0FBE-6705-76912AE99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189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E5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6" name="Freeform 9504">
                <a:extLst>
                  <a:ext uri="{FF2B5EF4-FFF2-40B4-BE49-F238E27FC236}">
                    <a16:creationId xmlns:a16="http://schemas.microsoft.com/office/drawing/2014/main" id="{2A68E254-6DD3-C472-C113-2079D5FF2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9" cy="10"/>
              </a:xfrm>
              <a:custGeom>
                <a:avLst/>
                <a:gdLst>
                  <a:gd name="T0" fmla="*/ 1 w 578"/>
                  <a:gd name="T1" fmla="*/ 0 h 37"/>
                  <a:gd name="T2" fmla="*/ 0 w 578"/>
                  <a:gd name="T3" fmla="*/ 0 h 37"/>
                  <a:gd name="T4" fmla="*/ 1 w 578"/>
                  <a:gd name="T5" fmla="*/ 0 h 37"/>
                  <a:gd name="T6" fmla="*/ 1 w 578"/>
                  <a:gd name="T7" fmla="*/ 0 h 37"/>
                  <a:gd name="T8" fmla="*/ 1 w 57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8"/>
                  <a:gd name="T16" fmla="*/ 0 h 37"/>
                  <a:gd name="T17" fmla="*/ 578 w 578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8" h="37">
                    <a:moveTo>
                      <a:pt x="10" y="3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8" y="37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7" name="Line 9505">
                <a:extLst>
                  <a:ext uri="{FF2B5EF4-FFF2-40B4-BE49-F238E27FC236}">
                    <a16:creationId xmlns:a16="http://schemas.microsoft.com/office/drawing/2014/main" id="{C6659ACD-5925-6A97-B791-EB1BF32D0E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2" y="117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48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8" name="Freeform 9506">
                <a:extLst>
                  <a:ext uri="{FF2B5EF4-FFF2-40B4-BE49-F238E27FC236}">
                    <a16:creationId xmlns:a16="http://schemas.microsoft.com/office/drawing/2014/main" id="{CC181738-788E-8A0F-E28D-D468A4FCA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174"/>
                <a:ext cx="287" cy="5"/>
              </a:xfrm>
              <a:custGeom>
                <a:avLst/>
                <a:gdLst>
                  <a:gd name="T0" fmla="*/ 1 w 573"/>
                  <a:gd name="T1" fmla="*/ 0 h 19"/>
                  <a:gd name="T2" fmla="*/ 0 w 573"/>
                  <a:gd name="T3" fmla="*/ 0 h 19"/>
                  <a:gd name="T4" fmla="*/ 1 w 573"/>
                  <a:gd name="T5" fmla="*/ 0 h 19"/>
                  <a:gd name="T6" fmla="*/ 1 w 573"/>
                  <a:gd name="T7" fmla="*/ 0 h 19"/>
                  <a:gd name="T8" fmla="*/ 1 w 573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9"/>
                  <a:gd name="T17" fmla="*/ 573 w 57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9">
                    <a:moveTo>
                      <a:pt x="5" y="1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9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E48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49" name="Freeform 9507">
                <a:extLst>
                  <a:ext uri="{FF2B5EF4-FFF2-40B4-BE49-F238E27FC236}">
                    <a16:creationId xmlns:a16="http://schemas.microsoft.com/office/drawing/2014/main" id="{C4DE8B1C-2B50-0F91-FF87-664DA9986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169"/>
                <a:ext cx="286" cy="5"/>
              </a:xfrm>
              <a:custGeom>
                <a:avLst/>
                <a:gdLst>
                  <a:gd name="T0" fmla="*/ 0 w 573"/>
                  <a:gd name="T1" fmla="*/ 0 h 18"/>
                  <a:gd name="T2" fmla="*/ 0 w 573"/>
                  <a:gd name="T3" fmla="*/ 0 h 18"/>
                  <a:gd name="T4" fmla="*/ 0 w 573"/>
                  <a:gd name="T5" fmla="*/ 0 h 18"/>
                  <a:gd name="T6" fmla="*/ 0 w 573"/>
                  <a:gd name="T7" fmla="*/ 0 h 18"/>
                  <a:gd name="T8" fmla="*/ 0 w 57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8"/>
                  <a:gd name="T17" fmla="*/ 573 w 57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8">
                    <a:moveTo>
                      <a:pt x="5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8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E3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0" name="Freeform 9508">
                <a:extLst>
                  <a:ext uri="{FF2B5EF4-FFF2-40B4-BE49-F238E27FC236}">
                    <a16:creationId xmlns:a16="http://schemas.microsoft.com/office/drawing/2014/main" id="{B4895448-483E-B820-3077-011E937D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160"/>
                <a:ext cx="289" cy="9"/>
              </a:xfrm>
              <a:custGeom>
                <a:avLst/>
                <a:gdLst>
                  <a:gd name="T0" fmla="*/ 0 w 580"/>
                  <a:gd name="T1" fmla="*/ 0 h 36"/>
                  <a:gd name="T2" fmla="*/ 0 w 580"/>
                  <a:gd name="T3" fmla="*/ 0 h 36"/>
                  <a:gd name="T4" fmla="*/ 0 w 580"/>
                  <a:gd name="T5" fmla="*/ 0 h 36"/>
                  <a:gd name="T6" fmla="*/ 0 w 580"/>
                  <a:gd name="T7" fmla="*/ 0 h 36"/>
                  <a:gd name="T8" fmla="*/ 0 w 58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6"/>
                  <a:gd name="T17" fmla="*/ 580 w 58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6">
                    <a:moveTo>
                      <a:pt x="12" y="36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80" y="36"/>
                    </a:ln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28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1" name="Line 9509">
                <a:extLst>
                  <a:ext uri="{FF2B5EF4-FFF2-40B4-BE49-F238E27FC236}">
                    <a16:creationId xmlns:a16="http://schemas.microsoft.com/office/drawing/2014/main" id="{4B323406-EE02-7CA1-7AA2-52388EE91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7" y="1169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E28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2" name="Freeform 9510">
                <a:extLst>
                  <a:ext uri="{FF2B5EF4-FFF2-40B4-BE49-F238E27FC236}">
                    <a16:creationId xmlns:a16="http://schemas.microsoft.com/office/drawing/2014/main" id="{C62C7061-4213-DE3B-36B6-EF45C11F0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90" cy="8"/>
              </a:xfrm>
              <a:custGeom>
                <a:avLst/>
                <a:gdLst>
                  <a:gd name="T0" fmla="*/ 1 w 580"/>
                  <a:gd name="T1" fmla="*/ 0 h 34"/>
                  <a:gd name="T2" fmla="*/ 0 w 580"/>
                  <a:gd name="T3" fmla="*/ 0 h 34"/>
                  <a:gd name="T4" fmla="*/ 1 w 580"/>
                  <a:gd name="T5" fmla="*/ 0 h 34"/>
                  <a:gd name="T6" fmla="*/ 1 w 580"/>
                  <a:gd name="T7" fmla="*/ 0 h 34"/>
                  <a:gd name="T8" fmla="*/ 1 w 58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4"/>
                  <a:gd name="T17" fmla="*/ 580 w 58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4">
                    <a:moveTo>
                      <a:pt x="10" y="3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4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3" name="Line 9511">
                <a:extLst>
                  <a:ext uri="{FF2B5EF4-FFF2-40B4-BE49-F238E27FC236}">
                    <a16:creationId xmlns:a16="http://schemas.microsoft.com/office/drawing/2014/main" id="{92EF5508-96EA-F3ED-E4E0-11FE8E96C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16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4" name="Freeform 9512">
                <a:extLst>
                  <a:ext uri="{FF2B5EF4-FFF2-40B4-BE49-F238E27FC236}">
                    <a16:creationId xmlns:a16="http://schemas.microsoft.com/office/drawing/2014/main" id="{F74B676E-6181-DC71-9CA2-8B37B5EC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156"/>
                <a:ext cx="287" cy="4"/>
              </a:xfrm>
              <a:custGeom>
                <a:avLst/>
                <a:gdLst>
                  <a:gd name="T0" fmla="*/ 0 w 575"/>
                  <a:gd name="T1" fmla="*/ 0 h 17"/>
                  <a:gd name="T2" fmla="*/ 0 w 575"/>
                  <a:gd name="T3" fmla="*/ 0 h 17"/>
                  <a:gd name="T4" fmla="*/ 0 w 575"/>
                  <a:gd name="T5" fmla="*/ 0 h 17"/>
                  <a:gd name="T6" fmla="*/ 0 w 575"/>
                  <a:gd name="T7" fmla="*/ 0 h 17"/>
                  <a:gd name="T8" fmla="*/ 0 w 575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7"/>
                  <a:gd name="T17" fmla="*/ 575 w 575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5" name="Freeform 9513">
                <a:extLst>
                  <a:ext uri="{FF2B5EF4-FFF2-40B4-BE49-F238E27FC236}">
                    <a16:creationId xmlns:a16="http://schemas.microsoft.com/office/drawing/2014/main" id="{97D46453-C086-9F76-BB17-001D0CC66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152"/>
                <a:ext cx="287" cy="4"/>
              </a:xfrm>
              <a:custGeom>
                <a:avLst/>
                <a:gdLst>
                  <a:gd name="T0" fmla="*/ 1 w 573"/>
                  <a:gd name="T1" fmla="*/ 0 h 17"/>
                  <a:gd name="T2" fmla="*/ 0 w 573"/>
                  <a:gd name="T3" fmla="*/ 0 h 17"/>
                  <a:gd name="T4" fmla="*/ 1 w 573"/>
                  <a:gd name="T5" fmla="*/ 0 h 17"/>
                  <a:gd name="T6" fmla="*/ 1 w 573"/>
                  <a:gd name="T7" fmla="*/ 0 h 17"/>
                  <a:gd name="T8" fmla="*/ 1 w 573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7"/>
                  <a:gd name="T17" fmla="*/ 573 w 57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7">
                    <a:moveTo>
                      <a:pt x="5" y="1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7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6" name="Freeform 9514">
                <a:extLst>
                  <a:ext uri="{FF2B5EF4-FFF2-40B4-BE49-F238E27FC236}">
                    <a16:creationId xmlns:a16="http://schemas.microsoft.com/office/drawing/2014/main" id="{8D68F65E-9691-816A-E8F1-29A850BD4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90" cy="8"/>
              </a:xfrm>
              <a:custGeom>
                <a:avLst/>
                <a:gdLst>
                  <a:gd name="T0" fmla="*/ 1 w 580"/>
                  <a:gd name="T1" fmla="*/ 0 h 33"/>
                  <a:gd name="T2" fmla="*/ 0 w 580"/>
                  <a:gd name="T3" fmla="*/ 0 h 33"/>
                  <a:gd name="T4" fmla="*/ 1 w 580"/>
                  <a:gd name="T5" fmla="*/ 0 h 33"/>
                  <a:gd name="T6" fmla="*/ 1 w 580"/>
                  <a:gd name="T7" fmla="*/ 0 h 33"/>
                  <a:gd name="T8" fmla="*/ 1 w 58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3"/>
                  <a:gd name="T17" fmla="*/ 580 w 580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3">
                    <a:moveTo>
                      <a:pt x="12" y="3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80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7" name="Line 9515">
                <a:extLst>
                  <a:ext uri="{FF2B5EF4-FFF2-40B4-BE49-F238E27FC236}">
                    <a16:creationId xmlns:a16="http://schemas.microsoft.com/office/drawing/2014/main" id="{90CC5584-6F8B-A909-6AE1-5A8F7D869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5" y="115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8" name="Freeform 9516">
                <a:extLst>
                  <a:ext uri="{FF2B5EF4-FFF2-40B4-BE49-F238E27FC236}">
                    <a16:creationId xmlns:a16="http://schemas.microsoft.com/office/drawing/2014/main" id="{5850F701-380A-A4C5-AE81-6267DE366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147"/>
                <a:ext cx="287" cy="5"/>
              </a:xfrm>
              <a:custGeom>
                <a:avLst/>
                <a:gdLst>
                  <a:gd name="T0" fmla="*/ 0 w 575"/>
                  <a:gd name="T1" fmla="*/ 0 h 18"/>
                  <a:gd name="T2" fmla="*/ 0 w 575"/>
                  <a:gd name="T3" fmla="*/ 0 h 18"/>
                  <a:gd name="T4" fmla="*/ 0 w 575"/>
                  <a:gd name="T5" fmla="*/ 0 h 18"/>
                  <a:gd name="T6" fmla="*/ 0 w 575"/>
                  <a:gd name="T7" fmla="*/ 0 h 18"/>
                  <a:gd name="T8" fmla="*/ 0 w 575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8"/>
                  <a:gd name="T17" fmla="*/ 575 w 57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8">
                    <a:moveTo>
                      <a:pt x="7" y="1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F8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59" name="Freeform 9517">
                <a:extLst>
                  <a:ext uri="{FF2B5EF4-FFF2-40B4-BE49-F238E27FC236}">
                    <a16:creationId xmlns:a16="http://schemas.microsoft.com/office/drawing/2014/main" id="{6555E18C-8CB0-608E-C667-90C3CCFAD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144"/>
                <a:ext cx="287" cy="3"/>
              </a:xfrm>
              <a:custGeom>
                <a:avLst/>
                <a:gdLst>
                  <a:gd name="T0" fmla="*/ 1 w 573"/>
                  <a:gd name="T1" fmla="*/ 0 h 15"/>
                  <a:gd name="T2" fmla="*/ 0 w 573"/>
                  <a:gd name="T3" fmla="*/ 0 h 15"/>
                  <a:gd name="T4" fmla="*/ 1 w 573"/>
                  <a:gd name="T5" fmla="*/ 0 h 15"/>
                  <a:gd name="T6" fmla="*/ 1 w 573"/>
                  <a:gd name="T7" fmla="*/ 0 h 15"/>
                  <a:gd name="T8" fmla="*/ 1 w 573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"/>
                  <a:gd name="T17" fmla="*/ 573 w 57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">
                    <a:moveTo>
                      <a:pt x="5" y="1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5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DE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0" name="Freeform 9518">
                <a:extLst>
                  <a:ext uri="{FF2B5EF4-FFF2-40B4-BE49-F238E27FC236}">
                    <a16:creationId xmlns:a16="http://schemas.microsoft.com/office/drawing/2014/main" id="{8F5EC32D-3EAB-141B-7BE1-310031D5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91" cy="8"/>
              </a:xfrm>
              <a:custGeom>
                <a:avLst/>
                <a:gdLst>
                  <a:gd name="T0" fmla="*/ 1 w 580"/>
                  <a:gd name="T1" fmla="*/ 0 h 31"/>
                  <a:gd name="T2" fmla="*/ 0 w 580"/>
                  <a:gd name="T3" fmla="*/ 0 h 31"/>
                  <a:gd name="T4" fmla="*/ 1 w 580"/>
                  <a:gd name="T5" fmla="*/ 0 h 31"/>
                  <a:gd name="T6" fmla="*/ 1 w 580"/>
                  <a:gd name="T7" fmla="*/ 0 h 31"/>
                  <a:gd name="T8" fmla="*/ 1 w 580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31"/>
                  <a:gd name="T17" fmla="*/ 580 w 580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31">
                    <a:moveTo>
                      <a:pt x="12" y="3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31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1" name="Line 9519">
                <a:extLst>
                  <a:ext uri="{FF2B5EF4-FFF2-40B4-BE49-F238E27FC236}">
                    <a16:creationId xmlns:a16="http://schemas.microsoft.com/office/drawing/2014/main" id="{D828D37A-3194-E905-6018-B66C9E4C8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114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2" name="Freeform 9520">
                <a:extLst>
                  <a:ext uri="{FF2B5EF4-FFF2-40B4-BE49-F238E27FC236}">
                    <a16:creationId xmlns:a16="http://schemas.microsoft.com/office/drawing/2014/main" id="{DB5E0774-1079-87E3-F272-921832DE5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1"/>
                <a:ext cx="287" cy="3"/>
              </a:xfrm>
              <a:custGeom>
                <a:avLst/>
                <a:gdLst>
                  <a:gd name="T0" fmla="*/ 1 w 573"/>
                  <a:gd name="T1" fmla="*/ 0 h 10"/>
                  <a:gd name="T2" fmla="*/ 0 w 573"/>
                  <a:gd name="T3" fmla="*/ 0 h 10"/>
                  <a:gd name="T4" fmla="*/ 1 w 573"/>
                  <a:gd name="T5" fmla="*/ 0 h 10"/>
                  <a:gd name="T6" fmla="*/ 1 w 573"/>
                  <a:gd name="T7" fmla="*/ 0 h 10"/>
                  <a:gd name="T8" fmla="*/ 1 w 57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0"/>
                  <a:gd name="T17" fmla="*/ 573 w 57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0">
                    <a:moveTo>
                      <a:pt x="5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1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3" name="Freeform 9521">
                <a:extLst>
                  <a:ext uri="{FF2B5EF4-FFF2-40B4-BE49-F238E27FC236}">
                    <a16:creationId xmlns:a16="http://schemas.microsoft.com/office/drawing/2014/main" id="{2B551E42-8E5A-CCE5-7E06-D032F359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138"/>
                <a:ext cx="285" cy="3"/>
              </a:xfrm>
              <a:custGeom>
                <a:avLst/>
                <a:gdLst>
                  <a:gd name="T0" fmla="*/ 0 w 572"/>
                  <a:gd name="T1" fmla="*/ 0 h 11"/>
                  <a:gd name="T2" fmla="*/ 0 w 572"/>
                  <a:gd name="T3" fmla="*/ 0 h 11"/>
                  <a:gd name="T4" fmla="*/ 0 w 572"/>
                  <a:gd name="T5" fmla="*/ 0 h 11"/>
                  <a:gd name="T6" fmla="*/ 0 w 572"/>
                  <a:gd name="T7" fmla="*/ 0 h 11"/>
                  <a:gd name="T8" fmla="*/ 0 w 57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1"/>
                  <a:gd name="T17" fmla="*/ 572 w 572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1">
                    <a:moveTo>
                      <a:pt x="3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DC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4" name="Freeform 9522">
                <a:extLst>
                  <a:ext uri="{FF2B5EF4-FFF2-40B4-BE49-F238E27FC236}">
                    <a16:creationId xmlns:a16="http://schemas.microsoft.com/office/drawing/2014/main" id="{B226CB68-5D7A-2640-276E-9D58E7A7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136"/>
                <a:ext cx="286" cy="2"/>
              </a:xfrm>
              <a:custGeom>
                <a:avLst/>
                <a:gdLst>
                  <a:gd name="T0" fmla="*/ 1 w 571"/>
                  <a:gd name="T1" fmla="*/ 0 h 10"/>
                  <a:gd name="T2" fmla="*/ 0 w 571"/>
                  <a:gd name="T3" fmla="*/ 0 h 10"/>
                  <a:gd name="T4" fmla="*/ 1 w 571"/>
                  <a:gd name="T5" fmla="*/ 0 h 10"/>
                  <a:gd name="T6" fmla="*/ 1 w 571"/>
                  <a:gd name="T7" fmla="*/ 0 h 10"/>
                  <a:gd name="T8" fmla="*/ 1 w 5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0"/>
                  <a:gd name="T17" fmla="*/ 571 w 571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0">
                    <a:moveTo>
                      <a:pt x="4" y="10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5" name="Freeform 9523">
                <a:extLst>
                  <a:ext uri="{FF2B5EF4-FFF2-40B4-BE49-F238E27FC236}">
                    <a16:creationId xmlns:a16="http://schemas.microsoft.com/office/drawing/2014/main" id="{19E549E9-7BAC-B8D4-943E-961A7B981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90" cy="7"/>
              </a:xfrm>
              <a:custGeom>
                <a:avLst/>
                <a:gdLst>
                  <a:gd name="T0" fmla="*/ 1 w 580"/>
                  <a:gd name="T1" fmla="*/ 0 h 29"/>
                  <a:gd name="T2" fmla="*/ 0 w 580"/>
                  <a:gd name="T3" fmla="*/ 0 h 29"/>
                  <a:gd name="T4" fmla="*/ 1 w 580"/>
                  <a:gd name="T5" fmla="*/ 0 h 29"/>
                  <a:gd name="T6" fmla="*/ 1 w 580"/>
                  <a:gd name="T7" fmla="*/ 0 h 29"/>
                  <a:gd name="T8" fmla="*/ 1 w 58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0"/>
                  <a:gd name="T16" fmla="*/ 0 h 29"/>
                  <a:gd name="T17" fmla="*/ 580 w 580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0" h="29">
                    <a:moveTo>
                      <a:pt x="13" y="29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80" y="29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6" name="Line 9524">
                <a:extLst>
                  <a:ext uri="{FF2B5EF4-FFF2-40B4-BE49-F238E27FC236}">
                    <a16:creationId xmlns:a16="http://schemas.microsoft.com/office/drawing/2014/main" id="{EEBC2914-FF3F-59C4-0D87-109349068C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113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A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7" name="Freeform 9525">
                <a:extLst>
                  <a:ext uri="{FF2B5EF4-FFF2-40B4-BE49-F238E27FC236}">
                    <a16:creationId xmlns:a16="http://schemas.microsoft.com/office/drawing/2014/main" id="{39AFD43B-8D98-5ACC-E845-58C3ED14E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132"/>
                <a:ext cx="287" cy="4"/>
              </a:xfrm>
              <a:custGeom>
                <a:avLst/>
                <a:gdLst>
                  <a:gd name="T0" fmla="*/ 0 w 575"/>
                  <a:gd name="T1" fmla="*/ 0 h 15"/>
                  <a:gd name="T2" fmla="*/ 0 w 575"/>
                  <a:gd name="T3" fmla="*/ 0 h 15"/>
                  <a:gd name="T4" fmla="*/ 0 w 575"/>
                  <a:gd name="T5" fmla="*/ 0 h 15"/>
                  <a:gd name="T6" fmla="*/ 0 w 575"/>
                  <a:gd name="T7" fmla="*/ 0 h 15"/>
                  <a:gd name="T8" fmla="*/ 0 w 575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5"/>
                  <a:gd name="T17" fmla="*/ 575 w 575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5">
                    <a:moveTo>
                      <a:pt x="8" y="15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5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DA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8" name="Freeform 9526">
                <a:extLst>
                  <a:ext uri="{FF2B5EF4-FFF2-40B4-BE49-F238E27FC236}">
                    <a16:creationId xmlns:a16="http://schemas.microsoft.com/office/drawing/2014/main" id="{A9442B50-6A6A-2E33-2127-34204F12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129"/>
                <a:ext cx="287" cy="3"/>
              </a:xfrm>
              <a:custGeom>
                <a:avLst/>
                <a:gdLst>
                  <a:gd name="T0" fmla="*/ 0 w 575"/>
                  <a:gd name="T1" fmla="*/ 0 h 14"/>
                  <a:gd name="T2" fmla="*/ 0 w 575"/>
                  <a:gd name="T3" fmla="*/ 0 h 14"/>
                  <a:gd name="T4" fmla="*/ 0 w 575"/>
                  <a:gd name="T5" fmla="*/ 0 h 14"/>
                  <a:gd name="T6" fmla="*/ 0 w 575"/>
                  <a:gd name="T7" fmla="*/ 0 h 14"/>
                  <a:gd name="T8" fmla="*/ 0 w 57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4"/>
                  <a:gd name="T17" fmla="*/ 575 w 575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4">
                    <a:moveTo>
                      <a:pt x="5" y="1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D98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69" name="Freeform 9527">
                <a:extLst>
                  <a:ext uri="{FF2B5EF4-FFF2-40B4-BE49-F238E27FC236}">
                    <a16:creationId xmlns:a16="http://schemas.microsoft.com/office/drawing/2014/main" id="{FE0C15A4-7279-144B-EE19-18E6B3C4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7" cy="4"/>
              </a:xfrm>
              <a:custGeom>
                <a:avLst/>
                <a:gdLst>
                  <a:gd name="T0" fmla="*/ 1 w 574"/>
                  <a:gd name="T1" fmla="*/ 0 h 14"/>
                  <a:gd name="T2" fmla="*/ 0 w 574"/>
                  <a:gd name="T3" fmla="*/ 0 h 14"/>
                  <a:gd name="T4" fmla="*/ 1 w 574"/>
                  <a:gd name="T5" fmla="*/ 0 h 14"/>
                  <a:gd name="T6" fmla="*/ 1 w 574"/>
                  <a:gd name="T7" fmla="*/ 0 h 14"/>
                  <a:gd name="T8" fmla="*/ 1 w 57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4"/>
                  <a:gd name="T17" fmla="*/ 574 w 57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4">
                    <a:moveTo>
                      <a:pt x="7" y="1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0" name="Line 9528">
                <a:extLst>
                  <a:ext uri="{FF2B5EF4-FFF2-40B4-BE49-F238E27FC236}">
                    <a16:creationId xmlns:a16="http://schemas.microsoft.com/office/drawing/2014/main" id="{50C8ED8F-EBAB-AFB6-716A-7F197132F5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7" y="112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1" name="Freeform 9529">
                <a:extLst>
                  <a:ext uri="{FF2B5EF4-FFF2-40B4-BE49-F238E27FC236}">
                    <a16:creationId xmlns:a16="http://schemas.microsoft.com/office/drawing/2014/main" id="{3FCC55A4-316B-9E0C-E838-789B4F31F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127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4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D8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2" name="Freeform 9530">
                <a:extLst>
                  <a:ext uri="{FF2B5EF4-FFF2-40B4-BE49-F238E27FC236}">
                    <a16:creationId xmlns:a16="http://schemas.microsoft.com/office/drawing/2014/main" id="{989B62DA-08A0-90AB-60B5-AA0052FD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125"/>
                <a:ext cx="285" cy="2"/>
              </a:xfrm>
              <a:custGeom>
                <a:avLst/>
                <a:gdLst>
                  <a:gd name="T0" fmla="*/ 0 w 572"/>
                  <a:gd name="T1" fmla="*/ 0 h 7"/>
                  <a:gd name="T2" fmla="*/ 0 w 572"/>
                  <a:gd name="T3" fmla="*/ 0 h 7"/>
                  <a:gd name="T4" fmla="*/ 0 w 572"/>
                  <a:gd name="T5" fmla="*/ 0 h 7"/>
                  <a:gd name="T6" fmla="*/ 0 w 572"/>
                  <a:gd name="T7" fmla="*/ 0 h 7"/>
                  <a:gd name="T8" fmla="*/ 0 w 57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7"/>
                  <a:gd name="T17" fmla="*/ 572 w 57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7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3" name="Freeform 9531">
                <a:extLst>
                  <a:ext uri="{FF2B5EF4-FFF2-40B4-BE49-F238E27FC236}">
                    <a16:creationId xmlns:a16="http://schemas.microsoft.com/office/drawing/2014/main" id="{648EB4B8-5B0A-9CDE-EF33-34E1247F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122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6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4" name="Line 9532">
                <a:extLst>
                  <a:ext uri="{FF2B5EF4-FFF2-40B4-BE49-F238E27FC236}">
                    <a16:creationId xmlns:a16="http://schemas.microsoft.com/office/drawing/2014/main" id="{60AC65B8-7E89-8079-6CAC-EC2BBA9F4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1125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5" name="Freeform 9533">
                <a:extLst>
                  <a:ext uri="{FF2B5EF4-FFF2-40B4-BE49-F238E27FC236}">
                    <a16:creationId xmlns:a16="http://schemas.microsoft.com/office/drawing/2014/main" id="{B9C82A32-A608-1800-7D0F-25171527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7" cy="3"/>
              </a:xfrm>
              <a:custGeom>
                <a:avLst/>
                <a:gdLst>
                  <a:gd name="T0" fmla="*/ 0 w 575"/>
                  <a:gd name="T1" fmla="*/ 0 h 13"/>
                  <a:gd name="T2" fmla="*/ 0 w 575"/>
                  <a:gd name="T3" fmla="*/ 0 h 13"/>
                  <a:gd name="T4" fmla="*/ 0 w 575"/>
                  <a:gd name="T5" fmla="*/ 0 h 13"/>
                  <a:gd name="T6" fmla="*/ 0 w 575"/>
                  <a:gd name="T7" fmla="*/ 0 h 13"/>
                  <a:gd name="T8" fmla="*/ 0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7" y="1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6" name="Line 9534">
                <a:extLst>
                  <a:ext uri="{FF2B5EF4-FFF2-40B4-BE49-F238E27FC236}">
                    <a16:creationId xmlns:a16="http://schemas.microsoft.com/office/drawing/2014/main" id="{BB54AFD2-A2D1-D068-65AE-C39C2119F1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0" y="112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5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7" name="Freeform 9535">
                <a:extLst>
                  <a:ext uri="{FF2B5EF4-FFF2-40B4-BE49-F238E27FC236}">
                    <a16:creationId xmlns:a16="http://schemas.microsoft.com/office/drawing/2014/main" id="{B633D1BB-8298-A9E3-2AEF-DA4111A4B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20"/>
                <a:ext cx="286" cy="2"/>
              </a:xfrm>
              <a:custGeom>
                <a:avLst/>
                <a:gdLst>
                  <a:gd name="T0" fmla="*/ 1 w 571"/>
                  <a:gd name="T1" fmla="*/ 0 h 7"/>
                  <a:gd name="T2" fmla="*/ 0 w 571"/>
                  <a:gd name="T3" fmla="*/ 0 h 7"/>
                  <a:gd name="T4" fmla="*/ 1 w 571"/>
                  <a:gd name="T5" fmla="*/ 0 h 7"/>
                  <a:gd name="T6" fmla="*/ 1 w 571"/>
                  <a:gd name="T7" fmla="*/ 0 h 7"/>
                  <a:gd name="T8" fmla="*/ 1 w 571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7"/>
                  <a:gd name="T17" fmla="*/ 571 w 571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7">
                    <a:moveTo>
                      <a:pt x="3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57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8" name="Freeform 9536">
                <a:extLst>
                  <a:ext uri="{FF2B5EF4-FFF2-40B4-BE49-F238E27FC236}">
                    <a16:creationId xmlns:a16="http://schemas.microsoft.com/office/drawing/2014/main" id="{82731AF0-630C-554C-BCE3-48B2A9656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119"/>
                <a:ext cx="285" cy="1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4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4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79" name="Freeform 9537">
                <a:extLst>
                  <a:ext uri="{FF2B5EF4-FFF2-40B4-BE49-F238E27FC236}">
                    <a16:creationId xmlns:a16="http://schemas.microsoft.com/office/drawing/2014/main" id="{B8D21EE4-05DA-AB01-9CF2-00A501080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8" cy="4"/>
              </a:xfrm>
              <a:custGeom>
                <a:avLst/>
                <a:gdLst>
                  <a:gd name="T0" fmla="*/ 1 w 575"/>
                  <a:gd name="T1" fmla="*/ 0 h 13"/>
                  <a:gd name="T2" fmla="*/ 0 w 575"/>
                  <a:gd name="T3" fmla="*/ 0 h 13"/>
                  <a:gd name="T4" fmla="*/ 1 w 575"/>
                  <a:gd name="T5" fmla="*/ 0 h 13"/>
                  <a:gd name="T6" fmla="*/ 1 w 575"/>
                  <a:gd name="T7" fmla="*/ 0 h 13"/>
                  <a:gd name="T8" fmla="*/ 1 w 57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3"/>
                  <a:gd name="T17" fmla="*/ 575 w 575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3">
                    <a:moveTo>
                      <a:pt x="6" y="1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0" name="Line 9538">
                <a:extLst>
                  <a:ext uri="{FF2B5EF4-FFF2-40B4-BE49-F238E27FC236}">
                    <a16:creationId xmlns:a16="http://schemas.microsoft.com/office/drawing/2014/main" id="{9B02DA30-8E47-3932-61CF-876F88F2F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7" y="111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3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1" name="Freeform 9539">
                <a:extLst>
                  <a:ext uri="{FF2B5EF4-FFF2-40B4-BE49-F238E27FC236}">
                    <a16:creationId xmlns:a16="http://schemas.microsoft.com/office/drawing/2014/main" id="{475A58A8-6570-4A08-7193-564ACEBC7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17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3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2" name="Freeform 9540">
                <a:extLst>
                  <a:ext uri="{FF2B5EF4-FFF2-40B4-BE49-F238E27FC236}">
                    <a16:creationId xmlns:a16="http://schemas.microsoft.com/office/drawing/2014/main" id="{B99FBA75-2231-6F33-1D65-C169DBE83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15"/>
                <a:ext cx="286" cy="2"/>
              </a:xfrm>
              <a:custGeom>
                <a:avLst/>
                <a:gdLst>
                  <a:gd name="T0" fmla="*/ 1 w 570"/>
                  <a:gd name="T1" fmla="*/ 0 h 7"/>
                  <a:gd name="T2" fmla="*/ 0 w 570"/>
                  <a:gd name="T3" fmla="*/ 0 h 7"/>
                  <a:gd name="T4" fmla="*/ 1 w 570"/>
                  <a:gd name="T5" fmla="*/ 0 h 7"/>
                  <a:gd name="T6" fmla="*/ 1 w 570"/>
                  <a:gd name="T7" fmla="*/ 0 h 7"/>
                  <a:gd name="T8" fmla="*/ 1 w 570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7"/>
                  <a:gd name="T17" fmla="*/ 570 w 570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7">
                    <a:moveTo>
                      <a:pt x="3" y="7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D2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3" name="Freeform 9541">
                <a:extLst>
                  <a:ext uri="{FF2B5EF4-FFF2-40B4-BE49-F238E27FC236}">
                    <a16:creationId xmlns:a16="http://schemas.microsoft.com/office/drawing/2014/main" id="{C7177E20-D34F-2342-36A1-229FBE874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4" name="Line 9542">
                <a:extLst>
                  <a:ext uri="{FF2B5EF4-FFF2-40B4-BE49-F238E27FC236}">
                    <a16:creationId xmlns:a16="http://schemas.microsoft.com/office/drawing/2014/main" id="{2001ADC4-A5F8-FAF0-0E5D-A43E33ED0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3" y="111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5" name="Freeform 9543">
                <a:extLst>
                  <a:ext uri="{FF2B5EF4-FFF2-40B4-BE49-F238E27FC236}">
                    <a16:creationId xmlns:a16="http://schemas.microsoft.com/office/drawing/2014/main" id="{3A852274-7508-F2E7-C2E8-F9C2547A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114"/>
                <a:ext cx="286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5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17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6" name="Freeform 9544">
                <a:extLst>
                  <a:ext uri="{FF2B5EF4-FFF2-40B4-BE49-F238E27FC236}">
                    <a16:creationId xmlns:a16="http://schemas.microsoft.com/office/drawing/2014/main" id="{4DD8586E-3B72-1E61-85AF-6A626ED2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12"/>
                <a:ext cx="285" cy="2"/>
              </a:xfrm>
              <a:custGeom>
                <a:avLst/>
                <a:gdLst>
                  <a:gd name="T0" fmla="*/ 0 w 572"/>
                  <a:gd name="T1" fmla="*/ 0 h 6"/>
                  <a:gd name="T2" fmla="*/ 0 w 572"/>
                  <a:gd name="T3" fmla="*/ 0 h 6"/>
                  <a:gd name="T4" fmla="*/ 0 w 572"/>
                  <a:gd name="T5" fmla="*/ 0 h 6"/>
                  <a:gd name="T6" fmla="*/ 0 w 572"/>
                  <a:gd name="T7" fmla="*/ 0 h 6"/>
                  <a:gd name="T8" fmla="*/ 0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7" name="Freeform 9545">
                <a:extLst>
                  <a:ext uri="{FF2B5EF4-FFF2-40B4-BE49-F238E27FC236}">
                    <a16:creationId xmlns:a16="http://schemas.microsoft.com/office/drawing/2014/main" id="{9B1C4022-03A7-14C4-CBF2-18ABB6E4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8" cy="2"/>
              </a:xfrm>
              <a:custGeom>
                <a:avLst/>
                <a:gdLst>
                  <a:gd name="T0" fmla="*/ 1 w 575"/>
                  <a:gd name="T1" fmla="*/ 0 h 11"/>
                  <a:gd name="T2" fmla="*/ 0 w 575"/>
                  <a:gd name="T3" fmla="*/ 0 h 11"/>
                  <a:gd name="T4" fmla="*/ 1 w 575"/>
                  <a:gd name="T5" fmla="*/ 0 h 11"/>
                  <a:gd name="T6" fmla="*/ 1 w 575"/>
                  <a:gd name="T7" fmla="*/ 0 h 11"/>
                  <a:gd name="T8" fmla="*/ 1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6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8" name="Line 9546">
                <a:extLst>
                  <a:ext uri="{FF2B5EF4-FFF2-40B4-BE49-F238E27FC236}">
                    <a16:creationId xmlns:a16="http://schemas.microsoft.com/office/drawing/2014/main" id="{F3A64779-88A7-2B66-1AF2-4E4ED6EAB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0" y="111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89" name="Freeform 9547">
                <a:extLst>
                  <a:ext uri="{FF2B5EF4-FFF2-40B4-BE49-F238E27FC236}">
                    <a16:creationId xmlns:a16="http://schemas.microsoft.com/office/drawing/2014/main" id="{2A57ADD0-E771-3448-F2B9-BC07DFCF2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11"/>
                <a:ext cx="286" cy="1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3" y="6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0" name="Freeform 9548">
                <a:extLst>
                  <a:ext uri="{FF2B5EF4-FFF2-40B4-BE49-F238E27FC236}">
                    <a16:creationId xmlns:a16="http://schemas.microsoft.com/office/drawing/2014/main" id="{350A8300-0F31-E837-7276-7368DA388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10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1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1" name="Freeform 9549">
                <a:extLst>
                  <a:ext uri="{FF2B5EF4-FFF2-40B4-BE49-F238E27FC236}">
                    <a16:creationId xmlns:a16="http://schemas.microsoft.com/office/drawing/2014/main" id="{B2A82639-0E50-1D83-44D4-1EA75313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7" cy="3"/>
              </a:xfrm>
              <a:custGeom>
                <a:avLst/>
                <a:gdLst>
                  <a:gd name="T0" fmla="*/ 0 w 575"/>
                  <a:gd name="T1" fmla="*/ 0 h 11"/>
                  <a:gd name="T2" fmla="*/ 0 w 575"/>
                  <a:gd name="T3" fmla="*/ 0 h 11"/>
                  <a:gd name="T4" fmla="*/ 0 w 575"/>
                  <a:gd name="T5" fmla="*/ 0 h 11"/>
                  <a:gd name="T6" fmla="*/ 0 w 575"/>
                  <a:gd name="T7" fmla="*/ 0 h 11"/>
                  <a:gd name="T8" fmla="*/ 0 w 57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5"/>
                  <a:gd name="T16" fmla="*/ 0 h 11"/>
                  <a:gd name="T17" fmla="*/ 575 w 575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5" h="11">
                    <a:moveTo>
                      <a:pt x="8" y="1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5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2" name="Line 9550">
                <a:extLst>
                  <a:ext uri="{FF2B5EF4-FFF2-40B4-BE49-F238E27FC236}">
                    <a16:creationId xmlns:a16="http://schemas.microsoft.com/office/drawing/2014/main" id="{F53CB49C-DCD1-5D95-12B3-BB0896A8BD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6" y="111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3" name="Freeform 9551">
                <a:extLst>
                  <a:ext uri="{FF2B5EF4-FFF2-40B4-BE49-F238E27FC236}">
                    <a16:creationId xmlns:a16="http://schemas.microsoft.com/office/drawing/2014/main" id="{BB43DF8D-D428-9FBB-5605-39D6AFF8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108"/>
                <a:ext cx="286" cy="2"/>
              </a:xfrm>
              <a:custGeom>
                <a:avLst/>
                <a:gdLst>
                  <a:gd name="T0" fmla="*/ 1 w 572"/>
                  <a:gd name="T1" fmla="*/ 0 h 6"/>
                  <a:gd name="T2" fmla="*/ 0 w 572"/>
                  <a:gd name="T3" fmla="*/ 0 h 6"/>
                  <a:gd name="T4" fmla="*/ 1 w 572"/>
                  <a:gd name="T5" fmla="*/ 0 h 6"/>
                  <a:gd name="T6" fmla="*/ 1 w 572"/>
                  <a:gd name="T7" fmla="*/ 0 h 6"/>
                  <a:gd name="T8" fmla="*/ 1 w 57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6"/>
                  <a:gd name="T17" fmla="*/ 572 w 57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6">
                    <a:moveTo>
                      <a:pt x="5" y="6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CD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4" name="Freeform 9552">
                <a:extLst>
                  <a:ext uri="{FF2B5EF4-FFF2-40B4-BE49-F238E27FC236}">
                    <a16:creationId xmlns:a16="http://schemas.microsoft.com/office/drawing/2014/main" id="{414A4299-A368-5D9A-F5CB-B5C7BB59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1107"/>
                <a:ext cx="285" cy="1"/>
              </a:xfrm>
              <a:custGeom>
                <a:avLst/>
                <a:gdLst>
                  <a:gd name="T0" fmla="*/ 0 w 572"/>
                  <a:gd name="T1" fmla="*/ 0 h 5"/>
                  <a:gd name="T2" fmla="*/ 0 w 572"/>
                  <a:gd name="T3" fmla="*/ 0 h 5"/>
                  <a:gd name="T4" fmla="*/ 0 w 572"/>
                  <a:gd name="T5" fmla="*/ 0 h 5"/>
                  <a:gd name="T6" fmla="*/ 0 w 572"/>
                  <a:gd name="T7" fmla="*/ 0 h 5"/>
                  <a:gd name="T8" fmla="*/ 0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5" name="Freeform 9553">
                <a:extLst>
                  <a:ext uri="{FF2B5EF4-FFF2-40B4-BE49-F238E27FC236}">
                    <a16:creationId xmlns:a16="http://schemas.microsoft.com/office/drawing/2014/main" id="{74531CF2-8C62-5711-7E33-6E7A33024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7" cy="2"/>
              </a:xfrm>
              <a:custGeom>
                <a:avLst/>
                <a:gdLst>
                  <a:gd name="T0" fmla="*/ 1 w 574"/>
                  <a:gd name="T1" fmla="*/ 0 h 10"/>
                  <a:gd name="T2" fmla="*/ 0 w 574"/>
                  <a:gd name="T3" fmla="*/ 0 h 10"/>
                  <a:gd name="T4" fmla="*/ 1 w 574"/>
                  <a:gd name="T5" fmla="*/ 0 h 10"/>
                  <a:gd name="T6" fmla="*/ 1 w 574"/>
                  <a:gd name="T7" fmla="*/ 0 h 10"/>
                  <a:gd name="T8" fmla="*/ 1 w 574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4"/>
                  <a:gd name="T16" fmla="*/ 0 h 10"/>
                  <a:gd name="T17" fmla="*/ 574 w 574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4" h="10">
                    <a:moveTo>
                      <a:pt x="7" y="1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4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6" name="Line 9554">
                <a:extLst>
                  <a:ext uri="{FF2B5EF4-FFF2-40B4-BE49-F238E27FC236}">
                    <a16:creationId xmlns:a16="http://schemas.microsoft.com/office/drawing/2014/main" id="{83A371D7-885F-E416-B684-2C402B5FB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107"/>
                <a:ext cx="283" cy="1"/>
              </a:xfrm>
              <a:prstGeom prst="line">
                <a:avLst/>
              </a:prstGeom>
              <a:noFill/>
              <a:ln w="1588">
                <a:solidFill>
                  <a:srgbClr val="CB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7" name="Freeform 9555">
                <a:extLst>
                  <a:ext uri="{FF2B5EF4-FFF2-40B4-BE49-F238E27FC236}">
                    <a16:creationId xmlns:a16="http://schemas.microsoft.com/office/drawing/2014/main" id="{02F694DB-AA41-D187-060F-485F5B9E8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106"/>
                <a:ext cx="285" cy="1"/>
              </a:xfrm>
              <a:custGeom>
                <a:avLst/>
                <a:gdLst>
                  <a:gd name="T0" fmla="*/ 1 w 570"/>
                  <a:gd name="T1" fmla="*/ 0 h 5"/>
                  <a:gd name="T2" fmla="*/ 0 w 570"/>
                  <a:gd name="T3" fmla="*/ 0 h 5"/>
                  <a:gd name="T4" fmla="*/ 1 w 570"/>
                  <a:gd name="T5" fmla="*/ 0 h 5"/>
                  <a:gd name="T6" fmla="*/ 1 w 570"/>
                  <a:gd name="T7" fmla="*/ 0 h 5"/>
                  <a:gd name="T8" fmla="*/ 1 w 570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5"/>
                  <a:gd name="T17" fmla="*/ 570 w 570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5">
                    <a:moveTo>
                      <a:pt x="3" y="5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8" name="Freeform 9556">
                <a:extLst>
                  <a:ext uri="{FF2B5EF4-FFF2-40B4-BE49-F238E27FC236}">
                    <a16:creationId xmlns:a16="http://schemas.microsoft.com/office/drawing/2014/main" id="{A02E6D74-5228-5E3C-7F53-337475113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5"/>
                <a:ext cx="286" cy="1"/>
              </a:xfrm>
              <a:custGeom>
                <a:avLst/>
                <a:gdLst>
                  <a:gd name="T0" fmla="*/ 1 w 571"/>
                  <a:gd name="T1" fmla="*/ 0 h 5"/>
                  <a:gd name="T2" fmla="*/ 0 w 571"/>
                  <a:gd name="T3" fmla="*/ 0 h 5"/>
                  <a:gd name="T4" fmla="*/ 1 w 571"/>
                  <a:gd name="T5" fmla="*/ 0 h 5"/>
                  <a:gd name="T6" fmla="*/ 1 w 571"/>
                  <a:gd name="T7" fmla="*/ 0 h 5"/>
                  <a:gd name="T8" fmla="*/ 1 w 57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5"/>
                  <a:gd name="T17" fmla="*/ 571 w 57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A7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99" name="Freeform 9557">
                <a:extLst>
                  <a:ext uri="{FF2B5EF4-FFF2-40B4-BE49-F238E27FC236}">
                    <a16:creationId xmlns:a16="http://schemas.microsoft.com/office/drawing/2014/main" id="{612E3724-D1A0-E6BE-E519-A25FAD0A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8" cy="3"/>
              </a:xfrm>
              <a:custGeom>
                <a:avLst/>
                <a:gdLst>
                  <a:gd name="T0" fmla="*/ 1 w 576"/>
                  <a:gd name="T1" fmla="*/ 0 h 9"/>
                  <a:gd name="T2" fmla="*/ 0 w 576"/>
                  <a:gd name="T3" fmla="*/ 0 h 9"/>
                  <a:gd name="T4" fmla="*/ 1 w 576"/>
                  <a:gd name="T5" fmla="*/ 0 h 9"/>
                  <a:gd name="T6" fmla="*/ 1 w 576"/>
                  <a:gd name="T7" fmla="*/ 0 h 9"/>
                  <a:gd name="T8" fmla="*/ 1 w 57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9"/>
                  <a:gd name="T17" fmla="*/ 576 w 57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9">
                    <a:moveTo>
                      <a:pt x="8" y="9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0" name="Line 9558">
                <a:extLst>
                  <a:ext uri="{FF2B5EF4-FFF2-40B4-BE49-F238E27FC236}">
                    <a16:creationId xmlns:a16="http://schemas.microsoft.com/office/drawing/2014/main" id="{FFF4C6EA-82BB-9262-37E6-E9CF99AFA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9" y="110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1" name="Freeform 9559">
                <a:extLst>
                  <a:ext uri="{FF2B5EF4-FFF2-40B4-BE49-F238E27FC236}">
                    <a16:creationId xmlns:a16="http://schemas.microsoft.com/office/drawing/2014/main" id="{AA24B49A-C509-6C01-0948-F9511E76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103"/>
                <a:ext cx="286" cy="2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4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C9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2" name="Freeform 9560">
                <a:extLst>
                  <a:ext uri="{FF2B5EF4-FFF2-40B4-BE49-F238E27FC236}">
                    <a16:creationId xmlns:a16="http://schemas.microsoft.com/office/drawing/2014/main" id="{1ACA77CB-DA90-4823-5CDA-8B37E41EA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02"/>
                <a:ext cx="286" cy="1"/>
              </a:xfrm>
              <a:custGeom>
                <a:avLst/>
                <a:gdLst>
                  <a:gd name="T0" fmla="*/ 1 w 572"/>
                  <a:gd name="T1" fmla="*/ 0 h 4"/>
                  <a:gd name="T2" fmla="*/ 0 w 572"/>
                  <a:gd name="T3" fmla="*/ 0 h 4"/>
                  <a:gd name="T4" fmla="*/ 1 w 572"/>
                  <a:gd name="T5" fmla="*/ 0 h 4"/>
                  <a:gd name="T6" fmla="*/ 1 w 572"/>
                  <a:gd name="T7" fmla="*/ 0 h 4"/>
                  <a:gd name="T8" fmla="*/ 1 w 57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4"/>
                  <a:gd name="T17" fmla="*/ 572 w 57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4">
                    <a:moveTo>
                      <a:pt x="4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C8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3" name="Freeform 9561">
                <a:extLst>
                  <a:ext uri="{FF2B5EF4-FFF2-40B4-BE49-F238E27FC236}">
                    <a16:creationId xmlns:a16="http://schemas.microsoft.com/office/drawing/2014/main" id="{AF6CDF16-E447-1D67-044E-FC8EE67E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8" cy="2"/>
              </a:xfrm>
              <a:custGeom>
                <a:avLst/>
                <a:gdLst>
                  <a:gd name="T0" fmla="*/ 1 w 576"/>
                  <a:gd name="T1" fmla="*/ 0 h 10"/>
                  <a:gd name="T2" fmla="*/ 0 w 576"/>
                  <a:gd name="T3" fmla="*/ 0 h 10"/>
                  <a:gd name="T4" fmla="*/ 1 w 576"/>
                  <a:gd name="T5" fmla="*/ 0 h 10"/>
                  <a:gd name="T6" fmla="*/ 1 w 576"/>
                  <a:gd name="T7" fmla="*/ 0 h 10"/>
                  <a:gd name="T8" fmla="*/ 1 w 57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0"/>
                  <a:gd name="T17" fmla="*/ 576 w 57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0">
                    <a:moveTo>
                      <a:pt x="8" y="10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4" name="Line 9562">
                <a:extLst>
                  <a:ext uri="{FF2B5EF4-FFF2-40B4-BE49-F238E27FC236}">
                    <a16:creationId xmlns:a16="http://schemas.microsoft.com/office/drawing/2014/main" id="{09AF2AE6-126D-7F45-FC1A-A78FB2038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10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7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5" name="Freeform 9563">
                <a:extLst>
                  <a:ext uri="{FF2B5EF4-FFF2-40B4-BE49-F238E27FC236}">
                    <a16:creationId xmlns:a16="http://schemas.microsoft.com/office/drawing/2014/main" id="{FE91926D-C357-4554-5548-8CBCE54FB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101"/>
                <a:ext cx="285" cy="1"/>
              </a:xfrm>
              <a:custGeom>
                <a:avLst/>
                <a:gdLst>
                  <a:gd name="T0" fmla="*/ 1 w 570"/>
                  <a:gd name="T1" fmla="*/ 0 h 4"/>
                  <a:gd name="T2" fmla="*/ 0 w 570"/>
                  <a:gd name="T3" fmla="*/ 0 h 4"/>
                  <a:gd name="T4" fmla="*/ 1 w 570"/>
                  <a:gd name="T5" fmla="*/ 0 h 4"/>
                  <a:gd name="T6" fmla="*/ 1 w 570"/>
                  <a:gd name="T7" fmla="*/ 0 h 4"/>
                  <a:gd name="T8" fmla="*/ 1 w 570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4"/>
                  <a:gd name="T17" fmla="*/ 570 w 570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4">
                    <a:moveTo>
                      <a:pt x="2" y="4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7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6" name="Freeform 9564">
                <a:extLst>
                  <a:ext uri="{FF2B5EF4-FFF2-40B4-BE49-F238E27FC236}">
                    <a16:creationId xmlns:a16="http://schemas.microsoft.com/office/drawing/2014/main" id="{6FDC6F46-B9E6-BE71-32C4-93A69B670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101"/>
                <a:ext cx="285" cy="1"/>
              </a:xfrm>
              <a:custGeom>
                <a:avLst/>
                <a:gdLst>
                  <a:gd name="T0" fmla="*/ 1 w 569"/>
                  <a:gd name="T1" fmla="*/ 0 h 3"/>
                  <a:gd name="T2" fmla="*/ 0 w 569"/>
                  <a:gd name="T3" fmla="*/ 0 h 3"/>
                  <a:gd name="T4" fmla="*/ 1 w 569"/>
                  <a:gd name="T5" fmla="*/ 0 h 3"/>
                  <a:gd name="T6" fmla="*/ 1 w 569"/>
                  <a:gd name="T7" fmla="*/ 0 h 3"/>
                  <a:gd name="T8" fmla="*/ 1 w 56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"/>
                  <a:gd name="T17" fmla="*/ 569 w 56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">
                    <a:moveTo>
                      <a:pt x="2" y="3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6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7" name="Freeform 9565">
                <a:extLst>
                  <a:ext uri="{FF2B5EF4-FFF2-40B4-BE49-F238E27FC236}">
                    <a16:creationId xmlns:a16="http://schemas.microsoft.com/office/drawing/2014/main" id="{4700C8EF-CA7F-7451-5482-B9327F35B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10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8" name="Freeform 9566">
                <a:extLst>
                  <a:ext uri="{FF2B5EF4-FFF2-40B4-BE49-F238E27FC236}">
                    <a16:creationId xmlns:a16="http://schemas.microsoft.com/office/drawing/2014/main" id="{3A516F3B-734B-B57A-F29F-5CD67C151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7" y="8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09" name="Line 9567">
                <a:extLst>
                  <a:ext uri="{FF2B5EF4-FFF2-40B4-BE49-F238E27FC236}">
                    <a16:creationId xmlns:a16="http://schemas.microsoft.com/office/drawing/2014/main" id="{5B8F9542-A27F-5300-8814-25FE61F9A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100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C4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0" name="Freeform 9568">
                <a:extLst>
                  <a:ext uri="{FF2B5EF4-FFF2-40B4-BE49-F238E27FC236}">
                    <a16:creationId xmlns:a16="http://schemas.microsoft.com/office/drawing/2014/main" id="{F829EEF1-AD5F-ED56-DA91-2E35765A4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99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4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4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1" name="Freeform 9569">
                <a:extLst>
                  <a:ext uri="{FF2B5EF4-FFF2-40B4-BE49-F238E27FC236}">
                    <a16:creationId xmlns:a16="http://schemas.microsoft.com/office/drawing/2014/main" id="{1F56859D-E6CA-3EE7-EDDB-BBC0C2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98"/>
                <a:ext cx="287" cy="1"/>
              </a:xfrm>
              <a:custGeom>
                <a:avLst/>
                <a:gdLst>
                  <a:gd name="T0" fmla="*/ 1 w 572"/>
                  <a:gd name="T1" fmla="*/ 0 h 5"/>
                  <a:gd name="T2" fmla="*/ 0 w 572"/>
                  <a:gd name="T3" fmla="*/ 0 h 5"/>
                  <a:gd name="T4" fmla="*/ 1 w 572"/>
                  <a:gd name="T5" fmla="*/ 0 h 5"/>
                  <a:gd name="T6" fmla="*/ 1 w 572"/>
                  <a:gd name="T7" fmla="*/ 0 h 5"/>
                  <a:gd name="T8" fmla="*/ 1 w 57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5"/>
                  <a:gd name="T17" fmla="*/ 572 w 57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5">
                    <a:moveTo>
                      <a:pt x="3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37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2" name="Freeform 9570">
                <a:extLst>
                  <a:ext uri="{FF2B5EF4-FFF2-40B4-BE49-F238E27FC236}">
                    <a16:creationId xmlns:a16="http://schemas.microsoft.com/office/drawing/2014/main" id="{CD1E2040-7CAA-8C24-D8F6-943DA112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8" cy="2"/>
              </a:xfrm>
              <a:custGeom>
                <a:avLst/>
                <a:gdLst>
                  <a:gd name="T0" fmla="*/ 1 w 576"/>
                  <a:gd name="T1" fmla="*/ 0 h 8"/>
                  <a:gd name="T2" fmla="*/ 0 w 576"/>
                  <a:gd name="T3" fmla="*/ 0 h 8"/>
                  <a:gd name="T4" fmla="*/ 1 w 576"/>
                  <a:gd name="T5" fmla="*/ 0 h 8"/>
                  <a:gd name="T6" fmla="*/ 1 w 576"/>
                  <a:gd name="T7" fmla="*/ 0 h 8"/>
                  <a:gd name="T8" fmla="*/ 1 w 57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8"/>
                  <a:gd name="T17" fmla="*/ 576 w 57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8">
                    <a:moveTo>
                      <a:pt x="8" y="8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3" name="Line 9571">
                <a:extLst>
                  <a:ext uri="{FF2B5EF4-FFF2-40B4-BE49-F238E27FC236}">
                    <a16:creationId xmlns:a16="http://schemas.microsoft.com/office/drawing/2014/main" id="{144F68EE-10A6-D9C7-2D9C-46C42A1B3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098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4" name="Freeform 9572">
                <a:extLst>
                  <a:ext uri="{FF2B5EF4-FFF2-40B4-BE49-F238E27FC236}">
                    <a16:creationId xmlns:a16="http://schemas.microsoft.com/office/drawing/2014/main" id="{110A313E-F5C5-8D39-CFA6-72DF14A9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097"/>
                <a:ext cx="286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2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5" name="Freeform 9573">
                <a:extLst>
                  <a:ext uri="{FF2B5EF4-FFF2-40B4-BE49-F238E27FC236}">
                    <a16:creationId xmlns:a16="http://schemas.microsoft.com/office/drawing/2014/main" id="{3327AD06-2739-CF20-103F-7AA23812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097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6" name="Freeform 9574">
                <a:extLst>
                  <a:ext uri="{FF2B5EF4-FFF2-40B4-BE49-F238E27FC236}">
                    <a16:creationId xmlns:a16="http://schemas.microsoft.com/office/drawing/2014/main" id="{830935EF-EFEA-8E78-AF6D-A0E771A5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096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3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C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7" name="Freeform 9575">
                <a:extLst>
                  <a:ext uri="{FF2B5EF4-FFF2-40B4-BE49-F238E27FC236}">
                    <a16:creationId xmlns:a16="http://schemas.microsoft.com/office/drawing/2014/main" id="{6E0BAD47-8493-056B-40E1-9BBB57A5E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8" name="Line 9576">
                <a:extLst>
                  <a:ext uri="{FF2B5EF4-FFF2-40B4-BE49-F238E27FC236}">
                    <a16:creationId xmlns:a16="http://schemas.microsoft.com/office/drawing/2014/main" id="{E53A26EF-6EAC-419C-4530-80560CCF1D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096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F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19" name="Freeform 9577">
                <a:extLst>
                  <a:ext uri="{FF2B5EF4-FFF2-40B4-BE49-F238E27FC236}">
                    <a16:creationId xmlns:a16="http://schemas.microsoft.com/office/drawing/2014/main" id="{44D6BA51-2937-175D-1A3C-8CCB4B4C1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095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F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0" name="Freeform 9578">
                <a:extLst>
                  <a:ext uri="{FF2B5EF4-FFF2-40B4-BE49-F238E27FC236}">
                    <a16:creationId xmlns:a16="http://schemas.microsoft.com/office/drawing/2014/main" id="{F467690B-4352-08BC-5AE3-750E2A65E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095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E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1" name="Freeform 9579">
                <a:extLst>
                  <a:ext uri="{FF2B5EF4-FFF2-40B4-BE49-F238E27FC236}">
                    <a16:creationId xmlns:a16="http://schemas.microsoft.com/office/drawing/2014/main" id="{2E79577C-47D9-7D56-6351-4335378F5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094"/>
                <a:ext cx="285" cy="1"/>
              </a:xfrm>
              <a:custGeom>
                <a:avLst/>
                <a:gdLst>
                  <a:gd name="T0" fmla="*/ 1 w 570"/>
                  <a:gd name="T1" fmla="*/ 0 h 3"/>
                  <a:gd name="T2" fmla="*/ 0 w 570"/>
                  <a:gd name="T3" fmla="*/ 0 h 3"/>
                  <a:gd name="T4" fmla="*/ 1 w 570"/>
                  <a:gd name="T5" fmla="*/ 0 h 3"/>
                  <a:gd name="T6" fmla="*/ 1 w 570"/>
                  <a:gd name="T7" fmla="*/ 0 h 3"/>
                  <a:gd name="T8" fmla="*/ 1 w 570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"/>
                  <a:gd name="T17" fmla="*/ 570 w 570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2" name="Freeform 9580">
                <a:extLst>
                  <a:ext uri="{FF2B5EF4-FFF2-40B4-BE49-F238E27FC236}">
                    <a16:creationId xmlns:a16="http://schemas.microsoft.com/office/drawing/2014/main" id="{EF1E0732-2470-F0CE-2D59-9948DA3B8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8" cy="2"/>
              </a:xfrm>
              <a:custGeom>
                <a:avLst/>
                <a:gdLst>
                  <a:gd name="T0" fmla="*/ 0 w 577"/>
                  <a:gd name="T1" fmla="*/ 0 h 7"/>
                  <a:gd name="T2" fmla="*/ 0 w 577"/>
                  <a:gd name="T3" fmla="*/ 0 h 7"/>
                  <a:gd name="T4" fmla="*/ 0 w 577"/>
                  <a:gd name="T5" fmla="*/ 0 h 7"/>
                  <a:gd name="T6" fmla="*/ 0 w 577"/>
                  <a:gd name="T7" fmla="*/ 0 h 7"/>
                  <a:gd name="T8" fmla="*/ 0 w 577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7"/>
                  <a:gd name="T17" fmla="*/ 577 w 57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7">
                    <a:moveTo>
                      <a:pt x="9" y="7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3" name="Line 9581">
                <a:extLst>
                  <a:ext uri="{FF2B5EF4-FFF2-40B4-BE49-F238E27FC236}">
                    <a16:creationId xmlns:a16="http://schemas.microsoft.com/office/drawing/2014/main" id="{7C426DA6-1C1C-9FF4-937A-E7EE96FE1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0" y="109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C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4" name="Freeform 9582">
                <a:extLst>
                  <a:ext uri="{FF2B5EF4-FFF2-40B4-BE49-F238E27FC236}">
                    <a16:creationId xmlns:a16="http://schemas.microsoft.com/office/drawing/2014/main" id="{E5A58548-B41A-2B1D-CD5F-E534E016A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93"/>
                <a:ext cx="286" cy="1"/>
              </a:xfrm>
              <a:custGeom>
                <a:avLst/>
                <a:gdLst>
                  <a:gd name="T0" fmla="*/ 0 w 573"/>
                  <a:gd name="T1" fmla="*/ 0 h 3"/>
                  <a:gd name="T2" fmla="*/ 0 w 573"/>
                  <a:gd name="T3" fmla="*/ 0 h 3"/>
                  <a:gd name="T4" fmla="*/ 0 w 573"/>
                  <a:gd name="T5" fmla="*/ 0 h 3"/>
                  <a:gd name="T6" fmla="*/ 0 w 573"/>
                  <a:gd name="T7" fmla="*/ 0 h 3"/>
                  <a:gd name="T8" fmla="*/ 0 w 57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3"/>
                  <a:gd name="T17" fmla="*/ 573 w 57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3">
                    <a:moveTo>
                      <a:pt x="5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BC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5" name="Freeform 9583">
                <a:extLst>
                  <a:ext uri="{FF2B5EF4-FFF2-40B4-BE49-F238E27FC236}">
                    <a16:creationId xmlns:a16="http://schemas.microsoft.com/office/drawing/2014/main" id="{8B0306EF-7BE5-971B-7A54-B3B72A131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092"/>
                <a:ext cx="286" cy="1"/>
              </a:xfrm>
              <a:custGeom>
                <a:avLst/>
                <a:gdLst>
                  <a:gd name="T0" fmla="*/ 0 w 573"/>
                  <a:gd name="T1" fmla="*/ 0 h 4"/>
                  <a:gd name="T2" fmla="*/ 0 w 573"/>
                  <a:gd name="T3" fmla="*/ 0 h 4"/>
                  <a:gd name="T4" fmla="*/ 0 w 573"/>
                  <a:gd name="T5" fmla="*/ 0 h 4"/>
                  <a:gd name="T6" fmla="*/ 0 w 573"/>
                  <a:gd name="T7" fmla="*/ 0 h 4"/>
                  <a:gd name="T8" fmla="*/ 0 w 57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4"/>
                  <a:gd name="T17" fmla="*/ 573 w 57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4">
                    <a:moveTo>
                      <a:pt x="4" y="4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B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6" name="Freeform 9584">
                <a:extLst>
                  <a:ext uri="{FF2B5EF4-FFF2-40B4-BE49-F238E27FC236}">
                    <a16:creationId xmlns:a16="http://schemas.microsoft.com/office/drawing/2014/main" id="{30F9F024-17FE-0110-32C6-68488A5EF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8" cy="1"/>
              </a:xfrm>
              <a:custGeom>
                <a:avLst/>
                <a:gdLst>
                  <a:gd name="T0" fmla="*/ 0 w 577"/>
                  <a:gd name="T1" fmla="*/ 0 h 5"/>
                  <a:gd name="T2" fmla="*/ 0 w 577"/>
                  <a:gd name="T3" fmla="*/ 0 h 5"/>
                  <a:gd name="T4" fmla="*/ 0 w 577"/>
                  <a:gd name="T5" fmla="*/ 0 h 5"/>
                  <a:gd name="T6" fmla="*/ 0 w 577"/>
                  <a:gd name="T7" fmla="*/ 0 h 5"/>
                  <a:gd name="T8" fmla="*/ 0 w 57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5"/>
                  <a:gd name="T17" fmla="*/ 577 w 57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5">
                    <a:moveTo>
                      <a:pt x="8" y="5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7" name="Line 9585">
                <a:extLst>
                  <a:ext uri="{FF2B5EF4-FFF2-40B4-BE49-F238E27FC236}">
                    <a16:creationId xmlns:a16="http://schemas.microsoft.com/office/drawing/2014/main" id="{33753286-1C5A-CF04-661D-259A417C6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1092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8" name="Freeform 9586">
                <a:extLst>
                  <a:ext uri="{FF2B5EF4-FFF2-40B4-BE49-F238E27FC236}">
                    <a16:creationId xmlns:a16="http://schemas.microsoft.com/office/drawing/2014/main" id="{ED107EBB-1CCC-6DF7-F382-D8DE33FE3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092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1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29" name="Freeform 9587">
                <a:extLst>
                  <a:ext uri="{FF2B5EF4-FFF2-40B4-BE49-F238E27FC236}">
                    <a16:creationId xmlns:a16="http://schemas.microsoft.com/office/drawing/2014/main" id="{C1AD4E57-E301-ED48-D388-AEDE95AAC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091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0" name="Freeform 9588">
                <a:extLst>
                  <a:ext uri="{FF2B5EF4-FFF2-40B4-BE49-F238E27FC236}">
                    <a16:creationId xmlns:a16="http://schemas.microsoft.com/office/drawing/2014/main" id="{0087EE52-1602-6395-E28E-5F15B6383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091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8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1" name="Freeform 9589">
                <a:extLst>
                  <a:ext uri="{FF2B5EF4-FFF2-40B4-BE49-F238E27FC236}">
                    <a16:creationId xmlns:a16="http://schemas.microsoft.com/office/drawing/2014/main" id="{64770E86-43CD-3028-6218-A6EBDE121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8" cy="2"/>
              </a:xfrm>
              <a:custGeom>
                <a:avLst/>
                <a:gdLst>
                  <a:gd name="T0" fmla="*/ 1 w 576"/>
                  <a:gd name="T1" fmla="*/ 0 h 7"/>
                  <a:gd name="T2" fmla="*/ 0 w 576"/>
                  <a:gd name="T3" fmla="*/ 0 h 7"/>
                  <a:gd name="T4" fmla="*/ 1 w 576"/>
                  <a:gd name="T5" fmla="*/ 0 h 7"/>
                  <a:gd name="T6" fmla="*/ 1 w 576"/>
                  <a:gd name="T7" fmla="*/ 0 h 7"/>
                  <a:gd name="T8" fmla="*/ 1 w 5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7"/>
                  <a:gd name="T17" fmla="*/ 576 w 5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7">
                    <a:moveTo>
                      <a:pt x="7" y="7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2" name="Line 9590">
                <a:extLst>
                  <a:ext uri="{FF2B5EF4-FFF2-40B4-BE49-F238E27FC236}">
                    <a16:creationId xmlns:a16="http://schemas.microsoft.com/office/drawing/2014/main" id="{41DF1290-D887-2A75-99D3-82EDE0A0E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2" y="1091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7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3" name="Freeform 9591">
                <a:extLst>
                  <a:ext uri="{FF2B5EF4-FFF2-40B4-BE49-F238E27FC236}">
                    <a16:creationId xmlns:a16="http://schemas.microsoft.com/office/drawing/2014/main" id="{7DB2EE9C-BA41-059D-C019-9E15C5C4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090"/>
                <a:ext cx="285" cy="1"/>
              </a:xfrm>
              <a:custGeom>
                <a:avLst/>
                <a:gdLst>
                  <a:gd name="T0" fmla="*/ 0 w 571"/>
                  <a:gd name="T1" fmla="*/ 0 h 3"/>
                  <a:gd name="T2" fmla="*/ 0 w 571"/>
                  <a:gd name="T3" fmla="*/ 0 h 3"/>
                  <a:gd name="T4" fmla="*/ 0 w 571"/>
                  <a:gd name="T5" fmla="*/ 0 h 3"/>
                  <a:gd name="T6" fmla="*/ 0 w 571"/>
                  <a:gd name="T7" fmla="*/ 0 h 3"/>
                  <a:gd name="T8" fmla="*/ 0 w 57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3"/>
                  <a:gd name="T17" fmla="*/ 571 w 57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3">
                    <a:moveTo>
                      <a:pt x="2" y="3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4" name="Freeform 9592">
                <a:extLst>
                  <a:ext uri="{FF2B5EF4-FFF2-40B4-BE49-F238E27FC236}">
                    <a16:creationId xmlns:a16="http://schemas.microsoft.com/office/drawing/2014/main" id="{4CE03590-E8C7-C465-5ADA-E297DAE7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0"/>
                <a:ext cx="285" cy="1"/>
              </a:xfrm>
              <a:custGeom>
                <a:avLst/>
                <a:gdLst>
                  <a:gd name="T0" fmla="*/ 0 w 571"/>
                  <a:gd name="T1" fmla="*/ 1 h 2"/>
                  <a:gd name="T2" fmla="*/ 0 w 571"/>
                  <a:gd name="T3" fmla="*/ 0 h 2"/>
                  <a:gd name="T4" fmla="*/ 0 w 571"/>
                  <a:gd name="T5" fmla="*/ 0 h 2"/>
                  <a:gd name="T6" fmla="*/ 0 w 571"/>
                  <a:gd name="T7" fmla="*/ 1 h 2"/>
                  <a:gd name="T8" fmla="*/ 0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3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5" name="Freeform 9593">
                <a:extLst>
                  <a:ext uri="{FF2B5EF4-FFF2-40B4-BE49-F238E27FC236}">
                    <a16:creationId xmlns:a16="http://schemas.microsoft.com/office/drawing/2014/main" id="{5C43D23A-CDB2-F137-2666-E36301AD4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89"/>
                <a:ext cx="286" cy="1"/>
              </a:xfrm>
              <a:custGeom>
                <a:avLst/>
                <a:gdLst>
                  <a:gd name="T0" fmla="*/ 1 w 571"/>
                  <a:gd name="T1" fmla="*/ 1 h 2"/>
                  <a:gd name="T2" fmla="*/ 0 w 571"/>
                  <a:gd name="T3" fmla="*/ 0 h 2"/>
                  <a:gd name="T4" fmla="*/ 1 w 571"/>
                  <a:gd name="T5" fmla="*/ 0 h 2"/>
                  <a:gd name="T6" fmla="*/ 1 w 571"/>
                  <a:gd name="T7" fmla="*/ 1 h 2"/>
                  <a:gd name="T8" fmla="*/ 1 w 57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2"/>
                  <a:gd name="T17" fmla="*/ 571 w 57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2">
                    <a:moveTo>
                      <a:pt x="2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6" name="Freeform 9594">
                <a:extLst>
                  <a:ext uri="{FF2B5EF4-FFF2-40B4-BE49-F238E27FC236}">
                    <a16:creationId xmlns:a16="http://schemas.microsoft.com/office/drawing/2014/main" id="{9D2577A8-C764-57A5-8587-7D7C505A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8" cy="1"/>
              </a:xfrm>
              <a:custGeom>
                <a:avLst/>
                <a:gdLst>
                  <a:gd name="T0" fmla="*/ 1 w 576"/>
                  <a:gd name="T1" fmla="*/ 0 h 4"/>
                  <a:gd name="T2" fmla="*/ 0 w 576"/>
                  <a:gd name="T3" fmla="*/ 0 h 4"/>
                  <a:gd name="T4" fmla="*/ 1 w 576"/>
                  <a:gd name="T5" fmla="*/ 0 h 4"/>
                  <a:gd name="T6" fmla="*/ 1 w 576"/>
                  <a:gd name="T7" fmla="*/ 0 h 4"/>
                  <a:gd name="T8" fmla="*/ 1 w 576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4"/>
                  <a:gd name="T17" fmla="*/ 576 w 57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4">
                    <a:moveTo>
                      <a:pt x="8" y="4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7" name="Line 9595">
                <a:extLst>
                  <a:ext uri="{FF2B5EF4-FFF2-40B4-BE49-F238E27FC236}">
                    <a16:creationId xmlns:a16="http://schemas.microsoft.com/office/drawing/2014/main" id="{F4ADBB5A-3149-1146-1134-BC8D4438D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1089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8" name="Freeform 9596">
                <a:extLst>
                  <a:ext uri="{FF2B5EF4-FFF2-40B4-BE49-F238E27FC236}">
                    <a16:creationId xmlns:a16="http://schemas.microsoft.com/office/drawing/2014/main" id="{E6DC5905-D99F-CC67-4ADC-57DB9CAD5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089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4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39" name="Freeform 9597">
                <a:extLst>
                  <a:ext uri="{FF2B5EF4-FFF2-40B4-BE49-F238E27FC236}">
                    <a16:creationId xmlns:a16="http://schemas.microsoft.com/office/drawing/2014/main" id="{58CF4E41-CDEB-4C48-095D-5EC8240B5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089"/>
                <a:ext cx="285" cy="1"/>
              </a:xfrm>
              <a:custGeom>
                <a:avLst/>
                <a:gdLst>
                  <a:gd name="T0" fmla="*/ 1 w 569"/>
                  <a:gd name="T1" fmla="*/ 1 h 1"/>
                  <a:gd name="T2" fmla="*/ 0 w 569"/>
                  <a:gd name="T3" fmla="*/ 0 h 1"/>
                  <a:gd name="T4" fmla="*/ 1 w 569"/>
                  <a:gd name="T5" fmla="*/ 0 h 1"/>
                  <a:gd name="T6" fmla="*/ 1 w 569"/>
                  <a:gd name="T7" fmla="*/ 1 h 1"/>
                  <a:gd name="T8" fmla="*/ 1 w 56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1"/>
                  <a:gd name="T17" fmla="*/ 569 w 569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1">
                    <a:moveTo>
                      <a:pt x="1" y="1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6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0" name="Freeform 9598">
                <a:extLst>
                  <a:ext uri="{FF2B5EF4-FFF2-40B4-BE49-F238E27FC236}">
                    <a16:creationId xmlns:a16="http://schemas.microsoft.com/office/drawing/2014/main" id="{DBDBFDB8-AFA8-7C3E-43DD-1D2D9BA05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2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1" name="Freeform 9599">
                <a:extLst>
                  <a:ext uri="{FF2B5EF4-FFF2-40B4-BE49-F238E27FC236}">
                    <a16:creationId xmlns:a16="http://schemas.microsoft.com/office/drawing/2014/main" id="{9F7C3174-F968-5661-492A-ECB6F43FB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088"/>
                <a:ext cx="285" cy="1"/>
              </a:xfrm>
              <a:custGeom>
                <a:avLst/>
                <a:gdLst>
                  <a:gd name="T0" fmla="*/ 1 w 570"/>
                  <a:gd name="T1" fmla="*/ 1 h 1"/>
                  <a:gd name="T2" fmla="*/ 0 w 570"/>
                  <a:gd name="T3" fmla="*/ 0 h 1"/>
                  <a:gd name="T4" fmla="*/ 1 w 570"/>
                  <a:gd name="T5" fmla="*/ 0 h 1"/>
                  <a:gd name="T6" fmla="*/ 1 w 570"/>
                  <a:gd name="T7" fmla="*/ 1 h 1"/>
                  <a:gd name="T8" fmla="*/ 1 w 570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1"/>
                  <a:gd name="T17" fmla="*/ 570 w 570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1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2" name="Freeform 9600">
                <a:extLst>
                  <a:ext uri="{FF2B5EF4-FFF2-40B4-BE49-F238E27FC236}">
                    <a16:creationId xmlns:a16="http://schemas.microsoft.com/office/drawing/2014/main" id="{A9496F09-75E9-F250-A07D-AAADDCD01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8" cy="1"/>
              </a:xfrm>
              <a:custGeom>
                <a:avLst/>
                <a:gdLst>
                  <a:gd name="T0" fmla="*/ 1 w 576"/>
                  <a:gd name="T1" fmla="*/ 0 h 5"/>
                  <a:gd name="T2" fmla="*/ 0 w 576"/>
                  <a:gd name="T3" fmla="*/ 0 h 5"/>
                  <a:gd name="T4" fmla="*/ 1 w 576"/>
                  <a:gd name="T5" fmla="*/ 0 h 5"/>
                  <a:gd name="T6" fmla="*/ 1 w 576"/>
                  <a:gd name="T7" fmla="*/ 0 h 5"/>
                  <a:gd name="T8" fmla="*/ 1 w 576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5"/>
                  <a:gd name="T17" fmla="*/ 576 w 57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5">
                    <a:moveTo>
                      <a:pt x="8" y="5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3" name="Line 9601">
                <a:extLst>
                  <a:ext uri="{FF2B5EF4-FFF2-40B4-BE49-F238E27FC236}">
                    <a16:creationId xmlns:a16="http://schemas.microsoft.com/office/drawing/2014/main" id="{78AF4D93-9E9C-1981-52B2-469D04DF8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088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4" name="Freeform 9602">
                <a:extLst>
                  <a:ext uri="{FF2B5EF4-FFF2-40B4-BE49-F238E27FC236}">
                    <a16:creationId xmlns:a16="http://schemas.microsoft.com/office/drawing/2014/main" id="{D3062848-B947-B8FB-474A-CE7041138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088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B0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5" name="Freeform 9603">
                <a:extLst>
                  <a:ext uri="{FF2B5EF4-FFF2-40B4-BE49-F238E27FC236}">
                    <a16:creationId xmlns:a16="http://schemas.microsoft.com/office/drawing/2014/main" id="{45E8B2A5-F01E-5FE3-C6FF-EA26F4BD0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087"/>
                <a:ext cx="286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2" y="2"/>
                    </a:moveTo>
                    <a:lnTo>
                      <a:pt x="0" y="0"/>
                    </a:lnTo>
                    <a:lnTo>
                      <a:pt x="567" y="0"/>
                    </a:lnTo>
                    <a:lnTo>
                      <a:pt x="57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F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6" name="Freeform 9604">
                <a:extLst>
                  <a:ext uri="{FF2B5EF4-FFF2-40B4-BE49-F238E27FC236}">
                    <a16:creationId xmlns:a16="http://schemas.microsoft.com/office/drawing/2014/main" id="{2930972D-2C16-37A0-1CB6-416E5420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87"/>
                <a:ext cx="285" cy="1"/>
              </a:xfrm>
              <a:custGeom>
                <a:avLst/>
                <a:gdLst>
                  <a:gd name="T0" fmla="*/ 1 w 570"/>
                  <a:gd name="T1" fmla="*/ 1 h 2"/>
                  <a:gd name="T2" fmla="*/ 0 w 570"/>
                  <a:gd name="T3" fmla="*/ 0 h 2"/>
                  <a:gd name="T4" fmla="*/ 1 w 570"/>
                  <a:gd name="T5" fmla="*/ 0 h 2"/>
                  <a:gd name="T6" fmla="*/ 1 w 570"/>
                  <a:gd name="T7" fmla="*/ 1 h 2"/>
                  <a:gd name="T8" fmla="*/ 1 w 570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2"/>
                  <a:gd name="T17" fmla="*/ 570 w 570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2">
                    <a:moveTo>
                      <a:pt x="3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7" name="Freeform 9605">
                <a:extLst>
                  <a:ext uri="{FF2B5EF4-FFF2-40B4-BE49-F238E27FC236}">
                    <a16:creationId xmlns:a16="http://schemas.microsoft.com/office/drawing/2014/main" id="{EEE0FFDF-48D3-CCE6-3F8D-04FEBD869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9" cy="1"/>
              </a:xfrm>
              <a:custGeom>
                <a:avLst/>
                <a:gdLst>
                  <a:gd name="T0" fmla="*/ 1 w 577"/>
                  <a:gd name="T1" fmla="*/ 0 h 3"/>
                  <a:gd name="T2" fmla="*/ 0 w 577"/>
                  <a:gd name="T3" fmla="*/ 0 h 3"/>
                  <a:gd name="T4" fmla="*/ 1 w 577"/>
                  <a:gd name="T5" fmla="*/ 0 h 3"/>
                  <a:gd name="T6" fmla="*/ 1 w 577"/>
                  <a:gd name="T7" fmla="*/ 0 h 3"/>
                  <a:gd name="T8" fmla="*/ 1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9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8" name="Line 9606">
                <a:extLst>
                  <a:ext uri="{FF2B5EF4-FFF2-40B4-BE49-F238E27FC236}">
                    <a16:creationId xmlns:a16="http://schemas.microsoft.com/office/drawing/2014/main" id="{F92B3F3C-F9A5-0116-4B2C-3D6CB5BCB4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0" y="1087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D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49" name="Freeform 9607">
                <a:extLst>
                  <a:ext uri="{FF2B5EF4-FFF2-40B4-BE49-F238E27FC236}">
                    <a16:creationId xmlns:a16="http://schemas.microsoft.com/office/drawing/2014/main" id="{5E8E8814-6938-BC17-6876-F3609B3DF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70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D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0" name="Freeform 9608">
                <a:extLst>
                  <a:ext uri="{FF2B5EF4-FFF2-40B4-BE49-F238E27FC236}">
                    <a16:creationId xmlns:a16="http://schemas.microsoft.com/office/drawing/2014/main" id="{E86F18A9-4CD4-D51E-D88D-D6EC72A92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087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2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1" name="Freeform 9609">
                <a:extLst>
                  <a:ext uri="{FF2B5EF4-FFF2-40B4-BE49-F238E27FC236}">
                    <a16:creationId xmlns:a16="http://schemas.microsoft.com/office/drawing/2014/main" id="{76A5DAE4-7ECF-5E6F-591D-23C44691B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086"/>
                <a:ext cx="286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2" name="Freeform 9610">
                <a:extLst>
                  <a:ext uri="{FF2B5EF4-FFF2-40B4-BE49-F238E27FC236}">
                    <a16:creationId xmlns:a16="http://schemas.microsoft.com/office/drawing/2014/main" id="{E8AE0532-FF21-B00B-4786-EA35673D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8" cy="1"/>
              </a:xfrm>
              <a:custGeom>
                <a:avLst/>
                <a:gdLst>
                  <a:gd name="T0" fmla="*/ 0 w 577"/>
                  <a:gd name="T1" fmla="*/ 0 h 3"/>
                  <a:gd name="T2" fmla="*/ 0 w 577"/>
                  <a:gd name="T3" fmla="*/ 0 h 3"/>
                  <a:gd name="T4" fmla="*/ 0 w 577"/>
                  <a:gd name="T5" fmla="*/ 0 h 3"/>
                  <a:gd name="T6" fmla="*/ 0 w 577"/>
                  <a:gd name="T7" fmla="*/ 0 h 3"/>
                  <a:gd name="T8" fmla="*/ 0 w 57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3"/>
                  <a:gd name="T17" fmla="*/ 577 w 57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3">
                    <a:moveTo>
                      <a:pt x="8" y="3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3" name="Line 9611">
                <a:extLst>
                  <a:ext uri="{FF2B5EF4-FFF2-40B4-BE49-F238E27FC236}">
                    <a16:creationId xmlns:a16="http://schemas.microsoft.com/office/drawing/2014/main" id="{2A93F737-6C54-0F62-E6DF-7088C1E67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5" y="1086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A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4" name="Freeform 9612">
                <a:extLst>
                  <a:ext uri="{FF2B5EF4-FFF2-40B4-BE49-F238E27FC236}">
                    <a16:creationId xmlns:a16="http://schemas.microsoft.com/office/drawing/2014/main" id="{58BD1739-6140-F097-87A3-99758E310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2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5" name="Freeform 9613">
                <a:extLst>
                  <a:ext uri="{FF2B5EF4-FFF2-40B4-BE49-F238E27FC236}">
                    <a16:creationId xmlns:a16="http://schemas.microsoft.com/office/drawing/2014/main" id="{5B284774-06EE-46FC-B67A-C5715EE2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086"/>
                <a:ext cx="286" cy="1"/>
              </a:xfrm>
              <a:custGeom>
                <a:avLst/>
                <a:gdLst>
                  <a:gd name="T0" fmla="*/ 1 w 571"/>
                  <a:gd name="T1" fmla="*/ 1 h 1"/>
                  <a:gd name="T2" fmla="*/ 0 w 571"/>
                  <a:gd name="T3" fmla="*/ 0 h 1"/>
                  <a:gd name="T4" fmla="*/ 1 w 571"/>
                  <a:gd name="T5" fmla="*/ 0 h 1"/>
                  <a:gd name="T6" fmla="*/ 1 w 571"/>
                  <a:gd name="T7" fmla="*/ 1 h 1"/>
                  <a:gd name="T8" fmla="*/ 1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6" name="Freeform 9614">
                <a:extLst>
                  <a:ext uri="{FF2B5EF4-FFF2-40B4-BE49-F238E27FC236}">
                    <a16:creationId xmlns:a16="http://schemas.microsoft.com/office/drawing/2014/main" id="{23BB9CE9-9419-0949-A184-9D780DEE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085"/>
                <a:ext cx="285" cy="1"/>
              </a:xfrm>
              <a:custGeom>
                <a:avLst/>
                <a:gdLst>
                  <a:gd name="T0" fmla="*/ 0 w 571"/>
                  <a:gd name="T1" fmla="*/ 1 h 1"/>
                  <a:gd name="T2" fmla="*/ 0 w 571"/>
                  <a:gd name="T3" fmla="*/ 0 h 1"/>
                  <a:gd name="T4" fmla="*/ 0 w 571"/>
                  <a:gd name="T5" fmla="*/ 0 h 1"/>
                  <a:gd name="T6" fmla="*/ 0 w 571"/>
                  <a:gd name="T7" fmla="*/ 1 h 1"/>
                  <a:gd name="T8" fmla="*/ 0 w 571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1"/>
                  <a:gd name="T16" fmla="*/ 0 h 1"/>
                  <a:gd name="T17" fmla="*/ 571 w 57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1" h="1">
                    <a:moveTo>
                      <a:pt x="3" y="1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7" name="Freeform 9615">
                <a:extLst>
                  <a:ext uri="{FF2B5EF4-FFF2-40B4-BE49-F238E27FC236}">
                    <a16:creationId xmlns:a16="http://schemas.microsoft.com/office/drawing/2014/main" id="{1C5DDC01-5D0D-F2F3-EFDF-E0695C305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8" y="2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8" name="Line 9616">
                <a:extLst>
                  <a:ext uri="{FF2B5EF4-FFF2-40B4-BE49-F238E27FC236}">
                    <a16:creationId xmlns:a16="http://schemas.microsoft.com/office/drawing/2014/main" id="{9B1EB8B8-2CD1-674F-511E-FA8C65443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2" y="1085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59" name="Freeform 9617">
                <a:extLst>
                  <a:ext uri="{FF2B5EF4-FFF2-40B4-BE49-F238E27FC236}">
                    <a16:creationId xmlns:a16="http://schemas.microsoft.com/office/drawing/2014/main" id="{D445303E-46F3-3F95-D603-E34D5A5FF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085"/>
                <a:ext cx="286" cy="1"/>
              </a:xfrm>
              <a:custGeom>
                <a:avLst/>
                <a:gdLst>
                  <a:gd name="T0" fmla="*/ 0 w 573"/>
                  <a:gd name="T1" fmla="*/ 1 h 1"/>
                  <a:gd name="T2" fmla="*/ 0 w 573"/>
                  <a:gd name="T3" fmla="*/ 0 h 1"/>
                  <a:gd name="T4" fmla="*/ 0 w 573"/>
                  <a:gd name="T5" fmla="*/ 0 h 1"/>
                  <a:gd name="T6" fmla="*/ 0 w 573"/>
                  <a:gd name="T7" fmla="*/ 1 h 1"/>
                  <a:gd name="T8" fmla="*/ 0 w 573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"/>
                  <a:gd name="T17" fmla="*/ 573 w 57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3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0" name="Freeform 9618">
                <a:extLst>
                  <a:ext uri="{FF2B5EF4-FFF2-40B4-BE49-F238E27FC236}">
                    <a16:creationId xmlns:a16="http://schemas.microsoft.com/office/drawing/2014/main" id="{6B49D9DD-ADA5-E8A4-6B1F-F4C058BAA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085"/>
                <a:ext cx="287" cy="1"/>
              </a:xfrm>
              <a:custGeom>
                <a:avLst/>
                <a:gdLst>
                  <a:gd name="T0" fmla="*/ 1 w 572"/>
                  <a:gd name="T1" fmla="*/ 1 h 1"/>
                  <a:gd name="T2" fmla="*/ 0 w 572"/>
                  <a:gd name="T3" fmla="*/ 0 h 1"/>
                  <a:gd name="T4" fmla="*/ 1 w 572"/>
                  <a:gd name="T5" fmla="*/ 0 h 1"/>
                  <a:gd name="T6" fmla="*/ 1 w 572"/>
                  <a:gd name="T7" fmla="*/ 1 h 1"/>
                  <a:gd name="T8" fmla="*/ 1 w 57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2"/>
                  <a:gd name="T16" fmla="*/ 0 h 1"/>
                  <a:gd name="T17" fmla="*/ 572 w 572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2" h="1">
                    <a:moveTo>
                      <a:pt x="4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1" name="Freeform 9619">
                <a:extLst>
                  <a:ext uri="{FF2B5EF4-FFF2-40B4-BE49-F238E27FC236}">
                    <a16:creationId xmlns:a16="http://schemas.microsoft.com/office/drawing/2014/main" id="{55D2C75C-4A8D-C5D6-7235-7A5C40DA5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084"/>
                <a:ext cx="289" cy="1"/>
              </a:xfrm>
              <a:custGeom>
                <a:avLst/>
                <a:gdLst>
                  <a:gd name="T0" fmla="*/ 1 w 577"/>
                  <a:gd name="T1" fmla="*/ 1 h 2"/>
                  <a:gd name="T2" fmla="*/ 0 w 577"/>
                  <a:gd name="T3" fmla="*/ 0 h 2"/>
                  <a:gd name="T4" fmla="*/ 1 w 577"/>
                  <a:gd name="T5" fmla="*/ 0 h 2"/>
                  <a:gd name="T6" fmla="*/ 1 w 577"/>
                  <a:gd name="T7" fmla="*/ 1 h 2"/>
                  <a:gd name="T8" fmla="*/ 1 w 577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2"/>
                  <a:gd name="T17" fmla="*/ 577 w 57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2">
                    <a:moveTo>
                      <a:pt x="9" y="2"/>
                    </a:moveTo>
                    <a:lnTo>
                      <a:pt x="0" y="0"/>
                    </a:lnTo>
                    <a:lnTo>
                      <a:pt x="569" y="0"/>
                    </a:lnTo>
                    <a:lnTo>
                      <a:pt x="577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2" name="Line 9620">
                <a:extLst>
                  <a:ext uri="{FF2B5EF4-FFF2-40B4-BE49-F238E27FC236}">
                    <a16:creationId xmlns:a16="http://schemas.microsoft.com/office/drawing/2014/main" id="{2E91F844-0AAE-C4E0-C728-EA6D8943B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1085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A36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3" name="Freeform 9621">
                <a:extLst>
                  <a:ext uri="{FF2B5EF4-FFF2-40B4-BE49-F238E27FC236}">
                    <a16:creationId xmlns:a16="http://schemas.microsoft.com/office/drawing/2014/main" id="{2318A411-2265-3C4C-8FFC-A1B99FDEE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084"/>
                <a:ext cx="289" cy="1"/>
              </a:xfrm>
              <a:custGeom>
                <a:avLst/>
                <a:gdLst>
                  <a:gd name="T0" fmla="*/ 1 w 577"/>
                  <a:gd name="T1" fmla="*/ 1 h 1"/>
                  <a:gd name="T2" fmla="*/ 0 w 577"/>
                  <a:gd name="T3" fmla="*/ 0 h 1"/>
                  <a:gd name="T4" fmla="*/ 1 w 577"/>
                  <a:gd name="T5" fmla="*/ 0 h 1"/>
                  <a:gd name="T6" fmla="*/ 1 w 577"/>
                  <a:gd name="T7" fmla="*/ 1 h 1"/>
                  <a:gd name="T8" fmla="*/ 1 w 577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"/>
                  <a:gd name="T16" fmla="*/ 0 h 1"/>
                  <a:gd name="T17" fmla="*/ 577 w 57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" h="1">
                    <a:moveTo>
                      <a:pt x="8" y="1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7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4" name="Line 9622">
                <a:extLst>
                  <a:ext uri="{FF2B5EF4-FFF2-40B4-BE49-F238E27FC236}">
                    <a16:creationId xmlns:a16="http://schemas.microsoft.com/office/drawing/2014/main" id="{6E86ABEB-7AE4-09E9-5E43-BEF8C5E54B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3" y="1084"/>
                <a:ext cx="285" cy="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5" name="Freeform 9623">
                <a:extLst>
                  <a:ext uri="{FF2B5EF4-FFF2-40B4-BE49-F238E27FC236}">
                    <a16:creationId xmlns:a16="http://schemas.microsoft.com/office/drawing/2014/main" id="{DCEBADA2-2EBB-9B3B-867F-3325F643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84"/>
                <a:ext cx="288" cy="1"/>
              </a:xfrm>
              <a:custGeom>
                <a:avLst/>
                <a:gdLst>
                  <a:gd name="T0" fmla="*/ 1 w 576"/>
                  <a:gd name="T1" fmla="*/ 0 h 1"/>
                  <a:gd name="T2" fmla="*/ 0 w 576"/>
                  <a:gd name="T3" fmla="*/ 0 h 1"/>
                  <a:gd name="T4" fmla="*/ 1 w 576"/>
                  <a:gd name="T5" fmla="*/ 0 h 1"/>
                  <a:gd name="T6" fmla="*/ 1 w 576"/>
                  <a:gd name="T7" fmla="*/ 0 h 1"/>
                  <a:gd name="T8" fmla="*/ 1 w 576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6"/>
                  <a:gd name="T16" fmla="*/ 0 h 1"/>
                  <a:gd name="T17" fmla="*/ 576 w 576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6" h="1">
                    <a:moveTo>
                      <a:pt x="8" y="0"/>
                    </a:moveTo>
                    <a:lnTo>
                      <a:pt x="0" y="0"/>
                    </a:lnTo>
                    <a:lnTo>
                      <a:pt x="568" y="0"/>
                    </a:lnTo>
                    <a:lnTo>
                      <a:pt x="57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6" name="Line 9624">
                <a:extLst>
                  <a:ext uri="{FF2B5EF4-FFF2-40B4-BE49-F238E27FC236}">
                    <a16:creationId xmlns:a16="http://schemas.microsoft.com/office/drawing/2014/main" id="{10F0089C-2E3E-1C63-36D5-75959FCF4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9" y="1084"/>
                <a:ext cx="284" cy="1"/>
              </a:xfrm>
              <a:prstGeom prst="line">
                <a:avLst/>
              </a:prstGeom>
              <a:noFill/>
              <a:ln w="1588">
                <a:solidFill>
                  <a:srgbClr val="9B5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7" name="Freeform 9625">
                <a:extLst>
                  <a:ext uri="{FF2B5EF4-FFF2-40B4-BE49-F238E27FC236}">
                    <a16:creationId xmlns:a16="http://schemas.microsoft.com/office/drawing/2014/main" id="{948963ED-0890-54A5-5630-173E8C636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084"/>
                <a:ext cx="329" cy="519"/>
              </a:xfrm>
              <a:custGeom>
                <a:avLst/>
                <a:gdLst>
                  <a:gd name="T0" fmla="*/ 1 w 658"/>
                  <a:gd name="T1" fmla="*/ 0 h 2075"/>
                  <a:gd name="T2" fmla="*/ 1 w 658"/>
                  <a:gd name="T3" fmla="*/ 0 h 2075"/>
                  <a:gd name="T4" fmla="*/ 1 w 658"/>
                  <a:gd name="T5" fmla="*/ 0 h 2075"/>
                  <a:gd name="T6" fmla="*/ 1 w 658"/>
                  <a:gd name="T7" fmla="*/ 0 h 2075"/>
                  <a:gd name="T8" fmla="*/ 1 w 658"/>
                  <a:gd name="T9" fmla="*/ 0 h 2075"/>
                  <a:gd name="T10" fmla="*/ 1 w 658"/>
                  <a:gd name="T11" fmla="*/ 0 h 2075"/>
                  <a:gd name="T12" fmla="*/ 1 w 658"/>
                  <a:gd name="T13" fmla="*/ 0 h 2075"/>
                  <a:gd name="T14" fmla="*/ 1 w 658"/>
                  <a:gd name="T15" fmla="*/ 0 h 2075"/>
                  <a:gd name="T16" fmla="*/ 1 w 658"/>
                  <a:gd name="T17" fmla="*/ 0 h 2075"/>
                  <a:gd name="T18" fmla="*/ 1 w 658"/>
                  <a:gd name="T19" fmla="*/ 0 h 2075"/>
                  <a:gd name="T20" fmla="*/ 1 w 658"/>
                  <a:gd name="T21" fmla="*/ 0 h 2075"/>
                  <a:gd name="T22" fmla="*/ 1 w 658"/>
                  <a:gd name="T23" fmla="*/ 0 h 2075"/>
                  <a:gd name="T24" fmla="*/ 1 w 658"/>
                  <a:gd name="T25" fmla="*/ 0 h 2075"/>
                  <a:gd name="T26" fmla="*/ 1 w 658"/>
                  <a:gd name="T27" fmla="*/ 0 h 2075"/>
                  <a:gd name="T28" fmla="*/ 0 w 658"/>
                  <a:gd name="T29" fmla="*/ 0 h 2075"/>
                  <a:gd name="T30" fmla="*/ 1 w 658"/>
                  <a:gd name="T31" fmla="*/ 0 h 2075"/>
                  <a:gd name="T32" fmla="*/ 1 w 658"/>
                  <a:gd name="T33" fmla="*/ 0 h 2075"/>
                  <a:gd name="T34" fmla="*/ 1 w 658"/>
                  <a:gd name="T35" fmla="*/ 0 h 2075"/>
                  <a:gd name="T36" fmla="*/ 1 w 658"/>
                  <a:gd name="T37" fmla="*/ 0 h 2075"/>
                  <a:gd name="T38" fmla="*/ 1 w 658"/>
                  <a:gd name="T39" fmla="*/ 0 h 2075"/>
                  <a:gd name="T40" fmla="*/ 1 w 658"/>
                  <a:gd name="T41" fmla="*/ 0 h 2075"/>
                  <a:gd name="T42" fmla="*/ 1 w 658"/>
                  <a:gd name="T43" fmla="*/ 0 h 2075"/>
                  <a:gd name="T44" fmla="*/ 1 w 658"/>
                  <a:gd name="T45" fmla="*/ 0 h 2075"/>
                  <a:gd name="T46" fmla="*/ 1 w 658"/>
                  <a:gd name="T47" fmla="*/ 0 h 2075"/>
                  <a:gd name="T48" fmla="*/ 1 w 658"/>
                  <a:gd name="T49" fmla="*/ 0 h 2075"/>
                  <a:gd name="T50" fmla="*/ 1 w 658"/>
                  <a:gd name="T51" fmla="*/ 0 h 2075"/>
                  <a:gd name="T52" fmla="*/ 1 w 658"/>
                  <a:gd name="T53" fmla="*/ 0 h 2075"/>
                  <a:gd name="T54" fmla="*/ 1 w 658"/>
                  <a:gd name="T55" fmla="*/ 0 h 2075"/>
                  <a:gd name="T56" fmla="*/ 1 w 658"/>
                  <a:gd name="T57" fmla="*/ 0 h 2075"/>
                  <a:gd name="T58" fmla="*/ 1 w 658"/>
                  <a:gd name="T59" fmla="*/ 0 h 2075"/>
                  <a:gd name="T60" fmla="*/ 1 w 658"/>
                  <a:gd name="T61" fmla="*/ 0 h 2075"/>
                  <a:gd name="T62" fmla="*/ 1 w 658"/>
                  <a:gd name="T63" fmla="*/ 0 h 2075"/>
                  <a:gd name="T64" fmla="*/ 1 w 658"/>
                  <a:gd name="T65" fmla="*/ 0 h 2075"/>
                  <a:gd name="T66" fmla="*/ 1 w 658"/>
                  <a:gd name="T67" fmla="*/ 0 h 2075"/>
                  <a:gd name="T68" fmla="*/ 1 w 658"/>
                  <a:gd name="T69" fmla="*/ 0 h 2075"/>
                  <a:gd name="T70" fmla="*/ 1 w 658"/>
                  <a:gd name="T71" fmla="*/ 0 h 2075"/>
                  <a:gd name="T72" fmla="*/ 1 w 658"/>
                  <a:gd name="T73" fmla="*/ 0 h 2075"/>
                  <a:gd name="T74" fmla="*/ 1 w 658"/>
                  <a:gd name="T75" fmla="*/ 0 h 2075"/>
                  <a:gd name="T76" fmla="*/ 1 w 658"/>
                  <a:gd name="T77" fmla="*/ 0 h 2075"/>
                  <a:gd name="T78" fmla="*/ 1 w 658"/>
                  <a:gd name="T79" fmla="*/ 0 h 2075"/>
                  <a:gd name="T80" fmla="*/ 1 w 658"/>
                  <a:gd name="T81" fmla="*/ 0 h 2075"/>
                  <a:gd name="T82" fmla="*/ 1 w 658"/>
                  <a:gd name="T83" fmla="*/ 0 h 2075"/>
                  <a:gd name="T84" fmla="*/ 1 w 658"/>
                  <a:gd name="T85" fmla="*/ 0 h 2075"/>
                  <a:gd name="T86" fmla="*/ 1 w 658"/>
                  <a:gd name="T87" fmla="*/ 0 h 2075"/>
                  <a:gd name="T88" fmla="*/ 1 w 658"/>
                  <a:gd name="T89" fmla="*/ 0 h 2075"/>
                  <a:gd name="T90" fmla="*/ 1 w 658"/>
                  <a:gd name="T91" fmla="*/ 0 h 2075"/>
                  <a:gd name="T92" fmla="*/ 1 w 658"/>
                  <a:gd name="T93" fmla="*/ 0 h 2075"/>
                  <a:gd name="T94" fmla="*/ 1 w 658"/>
                  <a:gd name="T95" fmla="*/ 0 h 2075"/>
                  <a:gd name="T96" fmla="*/ 1 w 658"/>
                  <a:gd name="T97" fmla="*/ 0 h 2075"/>
                  <a:gd name="T98" fmla="*/ 1 w 658"/>
                  <a:gd name="T99" fmla="*/ 0 h 2075"/>
                  <a:gd name="T100" fmla="*/ 1 w 658"/>
                  <a:gd name="T101" fmla="*/ 0 h 2075"/>
                  <a:gd name="T102" fmla="*/ 1 w 658"/>
                  <a:gd name="T103" fmla="*/ 0 h 2075"/>
                  <a:gd name="T104" fmla="*/ 1 w 658"/>
                  <a:gd name="T105" fmla="*/ 0 h 2075"/>
                  <a:gd name="T106" fmla="*/ 1 w 658"/>
                  <a:gd name="T107" fmla="*/ 0 h 2075"/>
                  <a:gd name="T108" fmla="*/ 1 w 658"/>
                  <a:gd name="T109" fmla="*/ 0 h 2075"/>
                  <a:gd name="T110" fmla="*/ 1 w 658"/>
                  <a:gd name="T111" fmla="*/ 0 h 2075"/>
                  <a:gd name="T112" fmla="*/ 1 w 658"/>
                  <a:gd name="T113" fmla="*/ 0 h 2075"/>
                  <a:gd name="T114" fmla="*/ 1 w 658"/>
                  <a:gd name="T115" fmla="*/ 0 h 2075"/>
                  <a:gd name="T116" fmla="*/ 1 w 658"/>
                  <a:gd name="T117" fmla="*/ 0 h 20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58"/>
                  <a:gd name="T178" fmla="*/ 0 h 2075"/>
                  <a:gd name="T179" fmla="*/ 658 w 658"/>
                  <a:gd name="T180" fmla="*/ 2075 h 20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58" h="2075">
                    <a:moveTo>
                      <a:pt x="329" y="0"/>
                    </a:moveTo>
                    <a:lnTo>
                      <a:pt x="320" y="0"/>
                    </a:lnTo>
                    <a:lnTo>
                      <a:pt x="313" y="1"/>
                    </a:lnTo>
                    <a:lnTo>
                      <a:pt x="303" y="3"/>
                    </a:lnTo>
                    <a:lnTo>
                      <a:pt x="295" y="5"/>
                    </a:lnTo>
                    <a:lnTo>
                      <a:pt x="287" y="8"/>
                    </a:lnTo>
                    <a:lnTo>
                      <a:pt x="279" y="11"/>
                    </a:lnTo>
                    <a:lnTo>
                      <a:pt x="270" y="16"/>
                    </a:lnTo>
                    <a:lnTo>
                      <a:pt x="262" y="20"/>
                    </a:lnTo>
                    <a:lnTo>
                      <a:pt x="254" y="27"/>
                    </a:lnTo>
                    <a:lnTo>
                      <a:pt x="247" y="32"/>
                    </a:lnTo>
                    <a:lnTo>
                      <a:pt x="239" y="39"/>
                    </a:lnTo>
                    <a:lnTo>
                      <a:pt x="231" y="46"/>
                    </a:lnTo>
                    <a:lnTo>
                      <a:pt x="224" y="54"/>
                    </a:lnTo>
                    <a:lnTo>
                      <a:pt x="215" y="62"/>
                    </a:lnTo>
                    <a:lnTo>
                      <a:pt x="208" y="72"/>
                    </a:lnTo>
                    <a:lnTo>
                      <a:pt x="200" y="81"/>
                    </a:lnTo>
                    <a:lnTo>
                      <a:pt x="193" y="91"/>
                    </a:lnTo>
                    <a:lnTo>
                      <a:pt x="186" y="102"/>
                    </a:lnTo>
                    <a:lnTo>
                      <a:pt x="179" y="113"/>
                    </a:lnTo>
                    <a:lnTo>
                      <a:pt x="172" y="124"/>
                    </a:lnTo>
                    <a:lnTo>
                      <a:pt x="165" y="137"/>
                    </a:lnTo>
                    <a:lnTo>
                      <a:pt x="158" y="150"/>
                    </a:lnTo>
                    <a:lnTo>
                      <a:pt x="151" y="163"/>
                    </a:lnTo>
                    <a:lnTo>
                      <a:pt x="145" y="177"/>
                    </a:lnTo>
                    <a:lnTo>
                      <a:pt x="132" y="206"/>
                    </a:lnTo>
                    <a:lnTo>
                      <a:pt x="119" y="237"/>
                    </a:lnTo>
                    <a:lnTo>
                      <a:pt x="108" y="270"/>
                    </a:lnTo>
                    <a:lnTo>
                      <a:pt x="96" y="304"/>
                    </a:lnTo>
                    <a:lnTo>
                      <a:pt x="85" y="340"/>
                    </a:lnTo>
                    <a:lnTo>
                      <a:pt x="74" y="377"/>
                    </a:lnTo>
                    <a:lnTo>
                      <a:pt x="65" y="417"/>
                    </a:lnTo>
                    <a:lnTo>
                      <a:pt x="56" y="457"/>
                    </a:lnTo>
                    <a:lnTo>
                      <a:pt x="47" y="500"/>
                    </a:lnTo>
                    <a:lnTo>
                      <a:pt x="40" y="543"/>
                    </a:lnTo>
                    <a:lnTo>
                      <a:pt x="32" y="588"/>
                    </a:lnTo>
                    <a:lnTo>
                      <a:pt x="26" y="633"/>
                    </a:lnTo>
                    <a:lnTo>
                      <a:pt x="20" y="681"/>
                    </a:lnTo>
                    <a:lnTo>
                      <a:pt x="15" y="729"/>
                    </a:lnTo>
                    <a:lnTo>
                      <a:pt x="11" y="777"/>
                    </a:lnTo>
                    <a:lnTo>
                      <a:pt x="6" y="828"/>
                    </a:lnTo>
                    <a:lnTo>
                      <a:pt x="3" y="879"/>
                    </a:lnTo>
                    <a:lnTo>
                      <a:pt x="2" y="931"/>
                    </a:lnTo>
                    <a:lnTo>
                      <a:pt x="0" y="984"/>
                    </a:lnTo>
                    <a:lnTo>
                      <a:pt x="0" y="1038"/>
                    </a:lnTo>
                    <a:lnTo>
                      <a:pt x="0" y="1091"/>
                    </a:lnTo>
                    <a:lnTo>
                      <a:pt x="2" y="1143"/>
                    </a:lnTo>
                    <a:lnTo>
                      <a:pt x="3" y="1195"/>
                    </a:lnTo>
                    <a:lnTo>
                      <a:pt x="6" y="1247"/>
                    </a:lnTo>
                    <a:lnTo>
                      <a:pt x="11" y="1297"/>
                    </a:lnTo>
                    <a:lnTo>
                      <a:pt x="15" y="1347"/>
                    </a:lnTo>
                    <a:lnTo>
                      <a:pt x="20" y="1394"/>
                    </a:lnTo>
                    <a:lnTo>
                      <a:pt x="26" y="1441"/>
                    </a:lnTo>
                    <a:lnTo>
                      <a:pt x="32" y="1488"/>
                    </a:lnTo>
                    <a:lnTo>
                      <a:pt x="40" y="1533"/>
                    </a:lnTo>
                    <a:lnTo>
                      <a:pt x="47" y="1576"/>
                    </a:lnTo>
                    <a:lnTo>
                      <a:pt x="56" y="1618"/>
                    </a:lnTo>
                    <a:lnTo>
                      <a:pt x="65" y="1659"/>
                    </a:lnTo>
                    <a:lnTo>
                      <a:pt x="74" y="1697"/>
                    </a:lnTo>
                    <a:lnTo>
                      <a:pt x="85" y="1736"/>
                    </a:lnTo>
                    <a:lnTo>
                      <a:pt x="96" y="1772"/>
                    </a:lnTo>
                    <a:lnTo>
                      <a:pt x="108" y="1806"/>
                    </a:lnTo>
                    <a:lnTo>
                      <a:pt x="119" y="1838"/>
                    </a:lnTo>
                    <a:lnTo>
                      <a:pt x="132" y="1869"/>
                    </a:lnTo>
                    <a:lnTo>
                      <a:pt x="145" y="1898"/>
                    </a:lnTo>
                    <a:lnTo>
                      <a:pt x="151" y="1911"/>
                    </a:lnTo>
                    <a:lnTo>
                      <a:pt x="158" y="1925"/>
                    </a:lnTo>
                    <a:lnTo>
                      <a:pt x="165" y="1938"/>
                    </a:lnTo>
                    <a:lnTo>
                      <a:pt x="172" y="1950"/>
                    </a:lnTo>
                    <a:lnTo>
                      <a:pt x="179" y="1962"/>
                    </a:lnTo>
                    <a:lnTo>
                      <a:pt x="186" y="1973"/>
                    </a:lnTo>
                    <a:lnTo>
                      <a:pt x="193" y="1983"/>
                    </a:lnTo>
                    <a:lnTo>
                      <a:pt x="200" y="1994"/>
                    </a:lnTo>
                    <a:lnTo>
                      <a:pt x="208" y="2004"/>
                    </a:lnTo>
                    <a:lnTo>
                      <a:pt x="215" y="2013"/>
                    </a:lnTo>
                    <a:lnTo>
                      <a:pt x="224" y="2021"/>
                    </a:lnTo>
                    <a:lnTo>
                      <a:pt x="231" y="2029"/>
                    </a:lnTo>
                    <a:lnTo>
                      <a:pt x="239" y="2036"/>
                    </a:lnTo>
                    <a:lnTo>
                      <a:pt x="247" y="2043"/>
                    </a:lnTo>
                    <a:lnTo>
                      <a:pt x="254" y="2048"/>
                    </a:lnTo>
                    <a:lnTo>
                      <a:pt x="262" y="2053"/>
                    </a:lnTo>
                    <a:lnTo>
                      <a:pt x="270" y="2060"/>
                    </a:lnTo>
                    <a:lnTo>
                      <a:pt x="279" y="2063"/>
                    </a:lnTo>
                    <a:lnTo>
                      <a:pt x="287" y="2067"/>
                    </a:lnTo>
                    <a:lnTo>
                      <a:pt x="295" y="2070"/>
                    </a:lnTo>
                    <a:lnTo>
                      <a:pt x="303" y="2073"/>
                    </a:lnTo>
                    <a:lnTo>
                      <a:pt x="313" y="2074"/>
                    </a:lnTo>
                    <a:lnTo>
                      <a:pt x="320" y="2075"/>
                    </a:lnTo>
                    <a:lnTo>
                      <a:pt x="329" y="2075"/>
                    </a:lnTo>
                    <a:lnTo>
                      <a:pt x="337" y="2075"/>
                    </a:lnTo>
                    <a:lnTo>
                      <a:pt x="345" y="2074"/>
                    </a:lnTo>
                    <a:lnTo>
                      <a:pt x="354" y="2073"/>
                    </a:lnTo>
                    <a:lnTo>
                      <a:pt x="362" y="2070"/>
                    </a:lnTo>
                    <a:lnTo>
                      <a:pt x="370" y="2067"/>
                    </a:lnTo>
                    <a:lnTo>
                      <a:pt x="379" y="2063"/>
                    </a:lnTo>
                    <a:lnTo>
                      <a:pt x="387" y="2060"/>
                    </a:lnTo>
                    <a:lnTo>
                      <a:pt x="395" y="2053"/>
                    </a:lnTo>
                    <a:lnTo>
                      <a:pt x="402" y="2048"/>
                    </a:lnTo>
                    <a:lnTo>
                      <a:pt x="410" y="2043"/>
                    </a:lnTo>
                    <a:lnTo>
                      <a:pt x="419" y="2036"/>
                    </a:lnTo>
                    <a:lnTo>
                      <a:pt x="426" y="2029"/>
                    </a:lnTo>
                    <a:lnTo>
                      <a:pt x="434" y="2021"/>
                    </a:lnTo>
                    <a:lnTo>
                      <a:pt x="441" y="2013"/>
                    </a:lnTo>
                    <a:lnTo>
                      <a:pt x="449" y="2004"/>
                    </a:lnTo>
                    <a:lnTo>
                      <a:pt x="457" y="1994"/>
                    </a:lnTo>
                    <a:lnTo>
                      <a:pt x="464" y="1983"/>
                    </a:lnTo>
                    <a:lnTo>
                      <a:pt x="472" y="1973"/>
                    </a:lnTo>
                    <a:lnTo>
                      <a:pt x="478" y="1962"/>
                    </a:lnTo>
                    <a:lnTo>
                      <a:pt x="486" y="1950"/>
                    </a:lnTo>
                    <a:lnTo>
                      <a:pt x="492" y="1938"/>
                    </a:lnTo>
                    <a:lnTo>
                      <a:pt x="499" y="1925"/>
                    </a:lnTo>
                    <a:lnTo>
                      <a:pt x="506" y="1911"/>
                    </a:lnTo>
                    <a:lnTo>
                      <a:pt x="513" y="1898"/>
                    </a:lnTo>
                    <a:lnTo>
                      <a:pt x="526" y="1869"/>
                    </a:lnTo>
                    <a:lnTo>
                      <a:pt x="538" y="1838"/>
                    </a:lnTo>
                    <a:lnTo>
                      <a:pt x="550" y="1806"/>
                    </a:lnTo>
                    <a:lnTo>
                      <a:pt x="560" y="1772"/>
                    </a:lnTo>
                    <a:lnTo>
                      <a:pt x="572" y="1736"/>
                    </a:lnTo>
                    <a:lnTo>
                      <a:pt x="582" y="1697"/>
                    </a:lnTo>
                    <a:lnTo>
                      <a:pt x="592" y="1659"/>
                    </a:lnTo>
                    <a:lnTo>
                      <a:pt x="602" y="1618"/>
                    </a:lnTo>
                    <a:lnTo>
                      <a:pt x="609" y="1576"/>
                    </a:lnTo>
                    <a:lnTo>
                      <a:pt x="618" y="1533"/>
                    </a:lnTo>
                    <a:lnTo>
                      <a:pt x="624" y="1488"/>
                    </a:lnTo>
                    <a:lnTo>
                      <a:pt x="632" y="1441"/>
                    </a:lnTo>
                    <a:lnTo>
                      <a:pt x="637" y="1394"/>
                    </a:lnTo>
                    <a:lnTo>
                      <a:pt x="643" y="1347"/>
                    </a:lnTo>
                    <a:lnTo>
                      <a:pt x="647" y="1297"/>
                    </a:lnTo>
                    <a:lnTo>
                      <a:pt x="650" y="1247"/>
                    </a:lnTo>
                    <a:lnTo>
                      <a:pt x="654" y="1195"/>
                    </a:lnTo>
                    <a:lnTo>
                      <a:pt x="656" y="1143"/>
                    </a:lnTo>
                    <a:lnTo>
                      <a:pt x="657" y="1091"/>
                    </a:lnTo>
                    <a:lnTo>
                      <a:pt x="658" y="1038"/>
                    </a:lnTo>
                    <a:lnTo>
                      <a:pt x="657" y="984"/>
                    </a:lnTo>
                    <a:lnTo>
                      <a:pt x="656" y="931"/>
                    </a:lnTo>
                    <a:lnTo>
                      <a:pt x="654" y="879"/>
                    </a:lnTo>
                    <a:lnTo>
                      <a:pt x="650" y="828"/>
                    </a:lnTo>
                    <a:lnTo>
                      <a:pt x="647" y="777"/>
                    </a:lnTo>
                    <a:lnTo>
                      <a:pt x="643" y="729"/>
                    </a:lnTo>
                    <a:lnTo>
                      <a:pt x="637" y="681"/>
                    </a:lnTo>
                    <a:lnTo>
                      <a:pt x="632" y="633"/>
                    </a:lnTo>
                    <a:lnTo>
                      <a:pt x="624" y="588"/>
                    </a:lnTo>
                    <a:lnTo>
                      <a:pt x="618" y="543"/>
                    </a:lnTo>
                    <a:lnTo>
                      <a:pt x="609" y="500"/>
                    </a:lnTo>
                    <a:lnTo>
                      <a:pt x="602" y="457"/>
                    </a:lnTo>
                    <a:lnTo>
                      <a:pt x="592" y="417"/>
                    </a:lnTo>
                    <a:lnTo>
                      <a:pt x="582" y="377"/>
                    </a:lnTo>
                    <a:lnTo>
                      <a:pt x="572" y="340"/>
                    </a:lnTo>
                    <a:lnTo>
                      <a:pt x="560" y="304"/>
                    </a:lnTo>
                    <a:lnTo>
                      <a:pt x="550" y="270"/>
                    </a:lnTo>
                    <a:lnTo>
                      <a:pt x="538" y="237"/>
                    </a:lnTo>
                    <a:lnTo>
                      <a:pt x="526" y="206"/>
                    </a:lnTo>
                    <a:lnTo>
                      <a:pt x="513" y="177"/>
                    </a:lnTo>
                    <a:lnTo>
                      <a:pt x="506" y="163"/>
                    </a:lnTo>
                    <a:lnTo>
                      <a:pt x="499" y="150"/>
                    </a:lnTo>
                    <a:lnTo>
                      <a:pt x="492" y="137"/>
                    </a:lnTo>
                    <a:lnTo>
                      <a:pt x="486" y="124"/>
                    </a:lnTo>
                    <a:lnTo>
                      <a:pt x="478" y="113"/>
                    </a:lnTo>
                    <a:lnTo>
                      <a:pt x="472" y="102"/>
                    </a:lnTo>
                    <a:lnTo>
                      <a:pt x="464" y="91"/>
                    </a:lnTo>
                    <a:lnTo>
                      <a:pt x="457" y="81"/>
                    </a:lnTo>
                    <a:lnTo>
                      <a:pt x="449" y="72"/>
                    </a:lnTo>
                    <a:lnTo>
                      <a:pt x="441" y="62"/>
                    </a:lnTo>
                    <a:lnTo>
                      <a:pt x="434" y="54"/>
                    </a:lnTo>
                    <a:lnTo>
                      <a:pt x="426" y="46"/>
                    </a:lnTo>
                    <a:lnTo>
                      <a:pt x="419" y="39"/>
                    </a:lnTo>
                    <a:lnTo>
                      <a:pt x="410" y="32"/>
                    </a:lnTo>
                    <a:lnTo>
                      <a:pt x="402" y="27"/>
                    </a:lnTo>
                    <a:lnTo>
                      <a:pt x="395" y="20"/>
                    </a:lnTo>
                    <a:lnTo>
                      <a:pt x="387" y="16"/>
                    </a:lnTo>
                    <a:lnTo>
                      <a:pt x="379" y="11"/>
                    </a:lnTo>
                    <a:lnTo>
                      <a:pt x="370" y="8"/>
                    </a:lnTo>
                    <a:lnTo>
                      <a:pt x="362" y="5"/>
                    </a:lnTo>
                    <a:lnTo>
                      <a:pt x="354" y="3"/>
                    </a:lnTo>
                    <a:lnTo>
                      <a:pt x="345" y="1"/>
                    </a:lnTo>
                    <a:lnTo>
                      <a:pt x="337" y="0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CE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8" name="Line 9626">
                <a:extLst>
                  <a:ext uri="{FF2B5EF4-FFF2-40B4-BE49-F238E27FC236}">
                    <a16:creationId xmlns:a16="http://schemas.microsoft.com/office/drawing/2014/main" id="{DC8DA28B-BCD1-5C87-477F-60648752A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69" name="Line 9627">
                <a:extLst>
                  <a:ext uri="{FF2B5EF4-FFF2-40B4-BE49-F238E27FC236}">
                    <a16:creationId xmlns:a16="http://schemas.microsoft.com/office/drawing/2014/main" id="{D24874EE-E33C-8F7E-86C9-639EC9F69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7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0" name="Line 9628">
                <a:extLst>
                  <a:ext uri="{FF2B5EF4-FFF2-40B4-BE49-F238E27FC236}">
                    <a16:creationId xmlns:a16="http://schemas.microsoft.com/office/drawing/2014/main" id="{E5878C12-A86F-0E47-01F1-6737A7D21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42" y="1084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1" name="Line 9629">
                <a:extLst>
                  <a:ext uri="{FF2B5EF4-FFF2-40B4-BE49-F238E27FC236}">
                    <a16:creationId xmlns:a16="http://schemas.microsoft.com/office/drawing/2014/main" id="{A2FA7F0A-85FC-619E-A822-6117C8389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8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2" name="Line 9630">
                <a:extLst>
                  <a:ext uri="{FF2B5EF4-FFF2-40B4-BE49-F238E27FC236}">
                    <a16:creationId xmlns:a16="http://schemas.microsoft.com/office/drawing/2014/main" id="{27FB5EDF-3BDA-9046-B177-AE88A0BE98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4" y="108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3" name="Line 9631">
                <a:extLst>
                  <a:ext uri="{FF2B5EF4-FFF2-40B4-BE49-F238E27FC236}">
                    <a16:creationId xmlns:a16="http://schemas.microsoft.com/office/drawing/2014/main" id="{893ABB86-8681-332C-6B3B-76FA215A1F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0" y="1086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4" name="Line 9632">
                <a:extLst>
                  <a:ext uri="{FF2B5EF4-FFF2-40B4-BE49-F238E27FC236}">
                    <a16:creationId xmlns:a16="http://schemas.microsoft.com/office/drawing/2014/main" id="{24D8FA59-1428-F0B2-A85D-39C12C67A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6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5" name="Line 9633">
                <a:extLst>
                  <a:ext uri="{FF2B5EF4-FFF2-40B4-BE49-F238E27FC236}">
                    <a16:creationId xmlns:a16="http://schemas.microsoft.com/office/drawing/2014/main" id="{7B43E98E-8E14-3F03-DC2D-515983411D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21" y="108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6" name="Line 9634">
                <a:extLst>
                  <a:ext uri="{FF2B5EF4-FFF2-40B4-BE49-F238E27FC236}">
                    <a16:creationId xmlns:a16="http://schemas.microsoft.com/office/drawing/2014/main" id="{83B5DAE5-AC85-D385-0C32-4DE7EA007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8" y="1089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7" name="Line 9635">
                <a:extLst>
                  <a:ext uri="{FF2B5EF4-FFF2-40B4-BE49-F238E27FC236}">
                    <a16:creationId xmlns:a16="http://schemas.microsoft.com/office/drawing/2014/main" id="{FA570725-8A1E-B889-1394-70D83D2FD6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4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8" name="Line 9636">
                <a:extLst>
                  <a:ext uri="{FF2B5EF4-FFF2-40B4-BE49-F238E27FC236}">
                    <a16:creationId xmlns:a16="http://schemas.microsoft.com/office/drawing/2014/main" id="{5368C455-4E60-6BF3-CD2A-380331D2F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10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79" name="Line 9637">
                <a:extLst>
                  <a:ext uri="{FF2B5EF4-FFF2-40B4-BE49-F238E27FC236}">
                    <a16:creationId xmlns:a16="http://schemas.microsoft.com/office/drawing/2014/main" id="{2E77F858-2334-F7A0-1038-45C656C86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6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0" name="Line 9638">
                <a:extLst>
                  <a:ext uri="{FF2B5EF4-FFF2-40B4-BE49-F238E27FC236}">
                    <a16:creationId xmlns:a16="http://schemas.microsoft.com/office/drawing/2014/main" id="{82A91895-3E1F-02B0-82D4-61A03EF37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0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1" name="Line 9639">
                <a:extLst>
                  <a:ext uri="{FF2B5EF4-FFF2-40B4-BE49-F238E27FC236}">
                    <a16:creationId xmlns:a16="http://schemas.microsoft.com/office/drawing/2014/main" id="{A7CE85DD-C447-D0CA-7EA2-770C5A348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8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2" name="Line 9640">
                <a:extLst>
                  <a:ext uri="{FF2B5EF4-FFF2-40B4-BE49-F238E27FC236}">
                    <a16:creationId xmlns:a16="http://schemas.microsoft.com/office/drawing/2014/main" id="{358152F9-DDFE-702C-3FE4-AF4C9CC6F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4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3" name="Line 9641">
                <a:extLst>
                  <a:ext uri="{FF2B5EF4-FFF2-40B4-BE49-F238E27FC236}">
                    <a16:creationId xmlns:a16="http://schemas.microsoft.com/office/drawing/2014/main" id="{7C15E964-C48A-E15E-3CB3-EA5E0AB50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0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4" name="Line 9642">
                <a:extLst>
                  <a:ext uri="{FF2B5EF4-FFF2-40B4-BE49-F238E27FC236}">
                    <a16:creationId xmlns:a16="http://schemas.microsoft.com/office/drawing/2014/main" id="{20E1B94A-8046-8E76-2B56-0F4ABE8A3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7" y="110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5" name="Line 9643">
                <a:extLst>
                  <a:ext uri="{FF2B5EF4-FFF2-40B4-BE49-F238E27FC236}">
                    <a16:creationId xmlns:a16="http://schemas.microsoft.com/office/drawing/2014/main" id="{F1C6EBDA-6CFC-524D-C880-4464F6838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3" y="110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6" name="Line 9644">
                <a:extLst>
                  <a:ext uri="{FF2B5EF4-FFF2-40B4-BE49-F238E27FC236}">
                    <a16:creationId xmlns:a16="http://schemas.microsoft.com/office/drawing/2014/main" id="{AB63DDC6-9A22-81FB-4FEA-770F1C290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80" y="1110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7" name="Line 9645">
                <a:extLst>
                  <a:ext uri="{FF2B5EF4-FFF2-40B4-BE49-F238E27FC236}">
                    <a16:creationId xmlns:a16="http://schemas.microsoft.com/office/drawing/2014/main" id="{D7E60B56-FCDA-30CD-5E35-1D5EB5F3E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6" y="111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8" name="Line 9646">
                <a:extLst>
                  <a:ext uri="{FF2B5EF4-FFF2-40B4-BE49-F238E27FC236}">
                    <a16:creationId xmlns:a16="http://schemas.microsoft.com/office/drawing/2014/main" id="{9960C286-93AE-49EC-EDE6-5E6020827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73" y="111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89" name="Line 9647">
                <a:extLst>
                  <a:ext uri="{FF2B5EF4-FFF2-40B4-BE49-F238E27FC236}">
                    <a16:creationId xmlns:a16="http://schemas.microsoft.com/office/drawing/2014/main" id="{42AB2635-F6AC-D486-2BBE-EA264F65F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9" y="111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0" name="Line 9648">
                <a:extLst>
                  <a:ext uri="{FF2B5EF4-FFF2-40B4-BE49-F238E27FC236}">
                    <a16:creationId xmlns:a16="http://schemas.microsoft.com/office/drawing/2014/main" id="{117477E7-F76C-208A-D6CF-C7D6307BE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6" y="112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1" name="Line 9649">
                <a:extLst>
                  <a:ext uri="{FF2B5EF4-FFF2-40B4-BE49-F238E27FC236}">
                    <a16:creationId xmlns:a16="http://schemas.microsoft.com/office/drawing/2014/main" id="{40CB4687-FB7C-50FF-EAAB-48F761D12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3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2" name="Line 9650">
                <a:extLst>
                  <a:ext uri="{FF2B5EF4-FFF2-40B4-BE49-F238E27FC236}">
                    <a16:creationId xmlns:a16="http://schemas.microsoft.com/office/drawing/2014/main" id="{22E3877D-EFDA-25E1-AEEA-B84A743F4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6" y="1129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3" name="Line 9651">
                <a:extLst>
                  <a:ext uri="{FF2B5EF4-FFF2-40B4-BE49-F238E27FC236}">
                    <a16:creationId xmlns:a16="http://schemas.microsoft.com/office/drawing/2014/main" id="{A0E2B296-3067-D2E3-CA1E-F6AF15F4D6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0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4" name="Line 9652">
                <a:extLst>
                  <a:ext uri="{FF2B5EF4-FFF2-40B4-BE49-F238E27FC236}">
                    <a16:creationId xmlns:a16="http://schemas.microsoft.com/office/drawing/2014/main" id="{BEEF5F0E-60BE-8A8B-2631-E072C7AA6B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44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5" name="Line 9653">
                <a:extLst>
                  <a:ext uri="{FF2B5EF4-FFF2-40B4-BE49-F238E27FC236}">
                    <a16:creationId xmlns:a16="http://schemas.microsoft.com/office/drawing/2014/main" id="{BE18C5AF-A6C1-9867-3618-D3C48F45E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9" y="1152"/>
                <a:ext cx="5" cy="8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6" name="Line 9654">
                <a:extLst>
                  <a:ext uri="{FF2B5EF4-FFF2-40B4-BE49-F238E27FC236}">
                    <a16:creationId xmlns:a16="http://schemas.microsoft.com/office/drawing/2014/main" id="{285D8F55-1426-6C44-9340-5FEFD5FC6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3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7" name="Line 9655">
                <a:extLst>
                  <a:ext uri="{FF2B5EF4-FFF2-40B4-BE49-F238E27FC236}">
                    <a16:creationId xmlns:a16="http://schemas.microsoft.com/office/drawing/2014/main" id="{481497F2-AFC0-8A84-DA62-998FC1961F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8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8" name="Line 9656">
                <a:extLst>
                  <a:ext uri="{FF2B5EF4-FFF2-40B4-BE49-F238E27FC236}">
                    <a16:creationId xmlns:a16="http://schemas.microsoft.com/office/drawing/2014/main" id="{A223285B-F598-0AC9-8935-30D938C44F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23" y="117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199" name="Line 9657">
                <a:extLst>
                  <a:ext uri="{FF2B5EF4-FFF2-40B4-BE49-F238E27FC236}">
                    <a16:creationId xmlns:a16="http://schemas.microsoft.com/office/drawing/2014/main" id="{F971F6AE-F179-DCAF-4689-3FE8C5800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9" y="1189"/>
                <a:ext cx="4" cy="9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0" name="Line 9658">
                <a:extLst>
                  <a:ext uri="{FF2B5EF4-FFF2-40B4-BE49-F238E27FC236}">
                    <a16:creationId xmlns:a16="http://schemas.microsoft.com/office/drawing/2014/main" id="{6FCDB345-6B93-EDC9-D5EB-8003AA230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4" y="119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1" name="Line 9659">
                <a:extLst>
                  <a:ext uri="{FF2B5EF4-FFF2-40B4-BE49-F238E27FC236}">
                    <a16:creationId xmlns:a16="http://schemas.microsoft.com/office/drawing/2014/main" id="{F3FA8168-FF49-4CA6-DB60-B07BE41CA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10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2" name="Line 9660">
                <a:extLst>
                  <a:ext uri="{FF2B5EF4-FFF2-40B4-BE49-F238E27FC236}">
                    <a16:creationId xmlns:a16="http://schemas.microsoft.com/office/drawing/2014/main" id="{7116C712-972C-9B48-F13B-39E00FD7DC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7" y="1220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3" name="Line 9661">
                <a:extLst>
                  <a:ext uri="{FF2B5EF4-FFF2-40B4-BE49-F238E27FC236}">
                    <a16:creationId xmlns:a16="http://schemas.microsoft.com/office/drawing/2014/main" id="{3EEA8C3F-549C-A432-7931-634AEEEA4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3" y="1231"/>
                <a:ext cx="4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4" name="Line 9662">
                <a:extLst>
                  <a:ext uri="{FF2B5EF4-FFF2-40B4-BE49-F238E27FC236}">
                    <a16:creationId xmlns:a16="http://schemas.microsoft.com/office/drawing/2014/main" id="{B1AD2281-6B90-3DBC-6BF0-D9AD795A1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01" y="1243"/>
                <a:ext cx="2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5" name="Line 9663">
                <a:extLst>
                  <a:ext uri="{FF2B5EF4-FFF2-40B4-BE49-F238E27FC236}">
                    <a16:creationId xmlns:a16="http://schemas.microsoft.com/office/drawing/2014/main" id="{81810876-B7CB-5D01-76AE-F9D875CFC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8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6" name="Line 9664">
                <a:extLst>
                  <a:ext uri="{FF2B5EF4-FFF2-40B4-BE49-F238E27FC236}">
                    <a16:creationId xmlns:a16="http://schemas.microsoft.com/office/drawing/2014/main" id="{001E17D0-B17E-30B4-9E1D-C5F68803B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6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7" name="Line 9665">
                <a:extLst>
                  <a:ext uri="{FF2B5EF4-FFF2-40B4-BE49-F238E27FC236}">
                    <a16:creationId xmlns:a16="http://schemas.microsoft.com/office/drawing/2014/main" id="{817F4A15-9468-573C-3C2B-4B7EB95590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8" name="Line 9666">
                <a:extLst>
                  <a:ext uri="{FF2B5EF4-FFF2-40B4-BE49-F238E27FC236}">
                    <a16:creationId xmlns:a16="http://schemas.microsoft.com/office/drawing/2014/main" id="{88E0B11E-2832-E60E-A8B7-3305DA256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2" y="1291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09" name="Line 9667">
                <a:extLst>
                  <a:ext uri="{FF2B5EF4-FFF2-40B4-BE49-F238E27FC236}">
                    <a16:creationId xmlns:a16="http://schemas.microsoft.com/office/drawing/2014/main" id="{E1A6A8E3-DAE7-F76E-C838-A568D26B4B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1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0" name="Line 9668">
                <a:extLst>
                  <a:ext uri="{FF2B5EF4-FFF2-40B4-BE49-F238E27FC236}">
                    <a16:creationId xmlns:a16="http://schemas.microsoft.com/office/drawing/2014/main" id="{BD45D1FF-34B0-4F54-02ED-5F3472F62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0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211" name="Line 9669">
                <a:extLst>
                  <a:ext uri="{FF2B5EF4-FFF2-40B4-BE49-F238E27FC236}">
                    <a16:creationId xmlns:a16="http://schemas.microsoft.com/office/drawing/2014/main" id="{58EC2384-9076-2DF1-1E1A-1137CB19FB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647" name="Group 9871">
              <a:extLst>
                <a:ext uri="{FF2B5EF4-FFF2-40B4-BE49-F238E27FC236}">
                  <a16:creationId xmlns:a16="http://schemas.microsoft.com/office/drawing/2014/main" id="{63B83DAE-C2B5-BDF6-B814-4C37E08616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0" y="833"/>
              <a:ext cx="330" cy="771"/>
              <a:chOff x="3490" y="833"/>
              <a:chExt cx="330" cy="771"/>
            </a:xfrm>
          </p:grpSpPr>
          <p:sp>
            <p:nvSpPr>
              <p:cNvPr id="66812" name="Line 9671">
                <a:extLst>
                  <a:ext uri="{FF2B5EF4-FFF2-40B4-BE49-F238E27FC236}">
                    <a16:creationId xmlns:a16="http://schemas.microsoft.com/office/drawing/2014/main" id="{93873129-2C29-AEFE-5C90-7A40C04EA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3" name="Line 9672">
                <a:extLst>
                  <a:ext uri="{FF2B5EF4-FFF2-40B4-BE49-F238E27FC236}">
                    <a16:creationId xmlns:a16="http://schemas.microsoft.com/office/drawing/2014/main" id="{44533AF8-FE11-AE7D-0BAD-820189582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0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4" name="Line 9673">
                <a:extLst>
                  <a:ext uri="{FF2B5EF4-FFF2-40B4-BE49-F238E27FC236}">
                    <a16:creationId xmlns:a16="http://schemas.microsoft.com/office/drawing/2014/main" id="{EC8BDB06-38A2-5C11-8842-7B24401C8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1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5" name="Line 9674">
                <a:extLst>
                  <a:ext uri="{FF2B5EF4-FFF2-40B4-BE49-F238E27FC236}">
                    <a16:creationId xmlns:a16="http://schemas.microsoft.com/office/drawing/2014/main" id="{AADB8063-878A-2EE6-2696-4831A7C91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1383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6" name="Line 9675">
                <a:extLst>
                  <a:ext uri="{FF2B5EF4-FFF2-40B4-BE49-F238E27FC236}">
                    <a16:creationId xmlns:a16="http://schemas.microsoft.com/office/drawing/2014/main" id="{A91FF563-FA22-CEE4-C5FA-6757AF6A3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7" name="Line 9676">
                <a:extLst>
                  <a:ext uri="{FF2B5EF4-FFF2-40B4-BE49-F238E27FC236}">
                    <a16:creationId xmlns:a16="http://schemas.microsoft.com/office/drawing/2014/main" id="{F901AEBA-7A25-7E32-6BF3-CEF3577EB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6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2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8" name="Line 9677">
                <a:extLst>
                  <a:ext uri="{FF2B5EF4-FFF2-40B4-BE49-F238E27FC236}">
                    <a16:creationId xmlns:a16="http://schemas.microsoft.com/office/drawing/2014/main" id="{52F5C2FF-F4B9-F36B-3DB6-736580576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8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19" name="Line 9678">
                <a:extLst>
                  <a:ext uri="{FF2B5EF4-FFF2-40B4-BE49-F238E27FC236}">
                    <a16:creationId xmlns:a16="http://schemas.microsoft.com/office/drawing/2014/main" id="{263BBBBB-1337-4C08-3020-AE8A0BD0B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1" y="1433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0" name="Line 9679">
                <a:extLst>
                  <a:ext uri="{FF2B5EF4-FFF2-40B4-BE49-F238E27FC236}">
                    <a16:creationId xmlns:a16="http://schemas.microsoft.com/office/drawing/2014/main" id="{C1A38749-FE75-8746-2074-10A9622F9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1445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1" name="Line 9680">
                <a:extLst>
                  <a:ext uri="{FF2B5EF4-FFF2-40B4-BE49-F238E27FC236}">
                    <a16:creationId xmlns:a16="http://schemas.microsoft.com/office/drawing/2014/main" id="{5C7ED546-6E1A-F314-2124-314D86139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7" y="1456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2" name="Line 9681">
                <a:extLst>
                  <a:ext uri="{FF2B5EF4-FFF2-40B4-BE49-F238E27FC236}">
                    <a16:creationId xmlns:a16="http://schemas.microsoft.com/office/drawing/2014/main" id="{2E3F0598-FBDE-CAE3-B742-4D1AA08F7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0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3" name="Line 9682">
                <a:extLst>
                  <a:ext uri="{FF2B5EF4-FFF2-40B4-BE49-F238E27FC236}">
                    <a16:creationId xmlns:a16="http://schemas.microsoft.com/office/drawing/2014/main" id="{74B85E1C-2F59-02DE-6E51-65087F9D05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4" y="1478"/>
                <a:ext cx="5" cy="11"/>
              </a:xfrm>
              <a:prstGeom prst="line">
                <a:avLst/>
              </a:prstGeom>
              <a:noFill/>
              <a:ln w="4763">
                <a:solidFill>
                  <a:srgbClr val="E0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4" name="Line 9683">
                <a:extLst>
                  <a:ext uri="{FF2B5EF4-FFF2-40B4-BE49-F238E27FC236}">
                    <a16:creationId xmlns:a16="http://schemas.microsoft.com/office/drawing/2014/main" id="{D3F3D9D9-4254-A21B-DA12-0AF3C91D8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9" y="148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5" name="Line 9684">
                <a:extLst>
                  <a:ext uri="{FF2B5EF4-FFF2-40B4-BE49-F238E27FC236}">
                    <a16:creationId xmlns:a16="http://schemas.microsoft.com/office/drawing/2014/main" id="{458677B5-4304-874C-5BA6-5D7BC5C80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3" y="149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DF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6" name="Line 9685">
                <a:extLst>
                  <a:ext uri="{FF2B5EF4-FFF2-40B4-BE49-F238E27FC236}">
                    <a16:creationId xmlns:a16="http://schemas.microsoft.com/office/drawing/2014/main" id="{CEC5A4D7-CDE1-64C9-2841-1EDCA28A3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8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E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7" name="Line 9686">
                <a:extLst>
                  <a:ext uri="{FF2B5EF4-FFF2-40B4-BE49-F238E27FC236}">
                    <a16:creationId xmlns:a16="http://schemas.microsoft.com/office/drawing/2014/main" id="{B8CD8A64-B4D1-2FD3-E429-6DA5BE1B23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3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DD8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8" name="Line 9687">
                <a:extLst>
                  <a:ext uri="{FF2B5EF4-FFF2-40B4-BE49-F238E27FC236}">
                    <a16:creationId xmlns:a16="http://schemas.microsoft.com/office/drawing/2014/main" id="{D55046DF-B44B-D231-B3CC-D0918F1CC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1527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DD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29" name="Line 9688">
                <a:extLst>
                  <a:ext uri="{FF2B5EF4-FFF2-40B4-BE49-F238E27FC236}">
                    <a16:creationId xmlns:a16="http://schemas.microsoft.com/office/drawing/2014/main" id="{ABA014B6-1D95-DBD4-F65C-7882B74E84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44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C8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0" name="Line 9689">
                <a:extLst>
                  <a:ext uri="{FF2B5EF4-FFF2-40B4-BE49-F238E27FC236}">
                    <a16:creationId xmlns:a16="http://schemas.microsoft.com/office/drawing/2014/main" id="{CC8B0ECD-4DA4-6447-2F73-D086F1FC9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0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1" name="Line 9690">
                <a:extLst>
                  <a:ext uri="{FF2B5EF4-FFF2-40B4-BE49-F238E27FC236}">
                    <a16:creationId xmlns:a16="http://schemas.microsoft.com/office/drawing/2014/main" id="{1145703A-574B-094A-FDA2-F1ED0CC3D1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6" y="1552"/>
                <a:ext cx="7" cy="7"/>
              </a:xfrm>
              <a:prstGeom prst="line">
                <a:avLst/>
              </a:prstGeom>
              <a:noFill/>
              <a:ln w="4763">
                <a:solidFill>
                  <a:srgbClr val="DA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2" name="Line 9691">
                <a:extLst>
                  <a:ext uri="{FF2B5EF4-FFF2-40B4-BE49-F238E27FC236}">
                    <a16:creationId xmlns:a16="http://schemas.microsoft.com/office/drawing/2014/main" id="{F92DB659-C174-792E-32E7-3D6A4F471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3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98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3" name="Line 9692">
                <a:extLst>
                  <a:ext uri="{FF2B5EF4-FFF2-40B4-BE49-F238E27FC236}">
                    <a16:creationId xmlns:a16="http://schemas.microsoft.com/office/drawing/2014/main" id="{07CB9C06-7237-A092-9A1C-FFDB92C0A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1562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D8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4" name="Line 9693">
                <a:extLst>
                  <a:ext uri="{FF2B5EF4-FFF2-40B4-BE49-F238E27FC236}">
                    <a16:creationId xmlns:a16="http://schemas.microsoft.com/office/drawing/2014/main" id="{EE7E13C4-F6E4-8BD5-1556-E2A8D35CD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9" y="1566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5" name="Line 9694">
                <a:extLst>
                  <a:ext uri="{FF2B5EF4-FFF2-40B4-BE49-F238E27FC236}">
                    <a16:creationId xmlns:a16="http://schemas.microsoft.com/office/drawing/2014/main" id="{CBB3C4D2-8233-4CA6-14F1-2B776DB2D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3" y="156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78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6" name="Line 9695">
                <a:extLst>
                  <a:ext uri="{FF2B5EF4-FFF2-40B4-BE49-F238E27FC236}">
                    <a16:creationId xmlns:a16="http://schemas.microsoft.com/office/drawing/2014/main" id="{6AE6CA29-36C2-AD80-75BA-AFCE38575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6" y="157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6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7" name="Line 9696">
                <a:extLst>
                  <a:ext uri="{FF2B5EF4-FFF2-40B4-BE49-F238E27FC236}">
                    <a16:creationId xmlns:a16="http://schemas.microsoft.com/office/drawing/2014/main" id="{DBA24568-E2F1-5690-6011-6FBF397F56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0" y="1575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8" name="Line 9697">
                <a:extLst>
                  <a:ext uri="{FF2B5EF4-FFF2-40B4-BE49-F238E27FC236}">
                    <a16:creationId xmlns:a16="http://schemas.microsoft.com/office/drawing/2014/main" id="{C6530110-01C9-F9E0-3590-B6A38A05F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157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4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39" name="Line 9698">
                <a:extLst>
                  <a:ext uri="{FF2B5EF4-FFF2-40B4-BE49-F238E27FC236}">
                    <a16:creationId xmlns:a16="http://schemas.microsoft.com/office/drawing/2014/main" id="{B69E34A3-717D-1E4F-C666-3D0911400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7" y="1580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D3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0" name="Line 9699">
                <a:extLst>
                  <a:ext uri="{FF2B5EF4-FFF2-40B4-BE49-F238E27FC236}">
                    <a16:creationId xmlns:a16="http://schemas.microsoft.com/office/drawing/2014/main" id="{A7F56B66-AF80-2355-24DF-28518A179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27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1" name="Line 9700">
                <a:extLst>
                  <a:ext uri="{FF2B5EF4-FFF2-40B4-BE49-F238E27FC236}">
                    <a16:creationId xmlns:a16="http://schemas.microsoft.com/office/drawing/2014/main" id="{57401353-4190-1389-480B-64831A10A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4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D1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2" name="Line 9701">
                <a:extLst>
                  <a:ext uri="{FF2B5EF4-FFF2-40B4-BE49-F238E27FC236}">
                    <a16:creationId xmlns:a16="http://schemas.microsoft.com/office/drawing/2014/main" id="{D5A2B235-8BE0-CAFC-A57D-6134468EA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D07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3" name="Line 9702">
                <a:extLst>
                  <a:ext uri="{FF2B5EF4-FFF2-40B4-BE49-F238E27FC236}">
                    <a16:creationId xmlns:a16="http://schemas.microsoft.com/office/drawing/2014/main" id="{EA82A6BC-BD0C-92A1-D1CE-724A9E15A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2" y="159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4" name="Line 9703">
                <a:extLst>
                  <a:ext uri="{FF2B5EF4-FFF2-40B4-BE49-F238E27FC236}">
                    <a16:creationId xmlns:a16="http://schemas.microsoft.com/office/drawing/2014/main" id="{DDE730F5-F83D-656D-97FB-48ECA4F58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6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5" name="Line 9704">
                <a:extLst>
                  <a:ext uri="{FF2B5EF4-FFF2-40B4-BE49-F238E27FC236}">
                    <a16:creationId xmlns:a16="http://schemas.microsoft.com/office/drawing/2014/main" id="{85D386BF-AA70-1679-CE4F-2E32FD811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6" name="Line 9705">
                <a:extLst>
                  <a:ext uri="{FF2B5EF4-FFF2-40B4-BE49-F238E27FC236}">
                    <a16:creationId xmlns:a16="http://schemas.microsoft.com/office/drawing/2014/main" id="{457D8740-2062-3069-DDC2-971DEE5B17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4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7" name="Line 9706">
                <a:extLst>
                  <a:ext uri="{FF2B5EF4-FFF2-40B4-BE49-F238E27FC236}">
                    <a16:creationId xmlns:a16="http://schemas.microsoft.com/office/drawing/2014/main" id="{FD1AF334-19E9-F9BB-8459-B144ACA51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8" y="15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8" name="Line 9707">
                <a:extLst>
                  <a:ext uri="{FF2B5EF4-FFF2-40B4-BE49-F238E27FC236}">
                    <a16:creationId xmlns:a16="http://schemas.microsoft.com/office/drawing/2014/main" id="{DE14C578-4065-BCD3-B1FA-C93C854B4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1" y="1598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49" name="Line 9708">
                <a:extLst>
                  <a:ext uri="{FF2B5EF4-FFF2-40B4-BE49-F238E27FC236}">
                    <a16:creationId xmlns:a16="http://schemas.microsoft.com/office/drawing/2014/main" id="{9E17DDD3-C1D9-8928-92BC-8905057A7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0" name="Line 9709">
                <a:extLst>
                  <a:ext uri="{FF2B5EF4-FFF2-40B4-BE49-F238E27FC236}">
                    <a16:creationId xmlns:a16="http://schemas.microsoft.com/office/drawing/2014/main" id="{8C4E643D-BE93-7C7E-3044-C17547A560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0" y="1600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1" name="Line 9710">
                <a:extLst>
                  <a:ext uri="{FF2B5EF4-FFF2-40B4-BE49-F238E27FC236}">
                    <a16:creationId xmlns:a16="http://schemas.microsoft.com/office/drawing/2014/main" id="{9FEE6DAD-34D7-3FCA-A88F-0584E81B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4" y="160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2" name="Line 9711">
                <a:extLst>
                  <a:ext uri="{FF2B5EF4-FFF2-40B4-BE49-F238E27FC236}">
                    <a16:creationId xmlns:a16="http://schemas.microsoft.com/office/drawing/2014/main" id="{D409B235-6412-503F-96CF-2836A6345C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3" name="Line 9712">
                <a:extLst>
                  <a:ext uri="{FF2B5EF4-FFF2-40B4-BE49-F238E27FC236}">
                    <a16:creationId xmlns:a16="http://schemas.microsoft.com/office/drawing/2014/main" id="{89ACF433-83A1-9F62-61A0-2B2E4F2F91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2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4" name="Line 9713">
                <a:extLst>
                  <a:ext uri="{FF2B5EF4-FFF2-40B4-BE49-F238E27FC236}">
                    <a16:creationId xmlns:a16="http://schemas.microsoft.com/office/drawing/2014/main" id="{6E0470D3-6FCE-05B4-0F5D-BBD18BFB1D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7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5" name="Line 9714">
                <a:extLst>
                  <a:ext uri="{FF2B5EF4-FFF2-40B4-BE49-F238E27FC236}">
                    <a16:creationId xmlns:a16="http://schemas.microsoft.com/office/drawing/2014/main" id="{07DE1EC2-DC15-B843-45B6-61D2CD5D7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1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6" name="Line 9715">
                <a:extLst>
                  <a:ext uri="{FF2B5EF4-FFF2-40B4-BE49-F238E27FC236}">
                    <a16:creationId xmlns:a16="http://schemas.microsoft.com/office/drawing/2014/main" id="{A439DEB7-DE64-F3DF-9EA0-D24EDE6F20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5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7" name="Line 9716">
                <a:extLst>
                  <a:ext uri="{FF2B5EF4-FFF2-40B4-BE49-F238E27FC236}">
                    <a16:creationId xmlns:a16="http://schemas.microsoft.com/office/drawing/2014/main" id="{BE9C5CDE-DE65-4033-B1CE-A5FE27A44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9" y="1603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8" name="Line 9717">
                <a:extLst>
                  <a:ext uri="{FF2B5EF4-FFF2-40B4-BE49-F238E27FC236}">
                    <a16:creationId xmlns:a16="http://schemas.microsoft.com/office/drawing/2014/main" id="{F371F3A2-EC2F-46F7-7EBD-4C78E5563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3" y="1602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59" name="Line 9718">
                <a:extLst>
                  <a:ext uri="{FF2B5EF4-FFF2-40B4-BE49-F238E27FC236}">
                    <a16:creationId xmlns:a16="http://schemas.microsoft.com/office/drawing/2014/main" id="{4D8814A9-BDAD-300A-D5D1-5AB9E6121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7" y="1602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0" name="Line 9719">
                <a:extLst>
                  <a:ext uri="{FF2B5EF4-FFF2-40B4-BE49-F238E27FC236}">
                    <a16:creationId xmlns:a16="http://schemas.microsoft.com/office/drawing/2014/main" id="{751B80EA-D957-0FFB-6190-77232EE1B0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2" y="1601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1" name="Line 9720">
                <a:extLst>
                  <a:ext uri="{FF2B5EF4-FFF2-40B4-BE49-F238E27FC236}">
                    <a16:creationId xmlns:a16="http://schemas.microsoft.com/office/drawing/2014/main" id="{AA5B0C92-5F91-C7E0-065C-E12A50F9F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5" y="1600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2" name="Line 9721">
                <a:extLst>
                  <a:ext uri="{FF2B5EF4-FFF2-40B4-BE49-F238E27FC236}">
                    <a16:creationId xmlns:a16="http://schemas.microsoft.com/office/drawing/2014/main" id="{EA1E3EAA-0898-076E-82D0-26D5C9CE9E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0" y="1599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3" name="Line 9722">
                <a:extLst>
                  <a:ext uri="{FF2B5EF4-FFF2-40B4-BE49-F238E27FC236}">
                    <a16:creationId xmlns:a16="http://schemas.microsoft.com/office/drawing/2014/main" id="{AA1899CF-9CC9-0181-2114-AF24A96A9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159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4" name="Line 9723">
                <a:extLst>
                  <a:ext uri="{FF2B5EF4-FFF2-40B4-BE49-F238E27FC236}">
                    <a16:creationId xmlns:a16="http://schemas.microsoft.com/office/drawing/2014/main" id="{67B64ED4-84E8-A78F-2119-833838EFB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8" y="1596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5" name="Line 9724">
                <a:extLst>
                  <a:ext uri="{FF2B5EF4-FFF2-40B4-BE49-F238E27FC236}">
                    <a16:creationId xmlns:a16="http://schemas.microsoft.com/office/drawing/2014/main" id="{DE61C15C-76B6-B26D-B939-33B1BAD53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2" y="1595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6" name="Line 9725">
                <a:extLst>
                  <a:ext uri="{FF2B5EF4-FFF2-40B4-BE49-F238E27FC236}">
                    <a16:creationId xmlns:a16="http://schemas.microsoft.com/office/drawing/2014/main" id="{5F711A89-2927-25E4-FFF0-BAECD5045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6" y="159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7" name="Line 9726">
                <a:extLst>
                  <a:ext uri="{FF2B5EF4-FFF2-40B4-BE49-F238E27FC236}">
                    <a16:creationId xmlns:a16="http://schemas.microsoft.com/office/drawing/2014/main" id="{330CB341-2219-4971-F277-2CE6DDFF1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0" y="1591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8" name="Line 9727">
                <a:extLst>
                  <a:ext uri="{FF2B5EF4-FFF2-40B4-BE49-F238E27FC236}">
                    <a16:creationId xmlns:a16="http://schemas.microsoft.com/office/drawing/2014/main" id="{943A87BE-3513-8629-4DDC-58E5E2FE3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4" y="1590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69" name="Line 9728">
                <a:extLst>
                  <a:ext uri="{FF2B5EF4-FFF2-40B4-BE49-F238E27FC236}">
                    <a16:creationId xmlns:a16="http://schemas.microsoft.com/office/drawing/2014/main" id="{78A1EA3A-1DB5-CAAB-EC9D-62E5CCF423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7" y="1587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0" name="Line 9729">
                <a:extLst>
                  <a:ext uri="{FF2B5EF4-FFF2-40B4-BE49-F238E27FC236}">
                    <a16:creationId xmlns:a16="http://schemas.microsoft.com/office/drawing/2014/main" id="{BACB286B-64E2-0EA8-3396-CD8777038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1" y="158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1" name="Line 9730">
                <a:extLst>
                  <a:ext uri="{FF2B5EF4-FFF2-40B4-BE49-F238E27FC236}">
                    <a16:creationId xmlns:a16="http://schemas.microsoft.com/office/drawing/2014/main" id="{1417DEB3-67BD-0628-F13C-8F3C1A95F7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5" y="1583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2" name="Line 9731">
                <a:extLst>
                  <a:ext uri="{FF2B5EF4-FFF2-40B4-BE49-F238E27FC236}">
                    <a16:creationId xmlns:a16="http://schemas.microsoft.com/office/drawing/2014/main" id="{21F7D297-46D1-7D50-EC8E-7DE53F33B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9" y="1580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3" name="Line 9732">
                <a:extLst>
                  <a:ext uri="{FF2B5EF4-FFF2-40B4-BE49-F238E27FC236}">
                    <a16:creationId xmlns:a16="http://schemas.microsoft.com/office/drawing/2014/main" id="{307788D0-960C-4D1B-3545-A4258E500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3" y="157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4" name="Line 9733">
                <a:extLst>
                  <a:ext uri="{FF2B5EF4-FFF2-40B4-BE49-F238E27FC236}">
                    <a16:creationId xmlns:a16="http://schemas.microsoft.com/office/drawing/2014/main" id="{C1860E1B-255C-7A9C-4E7B-EA8C4E9CD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57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5" name="Line 9734">
                <a:extLst>
                  <a:ext uri="{FF2B5EF4-FFF2-40B4-BE49-F238E27FC236}">
                    <a16:creationId xmlns:a16="http://schemas.microsoft.com/office/drawing/2014/main" id="{FD882046-D2BE-4C78-12AE-8D03FF7E46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0" y="157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6" name="Line 9735">
                <a:extLst>
                  <a:ext uri="{FF2B5EF4-FFF2-40B4-BE49-F238E27FC236}">
                    <a16:creationId xmlns:a16="http://schemas.microsoft.com/office/drawing/2014/main" id="{2EC71593-6934-202E-D3AB-1B8234E90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3" y="1569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7" name="Line 9736">
                <a:extLst>
                  <a:ext uri="{FF2B5EF4-FFF2-40B4-BE49-F238E27FC236}">
                    <a16:creationId xmlns:a16="http://schemas.microsoft.com/office/drawing/2014/main" id="{A7104021-E31A-290A-953D-5211B49BF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7" y="1566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8" name="Line 9737">
                <a:extLst>
                  <a:ext uri="{FF2B5EF4-FFF2-40B4-BE49-F238E27FC236}">
                    <a16:creationId xmlns:a16="http://schemas.microsoft.com/office/drawing/2014/main" id="{8A689CBA-459B-06BF-A197-6D71EC2E6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0" y="1562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79" name="Line 9738">
                <a:extLst>
                  <a:ext uri="{FF2B5EF4-FFF2-40B4-BE49-F238E27FC236}">
                    <a16:creationId xmlns:a16="http://schemas.microsoft.com/office/drawing/2014/main" id="{59121119-D334-7C26-3726-61F7FA032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4" y="155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0" name="Line 9739">
                <a:extLst>
                  <a:ext uri="{FF2B5EF4-FFF2-40B4-BE49-F238E27FC236}">
                    <a16:creationId xmlns:a16="http://schemas.microsoft.com/office/drawing/2014/main" id="{00341029-AED4-66E9-E551-B3BF39069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7" y="1552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1" name="Line 9740">
                <a:extLst>
                  <a:ext uri="{FF2B5EF4-FFF2-40B4-BE49-F238E27FC236}">
                    <a16:creationId xmlns:a16="http://schemas.microsoft.com/office/drawing/2014/main" id="{2926260D-00BC-B91C-D08D-871AB0C69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3" y="15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2" name="Line 9741">
                <a:extLst>
                  <a:ext uri="{FF2B5EF4-FFF2-40B4-BE49-F238E27FC236}">
                    <a16:creationId xmlns:a16="http://schemas.microsoft.com/office/drawing/2014/main" id="{7D343F85-6DCB-247C-3FC2-66CA24B772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9" y="15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3" name="Line 9742">
                <a:extLst>
                  <a:ext uri="{FF2B5EF4-FFF2-40B4-BE49-F238E27FC236}">
                    <a16:creationId xmlns:a16="http://schemas.microsoft.com/office/drawing/2014/main" id="{B7E6EC20-4720-7BBD-1083-4FCD23FB27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5" y="1527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4" name="Line 9743">
                <a:extLst>
                  <a:ext uri="{FF2B5EF4-FFF2-40B4-BE49-F238E27FC236}">
                    <a16:creationId xmlns:a16="http://schemas.microsoft.com/office/drawing/2014/main" id="{0AF9C601-D121-564C-EF7A-EBA16732D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1" y="1518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5" name="Line 9744">
                <a:extLst>
                  <a:ext uri="{FF2B5EF4-FFF2-40B4-BE49-F238E27FC236}">
                    <a16:creationId xmlns:a16="http://schemas.microsoft.com/office/drawing/2014/main" id="{38961CB7-2323-E4F9-6347-3B2C84A73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7" y="150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6" name="Line 9745">
                <a:extLst>
                  <a:ext uri="{FF2B5EF4-FFF2-40B4-BE49-F238E27FC236}">
                    <a16:creationId xmlns:a16="http://schemas.microsoft.com/office/drawing/2014/main" id="{C91AE111-8634-9EE5-E4D8-D77F87419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2" y="149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7" name="Line 9746">
                <a:extLst>
                  <a:ext uri="{FF2B5EF4-FFF2-40B4-BE49-F238E27FC236}">
                    <a16:creationId xmlns:a16="http://schemas.microsoft.com/office/drawing/2014/main" id="{C1DFC51F-0A89-2A5A-2447-3B4BE16E8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148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8" name="Line 9747">
                <a:extLst>
                  <a:ext uri="{FF2B5EF4-FFF2-40B4-BE49-F238E27FC236}">
                    <a16:creationId xmlns:a16="http://schemas.microsoft.com/office/drawing/2014/main" id="{145F078C-925E-6473-C9ED-233A808CB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1" y="147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89" name="Line 9748">
                <a:extLst>
                  <a:ext uri="{FF2B5EF4-FFF2-40B4-BE49-F238E27FC236}">
                    <a16:creationId xmlns:a16="http://schemas.microsoft.com/office/drawing/2014/main" id="{06082512-46AE-1F25-FE46-85AAEDE28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467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0" name="Line 9749">
                <a:extLst>
                  <a:ext uri="{FF2B5EF4-FFF2-40B4-BE49-F238E27FC236}">
                    <a16:creationId xmlns:a16="http://schemas.microsoft.com/office/drawing/2014/main" id="{980609AF-4888-8742-8A2A-A8810B7B6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9" y="1456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1" name="Line 9750">
                <a:extLst>
                  <a:ext uri="{FF2B5EF4-FFF2-40B4-BE49-F238E27FC236}">
                    <a16:creationId xmlns:a16="http://schemas.microsoft.com/office/drawing/2014/main" id="{CEE281F3-41B9-B1CE-2FC3-B4D1788B45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3" y="1445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2" name="Line 9751">
                <a:extLst>
                  <a:ext uri="{FF2B5EF4-FFF2-40B4-BE49-F238E27FC236}">
                    <a16:creationId xmlns:a16="http://schemas.microsoft.com/office/drawing/2014/main" id="{792086DC-FC5E-6C42-F7FA-4C4CD33C6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6" y="1433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3" name="Line 9752">
                <a:extLst>
                  <a:ext uri="{FF2B5EF4-FFF2-40B4-BE49-F238E27FC236}">
                    <a16:creationId xmlns:a16="http://schemas.microsoft.com/office/drawing/2014/main" id="{2BC16482-EDB6-6C40-9CA8-93CC86F4B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9" y="142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4" name="Line 9753">
                <a:extLst>
                  <a:ext uri="{FF2B5EF4-FFF2-40B4-BE49-F238E27FC236}">
                    <a16:creationId xmlns:a16="http://schemas.microsoft.com/office/drawing/2014/main" id="{D5335BE2-98F6-CBEF-5827-B47B83AF3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2" y="140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5" name="Line 9754">
                <a:extLst>
                  <a:ext uri="{FF2B5EF4-FFF2-40B4-BE49-F238E27FC236}">
                    <a16:creationId xmlns:a16="http://schemas.microsoft.com/office/drawing/2014/main" id="{6C793044-4285-4191-2A27-B0EC51D5FE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4" y="1396"/>
                <a:ext cx="2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6" name="Line 9755">
                <a:extLst>
                  <a:ext uri="{FF2B5EF4-FFF2-40B4-BE49-F238E27FC236}">
                    <a16:creationId xmlns:a16="http://schemas.microsoft.com/office/drawing/2014/main" id="{B3576980-6AB1-F649-EFF0-62085F1ADB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6" y="1383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7" name="Line 9756">
                <a:extLst>
                  <a:ext uri="{FF2B5EF4-FFF2-40B4-BE49-F238E27FC236}">
                    <a16:creationId xmlns:a16="http://schemas.microsoft.com/office/drawing/2014/main" id="{F08C1F46-DDE0-3D0B-B6BE-F50D003A8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7" y="1370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8" name="Line 9757">
                <a:extLst>
                  <a:ext uri="{FF2B5EF4-FFF2-40B4-BE49-F238E27FC236}">
                    <a16:creationId xmlns:a16="http://schemas.microsoft.com/office/drawing/2014/main" id="{5356BAF6-4C44-1E53-BA66-5D2A918FF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8" y="135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99" name="Line 9758">
                <a:extLst>
                  <a:ext uri="{FF2B5EF4-FFF2-40B4-BE49-F238E27FC236}">
                    <a16:creationId xmlns:a16="http://schemas.microsoft.com/office/drawing/2014/main" id="{D1CB3797-79C4-32DE-1EFE-22EB4B81F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9" y="134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0" name="Line 9759">
                <a:extLst>
                  <a:ext uri="{FF2B5EF4-FFF2-40B4-BE49-F238E27FC236}">
                    <a16:creationId xmlns:a16="http://schemas.microsoft.com/office/drawing/2014/main" id="{B3D39BD3-968A-6952-025F-F7AC5D431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9" y="1330"/>
                <a:ext cx="1" cy="14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1" name="Line 9760">
                <a:extLst>
                  <a:ext uri="{FF2B5EF4-FFF2-40B4-BE49-F238E27FC236}">
                    <a16:creationId xmlns:a16="http://schemas.microsoft.com/office/drawing/2014/main" id="{E224B353-ADC9-D8F1-9279-50170B834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8" y="1317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2" name="Line 9761">
                <a:extLst>
                  <a:ext uri="{FF2B5EF4-FFF2-40B4-BE49-F238E27FC236}">
                    <a16:creationId xmlns:a16="http://schemas.microsoft.com/office/drawing/2014/main" id="{4FC1A51A-5F57-B8ED-1390-CCD8B040B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7" y="1304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3" name="Line 9762">
                <a:extLst>
                  <a:ext uri="{FF2B5EF4-FFF2-40B4-BE49-F238E27FC236}">
                    <a16:creationId xmlns:a16="http://schemas.microsoft.com/office/drawing/2014/main" id="{2206B2AC-3A78-E555-1454-5DCC41316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6" y="1291"/>
                <a:ext cx="1" cy="13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4" name="Line 9763">
                <a:extLst>
                  <a:ext uri="{FF2B5EF4-FFF2-40B4-BE49-F238E27FC236}">
                    <a16:creationId xmlns:a16="http://schemas.microsoft.com/office/drawing/2014/main" id="{82242D4E-7987-5CE7-FDDF-3548863BAC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4" y="1279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5" name="Line 9764">
                <a:extLst>
                  <a:ext uri="{FF2B5EF4-FFF2-40B4-BE49-F238E27FC236}">
                    <a16:creationId xmlns:a16="http://schemas.microsoft.com/office/drawing/2014/main" id="{8985CD95-EBD1-2758-DDED-2D4353F6B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12" y="1267"/>
                <a:ext cx="2" cy="12"/>
              </a:xfrm>
              <a:prstGeom prst="line">
                <a:avLst/>
              </a:prstGeom>
              <a:noFill/>
              <a:ln w="4763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6" name="Line 9765">
                <a:extLst>
                  <a:ext uri="{FF2B5EF4-FFF2-40B4-BE49-F238E27FC236}">
                    <a16:creationId xmlns:a16="http://schemas.microsoft.com/office/drawing/2014/main" id="{23C8DFCE-8C3F-F46B-09A1-9276CF8E8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9" y="1254"/>
                <a:ext cx="3" cy="13"/>
              </a:xfrm>
              <a:prstGeom prst="line">
                <a:avLst/>
              </a:prstGeom>
              <a:noFill/>
              <a:ln w="4763">
                <a:solidFill>
                  <a:srgbClr val="CE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7" name="Line 9766">
                <a:extLst>
                  <a:ext uri="{FF2B5EF4-FFF2-40B4-BE49-F238E27FC236}">
                    <a16:creationId xmlns:a16="http://schemas.microsoft.com/office/drawing/2014/main" id="{D5269A55-5BF1-D2A6-0A64-C460B53AA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6" y="1243"/>
                <a:ext cx="3" cy="11"/>
              </a:xfrm>
              <a:prstGeom prst="line">
                <a:avLst/>
              </a:prstGeom>
              <a:noFill/>
              <a:ln w="4763">
                <a:solidFill>
                  <a:srgbClr val="CE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8" name="Line 9767">
                <a:extLst>
                  <a:ext uri="{FF2B5EF4-FFF2-40B4-BE49-F238E27FC236}">
                    <a16:creationId xmlns:a16="http://schemas.microsoft.com/office/drawing/2014/main" id="{0F1EA2A1-9F62-55E1-F295-1ED454F19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03" y="1231"/>
                <a:ext cx="3" cy="12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09" name="Line 9768">
                <a:extLst>
                  <a:ext uri="{FF2B5EF4-FFF2-40B4-BE49-F238E27FC236}">
                    <a16:creationId xmlns:a16="http://schemas.microsoft.com/office/drawing/2014/main" id="{195B53DB-DBF7-B2BC-DA2A-508E6F23C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9" y="1220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D7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0" name="Line 9769">
                <a:extLst>
                  <a:ext uri="{FF2B5EF4-FFF2-40B4-BE49-F238E27FC236}">
                    <a16:creationId xmlns:a16="http://schemas.microsoft.com/office/drawing/2014/main" id="{CBB2FDB1-6044-B758-8C1A-FE7F664B80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5" y="1209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1" name="Line 9770">
                <a:extLst>
                  <a:ext uri="{FF2B5EF4-FFF2-40B4-BE49-F238E27FC236}">
                    <a16:creationId xmlns:a16="http://schemas.microsoft.com/office/drawing/2014/main" id="{BE9A1502-32FD-AB20-4423-64D30B28F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91" y="1198"/>
                <a:ext cx="4" cy="11"/>
              </a:xfrm>
              <a:prstGeom prst="line">
                <a:avLst/>
              </a:prstGeom>
              <a:noFill/>
              <a:ln w="4763">
                <a:solidFill>
                  <a:srgbClr val="CC7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2" name="Line 9771">
                <a:extLst>
                  <a:ext uri="{FF2B5EF4-FFF2-40B4-BE49-F238E27FC236}">
                    <a16:creationId xmlns:a16="http://schemas.microsoft.com/office/drawing/2014/main" id="{F4196682-45EB-AE18-F8B4-11D848099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6" y="1189"/>
                <a:ext cx="5" cy="9"/>
              </a:xfrm>
              <a:prstGeom prst="line">
                <a:avLst/>
              </a:prstGeom>
              <a:noFill/>
              <a:ln w="4763">
                <a:solidFill>
                  <a:srgbClr val="CB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3" name="Line 9772">
                <a:extLst>
                  <a:ext uri="{FF2B5EF4-FFF2-40B4-BE49-F238E27FC236}">
                    <a16:creationId xmlns:a16="http://schemas.microsoft.com/office/drawing/2014/main" id="{9C2C9708-0A27-BBE5-F5CB-E2F5DDDB1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82" y="1179"/>
                <a:ext cx="4" cy="10"/>
              </a:xfrm>
              <a:prstGeom prst="line">
                <a:avLst/>
              </a:prstGeom>
              <a:noFill/>
              <a:ln w="4763">
                <a:solidFill>
                  <a:srgbClr val="CA7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4" name="Line 9773">
                <a:extLst>
                  <a:ext uri="{FF2B5EF4-FFF2-40B4-BE49-F238E27FC236}">
                    <a16:creationId xmlns:a16="http://schemas.microsoft.com/office/drawing/2014/main" id="{8E86967C-8C53-3260-8CDA-86676B8E5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7" y="1169"/>
                <a:ext cx="5" cy="10"/>
              </a:xfrm>
              <a:prstGeom prst="line">
                <a:avLst/>
              </a:prstGeom>
              <a:noFill/>
              <a:ln w="4763">
                <a:solidFill>
                  <a:srgbClr val="C9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5" name="Line 9774">
                <a:extLst>
                  <a:ext uri="{FF2B5EF4-FFF2-40B4-BE49-F238E27FC236}">
                    <a16:creationId xmlns:a16="http://schemas.microsoft.com/office/drawing/2014/main" id="{BC9710B1-5915-E3A3-4C9D-22161BC8C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1" y="1160"/>
                <a:ext cx="6" cy="9"/>
              </a:xfrm>
              <a:prstGeom prst="line">
                <a:avLst/>
              </a:prstGeom>
              <a:noFill/>
              <a:ln w="4763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6" name="Line 9775">
                <a:extLst>
                  <a:ext uri="{FF2B5EF4-FFF2-40B4-BE49-F238E27FC236}">
                    <a16:creationId xmlns:a16="http://schemas.microsoft.com/office/drawing/2014/main" id="{3353F65E-D0C6-EF50-D2A1-0D6110699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65" y="1152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67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7" name="Line 9776">
                <a:extLst>
                  <a:ext uri="{FF2B5EF4-FFF2-40B4-BE49-F238E27FC236}">
                    <a16:creationId xmlns:a16="http://schemas.microsoft.com/office/drawing/2014/main" id="{22E6C42D-4F98-76DE-64D1-EE99E037C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9" y="1144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57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8" name="Line 9777">
                <a:extLst>
                  <a:ext uri="{FF2B5EF4-FFF2-40B4-BE49-F238E27FC236}">
                    <a16:creationId xmlns:a16="http://schemas.microsoft.com/office/drawing/2014/main" id="{6548C0E0-16CB-98B3-AAF3-3392C9D75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3" y="1136"/>
                <a:ext cx="6" cy="8"/>
              </a:xfrm>
              <a:prstGeom prst="line">
                <a:avLst/>
              </a:prstGeom>
              <a:noFill/>
              <a:ln w="4763">
                <a:solidFill>
                  <a:srgbClr val="C375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19" name="Line 9778">
                <a:extLst>
                  <a:ext uri="{FF2B5EF4-FFF2-40B4-BE49-F238E27FC236}">
                    <a16:creationId xmlns:a16="http://schemas.microsoft.com/office/drawing/2014/main" id="{B3E3DB1D-AFEE-33C2-0A3E-348E98EFD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7" y="1129"/>
                <a:ext cx="6" cy="7"/>
              </a:xfrm>
              <a:prstGeom prst="line">
                <a:avLst/>
              </a:prstGeom>
              <a:noFill/>
              <a:ln w="4763">
                <a:solidFill>
                  <a:srgbClr val="C27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0" name="Line 9779">
                <a:extLst>
                  <a:ext uri="{FF2B5EF4-FFF2-40B4-BE49-F238E27FC236}">
                    <a16:creationId xmlns:a16="http://schemas.microsoft.com/office/drawing/2014/main" id="{8A8CF24F-87F0-7640-6979-14D21D935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4" y="1125"/>
                <a:ext cx="3" cy="4"/>
              </a:xfrm>
              <a:prstGeom prst="line">
                <a:avLst/>
              </a:prstGeom>
              <a:noFill/>
              <a:ln w="4763">
                <a:solidFill>
                  <a:srgbClr val="C0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1" name="Line 9780">
                <a:extLst>
                  <a:ext uri="{FF2B5EF4-FFF2-40B4-BE49-F238E27FC236}">
                    <a16:creationId xmlns:a16="http://schemas.microsoft.com/office/drawing/2014/main" id="{261D5A56-066B-C5F3-1C10-07B54A569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0" y="112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F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2" name="Line 9781">
                <a:extLst>
                  <a:ext uri="{FF2B5EF4-FFF2-40B4-BE49-F238E27FC236}">
                    <a16:creationId xmlns:a16="http://schemas.microsoft.com/office/drawing/2014/main" id="{0A637CEB-D21C-38FB-A206-1CFA727B3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7" y="1119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E72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3" name="Line 9782">
                <a:extLst>
                  <a:ext uri="{FF2B5EF4-FFF2-40B4-BE49-F238E27FC236}">
                    <a16:creationId xmlns:a16="http://schemas.microsoft.com/office/drawing/2014/main" id="{0EBB0E3D-7FF6-D7ED-C9D1-034772877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3" y="1115"/>
                <a:ext cx="4" cy="4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4" name="Line 9783">
                <a:extLst>
                  <a:ext uri="{FF2B5EF4-FFF2-40B4-BE49-F238E27FC236}">
                    <a16:creationId xmlns:a16="http://schemas.microsoft.com/office/drawing/2014/main" id="{E3892A49-9CCB-D112-41B6-C9622C0769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30" y="1112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5" name="Line 9784">
                <a:extLst>
                  <a:ext uri="{FF2B5EF4-FFF2-40B4-BE49-F238E27FC236}">
                    <a16:creationId xmlns:a16="http://schemas.microsoft.com/office/drawing/2014/main" id="{57176413-1239-1FF6-25D0-856E3DD24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6" y="111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6" name="Line 9785">
                <a:extLst>
                  <a:ext uri="{FF2B5EF4-FFF2-40B4-BE49-F238E27FC236}">
                    <a16:creationId xmlns:a16="http://schemas.microsoft.com/office/drawing/2014/main" id="{61DE82EB-27EC-5302-BAB0-B7EB4686F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23" y="1107"/>
                <a:ext cx="3" cy="3"/>
              </a:xfrm>
              <a:prstGeom prst="line">
                <a:avLst/>
              </a:prstGeom>
              <a:noFill/>
              <a:ln w="4763">
                <a:solidFill>
                  <a:srgbClr val="B9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7" name="Line 9786">
                <a:extLst>
                  <a:ext uri="{FF2B5EF4-FFF2-40B4-BE49-F238E27FC236}">
                    <a16:creationId xmlns:a16="http://schemas.microsoft.com/office/drawing/2014/main" id="{9ABFDC33-C54B-8329-B49A-C68DDC9C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9" y="1105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8" name="Line 9787">
                <a:extLst>
                  <a:ext uri="{FF2B5EF4-FFF2-40B4-BE49-F238E27FC236}">
                    <a16:creationId xmlns:a16="http://schemas.microsoft.com/office/drawing/2014/main" id="{03DF90F1-866E-F6F7-961A-5BE5E6952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5" y="1102"/>
                <a:ext cx="4" cy="3"/>
              </a:xfrm>
              <a:prstGeom prst="line">
                <a:avLst/>
              </a:prstGeom>
              <a:noFill/>
              <a:ln w="4763">
                <a:solidFill>
                  <a:srgbClr val="B6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29" name="Line 9788">
                <a:extLst>
                  <a:ext uri="{FF2B5EF4-FFF2-40B4-BE49-F238E27FC236}">
                    <a16:creationId xmlns:a16="http://schemas.microsoft.com/office/drawing/2014/main" id="{93F0B68E-020D-4413-FE16-D8182BBDA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11" y="1100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0" name="Line 9789">
                <a:extLst>
                  <a:ext uri="{FF2B5EF4-FFF2-40B4-BE49-F238E27FC236}">
                    <a16:creationId xmlns:a16="http://schemas.microsoft.com/office/drawing/2014/main" id="{9BF3C806-F9BB-3328-4AB3-7A324CC67B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7" y="1098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2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1" name="Line 9790">
                <a:extLst>
                  <a:ext uri="{FF2B5EF4-FFF2-40B4-BE49-F238E27FC236}">
                    <a16:creationId xmlns:a16="http://schemas.microsoft.com/office/drawing/2014/main" id="{33839422-D37F-F9F8-CB79-4B2F7C476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4" y="1096"/>
                <a:ext cx="3" cy="2"/>
              </a:xfrm>
              <a:prstGeom prst="line">
                <a:avLst/>
              </a:prstGeom>
              <a:noFill/>
              <a:ln w="4763">
                <a:solidFill>
                  <a:srgbClr val="B0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2" name="Line 9791">
                <a:extLst>
                  <a:ext uri="{FF2B5EF4-FFF2-40B4-BE49-F238E27FC236}">
                    <a16:creationId xmlns:a16="http://schemas.microsoft.com/office/drawing/2014/main" id="{2FF99479-9682-F55B-8117-4BFEF5955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00" y="1094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3" name="Line 9792">
                <a:extLst>
                  <a:ext uri="{FF2B5EF4-FFF2-40B4-BE49-F238E27FC236}">
                    <a16:creationId xmlns:a16="http://schemas.microsoft.com/office/drawing/2014/main" id="{A3FBA114-BFA3-6145-9DD8-EBCB0335E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6" y="1092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AF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4" name="Line 9793">
                <a:extLst>
                  <a:ext uri="{FF2B5EF4-FFF2-40B4-BE49-F238E27FC236}">
                    <a16:creationId xmlns:a16="http://schemas.microsoft.com/office/drawing/2014/main" id="{561C69E2-077A-A6F0-D8D7-68EF4AFE1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92" y="1091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06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5" name="Line 9794">
                <a:extLst>
                  <a:ext uri="{FF2B5EF4-FFF2-40B4-BE49-F238E27FC236}">
                    <a16:creationId xmlns:a16="http://schemas.microsoft.com/office/drawing/2014/main" id="{D4725D0F-1C10-1DB7-CA15-1002CF82E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8" y="1089"/>
                <a:ext cx="4" cy="2"/>
              </a:xfrm>
              <a:prstGeom prst="line">
                <a:avLst/>
              </a:prstGeom>
              <a:noFill/>
              <a:ln w="4763">
                <a:solidFill>
                  <a:srgbClr val="B16A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6" name="Line 9795">
                <a:extLst>
                  <a:ext uri="{FF2B5EF4-FFF2-40B4-BE49-F238E27FC236}">
                    <a16:creationId xmlns:a16="http://schemas.microsoft.com/office/drawing/2014/main" id="{8F13AD5B-A22F-FE98-3BF5-8709544DE2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4" y="1088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36B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7" name="Line 9796">
                <a:extLst>
                  <a:ext uri="{FF2B5EF4-FFF2-40B4-BE49-F238E27FC236}">
                    <a16:creationId xmlns:a16="http://schemas.microsoft.com/office/drawing/2014/main" id="{9992FB1F-8F61-22FF-DD15-EAC218928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80" y="1087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46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8" name="Line 9797">
                <a:extLst>
                  <a:ext uri="{FF2B5EF4-FFF2-40B4-BE49-F238E27FC236}">
                    <a16:creationId xmlns:a16="http://schemas.microsoft.com/office/drawing/2014/main" id="{881799F4-4C95-4C11-4B19-709519C76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5" y="1086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56D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39" name="Line 9798">
                <a:extLst>
                  <a:ext uri="{FF2B5EF4-FFF2-40B4-BE49-F238E27FC236}">
                    <a16:creationId xmlns:a16="http://schemas.microsoft.com/office/drawing/2014/main" id="{BA57A6BC-9792-879D-63D2-5691C6A82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72" y="1085"/>
                <a:ext cx="3" cy="1"/>
              </a:xfrm>
              <a:prstGeom prst="line">
                <a:avLst/>
              </a:prstGeom>
              <a:noFill/>
              <a:ln w="4763">
                <a:solidFill>
                  <a:srgbClr val="B7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0" name="Line 9799">
                <a:extLst>
                  <a:ext uri="{FF2B5EF4-FFF2-40B4-BE49-F238E27FC236}">
                    <a16:creationId xmlns:a16="http://schemas.microsoft.com/office/drawing/2014/main" id="{1E4E7B47-BA33-B9F4-56B9-502323E4F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7" y="1085"/>
                <a:ext cx="5" cy="1"/>
              </a:xfrm>
              <a:prstGeom prst="line">
                <a:avLst/>
              </a:prstGeom>
              <a:noFill/>
              <a:ln w="4763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1" name="Line 9800">
                <a:extLst>
                  <a:ext uri="{FF2B5EF4-FFF2-40B4-BE49-F238E27FC236}">
                    <a16:creationId xmlns:a16="http://schemas.microsoft.com/office/drawing/2014/main" id="{A6877A4C-0513-48BE-E71A-4B3396B2E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63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A6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2" name="Line 9801">
                <a:extLst>
                  <a:ext uri="{FF2B5EF4-FFF2-40B4-BE49-F238E27FC236}">
                    <a16:creationId xmlns:a16="http://schemas.microsoft.com/office/drawing/2014/main" id="{C7500CF4-29C8-0FFE-4CCD-65BD76FCC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9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B7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3" name="Line 9802">
                <a:extLst>
                  <a:ext uri="{FF2B5EF4-FFF2-40B4-BE49-F238E27FC236}">
                    <a16:creationId xmlns:a16="http://schemas.microsoft.com/office/drawing/2014/main" id="{7CBE0D12-EFBD-F5F3-C3FC-68C251381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5" y="1084"/>
                <a:ext cx="4" cy="1"/>
              </a:xfrm>
              <a:prstGeom prst="line">
                <a:avLst/>
              </a:prstGeom>
              <a:noFill/>
              <a:ln w="4763">
                <a:solidFill>
                  <a:srgbClr val="BD7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4" name="Freeform 9803">
                <a:extLst>
                  <a:ext uri="{FF2B5EF4-FFF2-40B4-BE49-F238E27FC236}">
                    <a16:creationId xmlns:a16="http://schemas.microsoft.com/office/drawing/2014/main" id="{EC7E09A8-F6C2-C44D-B147-A4DF9A62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5" name="Freeform 9804">
                <a:extLst>
                  <a:ext uri="{FF2B5EF4-FFF2-40B4-BE49-F238E27FC236}">
                    <a16:creationId xmlns:a16="http://schemas.microsoft.com/office/drawing/2014/main" id="{B183938B-233A-D0D7-2EED-CFBBA96D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93"/>
                <a:ext cx="70" cy="117"/>
              </a:xfrm>
              <a:custGeom>
                <a:avLst/>
                <a:gdLst>
                  <a:gd name="T0" fmla="*/ 0 w 141"/>
                  <a:gd name="T1" fmla="*/ 0 h 468"/>
                  <a:gd name="T2" fmla="*/ 0 w 141"/>
                  <a:gd name="T3" fmla="*/ 0 h 468"/>
                  <a:gd name="T4" fmla="*/ 0 w 141"/>
                  <a:gd name="T5" fmla="*/ 0 h 468"/>
                  <a:gd name="T6" fmla="*/ 0 w 141"/>
                  <a:gd name="T7" fmla="*/ 0 h 468"/>
                  <a:gd name="T8" fmla="*/ 0 w 141"/>
                  <a:gd name="T9" fmla="*/ 0 h 468"/>
                  <a:gd name="T10" fmla="*/ 0 w 141"/>
                  <a:gd name="T11" fmla="*/ 0 h 468"/>
                  <a:gd name="T12" fmla="*/ 0 w 141"/>
                  <a:gd name="T13" fmla="*/ 0 h 468"/>
                  <a:gd name="T14" fmla="*/ 0 w 141"/>
                  <a:gd name="T15" fmla="*/ 0 h 468"/>
                  <a:gd name="T16" fmla="*/ 0 w 141"/>
                  <a:gd name="T17" fmla="*/ 0 h 468"/>
                  <a:gd name="T18" fmla="*/ 0 w 141"/>
                  <a:gd name="T19" fmla="*/ 0 h 468"/>
                  <a:gd name="T20" fmla="*/ 0 w 141"/>
                  <a:gd name="T21" fmla="*/ 0 h 468"/>
                  <a:gd name="T22" fmla="*/ 0 w 141"/>
                  <a:gd name="T23" fmla="*/ 0 h 468"/>
                  <a:gd name="T24" fmla="*/ 0 w 141"/>
                  <a:gd name="T25" fmla="*/ 0 h 468"/>
                  <a:gd name="T26" fmla="*/ 0 w 141"/>
                  <a:gd name="T27" fmla="*/ 0 h 468"/>
                  <a:gd name="T28" fmla="*/ 0 w 141"/>
                  <a:gd name="T29" fmla="*/ 0 h 468"/>
                  <a:gd name="T30" fmla="*/ 0 w 141"/>
                  <a:gd name="T31" fmla="*/ 0 h 468"/>
                  <a:gd name="T32" fmla="*/ 0 w 141"/>
                  <a:gd name="T33" fmla="*/ 0 h 468"/>
                  <a:gd name="T34" fmla="*/ 0 w 141"/>
                  <a:gd name="T35" fmla="*/ 0 h 468"/>
                  <a:gd name="T36" fmla="*/ 0 w 141"/>
                  <a:gd name="T37" fmla="*/ 0 h 468"/>
                  <a:gd name="T38" fmla="*/ 0 w 141"/>
                  <a:gd name="T39" fmla="*/ 0 h 468"/>
                  <a:gd name="T40" fmla="*/ 0 w 141"/>
                  <a:gd name="T41" fmla="*/ 0 h 468"/>
                  <a:gd name="T42" fmla="*/ 0 w 141"/>
                  <a:gd name="T43" fmla="*/ 0 h 468"/>
                  <a:gd name="T44" fmla="*/ 0 w 141"/>
                  <a:gd name="T45" fmla="*/ 0 h 468"/>
                  <a:gd name="T46" fmla="*/ 0 w 141"/>
                  <a:gd name="T47" fmla="*/ 0 h 468"/>
                  <a:gd name="T48" fmla="*/ 0 w 141"/>
                  <a:gd name="T49" fmla="*/ 0 h 468"/>
                  <a:gd name="T50" fmla="*/ 0 w 141"/>
                  <a:gd name="T51" fmla="*/ 0 h 468"/>
                  <a:gd name="T52" fmla="*/ 0 w 141"/>
                  <a:gd name="T53" fmla="*/ 0 h 468"/>
                  <a:gd name="T54" fmla="*/ 0 w 141"/>
                  <a:gd name="T55" fmla="*/ 0 h 468"/>
                  <a:gd name="T56" fmla="*/ 0 w 141"/>
                  <a:gd name="T57" fmla="*/ 0 h 468"/>
                  <a:gd name="T58" fmla="*/ 0 w 141"/>
                  <a:gd name="T59" fmla="*/ 0 h 468"/>
                  <a:gd name="T60" fmla="*/ 0 w 141"/>
                  <a:gd name="T61" fmla="*/ 0 h 468"/>
                  <a:gd name="T62" fmla="*/ 0 w 141"/>
                  <a:gd name="T63" fmla="*/ 0 h 468"/>
                  <a:gd name="T64" fmla="*/ 0 w 141"/>
                  <a:gd name="T65" fmla="*/ 0 h 468"/>
                  <a:gd name="T66" fmla="*/ 0 w 141"/>
                  <a:gd name="T67" fmla="*/ 0 h 468"/>
                  <a:gd name="T68" fmla="*/ 0 w 141"/>
                  <a:gd name="T69" fmla="*/ 0 h 468"/>
                  <a:gd name="T70" fmla="*/ 0 w 141"/>
                  <a:gd name="T71" fmla="*/ 0 h 468"/>
                  <a:gd name="T72" fmla="*/ 0 w 141"/>
                  <a:gd name="T73" fmla="*/ 0 h 468"/>
                  <a:gd name="T74" fmla="*/ 0 w 141"/>
                  <a:gd name="T75" fmla="*/ 0 h 468"/>
                  <a:gd name="T76" fmla="*/ 0 w 141"/>
                  <a:gd name="T77" fmla="*/ 0 h 468"/>
                  <a:gd name="T78" fmla="*/ 0 w 141"/>
                  <a:gd name="T79" fmla="*/ 0 h 468"/>
                  <a:gd name="T80" fmla="*/ 0 w 141"/>
                  <a:gd name="T81" fmla="*/ 0 h 468"/>
                  <a:gd name="T82" fmla="*/ 0 w 141"/>
                  <a:gd name="T83" fmla="*/ 0 h 468"/>
                  <a:gd name="T84" fmla="*/ 0 w 141"/>
                  <a:gd name="T85" fmla="*/ 0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468"/>
                  <a:gd name="T131" fmla="*/ 141 w 141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468">
                    <a:moveTo>
                      <a:pt x="71" y="0"/>
                    </a:moveTo>
                    <a:lnTo>
                      <a:pt x="66" y="0"/>
                    </a:lnTo>
                    <a:lnTo>
                      <a:pt x="63" y="1"/>
                    </a:lnTo>
                    <a:lnTo>
                      <a:pt x="60" y="2"/>
                    </a:lnTo>
                    <a:lnTo>
                      <a:pt x="57" y="4"/>
                    </a:lnTo>
                    <a:lnTo>
                      <a:pt x="52" y="7"/>
                    </a:lnTo>
                    <a:lnTo>
                      <a:pt x="49" y="9"/>
                    </a:lnTo>
                    <a:lnTo>
                      <a:pt x="47" y="14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34" y="33"/>
                    </a:lnTo>
                    <a:lnTo>
                      <a:pt x="32" y="39"/>
                    </a:lnTo>
                    <a:lnTo>
                      <a:pt x="29" y="46"/>
                    </a:lnTo>
                    <a:lnTo>
                      <a:pt x="25" y="53"/>
                    </a:lnTo>
                    <a:lnTo>
                      <a:pt x="23" y="60"/>
                    </a:lnTo>
                    <a:lnTo>
                      <a:pt x="21" y="68"/>
                    </a:lnTo>
                    <a:lnTo>
                      <a:pt x="18" y="76"/>
                    </a:lnTo>
                    <a:lnTo>
                      <a:pt x="16" y="85"/>
                    </a:lnTo>
                    <a:lnTo>
                      <a:pt x="14" y="93"/>
                    </a:lnTo>
                    <a:lnTo>
                      <a:pt x="12" y="103"/>
                    </a:lnTo>
                    <a:lnTo>
                      <a:pt x="10" y="113"/>
                    </a:lnTo>
                    <a:lnTo>
                      <a:pt x="8" y="122"/>
                    </a:lnTo>
                    <a:lnTo>
                      <a:pt x="7" y="132"/>
                    </a:lnTo>
                    <a:lnTo>
                      <a:pt x="6" y="143"/>
                    </a:lnTo>
                    <a:lnTo>
                      <a:pt x="5" y="153"/>
                    </a:lnTo>
                    <a:lnTo>
                      <a:pt x="4" y="164"/>
                    </a:lnTo>
                    <a:lnTo>
                      <a:pt x="3" y="175"/>
                    </a:lnTo>
                    <a:lnTo>
                      <a:pt x="1" y="186"/>
                    </a:lnTo>
                    <a:lnTo>
                      <a:pt x="0" y="198"/>
                    </a:lnTo>
                    <a:lnTo>
                      <a:pt x="0" y="209"/>
                    </a:lnTo>
                    <a:lnTo>
                      <a:pt x="0" y="222"/>
                    </a:lnTo>
                    <a:lnTo>
                      <a:pt x="0" y="233"/>
                    </a:lnTo>
                    <a:lnTo>
                      <a:pt x="0" y="246"/>
                    </a:lnTo>
                    <a:lnTo>
                      <a:pt x="0" y="258"/>
                    </a:lnTo>
                    <a:lnTo>
                      <a:pt x="0" y="270"/>
                    </a:lnTo>
                    <a:lnTo>
                      <a:pt x="1" y="281"/>
                    </a:lnTo>
                    <a:lnTo>
                      <a:pt x="3" y="292"/>
                    </a:lnTo>
                    <a:lnTo>
                      <a:pt x="4" y="303"/>
                    </a:lnTo>
                    <a:lnTo>
                      <a:pt x="5" y="314"/>
                    </a:lnTo>
                    <a:lnTo>
                      <a:pt x="6" y="325"/>
                    </a:lnTo>
                    <a:lnTo>
                      <a:pt x="7" y="335"/>
                    </a:lnTo>
                    <a:lnTo>
                      <a:pt x="8" y="345"/>
                    </a:lnTo>
                    <a:lnTo>
                      <a:pt x="10" y="355"/>
                    </a:lnTo>
                    <a:lnTo>
                      <a:pt x="12" y="364"/>
                    </a:lnTo>
                    <a:lnTo>
                      <a:pt x="14" y="374"/>
                    </a:lnTo>
                    <a:lnTo>
                      <a:pt x="16" y="383"/>
                    </a:lnTo>
                    <a:lnTo>
                      <a:pt x="18" y="391"/>
                    </a:lnTo>
                    <a:lnTo>
                      <a:pt x="21" y="400"/>
                    </a:lnTo>
                    <a:lnTo>
                      <a:pt x="23" y="407"/>
                    </a:lnTo>
                    <a:lnTo>
                      <a:pt x="25" y="414"/>
                    </a:lnTo>
                    <a:lnTo>
                      <a:pt x="29" y="421"/>
                    </a:lnTo>
                    <a:lnTo>
                      <a:pt x="32" y="428"/>
                    </a:lnTo>
                    <a:lnTo>
                      <a:pt x="34" y="434"/>
                    </a:lnTo>
                    <a:lnTo>
                      <a:pt x="37" y="440"/>
                    </a:lnTo>
                    <a:lnTo>
                      <a:pt x="40" y="445"/>
                    </a:lnTo>
                    <a:lnTo>
                      <a:pt x="43" y="449"/>
                    </a:lnTo>
                    <a:lnTo>
                      <a:pt x="47" y="454"/>
                    </a:lnTo>
                    <a:lnTo>
                      <a:pt x="49" y="458"/>
                    </a:lnTo>
                    <a:lnTo>
                      <a:pt x="52" y="460"/>
                    </a:lnTo>
                    <a:lnTo>
                      <a:pt x="57" y="463"/>
                    </a:lnTo>
                    <a:lnTo>
                      <a:pt x="60" y="465"/>
                    </a:lnTo>
                    <a:lnTo>
                      <a:pt x="63" y="467"/>
                    </a:lnTo>
                    <a:lnTo>
                      <a:pt x="66" y="468"/>
                    </a:lnTo>
                    <a:lnTo>
                      <a:pt x="71" y="468"/>
                    </a:lnTo>
                    <a:lnTo>
                      <a:pt x="74" y="468"/>
                    </a:lnTo>
                    <a:lnTo>
                      <a:pt x="77" y="467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8" y="460"/>
                    </a:lnTo>
                    <a:lnTo>
                      <a:pt x="91" y="458"/>
                    </a:lnTo>
                    <a:lnTo>
                      <a:pt x="95" y="454"/>
                    </a:lnTo>
                    <a:lnTo>
                      <a:pt x="98" y="449"/>
                    </a:lnTo>
                    <a:lnTo>
                      <a:pt x="101" y="445"/>
                    </a:lnTo>
                    <a:lnTo>
                      <a:pt x="104" y="440"/>
                    </a:lnTo>
                    <a:lnTo>
                      <a:pt x="106" y="434"/>
                    </a:lnTo>
                    <a:lnTo>
                      <a:pt x="110" y="428"/>
                    </a:lnTo>
                    <a:lnTo>
                      <a:pt x="113" y="421"/>
                    </a:lnTo>
                    <a:lnTo>
                      <a:pt x="115" y="414"/>
                    </a:lnTo>
                    <a:lnTo>
                      <a:pt x="118" y="407"/>
                    </a:lnTo>
                    <a:lnTo>
                      <a:pt x="121" y="400"/>
                    </a:lnTo>
                    <a:lnTo>
                      <a:pt x="123" y="391"/>
                    </a:lnTo>
                    <a:lnTo>
                      <a:pt x="125" y="383"/>
                    </a:lnTo>
                    <a:lnTo>
                      <a:pt x="127" y="374"/>
                    </a:lnTo>
                    <a:lnTo>
                      <a:pt x="129" y="364"/>
                    </a:lnTo>
                    <a:lnTo>
                      <a:pt x="130" y="355"/>
                    </a:lnTo>
                    <a:lnTo>
                      <a:pt x="132" y="345"/>
                    </a:lnTo>
                    <a:lnTo>
                      <a:pt x="134" y="335"/>
                    </a:lnTo>
                    <a:lnTo>
                      <a:pt x="136" y="325"/>
                    </a:lnTo>
                    <a:lnTo>
                      <a:pt x="137" y="314"/>
                    </a:lnTo>
                    <a:lnTo>
                      <a:pt x="138" y="303"/>
                    </a:lnTo>
                    <a:lnTo>
                      <a:pt x="139" y="292"/>
                    </a:lnTo>
                    <a:lnTo>
                      <a:pt x="139" y="281"/>
                    </a:lnTo>
                    <a:lnTo>
                      <a:pt x="140" y="270"/>
                    </a:lnTo>
                    <a:lnTo>
                      <a:pt x="140" y="258"/>
                    </a:lnTo>
                    <a:lnTo>
                      <a:pt x="141" y="246"/>
                    </a:lnTo>
                    <a:lnTo>
                      <a:pt x="141" y="233"/>
                    </a:lnTo>
                    <a:lnTo>
                      <a:pt x="141" y="222"/>
                    </a:lnTo>
                    <a:lnTo>
                      <a:pt x="140" y="209"/>
                    </a:lnTo>
                    <a:lnTo>
                      <a:pt x="140" y="198"/>
                    </a:lnTo>
                    <a:lnTo>
                      <a:pt x="139" y="186"/>
                    </a:lnTo>
                    <a:lnTo>
                      <a:pt x="139" y="175"/>
                    </a:lnTo>
                    <a:lnTo>
                      <a:pt x="138" y="164"/>
                    </a:lnTo>
                    <a:lnTo>
                      <a:pt x="137" y="153"/>
                    </a:lnTo>
                    <a:lnTo>
                      <a:pt x="136" y="143"/>
                    </a:lnTo>
                    <a:lnTo>
                      <a:pt x="134" y="132"/>
                    </a:lnTo>
                    <a:lnTo>
                      <a:pt x="132" y="122"/>
                    </a:lnTo>
                    <a:lnTo>
                      <a:pt x="130" y="113"/>
                    </a:lnTo>
                    <a:lnTo>
                      <a:pt x="129" y="103"/>
                    </a:lnTo>
                    <a:lnTo>
                      <a:pt x="127" y="93"/>
                    </a:lnTo>
                    <a:lnTo>
                      <a:pt x="125" y="85"/>
                    </a:lnTo>
                    <a:lnTo>
                      <a:pt x="123" y="76"/>
                    </a:lnTo>
                    <a:lnTo>
                      <a:pt x="121" y="68"/>
                    </a:lnTo>
                    <a:lnTo>
                      <a:pt x="118" y="60"/>
                    </a:lnTo>
                    <a:lnTo>
                      <a:pt x="115" y="53"/>
                    </a:lnTo>
                    <a:lnTo>
                      <a:pt x="113" y="46"/>
                    </a:lnTo>
                    <a:lnTo>
                      <a:pt x="110" y="39"/>
                    </a:lnTo>
                    <a:lnTo>
                      <a:pt x="106" y="33"/>
                    </a:lnTo>
                    <a:lnTo>
                      <a:pt x="104" y="28"/>
                    </a:lnTo>
                    <a:lnTo>
                      <a:pt x="101" y="22"/>
                    </a:lnTo>
                    <a:lnTo>
                      <a:pt x="98" y="18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8" y="7"/>
                    </a:lnTo>
                    <a:lnTo>
                      <a:pt x="85" y="4"/>
                    </a:lnTo>
                    <a:lnTo>
                      <a:pt x="82" y="2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6" name="Freeform 9805">
                <a:extLst>
                  <a:ext uri="{FF2B5EF4-FFF2-40B4-BE49-F238E27FC236}">
                    <a16:creationId xmlns:a16="http://schemas.microsoft.com/office/drawing/2014/main" id="{EB77B87D-3D12-3558-1984-BD64FBB50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3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1 w 1"/>
                  <a:gd name="T3" fmla="*/ 0 h 1008"/>
                  <a:gd name="T4" fmla="*/ 1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1" y="4"/>
                    </a:lnTo>
                    <a:lnTo>
                      <a:pt x="1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8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7" name="Line 9806">
                <a:extLst>
                  <a:ext uri="{FF2B5EF4-FFF2-40B4-BE49-F238E27FC236}">
                    <a16:creationId xmlns:a16="http://schemas.microsoft.com/office/drawing/2014/main" id="{33979A5C-52D5-A40B-04CB-F0CD94884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3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E187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8" name="Freeform 9807">
                <a:extLst>
                  <a:ext uri="{FF2B5EF4-FFF2-40B4-BE49-F238E27FC236}">
                    <a16:creationId xmlns:a16="http://schemas.microsoft.com/office/drawing/2014/main" id="{955C2024-64FA-500A-E9A4-D3B7914C9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4"/>
                <a:ext cx="1" cy="252"/>
              </a:xfrm>
              <a:custGeom>
                <a:avLst/>
                <a:gdLst>
                  <a:gd name="T0" fmla="*/ 0 w 1"/>
                  <a:gd name="T1" fmla="*/ 0 h 1008"/>
                  <a:gd name="T2" fmla="*/ 0 w 1"/>
                  <a:gd name="T3" fmla="*/ 0 h 1008"/>
                  <a:gd name="T4" fmla="*/ 0 w 1"/>
                  <a:gd name="T5" fmla="*/ 0 h 1008"/>
                  <a:gd name="T6" fmla="*/ 0 w 1"/>
                  <a:gd name="T7" fmla="*/ 0 h 1008"/>
                  <a:gd name="T8" fmla="*/ 0 w 1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8"/>
                  <a:gd name="T17" fmla="*/ 1 w 1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8">
                    <a:moveTo>
                      <a:pt x="0" y="0"/>
                    </a:moveTo>
                    <a:lnTo>
                      <a:pt x="0" y="3"/>
                    </a:lnTo>
                    <a:lnTo>
                      <a:pt x="0" y="1008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49" name="Line 9808">
                <a:extLst>
                  <a:ext uri="{FF2B5EF4-FFF2-40B4-BE49-F238E27FC236}">
                    <a16:creationId xmlns:a16="http://schemas.microsoft.com/office/drawing/2014/main" id="{5A393C3D-985A-8F6F-AD3D-4F58640AC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4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F8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0" name="Freeform 9809">
                <a:extLst>
                  <a:ext uri="{FF2B5EF4-FFF2-40B4-BE49-F238E27FC236}">
                    <a16:creationId xmlns:a16="http://schemas.microsoft.com/office/drawing/2014/main" id="{D4A92556-F85C-2FD2-5BAC-729512B72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835"/>
                <a:ext cx="2" cy="252"/>
              </a:xfrm>
              <a:custGeom>
                <a:avLst/>
                <a:gdLst>
                  <a:gd name="T0" fmla="*/ 0 w 2"/>
                  <a:gd name="T1" fmla="*/ 0 h 1007"/>
                  <a:gd name="T2" fmla="*/ 2 w 2"/>
                  <a:gd name="T3" fmla="*/ 0 h 1007"/>
                  <a:gd name="T4" fmla="*/ 2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2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1" name="Line 9810">
                <a:extLst>
                  <a:ext uri="{FF2B5EF4-FFF2-40B4-BE49-F238E27FC236}">
                    <a16:creationId xmlns:a16="http://schemas.microsoft.com/office/drawing/2014/main" id="{CFB139BD-5E1A-1CE7-32F4-786E9380E3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3" y="835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DB8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2" name="Freeform 9811">
                <a:extLst>
                  <a:ext uri="{FF2B5EF4-FFF2-40B4-BE49-F238E27FC236}">
                    <a16:creationId xmlns:a16="http://schemas.microsoft.com/office/drawing/2014/main" id="{2043EC3A-06A8-B0CF-94B9-5EE6AD510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9"/>
                  <a:gd name="T2" fmla="*/ 1 w 2"/>
                  <a:gd name="T3" fmla="*/ 0 h 1009"/>
                  <a:gd name="T4" fmla="*/ 1 w 2"/>
                  <a:gd name="T5" fmla="*/ 0 h 1009"/>
                  <a:gd name="T6" fmla="*/ 0 w 2"/>
                  <a:gd name="T7" fmla="*/ 0 h 1009"/>
                  <a:gd name="T8" fmla="*/ 0 w 2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9"/>
                  <a:gd name="T17" fmla="*/ 2 w 2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9">
                    <a:moveTo>
                      <a:pt x="0" y="0"/>
                    </a:moveTo>
                    <a:lnTo>
                      <a:pt x="2" y="5"/>
                    </a:lnTo>
                    <a:lnTo>
                      <a:pt x="2" y="1009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3" name="Line 9812">
                <a:extLst>
                  <a:ext uri="{FF2B5EF4-FFF2-40B4-BE49-F238E27FC236}">
                    <a16:creationId xmlns:a16="http://schemas.microsoft.com/office/drawing/2014/main" id="{094BFE6E-E751-7B0B-BF69-FE175AB25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5" y="835"/>
                <a:ext cx="1" cy="252"/>
              </a:xfrm>
              <a:prstGeom prst="line">
                <a:avLst/>
              </a:prstGeom>
              <a:noFill/>
              <a:ln w="1588">
                <a:solidFill>
                  <a:srgbClr val="D5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4" name="Freeform 9813">
                <a:extLst>
                  <a:ext uri="{FF2B5EF4-FFF2-40B4-BE49-F238E27FC236}">
                    <a16:creationId xmlns:a16="http://schemas.microsoft.com/office/drawing/2014/main" id="{85CFF150-535C-49C7-1270-2BA8863BA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35"/>
                <a:ext cx="1" cy="252"/>
              </a:xfrm>
              <a:custGeom>
                <a:avLst/>
                <a:gdLst>
                  <a:gd name="T0" fmla="*/ 0 w 2"/>
                  <a:gd name="T1" fmla="*/ 0 h 1007"/>
                  <a:gd name="T2" fmla="*/ 1 w 2"/>
                  <a:gd name="T3" fmla="*/ 0 h 1007"/>
                  <a:gd name="T4" fmla="*/ 1 w 2"/>
                  <a:gd name="T5" fmla="*/ 0 h 1007"/>
                  <a:gd name="T6" fmla="*/ 0 w 2"/>
                  <a:gd name="T7" fmla="*/ 0 h 1007"/>
                  <a:gd name="T8" fmla="*/ 0 w 2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7"/>
                  <a:gd name="T17" fmla="*/ 2 w 2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7">
                    <a:moveTo>
                      <a:pt x="0" y="0"/>
                    </a:moveTo>
                    <a:lnTo>
                      <a:pt x="2" y="3"/>
                    </a:lnTo>
                    <a:lnTo>
                      <a:pt x="2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5" name="Freeform 9814">
                <a:extLst>
                  <a:ext uri="{FF2B5EF4-FFF2-40B4-BE49-F238E27FC236}">
                    <a16:creationId xmlns:a16="http://schemas.microsoft.com/office/drawing/2014/main" id="{7E9BE9D3-6269-24BB-350F-F1282558A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2"/>
                    </a:lnTo>
                    <a:lnTo>
                      <a:pt x="0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7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6" name="Freeform 9815">
                <a:extLst>
                  <a:ext uri="{FF2B5EF4-FFF2-40B4-BE49-F238E27FC236}">
                    <a16:creationId xmlns:a16="http://schemas.microsoft.com/office/drawing/2014/main" id="{6406166E-BCBE-BC56-6969-8D15EAED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3"/>
                  <a:gd name="T1" fmla="*/ 0 h 1007"/>
                  <a:gd name="T2" fmla="*/ 0 w 3"/>
                  <a:gd name="T3" fmla="*/ 0 h 1007"/>
                  <a:gd name="T4" fmla="*/ 0 w 3"/>
                  <a:gd name="T5" fmla="*/ 0 h 1007"/>
                  <a:gd name="T6" fmla="*/ 0 w 3"/>
                  <a:gd name="T7" fmla="*/ 0 h 1007"/>
                  <a:gd name="T8" fmla="*/ 0 w 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07"/>
                  <a:gd name="T17" fmla="*/ 3 w 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07">
                    <a:moveTo>
                      <a:pt x="0" y="0"/>
                    </a:moveTo>
                    <a:lnTo>
                      <a:pt x="3" y="2"/>
                    </a:lnTo>
                    <a:lnTo>
                      <a:pt x="3" y="1007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7" name="Line 9816">
                <a:extLst>
                  <a:ext uri="{FF2B5EF4-FFF2-40B4-BE49-F238E27FC236}">
                    <a16:creationId xmlns:a16="http://schemas.microsoft.com/office/drawing/2014/main" id="{3BA24310-5250-3E70-5AA6-D5D4905F0D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6" y="836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F7C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8" name="Freeform 9817">
                <a:extLst>
                  <a:ext uri="{FF2B5EF4-FFF2-40B4-BE49-F238E27FC236}">
                    <a16:creationId xmlns:a16="http://schemas.microsoft.com/office/drawing/2014/main" id="{AD8C4CB9-94B8-99B7-2B95-282725126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836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59" name="Freeform 9818">
                <a:extLst>
                  <a:ext uri="{FF2B5EF4-FFF2-40B4-BE49-F238E27FC236}">
                    <a16:creationId xmlns:a16="http://schemas.microsoft.com/office/drawing/2014/main" id="{5D1A5997-C79B-7224-4E29-64CE139E8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0" name="Freeform 9819">
                <a:extLst>
                  <a:ext uri="{FF2B5EF4-FFF2-40B4-BE49-F238E27FC236}">
                    <a16:creationId xmlns:a16="http://schemas.microsoft.com/office/drawing/2014/main" id="{74E24074-F436-5495-6683-5F76C81B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2" cy="252"/>
              </a:xfrm>
              <a:custGeom>
                <a:avLst/>
                <a:gdLst>
                  <a:gd name="T0" fmla="*/ 0 w 5"/>
                  <a:gd name="T1" fmla="*/ 0 h 1007"/>
                  <a:gd name="T2" fmla="*/ 0 w 5"/>
                  <a:gd name="T3" fmla="*/ 0 h 1007"/>
                  <a:gd name="T4" fmla="*/ 0 w 5"/>
                  <a:gd name="T5" fmla="*/ 0 h 1007"/>
                  <a:gd name="T6" fmla="*/ 0 w 5"/>
                  <a:gd name="T7" fmla="*/ 0 h 1007"/>
                  <a:gd name="T8" fmla="*/ 0 w 5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007"/>
                  <a:gd name="T17" fmla="*/ 5 w 5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007">
                    <a:moveTo>
                      <a:pt x="0" y="0"/>
                    </a:moveTo>
                    <a:lnTo>
                      <a:pt x="5" y="3"/>
                    </a:lnTo>
                    <a:lnTo>
                      <a:pt x="5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1" name="Line 9820">
                <a:extLst>
                  <a:ext uri="{FF2B5EF4-FFF2-40B4-BE49-F238E27FC236}">
                    <a16:creationId xmlns:a16="http://schemas.microsoft.com/office/drawing/2014/main" id="{75A918AA-68EF-707D-F735-E1D2857482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7" y="837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87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2" name="Freeform 9821">
                <a:extLst>
                  <a:ext uri="{FF2B5EF4-FFF2-40B4-BE49-F238E27FC236}">
                    <a16:creationId xmlns:a16="http://schemas.microsoft.com/office/drawing/2014/main" id="{95F41A31-4078-D231-AB73-CE73FB0E2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37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3" name="Freeform 9822">
                <a:extLst>
                  <a:ext uri="{FF2B5EF4-FFF2-40B4-BE49-F238E27FC236}">
                    <a16:creationId xmlns:a16="http://schemas.microsoft.com/office/drawing/2014/main" id="{8EC5BC2A-0B94-B0DA-06AE-905502EE4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7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7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4" name="Freeform 9823">
                <a:extLst>
                  <a:ext uri="{FF2B5EF4-FFF2-40B4-BE49-F238E27FC236}">
                    <a16:creationId xmlns:a16="http://schemas.microsoft.com/office/drawing/2014/main" id="{CF99E90A-A05E-F202-6321-A93DB532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838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5" name="Freeform 9824">
                <a:extLst>
                  <a:ext uri="{FF2B5EF4-FFF2-40B4-BE49-F238E27FC236}">
                    <a16:creationId xmlns:a16="http://schemas.microsoft.com/office/drawing/2014/main" id="{8E7563E0-871D-2676-2146-57311C995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4" cy="252"/>
              </a:xfrm>
              <a:custGeom>
                <a:avLst/>
                <a:gdLst>
                  <a:gd name="T0" fmla="*/ 0 w 7"/>
                  <a:gd name="T1" fmla="*/ 0 h 1009"/>
                  <a:gd name="T2" fmla="*/ 1 w 7"/>
                  <a:gd name="T3" fmla="*/ 0 h 1009"/>
                  <a:gd name="T4" fmla="*/ 1 w 7"/>
                  <a:gd name="T5" fmla="*/ 0 h 1009"/>
                  <a:gd name="T6" fmla="*/ 0 w 7"/>
                  <a:gd name="T7" fmla="*/ 0 h 1009"/>
                  <a:gd name="T8" fmla="*/ 0 w 7"/>
                  <a:gd name="T9" fmla="*/ 0 h 10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009"/>
                  <a:gd name="T17" fmla="*/ 7 w 7"/>
                  <a:gd name="T18" fmla="*/ 1009 h 10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009">
                    <a:moveTo>
                      <a:pt x="0" y="0"/>
                    </a:moveTo>
                    <a:lnTo>
                      <a:pt x="7" y="4"/>
                    </a:lnTo>
                    <a:lnTo>
                      <a:pt x="7" y="1009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6" name="Line 9825">
                <a:extLst>
                  <a:ext uri="{FF2B5EF4-FFF2-40B4-BE49-F238E27FC236}">
                    <a16:creationId xmlns:a16="http://schemas.microsoft.com/office/drawing/2014/main" id="{E3C3D444-980D-1A8E-7268-885378EB96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9" y="838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C17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7" name="Freeform 9826">
                <a:extLst>
                  <a:ext uri="{FF2B5EF4-FFF2-40B4-BE49-F238E27FC236}">
                    <a16:creationId xmlns:a16="http://schemas.microsoft.com/office/drawing/2014/main" id="{B6BB1A9B-15EA-B73D-DE91-25D052AF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0"/>
                    </a:lnTo>
                    <a:lnTo>
                      <a:pt x="0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8" name="Freeform 9827">
                <a:extLst>
                  <a:ext uri="{FF2B5EF4-FFF2-40B4-BE49-F238E27FC236}">
                    <a16:creationId xmlns:a16="http://schemas.microsoft.com/office/drawing/2014/main" id="{2A9BBD2C-0491-644A-2D62-7278A7EBC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838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7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69" name="Freeform 9828">
                <a:extLst>
                  <a:ext uri="{FF2B5EF4-FFF2-40B4-BE49-F238E27FC236}">
                    <a16:creationId xmlns:a16="http://schemas.microsoft.com/office/drawing/2014/main" id="{8A088946-57DC-D2F4-B2D2-85B6FC529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0 w 1"/>
                  <a:gd name="T3" fmla="*/ 0 h 1005"/>
                  <a:gd name="T4" fmla="*/ 0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0" y="1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0" name="Freeform 9829">
                <a:extLst>
                  <a:ext uri="{FF2B5EF4-FFF2-40B4-BE49-F238E27FC236}">
                    <a16:creationId xmlns:a16="http://schemas.microsoft.com/office/drawing/2014/main" id="{8B76177A-3F61-C1FE-4BB8-2329BF43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838"/>
                <a:ext cx="2" cy="252"/>
              </a:xfrm>
              <a:custGeom>
                <a:avLst/>
                <a:gdLst>
                  <a:gd name="T0" fmla="*/ 0 w 2"/>
                  <a:gd name="T1" fmla="*/ 0 h 1005"/>
                  <a:gd name="T2" fmla="*/ 2 w 2"/>
                  <a:gd name="T3" fmla="*/ 0 h 1005"/>
                  <a:gd name="T4" fmla="*/ 2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7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1" name="Freeform 9830">
                <a:extLst>
                  <a:ext uri="{FF2B5EF4-FFF2-40B4-BE49-F238E27FC236}">
                    <a16:creationId xmlns:a16="http://schemas.microsoft.com/office/drawing/2014/main" id="{F8F58CAA-EF1B-AE00-21C1-7E467CF9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0 w 1"/>
                  <a:gd name="T3" fmla="*/ 0 h 1006"/>
                  <a:gd name="T4" fmla="*/ 0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0" y="0"/>
                    </a:lnTo>
                    <a:lnTo>
                      <a:pt x="0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C7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2" name="Freeform 9831">
                <a:extLst>
                  <a:ext uri="{FF2B5EF4-FFF2-40B4-BE49-F238E27FC236}">
                    <a16:creationId xmlns:a16="http://schemas.microsoft.com/office/drawing/2014/main" id="{01E54131-D127-70A0-B114-46F87E58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8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3" name="Freeform 9832">
                <a:extLst>
                  <a:ext uri="{FF2B5EF4-FFF2-40B4-BE49-F238E27FC236}">
                    <a16:creationId xmlns:a16="http://schemas.microsoft.com/office/drawing/2014/main" id="{6164E726-87FE-39B5-C94F-D08BA3E8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4" name="Freeform 9833">
                <a:extLst>
                  <a:ext uri="{FF2B5EF4-FFF2-40B4-BE49-F238E27FC236}">
                    <a16:creationId xmlns:a16="http://schemas.microsoft.com/office/drawing/2014/main" id="{8A6D4D20-6D2B-AE07-F3CA-5D829488D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5" name="Freeform 9834">
                <a:extLst>
                  <a:ext uri="{FF2B5EF4-FFF2-40B4-BE49-F238E27FC236}">
                    <a16:creationId xmlns:a16="http://schemas.microsoft.com/office/drawing/2014/main" id="{2D492E0E-2519-F776-3966-94E66C25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6" cy="252"/>
              </a:xfrm>
              <a:custGeom>
                <a:avLst/>
                <a:gdLst>
                  <a:gd name="T0" fmla="*/ 0 w 11"/>
                  <a:gd name="T1" fmla="*/ 0 h 1010"/>
                  <a:gd name="T2" fmla="*/ 1 w 11"/>
                  <a:gd name="T3" fmla="*/ 0 h 1010"/>
                  <a:gd name="T4" fmla="*/ 1 w 11"/>
                  <a:gd name="T5" fmla="*/ 0 h 1010"/>
                  <a:gd name="T6" fmla="*/ 0 w 11"/>
                  <a:gd name="T7" fmla="*/ 0 h 1010"/>
                  <a:gd name="T8" fmla="*/ 0 w 11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010"/>
                  <a:gd name="T17" fmla="*/ 11 w 11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010">
                    <a:moveTo>
                      <a:pt x="0" y="0"/>
                    </a:moveTo>
                    <a:lnTo>
                      <a:pt x="11" y="5"/>
                    </a:lnTo>
                    <a:lnTo>
                      <a:pt x="11" y="1010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6" name="Line 9835">
                <a:extLst>
                  <a:ext uri="{FF2B5EF4-FFF2-40B4-BE49-F238E27FC236}">
                    <a16:creationId xmlns:a16="http://schemas.microsoft.com/office/drawing/2014/main" id="{AF1784D5-4EC3-F162-9AFC-69B94479E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3" y="839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B86E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7" name="Freeform 9836">
                <a:extLst>
                  <a:ext uri="{FF2B5EF4-FFF2-40B4-BE49-F238E27FC236}">
                    <a16:creationId xmlns:a16="http://schemas.microsoft.com/office/drawing/2014/main" id="{78764190-73BC-CD7F-F3B2-4628CEDB4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839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2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78" name="Rectangle 9837">
                <a:extLst>
                  <a:ext uri="{FF2B5EF4-FFF2-40B4-BE49-F238E27FC236}">
                    <a16:creationId xmlns:a16="http://schemas.microsoft.com/office/drawing/2014/main" id="{6072DA67-F801-4AE7-6537-9FC5E25EE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7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79" name="Rectangle 9838">
                <a:extLst>
                  <a:ext uri="{FF2B5EF4-FFF2-40B4-BE49-F238E27FC236}">
                    <a16:creationId xmlns:a16="http://schemas.microsoft.com/office/drawing/2014/main" id="{5392F9AB-E597-6AC9-6A7D-07DA4EBFB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839"/>
                <a:ext cx="1" cy="251"/>
              </a:xfrm>
              <a:prstGeom prst="rect">
                <a:avLst/>
              </a:prstGeom>
              <a:solidFill>
                <a:srgbClr val="B6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0" name="Freeform 9839">
                <a:extLst>
                  <a:ext uri="{FF2B5EF4-FFF2-40B4-BE49-F238E27FC236}">
                    <a16:creationId xmlns:a16="http://schemas.microsoft.com/office/drawing/2014/main" id="{2D740204-CE5A-4E11-1A64-4CC7D8517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6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1" name="Freeform 9840">
                <a:extLst>
                  <a:ext uri="{FF2B5EF4-FFF2-40B4-BE49-F238E27FC236}">
                    <a16:creationId xmlns:a16="http://schemas.microsoft.com/office/drawing/2014/main" id="{45F0943B-5479-AC66-54EC-120B20839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839"/>
                <a:ext cx="1" cy="252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2" name="Freeform 9841">
                <a:extLst>
                  <a:ext uri="{FF2B5EF4-FFF2-40B4-BE49-F238E27FC236}">
                    <a16:creationId xmlns:a16="http://schemas.microsoft.com/office/drawing/2014/main" id="{B320EDBB-A8BB-CE27-7999-C03B40AF3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839"/>
                <a:ext cx="1" cy="252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3" name="Rectangle 9842">
                <a:extLst>
                  <a:ext uri="{FF2B5EF4-FFF2-40B4-BE49-F238E27FC236}">
                    <a16:creationId xmlns:a16="http://schemas.microsoft.com/office/drawing/2014/main" id="{16507464-B708-EC16-39EF-51497AF0F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840"/>
                <a:ext cx="1" cy="251"/>
              </a:xfrm>
              <a:prstGeom prst="rect">
                <a:avLst/>
              </a:prstGeom>
              <a:solidFill>
                <a:srgbClr val="B26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4" name="Rectangle 9843">
                <a:extLst>
                  <a:ext uri="{FF2B5EF4-FFF2-40B4-BE49-F238E27FC236}">
                    <a16:creationId xmlns:a16="http://schemas.microsoft.com/office/drawing/2014/main" id="{67B7F4A6-D7A5-1D4B-4EC6-60B5E9102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840"/>
                <a:ext cx="1" cy="251"/>
              </a:xfrm>
              <a:prstGeom prst="rect">
                <a:avLst/>
              </a:prstGeom>
              <a:solidFill>
                <a:srgbClr val="B1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85" name="Freeform 9844">
                <a:extLst>
                  <a:ext uri="{FF2B5EF4-FFF2-40B4-BE49-F238E27FC236}">
                    <a16:creationId xmlns:a16="http://schemas.microsoft.com/office/drawing/2014/main" id="{6E182B6A-F908-1C5C-7644-D7D21AF83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6" name="Freeform 9845">
                <a:extLst>
                  <a:ext uri="{FF2B5EF4-FFF2-40B4-BE49-F238E27FC236}">
                    <a16:creationId xmlns:a16="http://schemas.microsoft.com/office/drawing/2014/main" id="{14BFCC7E-5043-4B9E-8B8C-DF7734FD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840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1"/>
                    </a:lnTo>
                    <a:lnTo>
                      <a:pt x="1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7" name="Freeform 9846">
                <a:extLst>
                  <a:ext uri="{FF2B5EF4-FFF2-40B4-BE49-F238E27FC236}">
                    <a16:creationId xmlns:a16="http://schemas.microsoft.com/office/drawing/2014/main" id="{F4AF9C95-72E6-62DE-18C7-05EAA121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6" cy="252"/>
              </a:xfrm>
              <a:custGeom>
                <a:avLst/>
                <a:gdLst>
                  <a:gd name="T0" fmla="*/ 0 w 12"/>
                  <a:gd name="T1" fmla="*/ 0 h 1008"/>
                  <a:gd name="T2" fmla="*/ 1 w 12"/>
                  <a:gd name="T3" fmla="*/ 0 h 1008"/>
                  <a:gd name="T4" fmla="*/ 1 w 12"/>
                  <a:gd name="T5" fmla="*/ 0 h 1008"/>
                  <a:gd name="T6" fmla="*/ 0 w 12"/>
                  <a:gd name="T7" fmla="*/ 0 h 1008"/>
                  <a:gd name="T8" fmla="*/ 0 w 12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008"/>
                  <a:gd name="T17" fmla="*/ 12 w 12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008">
                    <a:moveTo>
                      <a:pt x="0" y="0"/>
                    </a:moveTo>
                    <a:lnTo>
                      <a:pt x="12" y="3"/>
                    </a:lnTo>
                    <a:lnTo>
                      <a:pt x="12" y="1008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8" name="Line 9847">
                <a:extLst>
                  <a:ext uri="{FF2B5EF4-FFF2-40B4-BE49-F238E27FC236}">
                    <a16:creationId xmlns:a16="http://schemas.microsoft.com/office/drawing/2014/main" id="{AA0F1570-3926-1922-A8DE-EA6D39D13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9" y="840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E6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89" name="Rectangle 9848">
                <a:extLst>
                  <a:ext uri="{FF2B5EF4-FFF2-40B4-BE49-F238E27FC236}">
                    <a16:creationId xmlns:a16="http://schemas.microsoft.com/office/drawing/2014/main" id="{A809365C-FB86-C3F3-4690-81B8F7257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840"/>
                <a:ext cx="1" cy="251"/>
              </a:xfrm>
              <a:prstGeom prst="rect">
                <a:avLst/>
              </a:prstGeom>
              <a:solidFill>
                <a:srgbClr val="AE6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0" name="Freeform 9849">
                <a:extLst>
                  <a:ext uri="{FF2B5EF4-FFF2-40B4-BE49-F238E27FC236}">
                    <a16:creationId xmlns:a16="http://schemas.microsoft.com/office/drawing/2014/main" id="{2C9DC464-EABE-E04E-E0D2-CACEF8CA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840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1" name="Freeform 9850">
                <a:extLst>
                  <a:ext uri="{FF2B5EF4-FFF2-40B4-BE49-F238E27FC236}">
                    <a16:creationId xmlns:a16="http://schemas.microsoft.com/office/drawing/2014/main" id="{FEAF62C8-F4D3-92EC-3485-D36DC263A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840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2" name="Rectangle 9851">
                <a:extLst>
                  <a:ext uri="{FF2B5EF4-FFF2-40B4-BE49-F238E27FC236}">
                    <a16:creationId xmlns:a16="http://schemas.microsoft.com/office/drawing/2014/main" id="{771237D8-D432-C964-0FFD-4F055A53E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840"/>
                <a:ext cx="1" cy="251"/>
              </a:xfrm>
              <a:prstGeom prst="rect">
                <a:avLst/>
              </a:prstGeom>
              <a:solidFill>
                <a:srgbClr val="AB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3" name="Freeform 9852">
                <a:extLst>
                  <a:ext uri="{FF2B5EF4-FFF2-40B4-BE49-F238E27FC236}">
                    <a16:creationId xmlns:a16="http://schemas.microsoft.com/office/drawing/2014/main" id="{5959B615-042F-EADA-FD46-392199CB1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840"/>
                <a:ext cx="1" cy="252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4" name="Rectangle 9853">
                <a:extLst>
                  <a:ext uri="{FF2B5EF4-FFF2-40B4-BE49-F238E27FC236}">
                    <a16:creationId xmlns:a16="http://schemas.microsoft.com/office/drawing/2014/main" id="{B94E905D-D9F8-0E1E-36C7-1A2E70A5E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840"/>
                <a:ext cx="1" cy="252"/>
              </a:xfrm>
              <a:prstGeom prst="rect">
                <a:avLst/>
              </a:prstGeom>
              <a:solidFill>
                <a:srgbClr val="A9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95" name="Freeform 9854">
                <a:extLst>
                  <a:ext uri="{FF2B5EF4-FFF2-40B4-BE49-F238E27FC236}">
                    <a16:creationId xmlns:a16="http://schemas.microsoft.com/office/drawing/2014/main" id="{5EAF0B60-5963-47CC-648D-61BBEBA3C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840"/>
                <a:ext cx="1" cy="252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1"/>
                    </a:lnTo>
                    <a:lnTo>
                      <a:pt x="2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6" name="Freeform 9855">
                <a:extLst>
                  <a:ext uri="{FF2B5EF4-FFF2-40B4-BE49-F238E27FC236}">
                    <a16:creationId xmlns:a16="http://schemas.microsoft.com/office/drawing/2014/main" id="{F0DB0821-FCED-08DE-8509-CE06E340A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0"/>
                    </a:lnTo>
                    <a:lnTo>
                      <a:pt x="1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7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7" name="Freeform 9856">
                <a:extLst>
                  <a:ext uri="{FF2B5EF4-FFF2-40B4-BE49-F238E27FC236}">
                    <a16:creationId xmlns:a16="http://schemas.microsoft.com/office/drawing/2014/main" id="{76AF4347-D261-0E87-8C87-F0F743E06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841"/>
                <a:ext cx="6" cy="251"/>
              </a:xfrm>
              <a:custGeom>
                <a:avLst/>
                <a:gdLst>
                  <a:gd name="T0" fmla="*/ 0 w 13"/>
                  <a:gd name="T1" fmla="*/ 0 h 1007"/>
                  <a:gd name="T2" fmla="*/ 0 w 13"/>
                  <a:gd name="T3" fmla="*/ 0 h 1007"/>
                  <a:gd name="T4" fmla="*/ 0 w 13"/>
                  <a:gd name="T5" fmla="*/ 0 h 1007"/>
                  <a:gd name="T6" fmla="*/ 0 w 13"/>
                  <a:gd name="T7" fmla="*/ 0 h 1007"/>
                  <a:gd name="T8" fmla="*/ 0 w 13"/>
                  <a:gd name="T9" fmla="*/ 0 h 10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07"/>
                  <a:gd name="T17" fmla="*/ 13 w 13"/>
                  <a:gd name="T18" fmla="*/ 1007 h 10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07">
                    <a:moveTo>
                      <a:pt x="0" y="0"/>
                    </a:moveTo>
                    <a:lnTo>
                      <a:pt x="13" y="2"/>
                    </a:lnTo>
                    <a:lnTo>
                      <a:pt x="13" y="1007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8" name="Line 9857">
                <a:extLst>
                  <a:ext uri="{FF2B5EF4-FFF2-40B4-BE49-F238E27FC236}">
                    <a16:creationId xmlns:a16="http://schemas.microsoft.com/office/drawing/2014/main" id="{3EF64EBF-366E-3549-3882-53AC74333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A664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999" name="Rectangle 9858">
                <a:extLst>
                  <a:ext uri="{FF2B5EF4-FFF2-40B4-BE49-F238E27FC236}">
                    <a16:creationId xmlns:a16="http://schemas.microsoft.com/office/drawing/2014/main" id="{ACB9C0CF-9C9C-35A4-B70B-FE59D1321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5" y="841"/>
                <a:ext cx="1" cy="251"/>
              </a:xfrm>
              <a:prstGeom prst="rect">
                <a:avLst/>
              </a:prstGeom>
              <a:solidFill>
                <a:srgbClr val="A66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0" name="Freeform 9859">
                <a:extLst>
                  <a:ext uri="{FF2B5EF4-FFF2-40B4-BE49-F238E27FC236}">
                    <a16:creationId xmlns:a16="http://schemas.microsoft.com/office/drawing/2014/main" id="{5BE7E345-A3A6-64EA-EA46-055455CD3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1"/>
                  <a:gd name="T1" fmla="*/ 0 h 1006"/>
                  <a:gd name="T2" fmla="*/ 1 w 1"/>
                  <a:gd name="T3" fmla="*/ 0 h 1006"/>
                  <a:gd name="T4" fmla="*/ 1 w 1"/>
                  <a:gd name="T5" fmla="*/ 0 h 1006"/>
                  <a:gd name="T6" fmla="*/ 0 w 1"/>
                  <a:gd name="T7" fmla="*/ 0 h 1006"/>
                  <a:gd name="T8" fmla="*/ 0 w 1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6"/>
                  <a:gd name="T17" fmla="*/ 1 w 1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6">
                    <a:moveTo>
                      <a:pt x="0" y="0"/>
                    </a:moveTo>
                    <a:lnTo>
                      <a:pt x="1" y="0"/>
                    </a:lnTo>
                    <a:lnTo>
                      <a:pt x="1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1" name="Freeform 9860">
                <a:extLst>
                  <a:ext uri="{FF2B5EF4-FFF2-40B4-BE49-F238E27FC236}">
                    <a16:creationId xmlns:a16="http://schemas.microsoft.com/office/drawing/2014/main" id="{F3992818-7610-1BA9-8A83-97922BD1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41"/>
                <a:ext cx="1" cy="251"/>
              </a:xfrm>
              <a:custGeom>
                <a:avLst/>
                <a:gdLst>
                  <a:gd name="T0" fmla="*/ 0 w 2"/>
                  <a:gd name="T1" fmla="*/ 0 h 1006"/>
                  <a:gd name="T2" fmla="*/ 1 w 2"/>
                  <a:gd name="T3" fmla="*/ 0 h 1006"/>
                  <a:gd name="T4" fmla="*/ 1 w 2"/>
                  <a:gd name="T5" fmla="*/ 0 h 1006"/>
                  <a:gd name="T6" fmla="*/ 0 w 2"/>
                  <a:gd name="T7" fmla="*/ 0 h 1006"/>
                  <a:gd name="T8" fmla="*/ 0 w 2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6"/>
                  <a:gd name="T17" fmla="*/ 2 w 2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6">
                    <a:moveTo>
                      <a:pt x="0" y="0"/>
                    </a:moveTo>
                    <a:lnTo>
                      <a:pt x="2" y="1"/>
                    </a:lnTo>
                    <a:lnTo>
                      <a:pt x="2" y="1006"/>
                    </a:lnTo>
                    <a:lnTo>
                      <a:pt x="0" y="1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46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2" name="Rectangle 9861">
                <a:extLst>
                  <a:ext uri="{FF2B5EF4-FFF2-40B4-BE49-F238E27FC236}">
                    <a16:creationId xmlns:a16="http://schemas.microsoft.com/office/drawing/2014/main" id="{15090A65-9AEF-881C-7368-C5688A3FB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841"/>
                <a:ext cx="1" cy="251"/>
              </a:xfrm>
              <a:prstGeom prst="rect">
                <a:avLst/>
              </a:prstGeom>
              <a:solidFill>
                <a:srgbClr val="A3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3" name="Rectangle 9862">
                <a:extLst>
                  <a:ext uri="{FF2B5EF4-FFF2-40B4-BE49-F238E27FC236}">
                    <a16:creationId xmlns:a16="http://schemas.microsoft.com/office/drawing/2014/main" id="{BEDB3D5C-350E-02D3-C393-109D43196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841"/>
                <a:ext cx="1" cy="251"/>
              </a:xfrm>
              <a:prstGeom prst="rect">
                <a:avLst/>
              </a:prstGeom>
              <a:solidFill>
                <a:srgbClr val="A26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4" name="Freeform 9863">
                <a:extLst>
                  <a:ext uri="{FF2B5EF4-FFF2-40B4-BE49-F238E27FC236}">
                    <a16:creationId xmlns:a16="http://schemas.microsoft.com/office/drawing/2014/main" id="{C01C6C1A-10A9-B03A-2925-6FE588293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841"/>
                <a:ext cx="1" cy="251"/>
              </a:xfrm>
              <a:custGeom>
                <a:avLst/>
                <a:gdLst>
                  <a:gd name="T0" fmla="*/ 0 w 1"/>
                  <a:gd name="T1" fmla="*/ 0 h 1005"/>
                  <a:gd name="T2" fmla="*/ 1 w 1"/>
                  <a:gd name="T3" fmla="*/ 0 h 1005"/>
                  <a:gd name="T4" fmla="*/ 1 w 1"/>
                  <a:gd name="T5" fmla="*/ 0 h 1005"/>
                  <a:gd name="T6" fmla="*/ 0 w 1"/>
                  <a:gd name="T7" fmla="*/ 0 h 1005"/>
                  <a:gd name="T8" fmla="*/ 0 w 1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005"/>
                  <a:gd name="T17" fmla="*/ 1 w 1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005">
                    <a:moveTo>
                      <a:pt x="0" y="0"/>
                    </a:moveTo>
                    <a:lnTo>
                      <a:pt x="1" y="1"/>
                    </a:lnTo>
                    <a:lnTo>
                      <a:pt x="1" y="1005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5" name="Freeform 9864">
                <a:extLst>
                  <a:ext uri="{FF2B5EF4-FFF2-40B4-BE49-F238E27FC236}">
                    <a16:creationId xmlns:a16="http://schemas.microsoft.com/office/drawing/2014/main" id="{A561A7AC-BFE3-3862-EA15-E1E1CD402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841"/>
                <a:ext cx="1" cy="251"/>
              </a:xfrm>
              <a:custGeom>
                <a:avLst/>
                <a:gdLst>
                  <a:gd name="T0" fmla="*/ 0 w 2"/>
                  <a:gd name="T1" fmla="*/ 0 h 1005"/>
                  <a:gd name="T2" fmla="*/ 1 w 2"/>
                  <a:gd name="T3" fmla="*/ 0 h 1005"/>
                  <a:gd name="T4" fmla="*/ 1 w 2"/>
                  <a:gd name="T5" fmla="*/ 0 h 1005"/>
                  <a:gd name="T6" fmla="*/ 0 w 2"/>
                  <a:gd name="T7" fmla="*/ 0 h 1005"/>
                  <a:gd name="T8" fmla="*/ 0 w 2"/>
                  <a:gd name="T9" fmla="*/ 0 h 10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1005"/>
                  <a:gd name="T17" fmla="*/ 2 w 2"/>
                  <a:gd name="T18" fmla="*/ 1005 h 10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1005">
                    <a:moveTo>
                      <a:pt x="0" y="0"/>
                    </a:moveTo>
                    <a:lnTo>
                      <a:pt x="2" y="0"/>
                    </a:lnTo>
                    <a:lnTo>
                      <a:pt x="2" y="1005"/>
                    </a:lnTo>
                    <a:lnTo>
                      <a:pt x="0" y="10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6" name="Freeform 9865">
                <a:extLst>
                  <a:ext uri="{FF2B5EF4-FFF2-40B4-BE49-F238E27FC236}">
                    <a16:creationId xmlns:a16="http://schemas.microsoft.com/office/drawing/2014/main" id="{845EA059-1D45-99C0-9A25-D02487329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841"/>
                <a:ext cx="7" cy="252"/>
              </a:xfrm>
              <a:custGeom>
                <a:avLst/>
                <a:gdLst>
                  <a:gd name="T0" fmla="*/ 0 w 14"/>
                  <a:gd name="T1" fmla="*/ 0 h 1006"/>
                  <a:gd name="T2" fmla="*/ 1 w 14"/>
                  <a:gd name="T3" fmla="*/ 0 h 1006"/>
                  <a:gd name="T4" fmla="*/ 1 w 14"/>
                  <a:gd name="T5" fmla="*/ 0 h 1006"/>
                  <a:gd name="T6" fmla="*/ 0 w 14"/>
                  <a:gd name="T7" fmla="*/ 0 h 1006"/>
                  <a:gd name="T8" fmla="*/ 0 w 14"/>
                  <a:gd name="T9" fmla="*/ 0 h 10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006"/>
                  <a:gd name="T17" fmla="*/ 14 w 14"/>
                  <a:gd name="T18" fmla="*/ 1006 h 10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006">
                    <a:moveTo>
                      <a:pt x="0" y="0"/>
                    </a:moveTo>
                    <a:lnTo>
                      <a:pt x="14" y="0"/>
                    </a:lnTo>
                    <a:lnTo>
                      <a:pt x="14" y="1006"/>
                    </a:lnTo>
                    <a:lnTo>
                      <a:pt x="0" y="10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7" name="Line 9866">
                <a:extLst>
                  <a:ext uri="{FF2B5EF4-FFF2-40B4-BE49-F238E27FC236}">
                    <a16:creationId xmlns:a16="http://schemas.microsoft.com/office/drawing/2014/main" id="{6F1870EB-DB16-1EB0-9EE0-5D45AA00D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1" y="841"/>
                <a:ext cx="1" cy="251"/>
              </a:xfrm>
              <a:prstGeom prst="line">
                <a:avLst/>
              </a:prstGeom>
              <a:noFill/>
              <a:ln w="1588">
                <a:solidFill>
                  <a:srgbClr val="9F5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7008" name="Rectangle 9867">
                <a:extLst>
                  <a:ext uri="{FF2B5EF4-FFF2-40B4-BE49-F238E27FC236}">
                    <a16:creationId xmlns:a16="http://schemas.microsoft.com/office/drawing/2014/main" id="{FB6E19AA-9224-5AA9-6959-49621DFB2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" y="841"/>
                <a:ext cx="1" cy="251"/>
              </a:xfrm>
              <a:prstGeom prst="rect">
                <a:avLst/>
              </a:prstGeom>
              <a:solidFill>
                <a:srgbClr val="9F5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09" name="Rectangle 9868">
                <a:extLst>
                  <a:ext uri="{FF2B5EF4-FFF2-40B4-BE49-F238E27FC236}">
                    <a16:creationId xmlns:a16="http://schemas.microsoft.com/office/drawing/2014/main" id="{C8B07C05-76EC-357F-8A7C-C02760C5F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841"/>
                <a:ext cx="1" cy="251"/>
              </a:xfrm>
              <a:prstGeom prst="rect">
                <a:avLst/>
              </a:prstGeom>
              <a:solidFill>
                <a:srgbClr val="9E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0" name="Rectangle 9869">
                <a:extLst>
                  <a:ext uri="{FF2B5EF4-FFF2-40B4-BE49-F238E27FC236}">
                    <a16:creationId xmlns:a16="http://schemas.microsoft.com/office/drawing/2014/main" id="{FF380508-86BB-6365-753A-7745F8A0B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841"/>
                <a:ext cx="1" cy="251"/>
              </a:xfrm>
              <a:prstGeom prst="rect">
                <a:avLst/>
              </a:prstGeom>
              <a:solidFill>
                <a:srgbClr val="9D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11" name="Rectangle 9870">
                <a:extLst>
                  <a:ext uri="{FF2B5EF4-FFF2-40B4-BE49-F238E27FC236}">
                    <a16:creationId xmlns:a16="http://schemas.microsoft.com/office/drawing/2014/main" id="{780E3BE4-421C-8790-21EA-7145D354A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841"/>
                <a:ext cx="1" cy="251"/>
              </a:xfrm>
              <a:prstGeom prst="rect">
                <a:avLst/>
              </a:prstGeom>
              <a:solidFill>
                <a:srgbClr val="9C5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000" b="1">
                    <a:solidFill>
                      <a:srgbClr val="000099"/>
                    </a:solidFill>
                    <a:latin typeface="Comic Sans MS" panose="030F0902030302020204" pitchFamily="66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6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4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omic Sans MS" panose="030F0902030302020204" pitchFamily="66" charset="0"/>
                  </a:defRPr>
                </a:lvl9pPr>
              </a:lstStyle>
              <a:p>
                <a:pPr>
                  <a:lnSpc>
                    <a:spcPct val="90000"/>
                  </a:lnSpc>
                  <a:buFontTx/>
                  <a:buNone/>
                </a:pPr>
                <a:endParaRPr lang="de-AT" altLang="de-DE" sz="1400">
                  <a:solidFill>
                    <a:srgbClr val="3333CC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66648" name="Rectangle 9872">
              <a:extLst>
                <a:ext uri="{FF2B5EF4-FFF2-40B4-BE49-F238E27FC236}">
                  <a16:creationId xmlns:a16="http://schemas.microsoft.com/office/drawing/2014/main" id="{54D4F4BC-A119-8187-D496-D667666D9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841"/>
              <a:ext cx="1" cy="251"/>
            </a:xfrm>
            <a:prstGeom prst="rect">
              <a:avLst/>
            </a:prstGeom>
            <a:solidFill>
              <a:srgbClr val="9B5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49" name="Rectangle 9873">
              <a:extLst>
                <a:ext uri="{FF2B5EF4-FFF2-40B4-BE49-F238E27FC236}">
                  <a16:creationId xmlns:a16="http://schemas.microsoft.com/office/drawing/2014/main" id="{489AB3CE-5140-E219-E3BE-1D37ADEBD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841"/>
              <a:ext cx="1" cy="251"/>
            </a:xfrm>
            <a:prstGeom prst="rect">
              <a:avLst/>
            </a:prstGeom>
            <a:solidFill>
              <a:srgbClr val="9A5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0" name="Freeform 9874">
              <a:extLst>
                <a:ext uri="{FF2B5EF4-FFF2-40B4-BE49-F238E27FC236}">
                  <a16:creationId xmlns:a16="http://schemas.microsoft.com/office/drawing/2014/main" id="{FBC15E87-5138-8AF2-3B1E-4F507DDA8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841"/>
              <a:ext cx="1" cy="252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0"/>
                  </a:moveTo>
                  <a:lnTo>
                    <a:pt x="2" y="0"/>
                  </a:lnTo>
                  <a:lnTo>
                    <a:pt x="2" y="1006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51" name="Freeform 9875">
              <a:extLst>
                <a:ext uri="{FF2B5EF4-FFF2-40B4-BE49-F238E27FC236}">
                  <a16:creationId xmlns:a16="http://schemas.microsoft.com/office/drawing/2014/main" id="{AF4A0F90-21AA-EA92-A77D-2B565046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841"/>
              <a:ext cx="7" cy="252"/>
            </a:xfrm>
            <a:custGeom>
              <a:avLst/>
              <a:gdLst>
                <a:gd name="T0" fmla="*/ 0 w 14"/>
                <a:gd name="T1" fmla="*/ 0 h 1006"/>
                <a:gd name="T2" fmla="*/ 1 w 14"/>
                <a:gd name="T3" fmla="*/ 0 h 1006"/>
                <a:gd name="T4" fmla="*/ 1 w 14"/>
                <a:gd name="T5" fmla="*/ 0 h 1006"/>
                <a:gd name="T6" fmla="*/ 0 w 14"/>
                <a:gd name="T7" fmla="*/ 0 h 1006"/>
                <a:gd name="T8" fmla="*/ 0 w 14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006"/>
                <a:gd name="T17" fmla="*/ 14 w 14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006">
                  <a:moveTo>
                    <a:pt x="0" y="0"/>
                  </a:moveTo>
                  <a:lnTo>
                    <a:pt x="14" y="0"/>
                  </a:lnTo>
                  <a:lnTo>
                    <a:pt x="14" y="1005"/>
                  </a:lnTo>
                  <a:lnTo>
                    <a:pt x="0" y="10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52" name="Line 9876">
              <a:extLst>
                <a:ext uri="{FF2B5EF4-FFF2-40B4-BE49-F238E27FC236}">
                  <a16:creationId xmlns:a16="http://schemas.microsoft.com/office/drawing/2014/main" id="{13D90AC8-C435-20A0-1C37-006FF026EE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8" y="841"/>
              <a:ext cx="1" cy="252"/>
            </a:xfrm>
            <a:prstGeom prst="line">
              <a:avLst/>
            </a:prstGeom>
            <a:noFill/>
            <a:ln w="1588">
              <a:solidFill>
                <a:srgbClr val="985B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53" name="Freeform 9877">
              <a:extLst>
                <a:ext uri="{FF2B5EF4-FFF2-40B4-BE49-F238E27FC236}">
                  <a16:creationId xmlns:a16="http://schemas.microsoft.com/office/drawing/2014/main" id="{F925D19F-A2CE-758C-CB7F-51AA4247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841"/>
              <a:ext cx="1" cy="252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0"/>
                  </a:moveTo>
                  <a:lnTo>
                    <a:pt x="2" y="0"/>
                  </a:lnTo>
                  <a:lnTo>
                    <a:pt x="2" y="1005"/>
                  </a:lnTo>
                  <a:lnTo>
                    <a:pt x="0" y="10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54" name="Rectangle 9878">
              <a:extLst>
                <a:ext uri="{FF2B5EF4-FFF2-40B4-BE49-F238E27FC236}">
                  <a16:creationId xmlns:a16="http://schemas.microsoft.com/office/drawing/2014/main" id="{10943E1E-456A-104D-E2BC-8D3AF4D3E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841"/>
              <a:ext cx="1" cy="251"/>
            </a:xfrm>
            <a:prstGeom prst="rect">
              <a:avLst/>
            </a:prstGeom>
            <a:solidFill>
              <a:srgbClr val="99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5" name="Rectangle 9879">
              <a:extLst>
                <a:ext uri="{FF2B5EF4-FFF2-40B4-BE49-F238E27FC236}">
                  <a16:creationId xmlns:a16="http://schemas.microsoft.com/office/drawing/2014/main" id="{4FDE9E69-9CC8-D42A-E1B4-E78F2E72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841"/>
              <a:ext cx="1" cy="251"/>
            </a:xfrm>
            <a:prstGeom prst="rect">
              <a:avLst/>
            </a:prstGeom>
            <a:solidFill>
              <a:srgbClr val="9A5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6" name="Rectangle 9880">
              <a:extLst>
                <a:ext uri="{FF2B5EF4-FFF2-40B4-BE49-F238E27FC236}">
                  <a16:creationId xmlns:a16="http://schemas.microsoft.com/office/drawing/2014/main" id="{DF1DEB7A-8131-6484-EB36-10916C043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841"/>
              <a:ext cx="1" cy="251"/>
            </a:xfrm>
            <a:prstGeom prst="rect">
              <a:avLst/>
            </a:prstGeom>
            <a:solidFill>
              <a:srgbClr val="9B5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7" name="Rectangle 9881">
              <a:extLst>
                <a:ext uri="{FF2B5EF4-FFF2-40B4-BE49-F238E27FC236}">
                  <a16:creationId xmlns:a16="http://schemas.microsoft.com/office/drawing/2014/main" id="{31CCC6A1-9AAD-F0DD-693A-C8D7F9E8F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841"/>
              <a:ext cx="1" cy="251"/>
            </a:xfrm>
            <a:prstGeom prst="rect">
              <a:avLst/>
            </a:prstGeom>
            <a:solidFill>
              <a:srgbClr val="9C5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8" name="Rectangle 9882">
              <a:extLst>
                <a:ext uri="{FF2B5EF4-FFF2-40B4-BE49-F238E27FC236}">
                  <a16:creationId xmlns:a16="http://schemas.microsoft.com/office/drawing/2014/main" id="{272F1DE3-1953-13A9-02E0-84F1DC1D9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841"/>
              <a:ext cx="1" cy="251"/>
            </a:xfrm>
            <a:prstGeom prst="rect">
              <a:avLst/>
            </a:prstGeom>
            <a:solidFill>
              <a:srgbClr val="9D5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59" name="Rectangle 9883">
              <a:extLst>
                <a:ext uri="{FF2B5EF4-FFF2-40B4-BE49-F238E27FC236}">
                  <a16:creationId xmlns:a16="http://schemas.microsoft.com/office/drawing/2014/main" id="{12C6ED82-B3B9-61B7-ADD1-0AA7B9165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841"/>
              <a:ext cx="1" cy="251"/>
            </a:xfrm>
            <a:prstGeom prst="rect">
              <a:avLst/>
            </a:prstGeom>
            <a:solidFill>
              <a:srgbClr val="9E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60" name="Freeform 9884">
              <a:extLst>
                <a:ext uri="{FF2B5EF4-FFF2-40B4-BE49-F238E27FC236}">
                  <a16:creationId xmlns:a16="http://schemas.microsoft.com/office/drawing/2014/main" id="{8CEC69B8-62F9-485A-41F8-A9BB13AAB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841"/>
              <a:ext cx="7" cy="251"/>
            </a:xfrm>
            <a:custGeom>
              <a:avLst/>
              <a:gdLst>
                <a:gd name="T0" fmla="*/ 0 w 13"/>
                <a:gd name="T1" fmla="*/ 0 h 1007"/>
                <a:gd name="T2" fmla="*/ 1 w 13"/>
                <a:gd name="T3" fmla="*/ 0 h 1007"/>
                <a:gd name="T4" fmla="*/ 1 w 13"/>
                <a:gd name="T5" fmla="*/ 0 h 1007"/>
                <a:gd name="T6" fmla="*/ 0 w 13"/>
                <a:gd name="T7" fmla="*/ 0 h 1007"/>
                <a:gd name="T8" fmla="*/ 0 w 13"/>
                <a:gd name="T9" fmla="*/ 0 h 10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07"/>
                <a:gd name="T17" fmla="*/ 13 w 13"/>
                <a:gd name="T18" fmla="*/ 1007 h 10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07">
                  <a:moveTo>
                    <a:pt x="0" y="2"/>
                  </a:moveTo>
                  <a:lnTo>
                    <a:pt x="13" y="0"/>
                  </a:lnTo>
                  <a:lnTo>
                    <a:pt x="13" y="1005"/>
                  </a:lnTo>
                  <a:lnTo>
                    <a:pt x="0" y="100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F5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1" name="Line 9885">
              <a:extLst>
                <a:ext uri="{FF2B5EF4-FFF2-40B4-BE49-F238E27FC236}">
                  <a16:creationId xmlns:a16="http://schemas.microsoft.com/office/drawing/2014/main" id="{E80D932E-60CD-BDE4-6B35-2A7C0FB66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" y="841"/>
              <a:ext cx="1" cy="251"/>
            </a:xfrm>
            <a:prstGeom prst="line">
              <a:avLst/>
            </a:prstGeom>
            <a:noFill/>
            <a:ln w="1588">
              <a:solidFill>
                <a:srgbClr val="9F5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2" name="Freeform 9886">
              <a:extLst>
                <a:ext uri="{FF2B5EF4-FFF2-40B4-BE49-F238E27FC236}">
                  <a16:creationId xmlns:a16="http://schemas.microsoft.com/office/drawing/2014/main" id="{23B97674-BB3C-F328-644F-8025CE09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841"/>
              <a:ext cx="1" cy="251"/>
            </a:xfrm>
            <a:custGeom>
              <a:avLst/>
              <a:gdLst>
                <a:gd name="T0" fmla="*/ 0 w 2"/>
                <a:gd name="T1" fmla="*/ 0 h 1005"/>
                <a:gd name="T2" fmla="*/ 1 w 2"/>
                <a:gd name="T3" fmla="*/ 0 h 1005"/>
                <a:gd name="T4" fmla="*/ 1 w 2"/>
                <a:gd name="T5" fmla="*/ 0 h 1005"/>
                <a:gd name="T6" fmla="*/ 0 w 2"/>
                <a:gd name="T7" fmla="*/ 0 h 1005"/>
                <a:gd name="T8" fmla="*/ 0 w 2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5"/>
                <a:gd name="T17" fmla="*/ 2 w 2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5">
                  <a:moveTo>
                    <a:pt x="0" y="0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5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3" name="Freeform 9887">
              <a:extLst>
                <a:ext uri="{FF2B5EF4-FFF2-40B4-BE49-F238E27FC236}">
                  <a16:creationId xmlns:a16="http://schemas.microsoft.com/office/drawing/2014/main" id="{B01717B6-59ED-5562-8248-BAAFA762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841"/>
              <a:ext cx="1" cy="251"/>
            </a:xfrm>
            <a:custGeom>
              <a:avLst/>
              <a:gdLst>
                <a:gd name="T0" fmla="*/ 0 w 3"/>
                <a:gd name="T1" fmla="*/ 0 h 1005"/>
                <a:gd name="T2" fmla="*/ 0 w 3"/>
                <a:gd name="T3" fmla="*/ 0 h 1005"/>
                <a:gd name="T4" fmla="*/ 0 w 3"/>
                <a:gd name="T5" fmla="*/ 0 h 1005"/>
                <a:gd name="T6" fmla="*/ 0 w 3"/>
                <a:gd name="T7" fmla="*/ 0 h 1005"/>
                <a:gd name="T8" fmla="*/ 0 w 3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005"/>
                <a:gd name="T17" fmla="*/ 3 w 3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005">
                  <a:moveTo>
                    <a:pt x="0" y="1"/>
                  </a:moveTo>
                  <a:lnTo>
                    <a:pt x="3" y="0"/>
                  </a:lnTo>
                  <a:lnTo>
                    <a:pt x="3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5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4" name="Rectangle 9888">
              <a:extLst>
                <a:ext uri="{FF2B5EF4-FFF2-40B4-BE49-F238E27FC236}">
                  <a16:creationId xmlns:a16="http://schemas.microsoft.com/office/drawing/2014/main" id="{66863A7C-8A3A-70E0-0766-7B53AC8C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841"/>
              <a:ext cx="1" cy="251"/>
            </a:xfrm>
            <a:prstGeom prst="rect">
              <a:avLst/>
            </a:prstGeom>
            <a:solidFill>
              <a:srgbClr val="A1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65" name="Rectangle 9889">
              <a:extLst>
                <a:ext uri="{FF2B5EF4-FFF2-40B4-BE49-F238E27FC236}">
                  <a16:creationId xmlns:a16="http://schemas.microsoft.com/office/drawing/2014/main" id="{E9392C3F-DD9F-3DB0-F0D9-C4FCFCFC8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841"/>
              <a:ext cx="1" cy="251"/>
            </a:xfrm>
            <a:prstGeom prst="rect">
              <a:avLst/>
            </a:prstGeom>
            <a:solidFill>
              <a:srgbClr val="A2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66" name="Freeform 9890">
              <a:extLst>
                <a:ext uri="{FF2B5EF4-FFF2-40B4-BE49-F238E27FC236}">
                  <a16:creationId xmlns:a16="http://schemas.microsoft.com/office/drawing/2014/main" id="{3F87F75C-4B93-1158-100E-CCBFFEBF7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841"/>
              <a:ext cx="1" cy="251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1"/>
                  </a:moveTo>
                  <a:lnTo>
                    <a:pt x="2" y="0"/>
                  </a:lnTo>
                  <a:lnTo>
                    <a:pt x="2" y="1006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7" name="Freeform 9891">
              <a:extLst>
                <a:ext uri="{FF2B5EF4-FFF2-40B4-BE49-F238E27FC236}">
                  <a16:creationId xmlns:a16="http://schemas.microsoft.com/office/drawing/2014/main" id="{D5DC0E08-3D0E-1882-AABC-37A7FCAC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841"/>
              <a:ext cx="1" cy="251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0"/>
                  </a:moveTo>
                  <a:lnTo>
                    <a:pt x="2" y="0"/>
                  </a:lnTo>
                  <a:lnTo>
                    <a:pt x="2" y="1005"/>
                  </a:lnTo>
                  <a:lnTo>
                    <a:pt x="0" y="10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6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68" name="Rectangle 9892">
              <a:extLst>
                <a:ext uri="{FF2B5EF4-FFF2-40B4-BE49-F238E27FC236}">
                  <a16:creationId xmlns:a16="http://schemas.microsoft.com/office/drawing/2014/main" id="{68821283-92D6-AAA6-C915-DD94C0659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841"/>
              <a:ext cx="1" cy="251"/>
            </a:xfrm>
            <a:prstGeom prst="rect">
              <a:avLst/>
            </a:prstGeom>
            <a:solidFill>
              <a:srgbClr val="A5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69" name="Freeform 9893">
              <a:extLst>
                <a:ext uri="{FF2B5EF4-FFF2-40B4-BE49-F238E27FC236}">
                  <a16:creationId xmlns:a16="http://schemas.microsoft.com/office/drawing/2014/main" id="{86042DF5-DAC4-543D-8574-9F8286F6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840"/>
              <a:ext cx="6" cy="252"/>
            </a:xfrm>
            <a:custGeom>
              <a:avLst/>
              <a:gdLst>
                <a:gd name="T0" fmla="*/ 0 w 12"/>
                <a:gd name="T1" fmla="*/ 0 h 1008"/>
                <a:gd name="T2" fmla="*/ 1 w 12"/>
                <a:gd name="T3" fmla="*/ 0 h 1008"/>
                <a:gd name="T4" fmla="*/ 1 w 12"/>
                <a:gd name="T5" fmla="*/ 0 h 1008"/>
                <a:gd name="T6" fmla="*/ 0 w 12"/>
                <a:gd name="T7" fmla="*/ 0 h 1008"/>
                <a:gd name="T8" fmla="*/ 0 w 12"/>
                <a:gd name="T9" fmla="*/ 0 h 10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08"/>
                <a:gd name="T17" fmla="*/ 12 w 12"/>
                <a:gd name="T18" fmla="*/ 1008 h 10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08">
                  <a:moveTo>
                    <a:pt x="0" y="3"/>
                  </a:moveTo>
                  <a:lnTo>
                    <a:pt x="12" y="0"/>
                  </a:lnTo>
                  <a:lnTo>
                    <a:pt x="12" y="1005"/>
                  </a:lnTo>
                  <a:lnTo>
                    <a:pt x="0" y="100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6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0" name="Line 9894">
              <a:extLst>
                <a:ext uri="{FF2B5EF4-FFF2-40B4-BE49-F238E27FC236}">
                  <a16:creationId xmlns:a16="http://schemas.microsoft.com/office/drawing/2014/main" id="{8E2DDCB8-909C-2159-DAA2-794486B3B0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2" y="841"/>
              <a:ext cx="1" cy="251"/>
            </a:xfrm>
            <a:prstGeom prst="line">
              <a:avLst/>
            </a:prstGeom>
            <a:noFill/>
            <a:ln w="1588">
              <a:solidFill>
                <a:srgbClr val="A66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1" name="Freeform 9895">
              <a:extLst>
                <a:ext uri="{FF2B5EF4-FFF2-40B4-BE49-F238E27FC236}">
                  <a16:creationId xmlns:a16="http://schemas.microsoft.com/office/drawing/2014/main" id="{D4D39E81-65FA-F9B3-AEF0-399700848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841"/>
              <a:ext cx="1" cy="251"/>
            </a:xfrm>
            <a:custGeom>
              <a:avLst/>
              <a:gdLst>
                <a:gd name="T0" fmla="*/ 0 w 2"/>
                <a:gd name="T1" fmla="*/ 0 h 1005"/>
                <a:gd name="T2" fmla="*/ 1 w 2"/>
                <a:gd name="T3" fmla="*/ 0 h 1005"/>
                <a:gd name="T4" fmla="*/ 1 w 2"/>
                <a:gd name="T5" fmla="*/ 0 h 1005"/>
                <a:gd name="T6" fmla="*/ 0 w 2"/>
                <a:gd name="T7" fmla="*/ 0 h 1005"/>
                <a:gd name="T8" fmla="*/ 0 w 2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5"/>
                <a:gd name="T17" fmla="*/ 2 w 2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5">
                  <a:moveTo>
                    <a:pt x="0" y="0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2" name="Freeform 9896">
              <a:extLst>
                <a:ext uri="{FF2B5EF4-FFF2-40B4-BE49-F238E27FC236}">
                  <a16:creationId xmlns:a16="http://schemas.microsoft.com/office/drawing/2014/main" id="{C2E90677-DE67-E707-2AAD-2B17AE3A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840"/>
              <a:ext cx="1" cy="252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3" name="Rectangle 9897">
              <a:extLst>
                <a:ext uri="{FF2B5EF4-FFF2-40B4-BE49-F238E27FC236}">
                  <a16:creationId xmlns:a16="http://schemas.microsoft.com/office/drawing/2014/main" id="{9D1B17F0-C934-5103-CC89-1AD7C1309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840"/>
              <a:ext cx="1" cy="252"/>
            </a:xfrm>
            <a:prstGeom prst="rect">
              <a:avLst/>
            </a:prstGeom>
            <a:solidFill>
              <a:srgbClr val="A8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74" name="Freeform 9898">
              <a:extLst>
                <a:ext uri="{FF2B5EF4-FFF2-40B4-BE49-F238E27FC236}">
                  <a16:creationId xmlns:a16="http://schemas.microsoft.com/office/drawing/2014/main" id="{EEBEB349-EFEC-9083-CF59-A9A69D4E0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840"/>
              <a:ext cx="1" cy="252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1"/>
                  </a:moveTo>
                  <a:lnTo>
                    <a:pt x="2" y="0"/>
                  </a:lnTo>
                  <a:lnTo>
                    <a:pt x="2" y="1005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9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5" name="Rectangle 9899">
              <a:extLst>
                <a:ext uri="{FF2B5EF4-FFF2-40B4-BE49-F238E27FC236}">
                  <a16:creationId xmlns:a16="http://schemas.microsoft.com/office/drawing/2014/main" id="{46B2E566-FB36-74BE-7AF0-3762104C6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840"/>
              <a:ext cx="1" cy="251"/>
            </a:xfrm>
            <a:prstGeom prst="rect">
              <a:avLst/>
            </a:prstGeom>
            <a:solidFill>
              <a:srgbClr val="AA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76" name="Freeform 9900">
              <a:extLst>
                <a:ext uri="{FF2B5EF4-FFF2-40B4-BE49-F238E27FC236}">
                  <a16:creationId xmlns:a16="http://schemas.microsoft.com/office/drawing/2014/main" id="{C24053AC-BC6E-829B-13F0-8927D830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840"/>
              <a:ext cx="1" cy="251"/>
            </a:xfrm>
            <a:custGeom>
              <a:avLst/>
              <a:gdLst>
                <a:gd name="T0" fmla="*/ 0 w 2"/>
                <a:gd name="T1" fmla="*/ 0 h 1005"/>
                <a:gd name="T2" fmla="*/ 1 w 2"/>
                <a:gd name="T3" fmla="*/ 0 h 1005"/>
                <a:gd name="T4" fmla="*/ 1 w 2"/>
                <a:gd name="T5" fmla="*/ 0 h 1005"/>
                <a:gd name="T6" fmla="*/ 0 w 2"/>
                <a:gd name="T7" fmla="*/ 0 h 1005"/>
                <a:gd name="T8" fmla="*/ 0 w 2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5"/>
                <a:gd name="T17" fmla="*/ 2 w 2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5">
                  <a:moveTo>
                    <a:pt x="0" y="0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7" name="Freeform 9901">
              <a:extLst>
                <a:ext uri="{FF2B5EF4-FFF2-40B4-BE49-F238E27FC236}">
                  <a16:creationId xmlns:a16="http://schemas.microsoft.com/office/drawing/2014/main" id="{89D203A4-E1AA-8588-6D60-EB947D54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840"/>
              <a:ext cx="1" cy="251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78" name="Rectangle 9902">
              <a:extLst>
                <a:ext uri="{FF2B5EF4-FFF2-40B4-BE49-F238E27FC236}">
                  <a16:creationId xmlns:a16="http://schemas.microsoft.com/office/drawing/2014/main" id="{23939373-3B50-9BC3-98E8-FA9D92F1B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840"/>
              <a:ext cx="1" cy="251"/>
            </a:xfrm>
            <a:prstGeom prst="rect">
              <a:avLst/>
            </a:prstGeom>
            <a:solidFill>
              <a:srgbClr val="AD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79" name="Freeform 9903">
              <a:extLst>
                <a:ext uri="{FF2B5EF4-FFF2-40B4-BE49-F238E27FC236}">
                  <a16:creationId xmlns:a16="http://schemas.microsoft.com/office/drawing/2014/main" id="{11C6AB02-A3F0-35E9-C429-38EF5FD8F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839"/>
              <a:ext cx="5" cy="252"/>
            </a:xfrm>
            <a:custGeom>
              <a:avLst/>
              <a:gdLst>
                <a:gd name="T0" fmla="*/ 0 w 11"/>
                <a:gd name="T1" fmla="*/ 0 h 1010"/>
                <a:gd name="T2" fmla="*/ 0 w 11"/>
                <a:gd name="T3" fmla="*/ 0 h 1010"/>
                <a:gd name="T4" fmla="*/ 0 w 11"/>
                <a:gd name="T5" fmla="*/ 0 h 1010"/>
                <a:gd name="T6" fmla="*/ 0 w 11"/>
                <a:gd name="T7" fmla="*/ 0 h 1010"/>
                <a:gd name="T8" fmla="*/ 0 w 11"/>
                <a:gd name="T9" fmla="*/ 0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10"/>
                <a:gd name="T17" fmla="*/ 11 w 11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10">
                  <a:moveTo>
                    <a:pt x="0" y="5"/>
                  </a:moveTo>
                  <a:lnTo>
                    <a:pt x="11" y="0"/>
                  </a:lnTo>
                  <a:lnTo>
                    <a:pt x="11" y="1005"/>
                  </a:lnTo>
                  <a:lnTo>
                    <a:pt x="0" y="10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E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0" name="Line 9904">
              <a:extLst>
                <a:ext uri="{FF2B5EF4-FFF2-40B4-BE49-F238E27FC236}">
                  <a16:creationId xmlns:a16="http://schemas.microsoft.com/office/drawing/2014/main" id="{E8574DD9-D028-1CA0-BAF5-CDFBBFF74D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8" y="840"/>
              <a:ext cx="1" cy="251"/>
            </a:xfrm>
            <a:prstGeom prst="line">
              <a:avLst/>
            </a:prstGeom>
            <a:noFill/>
            <a:ln w="1588">
              <a:solidFill>
                <a:srgbClr val="AE68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1" name="Freeform 9905">
              <a:extLst>
                <a:ext uri="{FF2B5EF4-FFF2-40B4-BE49-F238E27FC236}">
                  <a16:creationId xmlns:a16="http://schemas.microsoft.com/office/drawing/2014/main" id="{0E1197B0-6B8C-4ACD-74A8-D6564C76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840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6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E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2" name="Freeform 9906">
              <a:extLst>
                <a:ext uri="{FF2B5EF4-FFF2-40B4-BE49-F238E27FC236}">
                  <a16:creationId xmlns:a16="http://schemas.microsoft.com/office/drawing/2014/main" id="{57374663-3D42-A47B-30FD-B1F4DACF6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840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0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3" name="Rectangle 9907">
              <a:extLst>
                <a:ext uri="{FF2B5EF4-FFF2-40B4-BE49-F238E27FC236}">
                  <a16:creationId xmlns:a16="http://schemas.microsoft.com/office/drawing/2014/main" id="{BE36450D-C8F1-FD48-9FFC-8D137D4CA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840"/>
              <a:ext cx="1" cy="251"/>
            </a:xfrm>
            <a:prstGeom prst="rect">
              <a:avLst/>
            </a:prstGeom>
            <a:solidFill>
              <a:srgbClr val="B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84" name="Rectangle 9908">
              <a:extLst>
                <a:ext uri="{FF2B5EF4-FFF2-40B4-BE49-F238E27FC236}">
                  <a16:creationId xmlns:a16="http://schemas.microsoft.com/office/drawing/2014/main" id="{A5FC5C78-CD3A-F7C2-15E9-D1A607B25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840"/>
              <a:ext cx="1" cy="251"/>
            </a:xfrm>
            <a:prstGeom prst="rect">
              <a:avLst/>
            </a:prstGeom>
            <a:solidFill>
              <a:srgbClr val="B1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85" name="Freeform 9909">
              <a:extLst>
                <a:ext uri="{FF2B5EF4-FFF2-40B4-BE49-F238E27FC236}">
                  <a16:creationId xmlns:a16="http://schemas.microsoft.com/office/drawing/2014/main" id="{8B5411B0-857A-5C1E-912A-6FB8AA7A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839"/>
              <a:ext cx="1" cy="252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1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2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6" name="Freeform 9910">
              <a:extLst>
                <a:ext uri="{FF2B5EF4-FFF2-40B4-BE49-F238E27FC236}">
                  <a16:creationId xmlns:a16="http://schemas.microsoft.com/office/drawing/2014/main" id="{58C3CF16-8E7A-3B98-E2E7-327499CE4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839"/>
              <a:ext cx="1" cy="252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7" name="Freeform 9911">
              <a:extLst>
                <a:ext uri="{FF2B5EF4-FFF2-40B4-BE49-F238E27FC236}">
                  <a16:creationId xmlns:a16="http://schemas.microsoft.com/office/drawing/2014/main" id="{F8168D01-9564-9665-6C05-64329560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839"/>
              <a:ext cx="1" cy="252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0"/>
                  </a:moveTo>
                  <a:lnTo>
                    <a:pt x="1" y="0"/>
                  </a:lnTo>
                  <a:lnTo>
                    <a:pt x="1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88" name="Rectangle 9912">
              <a:extLst>
                <a:ext uri="{FF2B5EF4-FFF2-40B4-BE49-F238E27FC236}">
                  <a16:creationId xmlns:a16="http://schemas.microsoft.com/office/drawing/2014/main" id="{7C80219D-1EA5-0BAF-74AB-1E25A197C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839"/>
              <a:ext cx="1" cy="251"/>
            </a:xfrm>
            <a:prstGeom prst="rect">
              <a:avLst/>
            </a:prstGeom>
            <a:solidFill>
              <a:srgbClr val="B5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89" name="Rectangle 9913">
              <a:extLst>
                <a:ext uri="{FF2B5EF4-FFF2-40B4-BE49-F238E27FC236}">
                  <a16:creationId xmlns:a16="http://schemas.microsoft.com/office/drawing/2014/main" id="{11E5E1FB-1323-7107-E1B3-536ED614A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839"/>
              <a:ext cx="1" cy="251"/>
            </a:xfrm>
            <a:prstGeom prst="rect">
              <a:avLst/>
            </a:prstGeom>
            <a:solidFill>
              <a:srgbClr val="B6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lnSpc>
                  <a:spcPct val="90000"/>
                </a:lnSpc>
                <a:buFontTx/>
                <a:buNone/>
              </a:pPr>
              <a:endParaRPr lang="de-AT" altLang="de-DE" sz="140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6690" name="Freeform 9914">
              <a:extLst>
                <a:ext uri="{FF2B5EF4-FFF2-40B4-BE49-F238E27FC236}">
                  <a16:creationId xmlns:a16="http://schemas.microsoft.com/office/drawing/2014/main" id="{6DB46765-A029-E5E9-0737-C0314003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839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2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7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1" name="Freeform 9915">
              <a:extLst>
                <a:ext uri="{FF2B5EF4-FFF2-40B4-BE49-F238E27FC236}">
                  <a16:creationId xmlns:a16="http://schemas.microsoft.com/office/drawing/2014/main" id="{A6AA159D-CC73-150C-19A3-15061EA21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838"/>
              <a:ext cx="4" cy="252"/>
            </a:xfrm>
            <a:custGeom>
              <a:avLst/>
              <a:gdLst>
                <a:gd name="T0" fmla="*/ 0 w 9"/>
                <a:gd name="T1" fmla="*/ 0 h 1009"/>
                <a:gd name="T2" fmla="*/ 0 w 9"/>
                <a:gd name="T3" fmla="*/ 0 h 1009"/>
                <a:gd name="T4" fmla="*/ 0 w 9"/>
                <a:gd name="T5" fmla="*/ 0 h 1009"/>
                <a:gd name="T6" fmla="*/ 0 w 9"/>
                <a:gd name="T7" fmla="*/ 0 h 1009"/>
                <a:gd name="T8" fmla="*/ 0 w 9"/>
                <a:gd name="T9" fmla="*/ 0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009"/>
                <a:gd name="T17" fmla="*/ 9 w 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009">
                  <a:moveTo>
                    <a:pt x="0" y="4"/>
                  </a:moveTo>
                  <a:lnTo>
                    <a:pt x="9" y="0"/>
                  </a:lnTo>
                  <a:lnTo>
                    <a:pt x="9" y="1004"/>
                  </a:lnTo>
                  <a:lnTo>
                    <a:pt x="0" y="100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8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2" name="Line 9916">
              <a:extLst>
                <a:ext uri="{FF2B5EF4-FFF2-40B4-BE49-F238E27FC236}">
                  <a16:creationId xmlns:a16="http://schemas.microsoft.com/office/drawing/2014/main" id="{93000796-D27B-20F6-EC2F-04C1F5C79D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3" y="839"/>
              <a:ext cx="1" cy="251"/>
            </a:xfrm>
            <a:prstGeom prst="line">
              <a:avLst/>
            </a:prstGeom>
            <a:noFill/>
            <a:ln w="1588">
              <a:solidFill>
                <a:srgbClr val="B86E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3" name="Freeform 9917">
              <a:extLst>
                <a:ext uri="{FF2B5EF4-FFF2-40B4-BE49-F238E27FC236}">
                  <a16:creationId xmlns:a16="http://schemas.microsoft.com/office/drawing/2014/main" id="{30304003-7341-3F95-2359-5A9582F78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839"/>
              <a:ext cx="1" cy="251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0"/>
                  </a:moveTo>
                  <a:lnTo>
                    <a:pt x="1" y="0"/>
                  </a:lnTo>
                  <a:lnTo>
                    <a:pt x="1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4" name="Freeform 9918">
              <a:extLst>
                <a:ext uri="{FF2B5EF4-FFF2-40B4-BE49-F238E27FC236}">
                  <a16:creationId xmlns:a16="http://schemas.microsoft.com/office/drawing/2014/main" id="{D6BB3D15-F44D-F613-451F-52F189EF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839"/>
              <a:ext cx="1" cy="251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9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5" name="Freeform 9919">
              <a:extLst>
                <a:ext uri="{FF2B5EF4-FFF2-40B4-BE49-F238E27FC236}">
                  <a16:creationId xmlns:a16="http://schemas.microsoft.com/office/drawing/2014/main" id="{2B142DF6-7160-D354-3C20-E0EDC45C1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838"/>
              <a:ext cx="1" cy="252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6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6" name="Freeform 9920">
              <a:extLst>
                <a:ext uri="{FF2B5EF4-FFF2-40B4-BE49-F238E27FC236}">
                  <a16:creationId xmlns:a16="http://schemas.microsoft.com/office/drawing/2014/main" id="{607640FC-6A47-072B-0FCA-F97A6A5D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838"/>
              <a:ext cx="1" cy="252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0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7" name="Freeform 9921">
              <a:extLst>
                <a:ext uri="{FF2B5EF4-FFF2-40B4-BE49-F238E27FC236}">
                  <a16:creationId xmlns:a16="http://schemas.microsoft.com/office/drawing/2014/main" id="{8D882D83-E29B-A982-A550-D522DC34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838"/>
              <a:ext cx="1" cy="252"/>
            </a:xfrm>
            <a:custGeom>
              <a:avLst/>
              <a:gdLst>
                <a:gd name="T0" fmla="*/ 0 w 1"/>
                <a:gd name="T1" fmla="*/ 0 h 1005"/>
                <a:gd name="T2" fmla="*/ 0 w 1"/>
                <a:gd name="T3" fmla="*/ 0 h 1005"/>
                <a:gd name="T4" fmla="*/ 0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0"/>
                  </a:moveTo>
                  <a:lnTo>
                    <a:pt x="0" y="0"/>
                  </a:lnTo>
                  <a:lnTo>
                    <a:pt x="0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7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8" name="Freeform 9922">
              <a:extLst>
                <a:ext uri="{FF2B5EF4-FFF2-40B4-BE49-F238E27FC236}">
                  <a16:creationId xmlns:a16="http://schemas.microsoft.com/office/drawing/2014/main" id="{1E51E7EB-4D70-1DB6-451C-832C9481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838"/>
              <a:ext cx="1" cy="251"/>
            </a:xfrm>
            <a:custGeom>
              <a:avLst/>
              <a:gdLst>
                <a:gd name="T0" fmla="*/ 0 w 2"/>
                <a:gd name="T1" fmla="*/ 0 h 1005"/>
                <a:gd name="T2" fmla="*/ 1 w 2"/>
                <a:gd name="T3" fmla="*/ 0 h 1005"/>
                <a:gd name="T4" fmla="*/ 1 w 2"/>
                <a:gd name="T5" fmla="*/ 0 h 1005"/>
                <a:gd name="T6" fmla="*/ 0 w 2"/>
                <a:gd name="T7" fmla="*/ 0 h 1005"/>
                <a:gd name="T8" fmla="*/ 0 w 2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5"/>
                <a:gd name="T17" fmla="*/ 2 w 2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5">
                  <a:moveTo>
                    <a:pt x="0" y="1"/>
                  </a:moveTo>
                  <a:lnTo>
                    <a:pt x="2" y="0"/>
                  </a:lnTo>
                  <a:lnTo>
                    <a:pt x="2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7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699" name="Freeform 9923">
              <a:extLst>
                <a:ext uri="{FF2B5EF4-FFF2-40B4-BE49-F238E27FC236}">
                  <a16:creationId xmlns:a16="http://schemas.microsoft.com/office/drawing/2014/main" id="{26CC4707-DB81-29A8-8B5B-387529E8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838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E7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0" name="Freeform 9924">
              <a:extLst>
                <a:ext uri="{FF2B5EF4-FFF2-40B4-BE49-F238E27FC236}">
                  <a16:creationId xmlns:a16="http://schemas.microsoft.com/office/drawing/2014/main" id="{2BB224A5-8864-0A45-39F8-0B27AD02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838"/>
              <a:ext cx="1" cy="251"/>
            </a:xfrm>
            <a:custGeom>
              <a:avLst/>
              <a:gdLst>
                <a:gd name="T0" fmla="*/ 0 w 2"/>
                <a:gd name="T1" fmla="*/ 0 h 1005"/>
                <a:gd name="T2" fmla="*/ 1 w 2"/>
                <a:gd name="T3" fmla="*/ 0 h 1005"/>
                <a:gd name="T4" fmla="*/ 1 w 2"/>
                <a:gd name="T5" fmla="*/ 0 h 1005"/>
                <a:gd name="T6" fmla="*/ 0 w 2"/>
                <a:gd name="T7" fmla="*/ 0 h 1005"/>
                <a:gd name="T8" fmla="*/ 0 w 2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5"/>
                <a:gd name="T17" fmla="*/ 2 w 2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5">
                  <a:moveTo>
                    <a:pt x="0" y="0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1" name="Freeform 9925">
              <a:extLst>
                <a:ext uri="{FF2B5EF4-FFF2-40B4-BE49-F238E27FC236}">
                  <a16:creationId xmlns:a16="http://schemas.microsoft.com/office/drawing/2014/main" id="{C4B47E86-E9DA-ADAA-13B3-CBEA5D68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837"/>
              <a:ext cx="2" cy="252"/>
            </a:xfrm>
            <a:custGeom>
              <a:avLst/>
              <a:gdLst>
                <a:gd name="T0" fmla="*/ 0 w 3"/>
                <a:gd name="T1" fmla="*/ 0 h 1007"/>
                <a:gd name="T2" fmla="*/ 1 w 3"/>
                <a:gd name="T3" fmla="*/ 0 h 1007"/>
                <a:gd name="T4" fmla="*/ 1 w 3"/>
                <a:gd name="T5" fmla="*/ 0 h 1007"/>
                <a:gd name="T6" fmla="*/ 0 w 3"/>
                <a:gd name="T7" fmla="*/ 0 h 1007"/>
                <a:gd name="T8" fmla="*/ 0 w 3"/>
                <a:gd name="T9" fmla="*/ 0 h 10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007"/>
                <a:gd name="T17" fmla="*/ 3 w 3"/>
                <a:gd name="T18" fmla="*/ 1007 h 10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007">
                  <a:moveTo>
                    <a:pt x="0" y="3"/>
                  </a:moveTo>
                  <a:lnTo>
                    <a:pt x="3" y="0"/>
                  </a:lnTo>
                  <a:lnTo>
                    <a:pt x="3" y="1005"/>
                  </a:lnTo>
                  <a:lnTo>
                    <a:pt x="0" y="100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1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2" name="Line 9926">
              <a:extLst>
                <a:ext uri="{FF2B5EF4-FFF2-40B4-BE49-F238E27FC236}">
                  <a16:creationId xmlns:a16="http://schemas.microsoft.com/office/drawing/2014/main" id="{0F90478A-B512-D7EB-272C-4AE52D47E9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7" y="838"/>
              <a:ext cx="1" cy="251"/>
            </a:xfrm>
            <a:prstGeom prst="line">
              <a:avLst/>
            </a:prstGeom>
            <a:noFill/>
            <a:ln w="1588">
              <a:solidFill>
                <a:srgbClr val="C17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3" name="Freeform 9927">
              <a:extLst>
                <a:ext uri="{FF2B5EF4-FFF2-40B4-BE49-F238E27FC236}">
                  <a16:creationId xmlns:a16="http://schemas.microsoft.com/office/drawing/2014/main" id="{D4A205D3-0E4F-C311-58AD-CBA67D89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838"/>
              <a:ext cx="1" cy="251"/>
            </a:xfrm>
            <a:custGeom>
              <a:avLst/>
              <a:gdLst>
                <a:gd name="T0" fmla="*/ 0 w 1"/>
                <a:gd name="T1" fmla="*/ 0 h 1005"/>
                <a:gd name="T2" fmla="*/ 1 w 1"/>
                <a:gd name="T3" fmla="*/ 0 h 1005"/>
                <a:gd name="T4" fmla="*/ 1 w 1"/>
                <a:gd name="T5" fmla="*/ 0 h 1005"/>
                <a:gd name="T6" fmla="*/ 0 w 1"/>
                <a:gd name="T7" fmla="*/ 0 h 1005"/>
                <a:gd name="T8" fmla="*/ 0 w 1"/>
                <a:gd name="T9" fmla="*/ 0 h 1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5"/>
                <a:gd name="T17" fmla="*/ 1 w 1"/>
                <a:gd name="T18" fmla="*/ 1005 h 10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5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4" name="Freeform 9928">
              <a:extLst>
                <a:ext uri="{FF2B5EF4-FFF2-40B4-BE49-F238E27FC236}">
                  <a16:creationId xmlns:a16="http://schemas.microsoft.com/office/drawing/2014/main" id="{3EBF3DD6-4106-D207-89FC-FC872DE2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837"/>
              <a:ext cx="1" cy="252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3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5" name="Freeform 9929">
              <a:extLst>
                <a:ext uri="{FF2B5EF4-FFF2-40B4-BE49-F238E27FC236}">
                  <a16:creationId xmlns:a16="http://schemas.microsoft.com/office/drawing/2014/main" id="{3231A08E-8D64-58A0-4D0B-8188701DD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837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57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6" name="Freeform 9930">
              <a:extLst>
                <a:ext uri="{FF2B5EF4-FFF2-40B4-BE49-F238E27FC236}">
                  <a16:creationId xmlns:a16="http://schemas.microsoft.com/office/drawing/2014/main" id="{A2DBA1F2-A6ED-6C90-948F-F6238A9FA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836"/>
              <a:ext cx="1" cy="252"/>
            </a:xfrm>
            <a:custGeom>
              <a:avLst/>
              <a:gdLst>
                <a:gd name="T0" fmla="*/ 0 w 2"/>
                <a:gd name="T1" fmla="*/ 0 h 1007"/>
                <a:gd name="T2" fmla="*/ 1 w 2"/>
                <a:gd name="T3" fmla="*/ 0 h 1007"/>
                <a:gd name="T4" fmla="*/ 1 w 2"/>
                <a:gd name="T5" fmla="*/ 0 h 1007"/>
                <a:gd name="T6" fmla="*/ 0 w 2"/>
                <a:gd name="T7" fmla="*/ 0 h 1007"/>
                <a:gd name="T8" fmla="*/ 0 w 2"/>
                <a:gd name="T9" fmla="*/ 0 h 10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7"/>
                <a:gd name="T17" fmla="*/ 2 w 2"/>
                <a:gd name="T18" fmla="*/ 1007 h 10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7">
                  <a:moveTo>
                    <a:pt x="0" y="2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8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7" name="Line 9931">
              <a:extLst>
                <a:ext uri="{FF2B5EF4-FFF2-40B4-BE49-F238E27FC236}">
                  <a16:creationId xmlns:a16="http://schemas.microsoft.com/office/drawing/2014/main" id="{0C0CE302-BFCE-CF5D-4193-D2F6E2195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" y="837"/>
              <a:ext cx="1" cy="251"/>
            </a:xfrm>
            <a:prstGeom prst="line">
              <a:avLst/>
            </a:prstGeom>
            <a:noFill/>
            <a:ln w="1588">
              <a:solidFill>
                <a:srgbClr val="C878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8" name="Freeform 9932">
              <a:extLst>
                <a:ext uri="{FF2B5EF4-FFF2-40B4-BE49-F238E27FC236}">
                  <a16:creationId xmlns:a16="http://schemas.microsoft.com/office/drawing/2014/main" id="{3EE9E516-3786-E833-29FC-E27229FDF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837"/>
              <a:ext cx="1" cy="251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8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09" name="Freeform 9933">
              <a:extLst>
                <a:ext uri="{FF2B5EF4-FFF2-40B4-BE49-F238E27FC236}">
                  <a16:creationId xmlns:a16="http://schemas.microsoft.com/office/drawing/2014/main" id="{8E669683-4869-6A49-6FA8-F8528181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836"/>
              <a:ext cx="1" cy="252"/>
            </a:xfrm>
            <a:custGeom>
              <a:avLst/>
              <a:gdLst>
                <a:gd name="T0" fmla="*/ 0 w 1"/>
                <a:gd name="T1" fmla="*/ 0 h 1006"/>
                <a:gd name="T2" fmla="*/ 1 w 1"/>
                <a:gd name="T3" fmla="*/ 0 h 1006"/>
                <a:gd name="T4" fmla="*/ 1 w 1"/>
                <a:gd name="T5" fmla="*/ 0 h 1006"/>
                <a:gd name="T6" fmla="*/ 0 w 1"/>
                <a:gd name="T7" fmla="*/ 0 h 1006"/>
                <a:gd name="T8" fmla="*/ 0 w 1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6"/>
                <a:gd name="T17" fmla="*/ 1 w 1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6">
                  <a:moveTo>
                    <a:pt x="0" y="1"/>
                  </a:moveTo>
                  <a:lnTo>
                    <a:pt x="1" y="0"/>
                  </a:lnTo>
                  <a:lnTo>
                    <a:pt x="1" y="1004"/>
                  </a:lnTo>
                  <a:lnTo>
                    <a:pt x="0" y="1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7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0" name="Freeform 9934">
              <a:extLst>
                <a:ext uri="{FF2B5EF4-FFF2-40B4-BE49-F238E27FC236}">
                  <a16:creationId xmlns:a16="http://schemas.microsoft.com/office/drawing/2014/main" id="{BFF369C6-A228-F3F5-9141-8946E7C1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835"/>
              <a:ext cx="2" cy="252"/>
            </a:xfrm>
            <a:custGeom>
              <a:avLst/>
              <a:gdLst>
                <a:gd name="T0" fmla="*/ 0 w 3"/>
                <a:gd name="T1" fmla="*/ 0 h 1009"/>
                <a:gd name="T2" fmla="*/ 1 w 3"/>
                <a:gd name="T3" fmla="*/ 0 h 1009"/>
                <a:gd name="T4" fmla="*/ 1 w 3"/>
                <a:gd name="T5" fmla="*/ 0 h 1009"/>
                <a:gd name="T6" fmla="*/ 0 w 3"/>
                <a:gd name="T7" fmla="*/ 0 h 1009"/>
                <a:gd name="T8" fmla="*/ 0 w 3"/>
                <a:gd name="T9" fmla="*/ 0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009"/>
                <a:gd name="T17" fmla="*/ 3 w 3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009">
                  <a:moveTo>
                    <a:pt x="0" y="5"/>
                  </a:moveTo>
                  <a:lnTo>
                    <a:pt x="3" y="0"/>
                  </a:lnTo>
                  <a:lnTo>
                    <a:pt x="3" y="1005"/>
                  </a:lnTo>
                  <a:lnTo>
                    <a:pt x="0" y="100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F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1" name="Line 9935">
              <a:extLst>
                <a:ext uri="{FF2B5EF4-FFF2-40B4-BE49-F238E27FC236}">
                  <a16:creationId xmlns:a16="http://schemas.microsoft.com/office/drawing/2014/main" id="{2EE17AA1-B74F-5CF9-4A3A-98ACBD476D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0" y="836"/>
              <a:ext cx="1" cy="251"/>
            </a:xfrm>
            <a:prstGeom prst="line">
              <a:avLst/>
            </a:prstGeom>
            <a:noFill/>
            <a:ln w="1588">
              <a:solidFill>
                <a:srgbClr val="CF7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2" name="Freeform 9936">
              <a:extLst>
                <a:ext uri="{FF2B5EF4-FFF2-40B4-BE49-F238E27FC236}">
                  <a16:creationId xmlns:a16="http://schemas.microsoft.com/office/drawing/2014/main" id="{C8E0323E-DBFC-591C-6F8B-5309A1229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836"/>
              <a:ext cx="1" cy="251"/>
            </a:xfrm>
            <a:custGeom>
              <a:avLst/>
              <a:gdLst>
                <a:gd name="T0" fmla="*/ 0 w 2"/>
                <a:gd name="T1" fmla="*/ 0 h 1006"/>
                <a:gd name="T2" fmla="*/ 1 w 2"/>
                <a:gd name="T3" fmla="*/ 0 h 1006"/>
                <a:gd name="T4" fmla="*/ 1 w 2"/>
                <a:gd name="T5" fmla="*/ 0 h 1006"/>
                <a:gd name="T6" fmla="*/ 0 w 2"/>
                <a:gd name="T7" fmla="*/ 0 h 1006"/>
                <a:gd name="T8" fmla="*/ 0 w 2"/>
                <a:gd name="T9" fmla="*/ 0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6"/>
                <a:gd name="T17" fmla="*/ 2 w 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6">
                  <a:moveTo>
                    <a:pt x="0" y="2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F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3" name="Freeform 9937">
              <a:extLst>
                <a:ext uri="{FF2B5EF4-FFF2-40B4-BE49-F238E27FC236}">
                  <a16:creationId xmlns:a16="http://schemas.microsoft.com/office/drawing/2014/main" id="{41886637-A55F-EFC7-82F4-D4127295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835"/>
              <a:ext cx="1" cy="252"/>
            </a:xfrm>
            <a:custGeom>
              <a:avLst/>
              <a:gdLst>
                <a:gd name="T0" fmla="*/ 0 w 1"/>
                <a:gd name="T1" fmla="*/ 0 h 1007"/>
                <a:gd name="T2" fmla="*/ 1 w 1"/>
                <a:gd name="T3" fmla="*/ 0 h 1007"/>
                <a:gd name="T4" fmla="*/ 1 w 1"/>
                <a:gd name="T5" fmla="*/ 0 h 1007"/>
                <a:gd name="T6" fmla="*/ 0 w 1"/>
                <a:gd name="T7" fmla="*/ 0 h 1007"/>
                <a:gd name="T8" fmla="*/ 0 w 1"/>
                <a:gd name="T9" fmla="*/ 0 h 10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7"/>
                <a:gd name="T17" fmla="*/ 1 w 1"/>
                <a:gd name="T18" fmla="*/ 1007 h 10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7">
                  <a:moveTo>
                    <a:pt x="0" y="3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2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4" name="Freeform 9938">
              <a:extLst>
                <a:ext uri="{FF2B5EF4-FFF2-40B4-BE49-F238E27FC236}">
                  <a16:creationId xmlns:a16="http://schemas.microsoft.com/office/drawing/2014/main" id="{F34C10CE-3D68-1C6A-175A-82D33D88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835"/>
              <a:ext cx="1" cy="252"/>
            </a:xfrm>
            <a:custGeom>
              <a:avLst/>
              <a:gdLst>
                <a:gd name="T0" fmla="*/ 0 w 1"/>
                <a:gd name="T1" fmla="*/ 0 h 1007"/>
                <a:gd name="T2" fmla="*/ 1 w 1"/>
                <a:gd name="T3" fmla="*/ 0 h 1007"/>
                <a:gd name="T4" fmla="*/ 1 w 1"/>
                <a:gd name="T5" fmla="*/ 0 h 1007"/>
                <a:gd name="T6" fmla="*/ 0 w 1"/>
                <a:gd name="T7" fmla="*/ 0 h 1007"/>
                <a:gd name="T8" fmla="*/ 0 w 1"/>
                <a:gd name="T9" fmla="*/ 0 h 10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7"/>
                <a:gd name="T17" fmla="*/ 1 w 1"/>
                <a:gd name="T18" fmla="*/ 1007 h 10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7">
                  <a:moveTo>
                    <a:pt x="0" y="2"/>
                  </a:moveTo>
                  <a:lnTo>
                    <a:pt x="1" y="0"/>
                  </a:lnTo>
                  <a:lnTo>
                    <a:pt x="1" y="1005"/>
                  </a:lnTo>
                  <a:lnTo>
                    <a:pt x="0" y="100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5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5" name="Line 9939">
              <a:extLst>
                <a:ext uri="{FF2B5EF4-FFF2-40B4-BE49-F238E27FC236}">
                  <a16:creationId xmlns:a16="http://schemas.microsoft.com/office/drawing/2014/main" id="{B09398CE-0923-E2B1-7382-16AFC4C04D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2" y="835"/>
              <a:ext cx="1" cy="252"/>
            </a:xfrm>
            <a:prstGeom prst="line">
              <a:avLst/>
            </a:prstGeom>
            <a:noFill/>
            <a:ln w="1588">
              <a:solidFill>
                <a:srgbClr val="D5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6" name="Freeform 9940">
              <a:extLst>
                <a:ext uri="{FF2B5EF4-FFF2-40B4-BE49-F238E27FC236}">
                  <a16:creationId xmlns:a16="http://schemas.microsoft.com/office/drawing/2014/main" id="{8BE4D78E-F6E6-DCCA-2E6C-E6CDE2ED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834"/>
              <a:ext cx="1" cy="252"/>
            </a:xfrm>
            <a:custGeom>
              <a:avLst/>
              <a:gdLst>
                <a:gd name="T0" fmla="*/ 0 w 2"/>
                <a:gd name="T1" fmla="*/ 0 h 1008"/>
                <a:gd name="T2" fmla="*/ 1 w 2"/>
                <a:gd name="T3" fmla="*/ 0 h 1008"/>
                <a:gd name="T4" fmla="*/ 1 w 2"/>
                <a:gd name="T5" fmla="*/ 0 h 1008"/>
                <a:gd name="T6" fmla="*/ 0 w 2"/>
                <a:gd name="T7" fmla="*/ 0 h 1008"/>
                <a:gd name="T8" fmla="*/ 0 w 2"/>
                <a:gd name="T9" fmla="*/ 0 h 10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08"/>
                <a:gd name="T17" fmla="*/ 2 w 2"/>
                <a:gd name="T18" fmla="*/ 1008 h 10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08">
                  <a:moveTo>
                    <a:pt x="0" y="3"/>
                  </a:moveTo>
                  <a:lnTo>
                    <a:pt x="2" y="0"/>
                  </a:lnTo>
                  <a:lnTo>
                    <a:pt x="2" y="1004"/>
                  </a:lnTo>
                  <a:lnTo>
                    <a:pt x="0" y="100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B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7" name="Line 9941">
              <a:extLst>
                <a:ext uri="{FF2B5EF4-FFF2-40B4-BE49-F238E27FC236}">
                  <a16:creationId xmlns:a16="http://schemas.microsoft.com/office/drawing/2014/main" id="{B0064E5C-127F-BFBF-042A-08D2E8E82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2" y="835"/>
              <a:ext cx="1" cy="251"/>
            </a:xfrm>
            <a:prstGeom prst="line">
              <a:avLst/>
            </a:prstGeom>
            <a:noFill/>
            <a:ln w="1588">
              <a:solidFill>
                <a:srgbClr val="DB8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8" name="Freeform 9942">
              <a:extLst>
                <a:ext uri="{FF2B5EF4-FFF2-40B4-BE49-F238E27FC236}">
                  <a16:creationId xmlns:a16="http://schemas.microsoft.com/office/drawing/2014/main" id="{976A7F92-20A5-8B56-15C0-2DBA92C70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833"/>
              <a:ext cx="1" cy="252"/>
            </a:xfrm>
            <a:custGeom>
              <a:avLst/>
              <a:gdLst>
                <a:gd name="T0" fmla="*/ 0 w 1"/>
                <a:gd name="T1" fmla="*/ 0 h 1008"/>
                <a:gd name="T2" fmla="*/ 0 w 1"/>
                <a:gd name="T3" fmla="*/ 0 h 1008"/>
                <a:gd name="T4" fmla="*/ 0 w 1"/>
                <a:gd name="T5" fmla="*/ 0 h 1008"/>
                <a:gd name="T6" fmla="*/ 0 w 1"/>
                <a:gd name="T7" fmla="*/ 0 h 1008"/>
                <a:gd name="T8" fmla="*/ 0 w 1"/>
                <a:gd name="T9" fmla="*/ 0 h 10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008"/>
                <a:gd name="T17" fmla="*/ 1 w 1"/>
                <a:gd name="T18" fmla="*/ 1008 h 10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008">
                  <a:moveTo>
                    <a:pt x="0" y="4"/>
                  </a:moveTo>
                  <a:lnTo>
                    <a:pt x="0" y="0"/>
                  </a:lnTo>
                  <a:lnTo>
                    <a:pt x="0" y="1005"/>
                  </a:lnTo>
                  <a:lnTo>
                    <a:pt x="0" y="100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19" name="Line 9943">
              <a:extLst>
                <a:ext uri="{FF2B5EF4-FFF2-40B4-BE49-F238E27FC236}">
                  <a16:creationId xmlns:a16="http://schemas.microsoft.com/office/drawing/2014/main" id="{0E382D45-C9F3-05CF-C1CB-19E67C4E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3" y="834"/>
              <a:ext cx="1" cy="251"/>
            </a:xfrm>
            <a:prstGeom prst="line">
              <a:avLst/>
            </a:prstGeom>
            <a:noFill/>
            <a:ln w="1588">
              <a:solidFill>
                <a:srgbClr val="DF8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0" name="Freeform 9944">
              <a:extLst>
                <a:ext uri="{FF2B5EF4-FFF2-40B4-BE49-F238E27FC236}">
                  <a16:creationId xmlns:a16="http://schemas.microsoft.com/office/drawing/2014/main" id="{BEC513D6-A8EB-A050-4D70-4802B459E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825"/>
              <a:ext cx="70" cy="16"/>
            </a:xfrm>
            <a:custGeom>
              <a:avLst/>
              <a:gdLst>
                <a:gd name="T0" fmla="*/ 1 w 140"/>
                <a:gd name="T1" fmla="*/ 0 h 67"/>
                <a:gd name="T2" fmla="*/ 1 w 140"/>
                <a:gd name="T3" fmla="*/ 0 h 67"/>
                <a:gd name="T4" fmla="*/ 1 w 140"/>
                <a:gd name="T5" fmla="*/ 0 h 67"/>
                <a:gd name="T6" fmla="*/ 1 w 140"/>
                <a:gd name="T7" fmla="*/ 0 h 67"/>
                <a:gd name="T8" fmla="*/ 1 w 140"/>
                <a:gd name="T9" fmla="*/ 0 h 67"/>
                <a:gd name="T10" fmla="*/ 1 w 140"/>
                <a:gd name="T11" fmla="*/ 0 h 67"/>
                <a:gd name="T12" fmla="*/ 1 w 140"/>
                <a:gd name="T13" fmla="*/ 0 h 67"/>
                <a:gd name="T14" fmla="*/ 1 w 140"/>
                <a:gd name="T15" fmla="*/ 0 h 67"/>
                <a:gd name="T16" fmla="*/ 1 w 140"/>
                <a:gd name="T17" fmla="*/ 0 h 67"/>
                <a:gd name="T18" fmla="*/ 1 w 140"/>
                <a:gd name="T19" fmla="*/ 0 h 67"/>
                <a:gd name="T20" fmla="*/ 1 w 140"/>
                <a:gd name="T21" fmla="*/ 0 h 67"/>
                <a:gd name="T22" fmla="*/ 0 w 140"/>
                <a:gd name="T23" fmla="*/ 0 h 67"/>
                <a:gd name="T24" fmla="*/ 1 w 140"/>
                <a:gd name="T25" fmla="*/ 0 h 67"/>
                <a:gd name="T26" fmla="*/ 1 w 140"/>
                <a:gd name="T27" fmla="*/ 0 h 67"/>
                <a:gd name="T28" fmla="*/ 1 w 140"/>
                <a:gd name="T29" fmla="*/ 0 h 67"/>
                <a:gd name="T30" fmla="*/ 1 w 140"/>
                <a:gd name="T31" fmla="*/ 0 h 67"/>
                <a:gd name="T32" fmla="*/ 1 w 140"/>
                <a:gd name="T33" fmla="*/ 0 h 67"/>
                <a:gd name="T34" fmla="*/ 1 w 140"/>
                <a:gd name="T35" fmla="*/ 0 h 67"/>
                <a:gd name="T36" fmla="*/ 1 w 140"/>
                <a:gd name="T37" fmla="*/ 0 h 67"/>
                <a:gd name="T38" fmla="*/ 1 w 140"/>
                <a:gd name="T39" fmla="*/ 0 h 67"/>
                <a:gd name="T40" fmla="*/ 1 w 140"/>
                <a:gd name="T41" fmla="*/ 0 h 67"/>
                <a:gd name="T42" fmla="*/ 1 w 140"/>
                <a:gd name="T43" fmla="*/ 0 h 67"/>
                <a:gd name="T44" fmla="*/ 1 w 140"/>
                <a:gd name="T45" fmla="*/ 0 h 67"/>
                <a:gd name="T46" fmla="*/ 1 w 140"/>
                <a:gd name="T47" fmla="*/ 0 h 67"/>
                <a:gd name="T48" fmla="*/ 1 w 140"/>
                <a:gd name="T49" fmla="*/ 0 h 67"/>
                <a:gd name="T50" fmla="*/ 1 w 140"/>
                <a:gd name="T51" fmla="*/ 0 h 67"/>
                <a:gd name="T52" fmla="*/ 1 w 140"/>
                <a:gd name="T53" fmla="*/ 0 h 67"/>
                <a:gd name="T54" fmla="*/ 1 w 140"/>
                <a:gd name="T55" fmla="*/ 0 h 67"/>
                <a:gd name="T56" fmla="*/ 1 w 140"/>
                <a:gd name="T57" fmla="*/ 0 h 67"/>
                <a:gd name="T58" fmla="*/ 1 w 140"/>
                <a:gd name="T59" fmla="*/ 0 h 67"/>
                <a:gd name="T60" fmla="*/ 1 w 140"/>
                <a:gd name="T61" fmla="*/ 0 h 67"/>
                <a:gd name="T62" fmla="*/ 1 w 140"/>
                <a:gd name="T63" fmla="*/ 0 h 67"/>
                <a:gd name="T64" fmla="*/ 1 w 140"/>
                <a:gd name="T65" fmla="*/ 0 h 67"/>
                <a:gd name="T66" fmla="*/ 1 w 140"/>
                <a:gd name="T67" fmla="*/ 0 h 67"/>
                <a:gd name="T68" fmla="*/ 1 w 140"/>
                <a:gd name="T69" fmla="*/ 0 h 67"/>
                <a:gd name="T70" fmla="*/ 1 w 140"/>
                <a:gd name="T71" fmla="*/ 0 h 67"/>
                <a:gd name="T72" fmla="*/ 1 w 140"/>
                <a:gd name="T73" fmla="*/ 0 h 67"/>
                <a:gd name="T74" fmla="*/ 1 w 140"/>
                <a:gd name="T75" fmla="*/ 0 h 67"/>
                <a:gd name="T76" fmla="*/ 1 w 140"/>
                <a:gd name="T77" fmla="*/ 0 h 67"/>
                <a:gd name="T78" fmla="*/ 1 w 140"/>
                <a:gd name="T79" fmla="*/ 0 h 67"/>
                <a:gd name="T80" fmla="*/ 1 w 140"/>
                <a:gd name="T81" fmla="*/ 0 h 67"/>
                <a:gd name="T82" fmla="*/ 1 w 140"/>
                <a:gd name="T83" fmla="*/ 0 h 67"/>
                <a:gd name="T84" fmla="*/ 1 w 140"/>
                <a:gd name="T85" fmla="*/ 0 h 67"/>
                <a:gd name="T86" fmla="*/ 1 w 140"/>
                <a:gd name="T87" fmla="*/ 0 h 67"/>
                <a:gd name="T88" fmla="*/ 1 w 140"/>
                <a:gd name="T89" fmla="*/ 0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0"/>
                <a:gd name="T136" fmla="*/ 0 h 67"/>
                <a:gd name="T137" fmla="*/ 140 w 140"/>
                <a:gd name="T138" fmla="*/ 67 h 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0" h="67">
                  <a:moveTo>
                    <a:pt x="70" y="0"/>
                  </a:moveTo>
                  <a:lnTo>
                    <a:pt x="56" y="2"/>
                  </a:lnTo>
                  <a:lnTo>
                    <a:pt x="43" y="4"/>
                  </a:lnTo>
                  <a:lnTo>
                    <a:pt x="31" y="7"/>
                  </a:lnTo>
                  <a:lnTo>
                    <a:pt x="20" y="11"/>
                  </a:lnTo>
                  <a:lnTo>
                    <a:pt x="13" y="15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3" y="24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20" y="57"/>
                  </a:lnTo>
                  <a:lnTo>
                    <a:pt x="31" y="62"/>
                  </a:lnTo>
                  <a:lnTo>
                    <a:pt x="43" y="65"/>
                  </a:lnTo>
                  <a:lnTo>
                    <a:pt x="56" y="67"/>
                  </a:lnTo>
                  <a:lnTo>
                    <a:pt x="70" y="67"/>
                  </a:lnTo>
                  <a:lnTo>
                    <a:pt x="84" y="67"/>
                  </a:lnTo>
                  <a:lnTo>
                    <a:pt x="97" y="65"/>
                  </a:lnTo>
                  <a:lnTo>
                    <a:pt x="109" y="62"/>
                  </a:lnTo>
                  <a:lnTo>
                    <a:pt x="120" y="57"/>
                  </a:lnTo>
                  <a:lnTo>
                    <a:pt x="129" y="53"/>
                  </a:lnTo>
                  <a:lnTo>
                    <a:pt x="132" y="50"/>
                  </a:lnTo>
                  <a:lnTo>
                    <a:pt x="134" y="48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40" y="38"/>
                  </a:lnTo>
                  <a:lnTo>
                    <a:pt x="140" y="34"/>
                  </a:lnTo>
                  <a:lnTo>
                    <a:pt x="140" y="31"/>
                  </a:lnTo>
                  <a:lnTo>
                    <a:pt x="138" y="27"/>
                  </a:lnTo>
                  <a:lnTo>
                    <a:pt x="137" y="24"/>
                  </a:lnTo>
                  <a:lnTo>
                    <a:pt x="134" y="21"/>
                  </a:lnTo>
                  <a:lnTo>
                    <a:pt x="132" y="19"/>
                  </a:lnTo>
                  <a:lnTo>
                    <a:pt x="129" y="15"/>
                  </a:lnTo>
                  <a:lnTo>
                    <a:pt x="120" y="11"/>
                  </a:lnTo>
                  <a:lnTo>
                    <a:pt x="109" y="7"/>
                  </a:lnTo>
                  <a:lnTo>
                    <a:pt x="97" y="4"/>
                  </a:lnTo>
                  <a:lnTo>
                    <a:pt x="84" y="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C47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1" name="Line 9945">
              <a:extLst>
                <a:ext uri="{FF2B5EF4-FFF2-40B4-BE49-F238E27FC236}">
                  <a16:creationId xmlns:a16="http://schemas.microsoft.com/office/drawing/2014/main" id="{C82913AA-EAA9-E22F-3AA7-E1BEEAC29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1" y="825"/>
              <a:ext cx="7" cy="1"/>
            </a:xfrm>
            <a:prstGeom prst="line">
              <a:avLst/>
            </a:prstGeom>
            <a:noFill/>
            <a:ln w="4763">
              <a:solidFill>
                <a:srgbClr val="B96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2" name="Line 9946">
              <a:extLst>
                <a:ext uri="{FF2B5EF4-FFF2-40B4-BE49-F238E27FC236}">
                  <a16:creationId xmlns:a16="http://schemas.microsoft.com/office/drawing/2014/main" id="{5F630848-5C64-FF94-DF26-438D3CCF0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5" y="825"/>
              <a:ext cx="6" cy="1"/>
            </a:xfrm>
            <a:prstGeom prst="line">
              <a:avLst/>
            </a:prstGeom>
            <a:noFill/>
            <a:ln w="4763">
              <a:solidFill>
                <a:srgbClr val="BE72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3" name="Line 9947">
              <a:extLst>
                <a:ext uri="{FF2B5EF4-FFF2-40B4-BE49-F238E27FC236}">
                  <a16:creationId xmlns:a16="http://schemas.microsoft.com/office/drawing/2014/main" id="{2A56572E-5261-D24C-C97E-CFAB24EA2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9" y="825"/>
              <a:ext cx="6" cy="1"/>
            </a:xfrm>
            <a:prstGeom prst="line">
              <a:avLst/>
            </a:prstGeom>
            <a:noFill/>
            <a:ln w="4763">
              <a:solidFill>
                <a:srgbClr val="C47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4" name="Line 9948">
              <a:extLst>
                <a:ext uri="{FF2B5EF4-FFF2-40B4-BE49-F238E27FC236}">
                  <a16:creationId xmlns:a16="http://schemas.microsoft.com/office/drawing/2014/main" id="{07B7BF9C-CF7D-F8F9-592B-C226B12604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" y="826"/>
              <a:ext cx="6" cy="1"/>
            </a:xfrm>
            <a:prstGeom prst="line">
              <a:avLst/>
            </a:prstGeom>
            <a:noFill/>
            <a:ln w="4763">
              <a:solidFill>
                <a:srgbClr val="CA7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5" name="Line 9949">
              <a:extLst>
                <a:ext uri="{FF2B5EF4-FFF2-40B4-BE49-F238E27FC236}">
                  <a16:creationId xmlns:a16="http://schemas.microsoft.com/office/drawing/2014/main" id="{AB7D0220-149C-643A-A90B-AD6BF3D53B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9" y="827"/>
              <a:ext cx="4" cy="1"/>
            </a:xfrm>
            <a:prstGeom prst="line">
              <a:avLst/>
            </a:prstGeom>
            <a:noFill/>
            <a:ln w="4763">
              <a:solidFill>
                <a:srgbClr val="D17D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6" name="Line 9950">
              <a:extLst>
                <a:ext uri="{FF2B5EF4-FFF2-40B4-BE49-F238E27FC236}">
                  <a16:creationId xmlns:a16="http://schemas.microsoft.com/office/drawing/2014/main" id="{5289C869-A925-508A-D815-EC681D80E4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" y="828"/>
              <a:ext cx="2" cy="1"/>
            </a:xfrm>
            <a:prstGeom prst="line">
              <a:avLst/>
            </a:prstGeom>
            <a:noFill/>
            <a:ln w="4763">
              <a:solidFill>
                <a:srgbClr val="D781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7" name="Line 9951">
              <a:extLst>
                <a:ext uri="{FF2B5EF4-FFF2-40B4-BE49-F238E27FC236}">
                  <a16:creationId xmlns:a16="http://schemas.microsoft.com/office/drawing/2014/main" id="{3546255E-A101-DB00-B340-FA266A0606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6" y="829"/>
              <a:ext cx="1" cy="1"/>
            </a:xfrm>
            <a:prstGeom prst="line">
              <a:avLst/>
            </a:prstGeom>
            <a:noFill/>
            <a:ln w="4763">
              <a:solidFill>
                <a:srgbClr val="DB8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8" name="Line 9952">
              <a:extLst>
                <a:ext uri="{FF2B5EF4-FFF2-40B4-BE49-F238E27FC236}">
                  <a16:creationId xmlns:a16="http://schemas.microsoft.com/office/drawing/2014/main" id="{EB25E98E-47B5-818D-6187-8FB6EFA9C8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5" y="830"/>
              <a:ext cx="1" cy="1"/>
            </a:xfrm>
            <a:prstGeom prst="line">
              <a:avLst/>
            </a:prstGeom>
            <a:noFill/>
            <a:ln w="4763">
              <a:solidFill>
                <a:srgbClr val="E08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29" name="Line 9953">
              <a:extLst>
                <a:ext uri="{FF2B5EF4-FFF2-40B4-BE49-F238E27FC236}">
                  <a16:creationId xmlns:a16="http://schemas.microsoft.com/office/drawing/2014/main" id="{734BBDC9-E6F1-065F-9616-0C8A03259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3" y="831"/>
              <a:ext cx="2" cy="1"/>
            </a:xfrm>
            <a:prstGeom prst="line">
              <a:avLst/>
            </a:prstGeom>
            <a:noFill/>
            <a:ln w="4763">
              <a:solidFill>
                <a:srgbClr val="E48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0" name="Line 9954">
              <a:extLst>
                <a:ext uri="{FF2B5EF4-FFF2-40B4-BE49-F238E27FC236}">
                  <a16:creationId xmlns:a16="http://schemas.microsoft.com/office/drawing/2014/main" id="{7B44768A-7BCE-9BFB-726E-0F9F1EFF7E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3" y="831"/>
              <a:ext cx="1" cy="1"/>
            </a:xfrm>
            <a:prstGeom prst="line">
              <a:avLst/>
            </a:prstGeom>
            <a:noFill/>
            <a:ln w="4763">
              <a:solidFill>
                <a:srgbClr val="E88B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1" name="Line 9955">
              <a:extLst>
                <a:ext uri="{FF2B5EF4-FFF2-40B4-BE49-F238E27FC236}">
                  <a16:creationId xmlns:a16="http://schemas.microsoft.com/office/drawing/2014/main" id="{15E8B678-DE57-CC1E-C105-9FA50170A3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3" y="832"/>
              <a:ext cx="1" cy="1"/>
            </a:xfrm>
            <a:prstGeom prst="line">
              <a:avLst/>
            </a:prstGeom>
            <a:noFill/>
            <a:ln w="4763">
              <a:solidFill>
                <a:srgbClr val="EA8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2" name="Line 9956">
              <a:extLst>
                <a:ext uri="{FF2B5EF4-FFF2-40B4-BE49-F238E27FC236}">
                  <a16:creationId xmlns:a16="http://schemas.microsoft.com/office/drawing/2014/main" id="{D37BB65F-1056-7E27-A170-74C907B586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3" y="833"/>
              <a:ext cx="1" cy="1"/>
            </a:xfrm>
            <a:prstGeom prst="line">
              <a:avLst/>
            </a:prstGeom>
            <a:noFill/>
            <a:ln w="4763">
              <a:solidFill>
                <a:srgbClr val="EA8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3" name="Line 9957">
              <a:extLst>
                <a:ext uri="{FF2B5EF4-FFF2-40B4-BE49-F238E27FC236}">
                  <a16:creationId xmlns:a16="http://schemas.microsoft.com/office/drawing/2014/main" id="{4BC75B32-5EAA-E180-AF86-E02A17589E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3" y="834"/>
              <a:ext cx="1" cy="1"/>
            </a:xfrm>
            <a:prstGeom prst="line">
              <a:avLst/>
            </a:prstGeom>
            <a:noFill/>
            <a:ln w="4763">
              <a:solidFill>
                <a:srgbClr val="E88B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4" name="Line 9958">
              <a:extLst>
                <a:ext uri="{FF2B5EF4-FFF2-40B4-BE49-F238E27FC236}">
                  <a16:creationId xmlns:a16="http://schemas.microsoft.com/office/drawing/2014/main" id="{8433381B-0DDA-FFDE-B52B-F3DF0A47B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3" y="835"/>
              <a:ext cx="2" cy="1"/>
            </a:xfrm>
            <a:prstGeom prst="line">
              <a:avLst/>
            </a:prstGeom>
            <a:noFill/>
            <a:ln w="4763">
              <a:solidFill>
                <a:srgbClr val="E48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5" name="Line 9959">
              <a:extLst>
                <a:ext uri="{FF2B5EF4-FFF2-40B4-BE49-F238E27FC236}">
                  <a16:creationId xmlns:a16="http://schemas.microsoft.com/office/drawing/2014/main" id="{E107AB4F-76D1-310A-AD74-F0A842A5D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5" y="835"/>
              <a:ext cx="1" cy="1"/>
            </a:xfrm>
            <a:prstGeom prst="line">
              <a:avLst/>
            </a:prstGeom>
            <a:noFill/>
            <a:ln w="4763">
              <a:solidFill>
                <a:srgbClr val="E08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6" name="Line 9960">
              <a:extLst>
                <a:ext uri="{FF2B5EF4-FFF2-40B4-BE49-F238E27FC236}">
                  <a16:creationId xmlns:a16="http://schemas.microsoft.com/office/drawing/2014/main" id="{E0C4161F-5D75-04C6-EFD2-44B5260138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6" y="836"/>
              <a:ext cx="1" cy="1"/>
            </a:xfrm>
            <a:prstGeom prst="line">
              <a:avLst/>
            </a:prstGeom>
            <a:noFill/>
            <a:ln w="4763">
              <a:solidFill>
                <a:srgbClr val="DB8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7" name="Line 9961">
              <a:extLst>
                <a:ext uri="{FF2B5EF4-FFF2-40B4-BE49-F238E27FC236}">
                  <a16:creationId xmlns:a16="http://schemas.microsoft.com/office/drawing/2014/main" id="{7E69EAC2-D2CE-3DD1-B263-2AEC0AC59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7" y="837"/>
              <a:ext cx="2" cy="1"/>
            </a:xfrm>
            <a:prstGeom prst="line">
              <a:avLst/>
            </a:prstGeom>
            <a:noFill/>
            <a:ln w="4763">
              <a:solidFill>
                <a:srgbClr val="D781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8" name="Line 9962">
              <a:extLst>
                <a:ext uri="{FF2B5EF4-FFF2-40B4-BE49-F238E27FC236}">
                  <a16:creationId xmlns:a16="http://schemas.microsoft.com/office/drawing/2014/main" id="{4B5BFF0A-C709-906C-DC26-BD99200188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838"/>
              <a:ext cx="4" cy="1"/>
            </a:xfrm>
            <a:prstGeom prst="line">
              <a:avLst/>
            </a:prstGeom>
            <a:noFill/>
            <a:ln w="4763">
              <a:solidFill>
                <a:srgbClr val="D17D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39" name="Line 9963">
              <a:extLst>
                <a:ext uri="{FF2B5EF4-FFF2-40B4-BE49-F238E27FC236}">
                  <a16:creationId xmlns:a16="http://schemas.microsoft.com/office/drawing/2014/main" id="{9171DCE5-5393-5400-D41F-C9DEDF9F43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" y="839"/>
              <a:ext cx="6" cy="1"/>
            </a:xfrm>
            <a:prstGeom prst="line">
              <a:avLst/>
            </a:prstGeom>
            <a:noFill/>
            <a:ln w="4763">
              <a:solidFill>
                <a:srgbClr val="CA7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0" name="Line 9964">
              <a:extLst>
                <a:ext uri="{FF2B5EF4-FFF2-40B4-BE49-F238E27FC236}">
                  <a16:creationId xmlns:a16="http://schemas.microsoft.com/office/drawing/2014/main" id="{196008AD-4205-64AD-1790-627B8347FA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9" y="840"/>
              <a:ext cx="6" cy="1"/>
            </a:xfrm>
            <a:prstGeom prst="line">
              <a:avLst/>
            </a:prstGeom>
            <a:noFill/>
            <a:ln w="4763">
              <a:solidFill>
                <a:srgbClr val="C47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1" name="Line 9965">
              <a:extLst>
                <a:ext uri="{FF2B5EF4-FFF2-40B4-BE49-F238E27FC236}">
                  <a16:creationId xmlns:a16="http://schemas.microsoft.com/office/drawing/2014/main" id="{9C4550CB-9267-6CF8-164C-7A32AF93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5" y="841"/>
              <a:ext cx="6" cy="1"/>
            </a:xfrm>
            <a:prstGeom prst="line">
              <a:avLst/>
            </a:prstGeom>
            <a:noFill/>
            <a:ln w="4763">
              <a:solidFill>
                <a:srgbClr val="BE72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2" name="Line 9966">
              <a:extLst>
                <a:ext uri="{FF2B5EF4-FFF2-40B4-BE49-F238E27FC236}">
                  <a16:creationId xmlns:a16="http://schemas.microsoft.com/office/drawing/2014/main" id="{4B47C7BA-BA36-5A88-958D-77A961BB47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" y="841"/>
              <a:ext cx="7" cy="1"/>
            </a:xfrm>
            <a:prstGeom prst="line">
              <a:avLst/>
            </a:prstGeom>
            <a:noFill/>
            <a:ln w="4763">
              <a:solidFill>
                <a:srgbClr val="B96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3" name="Line 9967">
              <a:extLst>
                <a:ext uri="{FF2B5EF4-FFF2-40B4-BE49-F238E27FC236}">
                  <a16:creationId xmlns:a16="http://schemas.microsoft.com/office/drawing/2014/main" id="{14022BFE-387D-A088-66B1-781553636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8" y="841"/>
              <a:ext cx="7" cy="1"/>
            </a:xfrm>
            <a:prstGeom prst="line">
              <a:avLst/>
            </a:prstGeom>
            <a:noFill/>
            <a:ln w="4763">
              <a:solidFill>
                <a:srgbClr val="B46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4" name="Line 9968">
              <a:extLst>
                <a:ext uri="{FF2B5EF4-FFF2-40B4-BE49-F238E27FC236}">
                  <a16:creationId xmlns:a16="http://schemas.microsoft.com/office/drawing/2014/main" id="{701F4671-D108-D64F-898B-B092C7EA3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5" y="841"/>
              <a:ext cx="7" cy="1"/>
            </a:xfrm>
            <a:prstGeom prst="line">
              <a:avLst/>
            </a:prstGeom>
            <a:noFill/>
            <a:ln w="4763">
              <a:solidFill>
                <a:srgbClr val="AF6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5" name="Line 9969">
              <a:extLst>
                <a:ext uri="{FF2B5EF4-FFF2-40B4-BE49-F238E27FC236}">
                  <a16:creationId xmlns:a16="http://schemas.microsoft.com/office/drawing/2014/main" id="{AA7FC7F9-FAEC-3D97-A0D7-D29C80E63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2" y="840"/>
              <a:ext cx="6" cy="1"/>
            </a:xfrm>
            <a:prstGeom prst="line">
              <a:avLst/>
            </a:prstGeom>
            <a:noFill/>
            <a:ln w="4763">
              <a:solidFill>
                <a:srgbClr val="AF6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6" name="Line 9970">
              <a:extLst>
                <a:ext uri="{FF2B5EF4-FFF2-40B4-BE49-F238E27FC236}">
                  <a16:creationId xmlns:a16="http://schemas.microsoft.com/office/drawing/2014/main" id="{470A1851-2CDD-5D5F-D055-557909647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8" y="839"/>
              <a:ext cx="5" cy="1"/>
            </a:xfrm>
            <a:prstGeom prst="line">
              <a:avLst/>
            </a:prstGeom>
            <a:noFill/>
            <a:ln w="4763">
              <a:solidFill>
                <a:srgbClr val="B56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7" name="Line 9971">
              <a:extLst>
                <a:ext uri="{FF2B5EF4-FFF2-40B4-BE49-F238E27FC236}">
                  <a16:creationId xmlns:a16="http://schemas.microsoft.com/office/drawing/2014/main" id="{3012564B-899D-F266-0C7A-DAEDCA7989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3" y="838"/>
              <a:ext cx="4" cy="1"/>
            </a:xfrm>
            <a:prstGeom prst="line">
              <a:avLst/>
            </a:prstGeom>
            <a:noFill/>
            <a:ln w="4763">
              <a:solidFill>
                <a:srgbClr val="BC71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8" name="Line 9972">
              <a:extLst>
                <a:ext uri="{FF2B5EF4-FFF2-40B4-BE49-F238E27FC236}">
                  <a16:creationId xmlns:a16="http://schemas.microsoft.com/office/drawing/2014/main" id="{3D7B8AAB-C069-B175-E64B-18C51C7D10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7" y="837"/>
              <a:ext cx="2" cy="1"/>
            </a:xfrm>
            <a:prstGeom prst="line">
              <a:avLst/>
            </a:prstGeom>
            <a:noFill/>
            <a:ln w="4763">
              <a:solidFill>
                <a:srgbClr val="C27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49" name="Line 9973">
              <a:extLst>
                <a:ext uri="{FF2B5EF4-FFF2-40B4-BE49-F238E27FC236}">
                  <a16:creationId xmlns:a16="http://schemas.microsoft.com/office/drawing/2014/main" id="{D6ABE70E-2AE7-610C-5871-B1D9D803CD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836"/>
              <a:ext cx="1" cy="1"/>
            </a:xfrm>
            <a:prstGeom prst="line">
              <a:avLst/>
            </a:prstGeom>
            <a:noFill/>
            <a:ln w="4763">
              <a:solidFill>
                <a:srgbClr val="C67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0" name="Line 9974">
              <a:extLst>
                <a:ext uri="{FF2B5EF4-FFF2-40B4-BE49-F238E27FC236}">
                  <a16:creationId xmlns:a16="http://schemas.microsoft.com/office/drawing/2014/main" id="{D02A0620-8DC1-26EE-4313-BCC9E79335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0" y="835"/>
              <a:ext cx="2" cy="1"/>
            </a:xfrm>
            <a:prstGeom prst="line">
              <a:avLst/>
            </a:prstGeom>
            <a:noFill/>
            <a:ln w="4763">
              <a:solidFill>
                <a:srgbClr val="CB7A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1" name="Line 9975">
              <a:extLst>
                <a:ext uri="{FF2B5EF4-FFF2-40B4-BE49-F238E27FC236}">
                  <a16:creationId xmlns:a16="http://schemas.microsoft.com/office/drawing/2014/main" id="{EA73D567-BAF9-EB9F-6105-59FCF2151A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2" y="835"/>
              <a:ext cx="1" cy="1"/>
            </a:xfrm>
            <a:prstGeom prst="line">
              <a:avLst/>
            </a:prstGeom>
            <a:noFill/>
            <a:ln w="4763">
              <a:solidFill>
                <a:srgbClr val="CF7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2" name="Line 9976">
              <a:extLst>
                <a:ext uri="{FF2B5EF4-FFF2-40B4-BE49-F238E27FC236}">
                  <a16:creationId xmlns:a16="http://schemas.microsoft.com/office/drawing/2014/main" id="{9E6EC42E-3EC9-7F74-4C0B-0FB3D592DB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2" y="834"/>
              <a:ext cx="1" cy="1"/>
            </a:xfrm>
            <a:prstGeom prst="line">
              <a:avLst/>
            </a:prstGeom>
            <a:noFill/>
            <a:ln w="4763">
              <a:solidFill>
                <a:srgbClr val="D3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3" name="Line 9977">
              <a:extLst>
                <a:ext uri="{FF2B5EF4-FFF2-40B4-BE49-F238E27FC236}">
                  <a16:creationId xmlns:a16="http://schemas.microsoft.com/office/drawing/2014/main" id="{AD293951-B81D-E1F3-D66E-A2A85D5EB8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3" y="833"/>
              <a:ext cx="1" cy="1"/>
            </a:xfrm>
            <a:prstGeom prst="line">
              <a:avLst/>
            </a:prstGeom>
            <a:noFill/>
            <a:ln w="4763">
              <a:solidFill>
                <a:srgbClr val="D5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4" name="Line 9978">
              <a:extLst>
                <a:ext uri="{FF2B5EF4-FFF2-40B4-BE49-F238E27FC236}">
                  <a16:creationId xmlns:a16="http://schemas.microsoft.com/office/drawing/2014/main" id="{27AD93EF-0061-820E-101A-F992D35569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3" y="832"/>
              <a:ext cx="1" cy="1"/>
            </a:xfrm>
            <a:prstGeom prst="line">
              <a:avLst/>
            </a:prstGeom>
            <a:noFill/>
            <a:ln w="4763">
              <a:solidFill>
                <a:srgbClr val="D5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5" name="Line 9979">
              <a:extLst>
                <a:ext uri="{FF2B5EF4-FFF2-40B4-BE49-F238E27FC236}">
                  <a16:creationId xmlns:a16="http://schemas.microsoft.com/office/drawing/2014/main" id="{A5044E4D-6312-2E39-5994-855549AAE4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22" y="831"/>
              <a:ext cx="1" cy="1"/>
            </a:xfrm>
            <a:prstGeom prst="line">
              <a:avLst/>
            </a:prstGeom>
            <a:noFill/>
            <a:ln w="4763">
              <a:solidFill>
                <a:srgbClr val="D3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6" name="Line 9980">
              <a:extLst>
                <a:ext uri="{FF2B5EF4-FFF2-40B4-BE49-F238E27FC236}">
                  <a16:creationId xmlns:a16="http://schemas.microsoft.com/office/drawing/2014/main" id="{9CE39758-442F-695C-D71B-21F6F3E2D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22" y="831"/>
              <a:ext cx="1" cy="1"/>
            </a:xfrm>
            <a:prstGeom prst="line">
              <a:avLst/>
            </a:prstGeom>
            <a:noFill/>
            <a:ln w="4763">
              <a:solidFill>
                <a:srgbClr val="CF7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7" name="Line 9981">
              <a:extLst>
                <a:ext uri="{FF2B5EF4-FFF2-40B4-BE49-F238E27FC236}">
                  <a16:creationId xmlns:a16="http://schemas.microsoft.com/office/drawing/2014/main" id="{975D1C7C-4E35-353C-CB9F-4E7F1083D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20" y="830"/>
              <a:ext cx="2" cy="1"/>
            </a:xfrm>
            <a:prstGeom prst="line">
              <a:avLst/>
            </a:prstGeom>
            <a:noFill/>
            <a:ln w="4763">
              <a:solidFill>
                <a:srgbClr val="CB7A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8" name="Line 9982">
              <a:extLst>
                <a:ext uri="{FF2B5EF4-FFF2-40B4-BE49-F238E27FC236}">
                  <a16:creationId xmlns:a16="http://schemas.microsoft.com/office/drawing/2014/main" id="{C8A9C4CF-B2CE-89FB-CFDE-7482905CD2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19" y="829"/>
              <a:ext cx="1" cy="1"/>
            </a:xfrm>
            <a:prstGeom prst="line">
              <a:avLst/>
            </a:prstGeom>
            <a:noFill/>
            <a:ln w="4763">
              <a:solidFill>
                <a:srgbClr val="C67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59" name="Line 9983">
              <a:extLst>
                <a:ext uri="{FF2B5EF4-FFF2-40B4-BE49-F238E27FC236}">
                  <a16:creationId xmlns:a16="http://schemas.microsoft.com/office/drawing/2014/main" id="{850CEA26-C52B-FB25-0F2D-392D51891D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17" y="828"/>
              <a:ext cx="2" cy="1"/>
            </a:xfrm>
            <a:prstGeom prst="line">
              <a:avLst/>
            </a:prstGeom>
            <a:noFill/>
            <a:ln w="4763">
              <a:solidFill>
                <a:srgbClr val="C27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0" name="Line 9984">
              <a:extLst>
                <a:ext uri="{FF2B5EF4-FFF2-40B4-BE49-F238E27FC236}">
                  <a16:creationId xmlns:a16="http://schemas.microsoft.com/office/drawing/2014/main" id="{F5748272-6FF4-D244-334D-236C775E55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13" y="827"/>
              <a:ext cx="4" cy="1"/>
            </a:xfrm>
            <a:prstGeom prst="line">
              <a:avLst/>
            </a:prstGeom>
            <a:noFill/>
            <a:ln w="4763">
              <a:solidFill>
                <a:srgbClr val="BC71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1" name="Line 9985">
              <a:extLst>
                <a:ext uri="{FF2B5EF4-FFF2-40B4-BE49-F238E27FC236}">
                  <a16:creationId xmlns:a16="http://schemas.microsoft.com/office/drawing/2014/main" id="{4D94471B-AE5C-90F1-364A-034B174E5B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08" y="826"/>
              <a:ext cx="5" cy="1"/>
            </a:xfrm>
            <a:prstGeom prst="line">
              <a:avLst/>
            </a:prstGeom>
            <a:noFill/>
            <a:ln w="4763">
              <a:solidFill>
                <a:srgbClr val="B56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2" name="Line 9986">
              <a:extLst>
                <a:ext uri="{FF2B5EF4-FFF2-40B4-BE49-F238E27FC236}">
                  <a16:creationId xmlns:a16="http://schemas.microsoft.com/office/drawing/2014/main" id="{7AAEF518-032E-2CFD-2AD0-6A027560DE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02" y="825"/>
              <a:ext cx="6" cy="1"/>
            </a:xfrm>
            <a:prstGeom prst="line">
              <a:avLst/>
            </a:prstGeom>
            <a:noFill/>
            <a:ln w="4763">
              <a:solidFill>
                <a:srgbClr val="AF6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3" name="Line 9987">
              <a:extLst>
                <a:ext uri="{FF2B5EF4-FFF2-40B4-BE49-F238E27FC236}">
                  <a16:creationId xmlns:a16="http://schemas.microsoft.com/office/drawing/2014/main" id="{911774B8-59FD-D532-C41D-1AF42E716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95" y="825"/>
              <a:ext cx="7" cy="1"/>
            </a:xfrm>
            <a:prstGeom prst="line">
              <a:avLst/>
            </a:prstGeom>
            <a:noFill/>
            <a:ln w="4763">
              <a:solidFill>
                <a:srgbClr val="AF6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4" name="Line 9988">
              <a:extLst>
                <a:ext uri="{FF2B5EF4-FFF2-40B4-BE49-F238E27FC236}">
                  <a16:creationId xmlns:a16="http://schemas.microsoft.com/office/drawing/2014/main" id="{5353C955-0EB9-FD42-E736-35807B44CF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88" y="825"/>
              <a:ext cx="7" cy="1"/>
            </a:xfrm>
            <a:prstGeom prst="line">
              <a:avLst/>
            </a:prstGeom>
            <a:noFill/>
            <a:ln w="4763">
              <a:solidFill>
                <a:srgbClr val="B46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5" name="Freeform 9989">
              <a:extLst>
                <a:ext uri="{FF2B5EF4-FFF2-40B4-BE49-F238E27FC236}">
                  <a16:creationId xmlns:a16="http://schemas.microsoft.com/office/drawing/2014/main" id="{88A814CD-E37D-088C-F644-957C44913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3" y="1316"/>
              <a:ext cx="242" cy="72"/>
            </a:xfrm>
            <a:custGeom>
              <a:avLst/>
              <a:gdLst>
                <a:gd name="T0" fmla="*/ 1 w 484"/>
                <a:gd name="T1" fmla="*/ 0 h 287"/>
                <a:gd name="T2" fmla="*/ 1 w 484"/>
                <a:gd name="T3" fmla="*/ 0 h 287"/>
                <a:gd name="T4" fmla="*/ 1 w 484"/>
                <a:gd name="T5" fmla="*/ 0 h 287"/>
                <a:gd name="T6" fmla="*/ 1 w 484"/>
                <a:gd name="T7" fmla="*/ 0 h 287"/>
                <a:gd name="T8" fmla="*/ 1 w 484"/>
                <a:gd name="T9" fmla="*/ 0 h 287"/>
                <a:gd name="T10" fmla="*/ 1 w 484"/>
                <a:gd name="T11" fmla="*/ 0 h 287"/>
                <a:gd name="T12" fmla="*/ 0 w 484"/>
                <a:gd name="T13" fmla="*/ 0 h 287"/>
                <a:gd name="T14" fmla="*/ 1 w 484"/>
                <a:gd name="T15" fmla="*/ 0 h 287"/>
                <a:gd name="T16" fmla="*/ 1 w 484"/>
                <a:gd name="T17" fmla="*/ 0 h 2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4"/>
                <a:gd name="T28" fmla="*/ 0 h 287"/>
                <a:gd name="T29" fmla="*/ 484 w 484"/>
                <a:gd name="T30" fmla="*/ 287 h 28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4" h="287">
                  <a:moveTo>
                    <a:pt x="484" y="171"/>
                  </a:moveTo>
                  <a:lnTo>
                    <a:pt x="261" y="172"/>
                  </a:lnTo>
                  <a:lnTo>
                    <a:pt x="261" y="115"/>
                  </a:lnTo>
                  <a:lnTo>
                    <a:pt x="484" y="114"/>
                  </a:lnTo>
                  <a:lnTo>
                    <a:pt x="484" y="171"/>
                  </a:lnTo>
                  <a:close/>
                  <a:moveTo>
                    <a:pt x="290" y="287"/>
                  </a:moveTo>
                  <a:lnTo>
                    <a:pt x="0" y="144"/>
                  </a:lnTo>
                  <a:lnTo>
                    <a:pt x="289" y="0"/>
                  </a:lnTo>
                  <a:lnTo>
                    <a:pt x="290" y="287"/>
                  </a:lnTo>
                  <a:close/>
                </a:path>
              </a:pathLst>
            </a:custGeom>
            <a:solidFill>
              <a:srgbClr val="FF0000"/>
            </a:solidFill>
            <a:ln w="158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CH"/>
            </a:p>
          </p:txBody>
        </p:sp>
        <p:sp>
          <p:nvSpPr>
            <p:cNvPr id="66766" name="Freeform 9990">
              <a:extLst>
                <a:ext uri="{FF2B5EF4-FFF2-40B4-BE49-F238E27FC236}">
                  <a16:creationId xmlns:a16="http://schemas.microsoft.com/office/drawing/2014/main" id="{F265E3C2-0065-704D-8310-97CE67B9C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817"/>
              <a:ext cx="702" cy="1029"/>
            </a:xfrm>
            <a:custGeom>
              <a:avLst/>
              <a:gdLst>
                <a:gd name="T0" fmla="*/ 1 w 1403"/>
                <a:gd name="T1" fmla="*/ 0 h 4116"/>
                <a:gd name="T2" fmla="*/ 1 w 1403"/>
                <a:gd name="T3" fmla="*/ 0 h 4116"/>
                <a:gd name="T4" fmla="*/ 1 w 1403"/>
                <a:gd name="T5" fmla="*/ 0 h 4116"/>
                <a:gd name="T6" fmla="*/ 1 w 1403"/>
                <a:gd name="T7" fmla="*/ 0 h 4116"/>
                <a:gd name="T8" fmla="*/ 1 w 1403"/>
                <a:gd name="T9" fmla="*/ 0 h 4116"/>
                <a:gd name="T10" fmla="*/ 1 w 1403"/>
                <a:gd name="T11" fmla="*/ 0 h 4116"/>
                <a:gd name="T12" fmla="*/ 1 w 1403"/>
                <a:gd name="T13" fmla="*/ 0 h 4116"/>
                <a:gd name="T14" fmla="*/ 1 w 1403"/>
                <a:gd name="T15" fmla="*/ 0 h 4116"/>
                <a:gd name="T16" fmla="*/ 1 w 1403"/>
                <a:gd name="T17" fmla="*/ 0 h 4116"/>
                <a:gd name="T18" fmla="*/ 1 w 1403"/>
                <a:gd name="T19" fmla="*/ 0 h 4116"/>
                <a:gd name="T20" fmla="*/ 1 w 1403"/>
                <a:gd name="T21" fmla="*/ 0 h 4116"/>
                <a:gd name="T22" fmla="*/ 1 w 1403"/>
                <a:gd name="T23" fmla="*/ 0 h 4116"/>
                <a:gd name="T24" fmla="*/ 1 w 1403"/>
                <a:gd name="T25" fmla="*/ 0 h 4116"/>
                <a:gd name="T26" fmla="*/ 1 w 1403"/>
                <a:gd name="T27" fmla="*/ 0 h 4116"/>
                <a:gd name="T28" fmla="*/ 1 w 1403"/>
                <a:gd name="T29" fmla="*/ 0 h 4116"/>
                <a:gd name="T30" fmla="*/ 1 w 1403"/>
                <a:gd name="T31" fmla="*/ 0 h 4116"/>
                <a:gd name="T32" fmla="*/ 1 w 1403"/>
                <a:gd name="T33" fmla="*/ 0 h 4116"/>
                <a:gd name="T34" fmla="*/ 1 w 1403"/>
                <a:gd name="T35" fmla="*/ 0 h 4116"/>
                <a:gd name="T36" fmla="*/ 1 w 1403"/>
                <a:gd name="T37" fmla="*/ 0 h 4116"/>
                <a:gd name="T38" fmla="*/ 1 w 1403"/>
                <a:gd name="T39" fmla="*/ 0 h 4116"/>
                <a:gd name="T40" fmla="*/ 1 w 1403"/>
                <a:gd name="T41" fmla="*/ 0 h 4116"/>
                <a:gd name="T42" fmla="*/ 1 w 1403"/>
                <a:gd name="T43" fmla="*/ 0 h 4116"/>
                <a:gd name="T44" fmla="*/ 1 w 1403"/>
                <a:gd name="T45" fmla="*/ 0 h 4116"/>
                <a:gd name="T46" fmla="*/ 1 w 1403"/>
                <a:gd name="T47" fmla="*/ 0 h 4116"/>
                <a:gd name="T48" fmla="*/ 1 w 1403"/>
                <a:gd name="T49" fmla="*/ 0 h 4116"/>
                <a:gd name="T50" fmla="*/ 1 w 1403"/>
                <a:gd name="T51" fmla="*/ 0 h 4116"/>
                <a:gd name="T52" fmla="*/ 1 w 1403"/>
                <a:gd name="T53" fmla="*/ 0 h 4116"/>
                <a:gd name="T54" fmla="*/ 1 w 1403"/>
                <a:gd name="T55" fmla="*/ 0 h 4116"/>
                <a:gd name="T56" fmla="*/ 1 w 1403"/>
                <a:gd name="T57" fmla="*/ 0 h 4116"/>
                <a:gd name="T58" fmla="*/ 1 w 1403"/>
                <a:gd name="T59" fmla="*/ 0 h 4116"/>
                <a:gd name="T60" fmla="*/ 1 w 1403"/>
                <a:gd name="T61" fmla="*/ 0 h 4116"/>
                <a:gd name="T62" fmla="*/ 1 w 1403"/>
                <a:gd name="T63" fmla="*/ 0 h 4116"/>
                <a:gd name="T64" fmla="*/ 1 w 1403"/>
                <a:gd name="T65" fmla="*/ 0 h 4116"/>
                <a:gd name="T66" fmla="*/ 1 w 1403"/>
                <a:gd name="T67" fmla="*/ 0 h 4116"/>
                <a:gd name="T68" fmla="*/ 1 w 1403"/>
                <a:gd name="T69" fmla="*/ 0 h 4116"/>
                <a:gd name="T70" fmla="*/ 1 w 1403"/>
                <a:gd name="T71" fmla="*/ 0 h 4116"/>
                <a:gd name="T72" fmla="*/ 1 w 1403"/>
                <a:gd name="T73" fmla="*/ 0 h 4116"/>
                <a:gd name="T74" fmla="*/ 1 w 1403"/>
                <a:gd name="T75" fmla="*/ 0 h 4116"/>
                <a:gd name="T76" fmla="*/ 1 w 1403"/>
                <a:gd name="T77" fmla="*/ 0 h 4116"/>
                <a:gd name="T78" fmla="*/ 1 w 1403"/>
                <a:gd name="T79" fmla="*/ 0 h 4116"/>
                <a:gd name="T80" fmla="*/ 1 w 1403"/>
                <a:gd name="T81" fmla="*/ 0 h 4116"/>
                <a:gd name="T82" fmla="*/ 1 w 1403"/>
                <a:gd name="T83" fmla="*/ 0 h 4116"/>
                <a:gd name="T84" fmla="*/ 1 w 1403"/>
                <a:gd name="T85" fmla="*/ 0 h 4116"/>
                <a:gd name="T86" fmla="*/ 1 w 1403"/>
                <a:gd name="T87" fmla="*/ 0 h 4116"/>
                <a:gd name="T88" fmla="*/ 1 w 1403"/>
                <a:gd name="T89" fmla="*/ 0 h 4116"/>
                <a:gd name="T90" fmla="*/ 1 w 1403"/>
                <a:gd name="T91" fmla="*/ 0 h 4116"/>
                <a:gd name="T92" fmla="*/ 1 w 1403"/>
                <a:gd name="T93" fmla="*/ 0 h 4116"/>
                <a:gd name="T94" fmla="*/ 1 w 1403"/>
                <a:gd name="T95" fmla="*/ 0 h 4116"/>
                <a:gd name="T96" fmla="*/ 1 w 1403"/>
                <a:gd name="T97" fmla="*/ 0 h 4116"/>
                <a:gd name="T98" fmla="*/ 1 w 1403"/>
                <a:gd name="T99" fmla="*/ 0 h 4116"/>
                <a:gd name="T100" fmla="*/ 1 w 1403"/>
                <a:gd name="T101" fmla="*/ 0 h 4116"/>
                <a:gd name="T102" fmla="*/ 1 w 1403"/>
                <a:gd name="T103" fmla="*/ 0 h 4116"/>
                <a:gd name="T104" fmla="*/ 1 w 1403"/>
                <a:gd name="T105" fmla="*/ 0 h 4116"/>
                <a:gd name="T106" fmla="*/ 1 w 1403"/>
                <a:gd name="T107" fmla="*/ 0 h 4116"/>
                <a:gd name="T108" fmla="*/ 1 w 1403"/>
                <a:gd name="T109" fmla="*/ 0 h 4116"/>
                <a:gd name="T110" fmla="*/ 1 w 1403"/>
                <a:gd name="T111" fmla="*/ 0 h 4116"/>
                <a:gd name="T112" fmla="*/ 1 w 1403"/>
                <a:gd name="T113" fmla="*/ 0 h 4116"/>
                <a:gd name="T114" fmla="*/ 1 w 1403"/>
                <a:gd name="T115" fmla="*/ 0 h 4116"/>
                <a:gd name="T116" fmla="*/ 1 w 1403"/>
                <a:gd name="T117" fmla="*/ 0 h 4116"/>
                <a:gd name="T118" fmla="*/ 1 w 1403"/>
                <a:gd name="T119" fmla="*/ 0 h 41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03"/>
                <a:gd name="T181" fmla="*/ 0 h 4116"/>
                <a:gd name="T182" fmla="*/ 1403 w 1403"/>
                <a:gd name="T183" fmla="*/ 4116 h 41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03" h="4116">
                  <a:moveTo>
                    <a:pt x="702" y="0"/>
                  </a:moveTo>
                  <a:lnTo>
                    <a:pt x="683" y="1"/>
                  </a:lnTo>
                  <a:lnTo>
                    <a:pt x="665" y="2"/>
                  </a:lnTo>
                  <a:lnTo>
                    <a:pt x="648" y="7"/>
                  </a:lnTo>
                  <a:lnTo>
                    <a:pt x="630" y="11"/>
                  </a:lnTo>
                  <a:lnTo>
                    <a:pt x="613" y="16"/>
                  </a:lnTo>
                  <a:lnTo>
                    <a:pt x="594" y="24"/>
                  </a:lnTo>
                  <a:lnTo>
                    <a:pt x="577" y="32"/>
                  </a:lnTo>
                  <a:lnTo>
                    <a:pt x="560" y="42"/>
                  </a:lnTo>
                  <a:lnTo>
                    <a:pt x="543" y="53"/>
                  </a:lnTo>
                  <a:lnTo>
                    <a:pt x="526" y="65"/>
                  </a:lnTo>
                  <a:lnTo>
                    <a:pt x="509" y="78"/>
                  </a:lnTo>
                  <a:lnTo>
                    <a:pt x="493" y="93"/>
                  </a:lnTo>
                  <a:lnTo>
                    <a:pt x="476" y="108"/>
                  </a:lnTo>
                  <a:lnTo>
                    <a:pt x="460" y="125"/>
                  </a:lnTo>
                  <a:lnTo>
                    <a:pt x="444" y="142"/>
                  </a:lnTo>
                  <a:lnTo>
                    <a:pt x="429" y="162"/>
                  </a:lnTo>
                  <a:lnTo>
                    <a:pt x="413" y="182"/>
                  </a:lnTo>
                  <a:lnTo>
                    <a:pt x="397" y="203"/>
                  </a:lnTo>
                  <a:lnTo>
                    <a:pt x="382" y="225"/>
                  </a:lnTo>
                  <a:lnTo>
                    <a:pt x="367" y="249"/>
                  </a:lnTo>
                  <a:lnTo>
                    <a:pt x="352" y="273"/>
                  </a:lnTo>
                  <a:lnTo>
                    <a:pt x="338" y="298"/>
                  </a:lnTo>
                  <a:lnTo>
                    <a:pt x="323" y="325"/>
                  </a:lnTo>
                  <a:lnTo>
                    <a:pt x="310" y="352"/>
                  </a:lnTo>
                  <a:lnTo>
                    <a:pt x="296" y="380"/>
                  </a:lnTo>
                  <a:lnTo>
                    <a:pt x="282" y="409"/>
                  </a:lnTo>
                  <a:lnTo>
                    <a:pt x="269" y="439"/>
                  </a:lnTo>
                  <a:lnTo>
                    <a:pt x="256" y="470"/>
                  </a:lnTo>
                  <a:lnTo>
                    <a:pt x="242" y="501"/>
                  </a:lnTo>
                  <a:lnTo>
                    <a:pt x="230" y="535"/>
                  </a:lnTo>
                  <a:lnTo>
                    <a:pt x="217" y="568"/>
                  </a:lnTo>
                  <a:lnTo>
                    <a:pt x="206" y="603"/>
                  </a:lnTo>
                  <a:lnTo>
                    <a:pt x="194" y="638"/>
                  </a:lnTo>
                  <a:lnTo>
                    <a:pt x="182" y="675"/>
                  </a:lnTo>
                  <a:lnTo>
                    <a:pt x="170" y="711"/>
                  </a:lnTo>
                  <a:lnTo>
                    <a:pt x="160" y="749"/>
                  </a:lnTo>
                  <a:lnTo>
                    <a:pt x="150" y="788"/>
                  </a:lnTo>
                  <a:lnTo>
                    <a:pt x="140" y="826"/>
                  </a:lnTo>
                  <a:lnTo>
                    <a:pt x="129" y="867"/>
                  </a:lnTo>
                  <a:lnTo>
                    <a:pt x="119" y="907"/>
                  </a:lnTo>
                  <a:lnTo>
                    <a:pt x="111" y="949"/>
                  </a:lnTo>
                  <a:lnTo>
                    <a:pt x="101" y="991"/>
                  </a:lnTo>
                  <a:lnTo>
                    <a:pt x="93" y="1034"/>
                  </a:lnTo>
                  <a:lnTo>
                    <a:pt x="85" y="1077"/>
                  </a:lnTo>
                  <a:lnTo>
                    <a:pt x="76" y="1121"/>
                  </a:lnTo>
                  <a:lnTo>
                    <a:pt x="68" y="1166"/>
                  </a:lnTo>
                  <a:lnTo>
                    <a:pt x="62" y="1212"/>
                  </a:lnTo>
                  <a:lnTo>
                    <a:pt x="55" y="1257"/>
                  </a:lnTo>
                  <a:lnTo>
                    <a:pt x="49" y="1304"/>
                  </a:lnTo>
                  <a:lnTo>
                    <a:pt x="42" y="1350"/>
                  </a:lnTo>
                  <a:lnTo>
                    <a:pt x="37" y="1398"/>
                  </a:lnTo>
                  <a:lnTo>
                    <a:pt x="32" y="1446"/>
                  </a:lnTo>
                  <a:lnTo>
                    <a:pt x="26" y="1494"/>
                  </a:lnTo>
                  <a:lnTo>
                    <a:pt x="22" y="1544"/>
                  </a:lnTo>
                  <a:lnTo>
                    <a:pt x="17" y="1593"/>
                  </a:lnTo>
                  <a:lnTo>
                    <a:pt x="14" y="1643"/>
                  </a:lnTo>
                  <a:lnTo>
                    <a:pt x="8" y="1745"/>
                  </a:lnTo>
                  <a:lnTo>
                    <a:pt x="3" y="1848"/>
                  </a:lnTo>
                  <a:lnTo>
                    <a:pt x="1" y="1952"/>
                  </a:lnTo>
                  <a:lnTo>
                    <a:pt x="0" y="2058"/>
                  </a:lnTo>
                  <a:lnTo>
                    <a:pt x="1" y="2165"/>
                  </a:lnTo>
                  <a:lnTo>
                    <a:pt x="3" y="2268"/>
                  </a:lnTo>
                  <a:lnTo>
                    <a:pt x="8" y="2371"/>
                  </a:lnTo>
                  <a:lnTo>
                    <a:pt x="14" y="2474"/>
                  </a:lnTo>
                  <a:lnTo>
                    <a:pt x="17" y="2523"/>
                  </a:lnTo>
                  <a:lnTo>
                    <a:pt x="22" y="2572"/>
                  </a:lnTo>
                  <a:lnTo>
                    <a:pt x="26" y="2622"/>
                  </a:lnTo>
                  <a:lnTo>
                    <a:pt x="32" y="2670"/>
                  </a:lnTo>
                  <a:lnTo>
                    <a:pt x="37" y="2719"/>
                  </a:lnTo>
                  <a:lnTo>
                    <a:pt x="42" y="2766"/>
                  </a:lnTo>
                  <a:lnTo>
                    <a:pt x="49" y="2812"/>
                  </a:lnTo>
                  <a:lnTo>
                    <a:pt x="55" y="2860"/>
                  </a:lnTo>
                  <a:lnTo>
                    <a:pt x="62" y="2905"/>
                  </a:lnTo>
                  <a:lnTo>
                    <a:pt x="68" y="2950"/>
                  </a:lnTo>
                  <a:lnTo>
                    <a:pt x="76" y="2995"/>
                  </a:lnTo>
                  <a:lnTo>
                    <a:pt x="85" y="3039"/>
                  </a:lnTo>
                  <a:lnTo>
                    <a:pt x="93" y="3082"/>
                  </a:lnTo>
                  <a:lnTo>
                    <a:pt x="101" y="3125"/>
                  </a:lnTo>
                  <a:lnTo>
                    <a:pt x="111" y="3167"/>
                  </a:lnTo>
                  <a:lnTo>
                    <a:pt x="119" y="3209"/>
                  </a:lnTo>
                  <a:lnTo>
                    <a:pt x="129" y="3249"/>
                  </a:lnTo>
                  <a:lnTo>
                    <a:pt x="140" y="3289"/>
                  </a:lnTo>
                  <a:lnTo>
                    <a:pt x="150" y="3329"/>
                  </a:lnTo>
                  <a:lnTo>
                    <a:pt x="160" y="3368"/>
                  </a:lnTo>
                  <a:lnTo>
                    <a:pt x="170" y="3405"/>
                  </a:lnTo>
                  <a:lnTo>
                    <a:pt x="182" y="3443"/>
                  </a:lnTo>
                  <a:lnTo>
                    <a:pt x="194" y="3478"/>
                  </a:lnTo>
                  <a:lnTo>
                    <a:pt x="206" y="3514"/>
                  </a:lnTo>
                  <a:lnTo>
                    <a:pt x="217" y="3548"/>
                  </a:lnTo>
                  <a:lnTo>
                    <a:pt x="230" y="3582"/>
                  </a:lnTo>
                  <a:lnTo>
                    <a:pt x="242" y="3615"/>
                  </a:lnTo>
                  <a:lnTo>
                    <a:pt x="256" y="3646"/>
                  </a:lnTo>
                  <a:lnTo>
                    <a:pt x="269" y="3677"/>
                  </a:lnTo>
                  <a:lnTo>
                    <a:pt x="282" y="3707"/>
                  </a:lnTo>
                  <a:lnTo>
                    <a:pt x="296" y="3737"/>
                  </a:lnTo>
                  <a:lnTo>
                    <a:pt x="310" y="3765"/>
                  </a:lnTo>
                  <a:lnTo>
                    <a:pt x="323" y="3792"/>
                  </a:lnTo>
                  <a:lnTo>
                    <a:pt x="338" y="3818"/>
                  </a:lnTo>
                  <a:lnTo>
                    <a:pt x="352" y="3843"/>
                  </a:lnTo>
                  <a:lnTo>
                    <a:pt x="367" y="3868"/>
                  </a:lnTo>
                  <a:lnTo>
                    <a:pt x="382" y="3891"/>
                  </a:lnTo>
                  <a:lnTo>
                    <a:pt x="397" y="3914"/>
                  </a:lnTo>
                  <a:lnTo>
                    <a:pt x="413" y="3935"/>
                  </a:lnTo>
                  <a:lnTo>
                    <a:pt x="429" y="3955"/>
                  </a:lnTo>
                  <a:lnTo>
                    <a:pt x="444" y="3973"/>
                  </a:lnTo>
                  <a:lnTo>
                    <a:pt x="460" y="3992"/>
                  </a:lnTo>
                  <a:lnTo>
                    <a:pt x="476" y="4008"/>
                  </a:lnTo>
                  <a:lnTo>
                    <a:pt x="493" y="4024"/>
                  </a:lnTo>
                  <a:lnTo>
                    <a:pt x="509" y="4039"/>
                  </a:lnTo>
                  <a:lnTo>
                    <a:pt x="526" y="4052"/>
                  </a:lnTo>
                  <a:lnTo>
                    <a:pt x="543" y="4064"/>
                  </a:lnTo>
                  <a:lnTo>
                    <a:pt x="560" y="4074"/>
                  </a:lnTo>
                  <a:lnTo>
                    <a:pt x="577" y="4084"/>
                  </a:lnTo>
                  <a:lnTo>
                    <a:pt x="594" y="4093"/>
                  </a:lnTo>
                  <a:lnTo>
                    <a:pt x="613" y="4100"/>
                  </a:lnTo>
                  <a:lnTo>
                    <a:pt x="630" y="4106"/>
                  </a:lnTo>
                  <a:lnTo>
                    <a:pt x="648" y="4110"/>
                  </a:lnTo>
                  <a:lnTo>
                    <a:pt x="665" y="4113"/>
                  </a:lnTo>
                  <a:lnTo>
                    <a:pt x="683" y="4115"/>
                  </a:lnTo>
                  <a:lnTo>
                    <a:pt x="702" y="4116"/>
                  </a:lnTo>
                  <a:lnTo>
                    <a:pt x="720" y="4115"/>
                  </a:lnTo>
                  <a:lnTo>
                    <a:pt x="737" y="4113"/>
                  </a:lnTo>
                  <a:lnTo>
                    <a:pt x="755" y="4110"/>
                  </a:lnTo>
                  <a:lnTo>
                    <a:pt x="773" y="4106"/>
                  </a:lnTo>
                  <a:lnTo>
                    <a:pt x="790" y="4100"/>
                  </a:lnTo>
                  <a:lnTo>
                    <a:pt x="809" y="4093"/>
                  </a:lnTo>
                  <a:lnTo>
                    <a:pt x="826" y="4084"/>
                  </a:lnTo>
                  <a:lnTo>
                    <a:pt x="842" y="4074"/>
                  </a:lnTo>
                  <a:lnTo>
                    <a:pt x="860" y="4064"/>
                  </a:lnTo>
                  <a:lnTo>
                    <a:pt x="877" y="4052"/>
                  </a:lnTo>
                  <a:lnTo>
                    <a:pt x="894" y="4039"/>
                  </a:lnTo>
                  <a:lnTo>
                    <a:pt x="910" y="4024"/>
                  </a:lnTo>
                  <a:lnTo>
                    <a:pt x="927" y="4008"/>
                  </a:lnTo>
                  <a:lnTo>
                    <a:pt x="943" y="3992"/>
                  </a:lnTo>
                  <a:lnTo>
                    <a:pt x="959" y="3973"/>
                  </a:lnTo>
                  <a:lnTo>
                    <a:pt x="974" y="3955"/>
                  </a:lnTo>
                  <a:lnTo>
                    <a:pt x="991" y="3935"/>
                  </a:lnTo>
                  <a:lnTo>
                    <a:pt x="1006" y="3914"/>
                  </a:lnTo>
                  <a:lnTo>
                    <a:pt x="1021" y="3891"/>
                  </a:lnTo>
                  <a:lnTo>
                    <a:pt x="1036" y="3868"/>
                  </a:lnTo>
                  <a:lnTo>
                    <a:pt x="1050" y="3843"/>
                  </a:lnTo>
                  <a:lnTo>
                    <a:pt x="1065" y="3818"/>
                  </a:lnTo>
                  <a:lnTo>
                    <a:pt x="1079" y="3792"/>
                  </a:lnTo>
                  <a:lnTo>
                    <a:pt x="1094" y="3765"/>
                  </a:lnTo>
                  <a:lnTo>
                    <a:pt x="1108" y="3737"/>
                  </a:lnTo>
                  <a:lnTo>
                    <a:pt x="1122" y="3707"/>
                  </a:lnTo>
                  <a:lnTo>
                    <a:pt x="1135" y="3677"/>
                  </a:lnTo>
                  <a:lnTo>
                    <a:pt x="1148" y="3646"/>
                  </a:lnTo>
                  <a:lnTo>
                    <a:pt x="1161" y="3615"/>
                  </a:lnTo>
                  <a:lnTo>
                    <a:pt x="1174" y="3582"/>
                  </a:lnTo>
                  <a:lnTo>
                    <a:pt x="1186" y="3548"/>
                  </a:lnTo>
                  <a:lnTo>
                    <a:pt x="1197" y="3514"/>
                  </a:lnTo>
                  <a:lnTo>
                    <a:pt x="1209" y="3478"/>
                  </a:lnTo>
                  <a:lnTo>
                    <a:pt x="1221" y="3443"/>
                  </a:lnTo>
                  <a:lnTo>
                    <a:pt x="1232" y="3405"/>
                  </a:lnTo>
                  <a:lnTo>
                    <a:pt x="1243" y="3368"/>
                  </a:lnTo>
                  <a:lnTo>
                    <a:pt x="1254" y="3329"/>
                  </a:lnTo>
                  <a:lnTo>
                    <a:pt x="1264" y="3289"/>
                  </a:lnTo>
                  <a:lnTo>
                    <a:pt x="1274" y="3249"/>
                  </a:lnTo>
                  <a:lnTo>
                    <a:pt x="1284" y="3209"/>
                  </a:lnTo>
                  <a:lnTo>
                    <a:pt x="1293" y="3167"/>
                  </a:lnTo>
                  <a:lnTo>
                    <a:pt x="1301" y="3125"/>
                  </a:lnTo>
                  <a:lnTo>
                    <a:pt x="1310" y="3082"/>
                  </a:lnTo>
                  <a:lnTo>
                    <a:pt x="1319" y="3039"/>
                  </a:lnTo>
                  <a:lnTo>
                    <a:pt x="1326" y="2995"/>
                  </a:lnTo>
                  <a:lnTo>
                    <a:pt x="1334" y="2950"/>
                  </a:lnTo>
                  <a:lnTo>
                    <a:pt x="1341" y="2905"/>
                  </a:lnTo>
                  <a:lnTo>
                    <a:pt x="1348" y="2860"/>
                  </a:lnTo>
                  <a:lnTo>
                    <a:pt x="1354" y="2812"/>
                  </a:lnTo>
                  <a:lnTo>
                    <a:pt x="1361" y="2766"/>
                  </a:lnTo>
                  <a:lnTo>
                    <a:pt x="1366" y="2719"/>
                  </a:lnTo>
                  <a:lnTo>
                    <a:pt x="1372" y="2670"/>
                  </a:lnTo>
                  <a:lnTo>
                    <a:pt x="1376" y="2622"/>
                  </a:lnTo>
                  <a:lnTo>
                    <a:pt x="1382" y="2572"/>
                  </a:lnTo>
                  <a:lnTo>
                    <a:pt x="1386" y="2523"/>
                  </a:lnTo>
                  <a:lnTo>
                    <a:pt x="1389" y="2474"/>
                  </a:lnTo>
                  <a:lnTo>
                    <a:pt x="1396" y="2371"/>
                  </a:lnTo>
                  <a:lnTo>
                    <a:pt x="1400" y="2268"/>
                  </a:lnTo>
                  <a:lnTo>
                    <a:pt x="1402" y="2165"/>
                  </a:lnTo>
                  <a:lnTo>
                    <a:pt x="1403" y="2058"/>
                  </a:lnTo>
                  <a:lnTo>
                    <a:pt x="1402" y="1952"/>
                  </a:lnTo>
                  <a:lnTo>
                    <a:pt x="1400" y="1848"/>
                  </a:lnTo>
                  <a:lnTo>
                    <a:pt x="1396" y="1745"/>
                  </a:lnTo>
                  <a:lnTo>
                    <a:pt x="1389" y="1643"/>
                  </a:lnTo>
                  <a:lnTo>
                    <a:pt x="1386" y="1593"/>
                  </a:lnTo>
                  <a:lnTo>
                    <a:pt x="1382" y="1544"/>
                  </a:lnTo>
                  <a:lnTo>
                    <a:pt x="1376" y="1494"/>
                  </a:lnTo>
                  <a:lnTo>
                    <a:pt x="1372" y="1446"/>
                  </a:lnTo>
                  <a:lnTo>
                    <a:pt x="1366" y="1398"/>
                  </a:lnTo>
                  <a:lnTo>
                    <a:pt x="1361" y="1350"/>
                  </a:lnTo>
                  <a:lnTo>
                    <a:pt x="1354" y="1304"/>
                  </a:lnTo>
                  <a:lnTo>
                    <a:pt x="1348" y="1257"/>
                  </a:lnTo>
                  <a:lnTo>
                    <a:pt x="1341" y="1212"/>
                  </a:lnTo>
                  <a:lnTo>
                    <a:pt x="1334" y="1166"/>
                  </a:lnTo>
                  <a:lnTo>
                    <a:pt x="1326" y="1121"/>
                  </a:lnTo>
                  <a:lnTo>
                    <a:pt x="1319" y="1077"/>
                  </a:lnTo>
                  <a:lnTo>
                    <a:pt x="1310" y="1034"/>
                  </a:lnTo>
                  <a:lnTo>
                    <a:pt x="1301" y="991"/>
                  </a:lnTo>
                  <a:lnTo>
                    <a:pt x="1293" y="949"/>
                  </a:lnTo>
                  <a:lnTo>
                    <a:pt x="1284" y="907"/>
                  </a:lnTo>
                  <a:lnTo>
                    <a:pt x="1274" y="867"/>
                  </a:lnTo>
                  <a:lnTo>
                    <a:pt x="1264" y="826"/>
                  </a:lnTo>
                  <a:lnTo>
                    <a:pt x="1254" y="788"/>
                  </a:lnTo>
                  <a:lnTo>
                    <a:pt x="1243" y="749"/>
                  </a:lnTo>
                  <a:lnTo>
                    <a:pt x="1232" y="711"/>
                  </a:lnTo>
                  <a:lnTo>
                    <a:pt x="1221" y="675"/>
                  </a:lnTo>
                  <a:lnTo>
                    <a:pt x="1209" y="638"/>
                  </a:lnTo>
                  <a:lnTo>
                    <a:pt x="1197" y="603"/>
                  </a:lnTo>
                  <a:lnTo>
                    <a:pt x="1186" y="568"/>
                  </a:lnTo>
                  <a:lnTo>
                    <a:pt x="1174" y="535"/>
                  </a:lnTo>
                  <a:lnTo>
                    <a:pt x="1161" y="501"/>
                  </a:lnTo>
                  <a:lnTo>
                    <a:pt x="1148" y="470"/>
                  </a:lnTo>
                  <a:lnTo>
                    <a:pt x="1135" y="439"/>
                  </a:lnTo>
                  <a:lnTo>
                    <a:pt x="1122" y="409"/>
                  </a:lnTo>
                  <a:lnTo>
                    <a:pt x="1108" y="380"/>
                  </a:lnTo>
                  <a:lnTo>
                    <a:pt x="1094" y="352"/>
                  </a:lnTo>
                  <a:lnTo>
                    <a:pt x="1079" y="325"/>
                  </a:lnTo>
                  <a:lnTo>
                    <a:pt x="1065" y="298"/>
                  </a:lnTo>
                  <a:lnTo>
                    <a:pt x="1050" y="273"/>
                  </a:lnTo>
                  <a:lnTo>
                    <a:pt x="1036" y="249"/>
                  </a:lnTo>
                  <a:lnTo>
                    <a:pt x="1021" y="225"/>
                  </a:lnTo>
                  <a:lnTo>
                    <a:pt x="1006" y="203"/>
                  </a:lnTo>
                  <a:lnTo>
                    <a:pt x="991" y="182"/>
                  </a:lnTo>
                  <a:lnTo>
                    <a:pt x="974" y="162"/>
                  </a:lnTo>
                  <a:lnTo>
                    <a:pt x="959" y="142"/>
                  </a:lnTo>
                  <a:lnTo>
                    <a:pt x="943" y="125"/>
                  </a:lnTo>
                  <a:lnTo>
                    <a:pt x="927" y="108"/>
                  </a:lnTo>
                  <a:lnTo>
                    <a:pt x="910" y="93"/>
                  </a:lnTo>
                  <a:lnTo>
                    <a:pt x="894" y="78"/>
                  </a:lnTo>
                  <a:lnTo>
                    <a:pt x="877" y="65"/>
                  </a:lnTo>
                  <a:lnTo>
                    <a:pt x="860" y="53"/>
                  </a:lnTo>
                  <a:lnTo>
                    <a:pt x="842" y="42"/>
                  </a:lnTo>
                  <a:lnTo>
                    <a:pt x="826" y="32"/>
                  </a:lnTo>
                  <a:lnTo>
                    <a:pt x="809" y="24"/>
                  </a:lnTo>
                  <a:lnTo>
                    <a:pt x="790" y="16"/>
                  </a:lnTo>
                  <a:lnTo>
                    <a:pt x="773" y="11"/>
                  </a:lnTo>
                  <a:lnTo>
                    <a:pt x="755" y="7"/>
                  </a:lnTo>
                  <a:lnTo>
                    <a:pt x="737" y="2"/>
                  </a:lnTo>
                  <a:lnTo>
                    <a:pt x="720" y="1"/>
                  </a:lnTo>
                  <a:lnTo>
                    <a:pt x="70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7" name="Line 9991">
              <a:extLst>
                <a:ext uri="{FF2B5EF4-FFF2-40B4-BE49-F238E27FC236}">
                  <a16:creationId xmlns:a16="http://schemas.microsoft.com/office/drawing/2014/main" id="{67F5B12D-C454-7A17-4ECA-0336EF246C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8" y="817"/>
              <a:ext cx="2511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8" name="Line 9992">
              <a:extLst>
                <a:ext uri="{FF2B5EF4-FFF2-40B4-BE49-F238E27FC236}">
                  <a16:creationId xmlns:a16="http://schemas.microsoft.com/office/drawing/2014/main" id="{87539166-C41D-4572-A61A-B1EF0EA37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8" y="1846"/>
              <a:ext cx="2511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sp>
          <p:nvSpPr>
            <p:cNvPr id="66769" name="Freeform 9993">
              <a:extLst>
                <a:ext uri="{FF2B5EF4-FFF2-40B4-BE49-F238E27FC236}">
                  <a16:creationId xmlns:a16="http://schemas.microsoft.com/office/drawing/2014/main" id="{16A6EBCA-AEED-8774-629B-FA207E2F8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817"/>
              <a:ext cx="269" cy="1028"/>
            </a:xfrm>
            <a:custGeom>
              <a:avLst/>
              <a:gdLst>
                <a:gd name="T0" fmla="*/ 1 w 537"/>
                <a:gd name="T1" fmla="*/ 0 h 4113"/>
                <a:gd name="T2" fmla="*/ 1 w 537"/>
                <a:gd name="T3" fmla="*/ 0 h 4113"/>
                <a:gd name="T4" fmla="*/ 1 w 537"/>
                <a:gd name="T5" fmla="*/ 0 h 4113"/>
                <a:gd name="T6" fmla="*/ 1 w 537"/>
                <a:gd name="T7" fmla="*/ 0 h 4113"/>
                <a:gd name="T8" fmla="*/ 1 w 537"/>
                <a:gd name="T9" fmla="*/ 0 h 4113"/>
                <a:gd name="T10" fmla="*/ 1 w 537"/>
                <a:gd name="T11" fmla="*/ 0 h 4113"/>
                <a:gd name="T12" fmla="*/ 1 w 537"/>
                <a:gd name="T13" fmla="*/ 0 h 4113"/>
                <a:gd name="T14" fmla="*/ 1 w 537"/>
                <a:gd name="T15" fmla="*/ 0 h 4113"/>
                <a:gd name="T16" fmla="*/ 1 w 537"/>
                <a:gd name="T17" fmla="*/ 0 h 4113"/>
                <a:gd name="T18" fmla="*/ 1 w 537"/>
                <a:gd name="T19" fmla="*/ 0 h 4113"/>
                <a:gd name="T20" fmla="*/ 1 w 537"/>
                <a:gd name="T21" fmla="*/ 0 h 4113"/>
                <a:gd name="T22" fmla="*/ 1 w 537"/>
                <a:gd name="T23" fmla="*/ 0 h 4113"/>
                <a:gd name="T24" fmla="*/ 1 w 537"/>
                <a:gd name="T25" fmla="*/ 0 h 4113"/>
                <a:gd name="T26" fmla="*/ 1 w 537"/>
                <a:gd name="T27" fmla="*/ 0 h 4113"/>
                <a:gd name="T28" fmla="*/ 1 w 537"/>
                <a:gd name="T29" fmla="*/ 0 h 4113"/>
                <a:gd name="T30" fmla="*/ 1 w 537"/>
                <a:gd name="T31" fmla="*/ 0 h 4113"/>
                <a:gd name="T32" fmla="*/ 1 w 537"/>
                <a:gd name="T33" fmla="*/ 0 h 4113"/>
                <a:gd name="T34" fmla="*/ 1 w 537"/>
                <a:gd name="T35" fmla="*/ 0 h 4113"/>
                <a:gd name="T36" fmla="*/ 1 w 537"/>
                <a:gd name="T37" fmla="*/ 0 h 4113"/>
                <a:gd name="T38" fmla="*/ 1 w 537"/>
                <a:gd name="T39" fmla="*/ 0 h 4113"/>
                <a:gd name="T40" fmla="*/ 1 w 537"/>
                <a:gd name="T41" fmla="*/ 0 h 4113"/>
                <a:gd name="T42" fmla="*/ 1 w 537"/>
                <a:gd name="T43" fmla="*/ 0 h 4113"/>
                <a:gd name="T44" fmla="*/ 1 w 537"/>
                <a:gd name="T45" fmla="*/ 0 h 4113"/>
                <a:gd name="T46" fmla="*/ 1 w 537"/>
                <a:gd name="T47" fmla="*/ 0 h 4113"/>
                <a:gd name="T48" fmla="*/ 1 w 537"/>
                <a:gd name="T49" fmla="*/ 0 h 4113"/>
                <a:gd name="T50" fmla="*/ 1 w 537"/>
                <a:gd name="T51" fmla="*/ 0 h 4113"/>
                <a:gd name="T52" fmla="*/ 1 w 537"/>
                <a:gd name="T53" fmla="*/ 0 h 4113"/>
                <a:gd name="T54" fmla="*/ 1 w 537"/>
                <a:gd name="T55" fmla="*/ 0 h 4113"/>
                <a:gd name="T56" fmla="*/ 1 w 537"/>
                <a:gd name="T57" fmla="*/ 0 h 4113"/>
                <a:gd name="T58" fmla="*/ 1 w 537"/>
                <a:gd name="T59" fmla="*/ 0 h 4113"/>
                <a:gd name="T60" fmla="*/ 1 w 537"/>
                <a:gd name="T61" fmla="*/ 0 h 4113"/>
                <a:gd name="T62" fmla="*/ 1 w 537"/>
                <a:gd name="T63" fmla="*/ 0 h 4113"/>
                <a:gd name="T64" fmla="*/ 1 w 537"/>
                <a:gd name="T65" fmla="*/ 0 h 4113"/>
                <a:gd name="T66" fmla="*/ 1 w 537"/>
                <a:gd name="T67" fmla="*/ 0 h 4113"/>
                <a:gd name="T68" fmla="*/ 1 w 537"/>
                <a:gd name="T69" fmla="*/ 0 h 4113"/>
                <a:gd name="T70" fmla="*/ 1 w 537"/>
                <a:gd name="T71" fmla="*/ 0 h 4113"/>
                <a:gd name="T72" fmla="*/ 1 w 537"/>
                <a:gd name="T73" fmla="*/ 0 h 4113"/>
                <a:gd name="T74" fmla="*/ 1 w 537"/>
                <a:gd name="T75" fmla="*/ 0 h 4113"/>
                <a:gd name="T76" fmla="*/ 1 w 537"/>
                <a:gd name="T77" fmla="*/ 0 h 4113"/>
                <a:gd name="T78" fmla="*/ 1 w 537"/>
                <a:gd name="T79" fmla="*/ 0 h 4113"/>
                <a:gd name="T80" fmla="*/ 1 w 537"/>
                <a:gd name="T81" fmla="*/ 0 h 4113"/>
                <a:gd name="T82" fmla="*/ 1 w 537"/>
                <a:gd name="T83" fmla="*/ 0 h 4113"/>
                <a:gd name="T84" fmla="*/ 1 w 537"/>
                <a:gd name="T85" fmla="*/ 0 h 4113"/>
                <a:gd name="T86" fmla="*/ 1 w 537"/>
                <a:gd name="T87" fmla="*/ 0 h 4113"/>
                <a:gd name="T88" fmla="*/ 1 w 537"/>
                <a:gd name="T89" fmla="*/ 0 h 4113"/>
                <a:gd name="T90" fmla="*/ 1 w 537"/>
                <a:gd name="T91" fmla="*/ 0 h 4113"/>
                <a:gd name="T92" fmla="*/ 1 w 537"/>
                <a:gd name="T93" fmla="*/ 0 h 4113"/>
                <a:gd name="T94" fmla="*/ 1 w 537"/>
                <a:gd name="T95" fmla="*/ 0 h 4113"/>
                <a:gd name="T96" fmla="*/ 1 w 537"/>
                <a:gd name="T97" fmla="*/ 0 h 4113"/>
                <a:gd name="T98" fmla="*/ 1 w 537"/>
                <a:gd name="T99" fmla="*/ 0 h 4113"/>
                <a:gd name="T100" fmla="*/ 1 w 537"/>
                <a:gd name="T101" fmla="*/ 0 h 4113"/>
                <a:gd name="T102" fmla="*/ 1 w 537"/>
                <a:gd name="T103" fmla="*/ 0 h 4113"/>
                <a:gd name="T104" fmla="*/ 1 w 537"/>
                <a:gd name="T105" fmla="*/ 0 h 4113"/>
                <a:gd name="T106" fmla="*/ 1 w 537"/>
                <a:gd name="T107" fmla="*/ 0 h 41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7"/>
                <a:gd name="T163" fmla="*/ 0 h 4113"/>
                <a:gd name="T164" fmla="*/ 537 w 537"/>
                <a:gd name="T165" fmla="*/ 4113 h 41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7" h="4113">
                  <a:moveTo>
                    <a:pt x="0" y="0"/>
                  </a:moveTo>
                  <a:lnTo>
                    <a:pt x="14" y="10"/>
                  </a:lnTo>
                  <a:lnTo>
                    <a:pt x="30" y="21"/>
                  </a:lnTo>
                  <a:lnTo>
                    <a:pt x="44" y="32"/>
                  </a:lnTo>
                  <a:lnTo>
                    <a:pt x="58" y="45"/>
                  </a:lnTo>
                  <a:lnTo>
                    <a:pt x="72" y="59"/>
                  </a:lnTo>
                  <a:lnTo>
                    <a:pt x="86" y="73"/>
                  </a:lnTo>
                  <a:lnTo>
                    <a:pt x="99" y="89"/>
                  </a:lnTo>
                  <a:lnTo>
                    <a:pt x="113" y="106"/>
                  </a:lnTo>
                  <a:lnTo>
                    <a:pt x="126" y="123"/>
                  </a:lnTo>
                  <a:lnTo>
                    <a:pt x="140" y="141"/>
                  </a:lnTo>
                  <a:lnTo>
                    <a:pt x="153" y="160"/>
                  </a:lnTo>
                  <a:lnTo>
                    <a:pt x="166" y="179"/>
                  </a:lnTo>
                  <a:lnTo>
                    <a:pt x="179" y="200"/>
                  </a:lnTo>
                  <a:lnTo>
                    <a:pt x="192" y="222"/>
                  </a:lnTo>
                  <a:lnTo>
                    <a:pt x="204" y="243"/>
                  </a:lnTo>
                  <a:lnTo>
                    <a:pt x="216" y="267"/>
                  </a:lnTo>
                  <a:lnTo>
                    <a:pt x="229" y="291"/>
                  </a:lnTo>
                  <a:lnTo>
                    <a:pt x="241" y="315"/>
                  </a:lnTo>
                  <a:lnTo>
                    <a:pt x="252" y="340"/>
                  </a:lnTo>
                  <a:lnTo>
                    <a:pt x="263" y="366"/>
                  </a:lnTo>
                  <a:lnTo>
                    <a:pt x="275" y="393"/>
                  </a:lnTo>
                  <a:lnTo>
                    <a:pt x="286" y="420"/>
                  </a:lnTo>
                  <a:lnTo>
                    <a:pt x="297" y="448"/>
                  </a:lnTo>
                  <a:lnTo>
                    <a:pt x="308" y="477"/>
                  </a:lnTo>
                  <a:lnTo>
                    <a:pt x="318" y="507"/>
                  </a:lnTo>
                  <a:lnTo>
                    <a:pt x="328" y="537"/>
                  </a:lnTo>
                  <a:lnTo>
                    <a:pt x="338" y="567"/>
                  </a:lnTo>
                  <a:lnTo>
                    <a:pt x="348" y="598"/>
                  </a:lnTo>
                  <a:lnTo>
                    <a:pt x="358" y="632"/>
                  </a:lnTo>
                  <a:lnTo>
                    <a:pt x="367" y="664"/>
                  </a:lnTo>
                  <a:lnTo>
                    <a:pt x="377" y="696"/>
                  </a:lnTo>
                  <a:lnTo>
                    <a:pt x="386" y="731"/>
                  </a:lnTo>
                  <a:lnTo>
                    <a:pt x="394" y="765"/>
                  </a:lnTo>
                  <a:lnTo>
                    <a:pt x="403" y="800"/>
                  </a:lnTo>
                  <a:lnTo>
                    <a:pt x="412" y="836"/>
                  </a:lnTo>
                  <a:lnTo>
                    <a:pt x="419" y="873"/>
                  </a:lnTo>
                  <a:lnTo>
                    <a:pt x="428" y="909"/>
                  </a:lnTo>
                  <a:lnTo>
                    <a:pt x="436" y="946"/>
                  </a:lnTo>
                  <a:lnTo>
                    <a:pt x="443" y="983"/>
                  </a:lnTo>
                  <a:lnTo>
                    <a:pt x="450" y="1022"/>
                  </a:lnTo>
                  <a:lnTo>
                    <a:pt x="456" y="1061"/>
                  </a:lnTo>
                  <a:lnTo>
                    <a:pt x="464" y="1100"/>
                  </a:lnTo>
                  <a:lnTo>
                    <a:pt x="470" y="1139"/>
                  </a:lnTo>
                  <a:lnTo>
                    <a:pt x="476" y="1179"/>
                  </a:lnTo>
                  <a:lnTo>
                    <a:pt x="488" y="1261"/>
                  </a:lnTo>
                  <a:lnTo>
                    <a:pt x="497" y="1344"/>
                  </a:lnTo>
                  <a:lnTo>
                    <a:pt x="506" y="1429"/>
                  </a:lnTo>
                  <a:lnTo>
                    <a:pt x="515" y="1515"/>
                  </a:lnTo>
                  <a:lnTo>
                    <a:pt x="522" y="1603"/>
                  </a:lnTo>
                  <a:lnTo>
                    <a:pt x="528" y="1691"/>
                  </a:lnTo>
                  <a:lnTo>
                    <a:pt x="532" y="1782"/>
                  </a:lnTo>
                  <a:lnTo>
                    <a:pt x="535" y="1873"/>
                  </a:lnTo>
                  <a:lnTo>
                    <a:pt x="537" y="1966"/>
                  </a:lnTo>
                  <a:lnTo>
                    <a:pt x="537" y="2058"/>
                  </a:lnTo>
                  <a:lnTo>
                    <a:pt x="537" y="2151"/>
                  </a:lnTo>
                  <a:lnTo>
                    <a:pt x="535" y="2242"/>
                  </a:lnTo>
                  <a:lnTo>
                    <a:pt x="532" y="2334"/>
                  </a:lnTo>
                  <a:lnTo>
                    <a:pt x="528" y="2423"/>
                  </a:lnTo>
                  <a:lnTo>
                    <a:pt x="522" y="2511"/>
                  </a:lnTo>
                  <a:lnTo>
                    <a:pt x="515" y="2598"/>
                  </a:lnTo>
                  <a:lnTo>
                    <a:pt x="506" y="2684"/>
                  </a:lnTo>
                  <a:lnTo>
                    <a:pt x="497" y="2768"/>
                  </a:lnTo>
                  <a:lnTo>
                    <a:pt x="488" y="2852"/>
                  </a:lnTo>
                  <a:lnTo>
                    <a:pt x="476" y="2933"/>
                  </a:lnTo>
                  <a:lnTo>
                    <a:pt x="464" y="3013"/>
                  </a:lnTo>
                  <a:lnTo>
                    <a:pt x="457" y="3052"/>
                  </a:lnTo>
                  <a:lnTo>
                    <a:pt x="451" y="3090"/>
                  </a:lnTo>
                  <a:lnTo>
                    <a:pt x="443" y="3129"/>
                  </a:lnTo>
                  <a:lnTo>
                    <a:pt x="437" y="3166"/>
                  </a:lnTo>
                  <a:lnTo>
                    <a:pt x="429" y="3203"/>
                  </a:lnTo>
                  <a:lnTo>
                    <a:pt x="420" y="3240"/>
                  </a:lnTo>
                  <a:lnTo>
                    <a:pt x="413" y="3276"/>
                  </a:lnTo>
                  <a:lnTo>
                    <a:pt x="404" y="3312"/>
                  </a:lnTo>
                  <a:lnTo>
                    <a:pt x="397" y="3346"/>
                  </a:lnTo>
                  <a:lnTo>
                    <a:pt x="387" y="3380"/>
                  </a:lnTo>
                  <a:lnTo>
                    <a:pt x="378" y="3414"/>
                  </a:lnTo>
                  <a:lnTo>
                    <a:pt x="370" y="3448"/>
                  </a:lnTo>
                  <a:lnTo>
                    <a:pt x="360" y="3480"/>
                  </a:lnTo>
                  <a:lnTo>
                    <a:pt x="350" y="3513"/>
                  </a:lnTo>
                  <a:lnTo>
                    <a:pt x="340" y="3544"/>
                  </a:lnTo>
                  <a:lnTo>
                    <a:pt x="329" y="3575"/>
                  </a:lnTo>
                  <a:lnTo>
                    <a:pt x="320" y="3605"/>
                  </a:lnTo>
                  <a:lnTo>
                    <a:pt x="309" y="3634"/>
                  </a:lnTo>
                  <a:lnTo>
                    <a:pt x="298" y="3663"/>
                  </a:lnTo>
                  <a:lnTo>
                    <a:pt x="287" y="3691"/>
                  </a:lnTo>
                  <a:lnTo>
                    <a:pt x="276" y="3718"/>
                  </a:lnTo>
                  <a:lnTo>
                    <a:pt x="266" y="3745"/>
                  </a:lnTo>
                  <a:lnTo>
                    <a:pt x="254" y="3771"/>
                  </a:lnTo>
                  <a:lnTo>
                    <a:pt x="242" y="3797"/>
                  </a:lnTo>
                  <a:lnTo>
                    <a:pt x="231" y="3822"/>
                  </a:lnTo>
                  <a:lnTo>
                    <a:pt x="218" y="3845"/>
                  </a:lnTo>
                  <a:lnTo>
                    <a:pt x="206" y="3868"/>
                  </a:lnTo>
                  <a:lnTo>
                    <a:pt x="194" y="3890"/>
                  </a:lnTo>
                  <a:lnTo>
                    <a:pt x="181" y="3912"/>
                  </a:lnTo>
                  <a:lnTo>
                    <a:pt x="168" y="3932"/>
                  </a:lnTo>
                  <a:lnTo>
                    <a:pt x="155" y="3953"/>
                  </a:lnTo>
                  <a:lnTo>
                    <a:pt x="142" y="3972"/>
                  </a:lnTo>
                  <a:lnTo>
                    <a:pt x="129" y="3989"/>
                  </a:lnTo>
                  <a:lnTo>
                    <a:pt x="116" y="4007"/>
                  </a:lnTo>
                  <a:lnTo>
                    <a:pt x="102" y="4024"/>
                  </a:lnTo>
                  <a:lnTo>
                    <a:pt x="88" y="4039"/>
                  </a:lnTo>
                  <a:lnTo>
                    <a:pt x="74" y="4054"/>
                  </a:lnTo>
                  <a:lnTo>
                    <a:pt x="61" y="4068"/>
                  </a:lnTo>
                  <a:lnTo>
                    <a:pt x="47" y="4081"/>
                  </a:lnTo>
                  <a:lnTo>
                    <a:pt x="32" y="4093"/>
                  </a:lnTo>
                  <a:lnTo>
                    <a:pt x="18" y="4103"/>
                  </a:lnTo>
                  <a:lnTo>
                    <a:pt x="4" y="41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CH"/>
            </a:p>
          </p:txBody>
        </p:sp>
        <p:grpSp>
          <p:nvGrpSpPr>
            <p:cNvPr id="66770" name="Group 10014">
              <a:extLst>
                <a:ext uri="{FF2B5EF4-FFF2-40B4-BE49-F238E27FC236}">
                  <a16:creationId xmlns:a16="http://schemas.microsoft.com/office/drawing/2014/main" id="{C6373B23-1263-8DEB-4146-05A759B7C2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2" y="1305"/>
              <a:ext cx="90" cy="90"/>
              <a:chOff x="3462" y="1305"/>
              <a:chExt cx="90" cy="90"/>
            </a:xfrm>
          </p:grpSpPr>
          <p:sp>
            <p:nvSpPr>
              <p:cNvPr id="66799" name="Freeform 9994">
                <a:extLst>
                  <a:ext uri="{FF2B5EF4-FFF2-40B4-BE49-F238E27FC236}">
                    <a16:creationId xmlns:a16="http://schemas.microsoft.com/office/drawing/2014/main" id="{F03A7A82-F4CF-03B9-A93F-0DDDD2AE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00" name="Freeform 9996">
                <a:extLst>
                  <a:ext uri="{FF2B5EF4-FFF2-40B4-BE49-F238E27FC236}">
                    <a16:creationId xmlns:a16="http://schemas.microsoft.com/office/drawing/2014/main" id="{9D149C1C-9D86-3854-3684-A70BC5AE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01" name="Freeform 9999">
                <a:extLst>
                  <a:ext uri="{FF2B5EF4-FFF2-40B4-BE49-F238E27FC236}">
                    <a16:creationId xmlns:a16="http://schemas.microsoft.com/office/drawing/2014/main" id="{F572A675-5E9B-4078-4C68-D373BB8F0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02" name="Freeform 10000">
                <a:extLst>
                  <a:ext uri="{FF2B5EF4-FFF2-40B4-BE49-F238E27FC236}">
                    <a16:creationId xmlns:a16="http://schemas.microsoft.com/office/drawing/2014/main" id="{E827C672-57C1-C7B2-A78B-A297E38A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803" name="Freeform 10002">
                <a:extLst>
                  <a:ext uri="{FF2B5EF4-FFF2-40B4-BE49-F238E27FC236}">
                    <a16:creationId xmlns:a16="http://schemas.microsoft.com/office/drawing/2014/main" id="{08B907E7-1781-5085-9286-03517E0BC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grpSp>
            <p:nvGrpSpPr>
              <p:cNvPr id="66804" name="Group 10006">
                <a:extLst>
                  <a:ext uri="{FF2B5EF4-FFF2-40B4-BE49-F238E27FC236}">
                    <a16:creationId xmlns:a16="http://schemas.microsoft.com/office/drawing/2014/main" id="{F8956677-174E-B67A-5515-3B01FA4ABB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62" y="1305"/>
                <a:ext cx="90" cy="90"/>
                <a:chOff x="3462" y="1305"/>
                <a:chExt cx="90" cy="90"/>
              </a:xfrm>
            </p:grpSpPr>
            <p:sp>
              <p:nvSpPr>
                <p:cNvPr id="66806" name="Freeform 9995">
                  <a:extLst>
                    <a:ext uri="{FF2B5EF4-FFF2-40B4-BE49-F238E27FC236}">
                      <a16:creationId xmlns:a16="http://schemas.microsoft.com/office/drawing/2014/main" id="{3492E7A2-15F0-3FE3-21CF-908672CB9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05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5" y="11"/>
                      </a:lnTo>
                      <a:lnTo>
                        <a:pt x="12" y="13"/>
                      </a:lnTo>
                      <a:lnTo>
                        <a:pt x="10" y="17"/>
                      </a:lnTo>
                      <a:lnTo>
                        <a:pt x="6" y="20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3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1"/>
                      </a:lnTo>
                      <a:lnTo>
                        <a:pt x="25" y="93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3"/>
                      </a:lnTo>
                      <a:lnTo>
                        <a:pt x="59" y="91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3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7" y="11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6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807" name="Freeform 9997">
                  <a:extLst>
                    <a:ext uri="{FF2B5EF4-FFF2-40B4-BE49-F238E27FC236}">
                      <a16:creationId xmlns:a16="http://schemas.microsoft.com/office/drawing/2014/main" id="{DB3674C5-D1DF-F227-86EC-E77B4EA96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38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9" y="8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2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4"/>
                      </a:lnTo>
                      <a:lnTo>
                        <a:pt x="4" y="68"/>
                      </a:lnTo>
                      <a:lnTo>
                        <a:pt x="6" y="72"/>
                      </a:lnTo>
                      <a:lnTo>
                        <a:pt x="8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30" y="96"/>
                      </a:lnTo>
                      <a:lnTo>
                        <a:pt x="33" y="97"/>
                      </a:lnTo>
                      <a:lnTo>
                        <a:pt x="37" y="98"/>
                      </a:lnTo>
                      <a:lnTo>
                        <a:pt x="42" y="98"/>
                      </a:lnTo>
                      <a:lnTo>
                        <a:pt x="46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7" y="94"/>
                      </a:lnTo>
                      <a:lnTo>
                        <a:pt x="60" y="92"/>
                      </a:lnTo>
                      <a:lnTo>
                        <a:pt x="64" y="89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8"/>
                      </a:lnTo>
                      <a:lnTo>
                        <a:pt x="60" y="5"/>
                      </a:lnTo>
                      <a:lnTo>
                        <a:pt x="57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808" name="Freeform 9998">
                  <a:extLst>
                    <a:ext uri="{FF2B5EF4-FFF2-40B4-BE49-F238E27FC236}">
                      <a16:creationId xmlns:a16="http://schemas.microsoft.com/office/drawing/2014/main" id="{2417D539-FBBC-CB12-6E0B-C899EBCA6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38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2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3"/>
                      </a:lnTo>
                      <a:lnTo>
                        <a:pt x="72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6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809" name="Freeform 10001">
                  <a:extLst>
                    <a:ext uri="{FF2B5EF4-FFF2-40B4-BE49-F238E27FC236}">
                      <a16:creationId xmlns:a16="http://schemas.microsoft.com/office/drawing/2014/main" id="{8DD2E1F9-1337-197C-EB28-6A9A0C901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62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9" y="7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0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8"/>
                      </a:lnTo>
                      <a:lnTo>
                        <a:pt x="0" y="43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3"/>
                      </a:lnTo>
                      <a:lnTo>
                        <a:pt x="4" y="67"/>
                      </a:lnTo>
                      <a:lnTo>
                        <a:pt x="6" y="71"/>
                      </a:lnTo>
                      <a:lnTo>
                        <a:pt x="8" y="75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2" y="91"/>
                      </a:lnTo>
                      <a:lnTo>
                        <a:pt x="25" y="94"/>
                      </a:lnTo>
                      <a:lnTo>
                        <a:pt x="30" y="95"/>
                      </a:lnTo>
                      <a:lnTo>
                        <a:pt x="33" y="96"/>
                      </a:lnTo>
                      <a:lnTo>
                        <a:pt x="37" y="97"/>
                      </a:lnTo>
                      <a:lnTo>
                        <a:pt x="42" y="98"/>
                      </a:lnTo>
                      <a:lnTo>
                        <a:pt x="46" y="97"/>
                      </a:lnTo>
                      <a:lnTo>
                        <a:pt x="49" y="96"/>
                      </a:lnTo>
                      <a:lnTo>
                        <a:pt x="53" y="95"/>
                      </a:lnTo>
                      <a:lnTo>
                        <a:pt x="57" y="94"/>
                      </a:lnTo>
                      <a:lnTo>
                        <a:pt x="60" y="91"/>
                      </a:lnTo>
                      <a:lnTo>
                        <a:pt x="64" y="88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5"/>
                      </a:lnTo>
                      <a:lnTo>
                        <a:pt x="77" y="71"/>
                      </a:lnTo>
                      <a:lnTo>
                        <a:pt x="78" y="67"/>
                      </a:lnTo>
                      <a:lnTo>
                        <a:pt x="79" y="63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3"/>
                      </a:lnTo>
                      <a:lnTo>
                        <a:pt x="82" y="38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7"/>
                      </a:lnTo>
                      <a:lnTo>
                        <a:pt x="60" y="5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810" name="Freeform 10003">
                  <a:extLst>
                    <a:ext uri="{FF2B5EF4-FFF2-40B4-BE49-F238E27FC236}">
                      <a16:creationId xmlns:a16="http://schemas.microsoft.com/office/drawing/2014/main" id="{553D3C2D-3A45-0F50-7D8B-C848FE29B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70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1"/>
                      </a:lnTo>
                      <a:lnTo>
                        <a:pt x="29" y="2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17" y="9"/>
                      </a:lnTo>
                      <a:lnTo>
                        <a:pt x="15" y="12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6"/>
                      </a:lnTo>
                      <a:lnTo>
                        <a:pt x="3" y="30"/>
                      </a:lnTo>
                      <a:lnTo>
                        <a:pt x="2" y="35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0" y="54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7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90"/>
                      </a:lnTo>
                      <a:lnTo>
                        <a:pt x="22" y="93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3"/>
                      </a:lnTo>
                      <a:lnTo>
                        <a:pt x="64" y="90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7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9"/>
                      </a:lnTo>
                      <a:lnTo>
                        <a:pt x="81" y="54"/>
                      </a:lnTo>
                      <a:lnTo>
                        <a:pt x="81" y="50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5"/>
                      </a:lnTo>
                      <a:lnTo>
                        <a:pt x="78" y="30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2"/>
                      </a:lnTo>
                      <a:lnTo>
                        <a:pt x="64" y="9"/>
                      </a:lnTo>
                      <a:lnTo>
                        <a:pt x="59" y="6"/>
                      </a:lnTo>
                      <a:lnTo>
                        <a:pt x="56" y="5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811" name="Freeform 10004">
                  <a:extLst>
                    <a:ext uri="{FF2B5EF4-FFF2-40B4-BE49-F238E27FC236}">
                      <a16:creationId xmlns:a16="http://schemas.microsoft.com/office/drawing/2014/main" id="{4809B557-6C60-EC93-087B-7E4BB912C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9" y="1321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1" y="0"/>
                      </a:move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3"/>
                      </a:lnTo>
                      <a:lnTo>
                        <a:pt x="25" y="4"/>
                      </a:lnTo>
                      <a:lnTo>
                        <a:pt x="21" y="6"/>
                      </a:lnTo>
                      <a:lnTo>
                        <a:pt x="17" y="9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5" y="26"/>
                      </a:lnTo>
                      <a:lnTo>
                        <a:pt x="3" y="29"/>
                      </a:lnTo>
                      <a:lnTo>
                        <a:pt x="1" y="34"/>
                      </a:lnTo>
                      <a:lnTo>
                        <a:pt x="1" y="39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1" y="59"/>
                      </a:lnTo>
                      <a:lnTo>
                        <a:pt x="1" y="64"/>
                      </a:lnTo>
                      <a:lnTo>
                        <a:pt x="3" y="68"/>
                      </a:lnTo>
                      <a:lnTo>
                        <a:pt x="5" y="73"/>
                      </a:lnTo>
                      <a:lnTo>
                        <a:pt x="6" y="77"/>
                      </a:lnTo>
                      <a:lnTo>
                        <a:pt x="9" y="80"/>
                      </a:lnTo>
                      <a:lnTo>
                        <a:pt x="12" y="83"/>
                      </a:lnTo>
                      <a:lnTo>
                        <a:pt x="15" y="88"/>
                      </a:lnTo>
                      <a:lnTo>
                        <a:pt x="17" y="90"/>
                      </a:lnTo>
                      <a:lnTo>
                        <a:pt x="21" y="92"/>
                      </a:lnTo>
                      <a:lnTo>
                        <a:pt x="25" y="94"/>
                      </a:lnTo>
                      <a:lnTo>
                        <a:pt x="28" y="96"/>
                      </a:lnTo>
                      <a:lnTo>
                        <a:pt x="32" y="97"/>
                      </a:lnTo>
                      <a:lnTo>
                        <a:pt x="36" y="98"/>
                      </a:lnTo>
                      <a:lnTo>
                        <a:pt x="41" y="98"/>
                      </a:lnTo>
                      <a:lnTo>
                        <a:pt x="45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60" y="92"/>
                      </a:lnTo>
                      <a:lnTo>
                        <a:pt x="63" y="90"/>
                      </a:lnTo>
                      <a:lnTo>
                        <a:pt x="67" y="88"/>
                      </a:lnTo>
                      <a:lnTo>
                        <a:pt x="69" y="83"/>
                      </a:lnTo>
                      <a:lnTo>
                        <a:pt x="73" y="80"/>
                      </a:lnTo>
                      <a:lnTo>
                        <a:pt x="75" y="77"/>
                      </a:lnTo>
                      <a:lnTo>
                        <a:pt x="77" y="73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0" y="59"/>
                      </a:lnTo>
                      <a:lnTo>
                        <a:pt x="81" y="54"/>
                      </a:lnTo>
                      <a:lnTo>
                        <a:pt x="81" y="49"/>
                      </a:lnTo>
                      <a:lnTo>
                        <a:pt x="81" y="43"/>
                      </a:lnTo>
                      <a:lnTo>
                        <a:pt x="80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3" y="18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3" y="9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3" y="3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</p:grpSp>
          <p:sp>
            <p:nvSpPr>
              <p:cNvPr id="66805" name="Freeform 10005">
                <a:extLst>
                  <a:ext uri="{FF2B5EF4-FFF2-40B4-BE49-F238E27FC236}">
                    <a16:creationId xmlns:a16="http://schemas.microsoft.com/office/drawing/2014/main" id="{15F40470-E8BC-01F3-A47D-2135E9539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771" name="Group 10015">
              <a:extLst>
                <a:ext uri="{FF2B5EF4-FFF2-40B4-BE49-F238E27FC236}">
                  <a16:creationId xmlns:a16="http://schemas.microsoft.com/office/drawing/2014/main" id="{AD0A73E2-61AE-98F2-A409-C88754BA9F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0" y="1306"/>
              <a:ext cx="90" cy="90"/>
              <a:chOff x="3462" y="1305"/>
              <a:chExt cx="90" cy="90"/>
            </a:xfrm>
          </p:grpSpPr>
          <p:sp>
            <p:nvSpPr>
              <p:cNvPr id="66786" name="Freeform 10016">
                <a:extLst>
                  <a:ext uri="{FF2B5EF4-FFF2-40B4-BE49-F238E27FC236}">
                    <a16:creationId xmlns:a16="http://schemas.microsoft.com/office/drawing/2014/main" id="{7C4B0374-05BD-ACB6-3EFB-8E66A4628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87" name="Freeform 10017">
                <a:extLst>
                  <a:ext uri="{FF2B5EF4-FFF2-40B4-BE49-F238E27FC236}">
                    <a16:creationId xmlns:a16="http://schemas.microsoft.com/office/drawing/2014/main" id="{A0EE2E10-A7DD-80FE-F80C-2D7467EF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88" name="Freeform 10018">
                <a:extLst>
                  <a:ext uri="{FF2B5EF4-FFF2-40B4-BE49-F238E27FC236}">
                    <a16:creationId xmlns:a16="http://schemas.microsoft.com/office/drawing/2014/main" id="{B71C1C1C-661A-7AA6-B730-35E0A7B5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89" name="Freeform 10019">
                <a:extLst>
                  <a:ext uri="{FF2B5EF4-FFF2-40B4-BE49-F238E27FC236}">
                    <a16:creationId xmlns:a16="http://schemas.microsoft.com/office/drawing/2014/main" id="{DAAB1543-91DE-2A51-1C87-C8C27E425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90" name="Freeform 10020">
                <a:extLst>
                  <a:ext uri="{FF2B5EF4-FFF2-40B4-BE49-F238E27FC236}">
                    <a16:creationId xmlns:a16="http://schemas.microsoft.com/office/drawing/2014/main" id="{446CDE39-F041-46E7-C20D-BB1F1167C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grpSp>
            <p:nvGrpSpPr>
              <p:cNvPr id="66791" name="Group 10021">
                <a:extLst>
                  <a:ext uri="{FF2B5EF4-FFF2-40B4-BE49-F238E27FC236}">
                    <a16:creationId xmlns:a16="http://schemas.microsoft.com/office/drawing/2014/main" id="{6818E728-BCD2-6E8C-D3EC-8C0D0A5992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62" y="1305"/>
                <a:ext cx="90" cy="90"/>
                <a:chOff x="3462" y="1305"/>
                <a:chExt cx="90" cy="90"/>
              </a:xfrm>
            </p:grpSpPr>
            <p:sp>
              <p:nvSpPr>
                <p:cNvPr id="66793" name="Freeform 10022">
                  <a:extLst>
                    <a:ext uri="{FF2B5EF4-FFF2-40B4-BE49-F238E27FC236}">
                      <a16:creationId xmlns:a16="http://schemas.microsoft.com/office/drawing/2014/main" id="{B2273FBD-9311-5D14-EEDD-58456CA22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05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5" y="11"/>
                      </a:lnTo>
                      <a:lnTo>
                        <a:pt x="12" y="13"/>
                      </a:lnTo>
                      <a:lnTo>
                        <a:pt x="10" y="17"/>
                      </a:lnTo>
                      <a:lnTo>
                        <a:pt x="6" y="20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3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1"/>
                      </a:lnTo>
                      <a:lnTo>
                        <a:pt x="25" y="93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3"/>
                      </a:lnTo>
                      <a:lnTo>
                        <a:pt x="59" y="91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3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7" y="11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6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94" name="Freeform 10023">
                  <a:extLst>
                    <a:ext uri="{FF2B5EF4-FFF2-40B4-BE49-F238E27FC236}">
                      <a16:creationId xmlns:a16="http://schemas.microsoft.com/office/drawing/2014/main" id="{A40603CD-9DDE-BCDA-87C9-61F61949A6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38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9" y="8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2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4"/>
                      </a:lnTo>
                      <a:lnTo>
                        <a:pt x="4" y="68"/>
                      </a:lnTo>
                      <a:lnTo>
                        <a:pt x="6" y="72"/>
                      </a:lnTo>
                      <a:lnTo>
                        <a:pt x="8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30" y="96"/>
                      </a:lnTo>
                      <a:lnTo>
                        <a:pt x="33" y="97"/>
                      </a:lnTo>
                      <a:lnTo>
                        <a:pt x="37" y="98"/>
                      </a:lnTo>
                      <a:lnTo>
                        <a:pt x="42" y="98"/>
                      </a:lnTo>
                      <a:lnTo>
                        <a:pt x="46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7" y="94"/>
                      </a:lnTo>
                      <a:lnTo>
                        <a:pt x="60" y="92"/>
                      </a:lnTo>
                      <a:lnTo>
                        <a:pt x="64" y="89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8"/>
                      </a:lnTo>
                      <a:lnTo>
                        <a:pt x="60" y="5"/>
                      </a:lnTo>
                      <a:lnTo>
                        <a:pt x="57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95" name="Freeform 10024">
                  <a:extLst>
                    <a:ext uri="{FF2B5EF4-FFF2-40B4-BE49-F238E27FC236}">
                      <a16:creationId xmlns:a16="http://schemas.microsoft.com/office/drawing/2014/main" id="{732BAE73-38BA-5E11-16A1-A3BE4CF18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38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2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3"/>
                      </a:lnTo>
                      <a:lnTo>
                        <a:pt x="72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6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96" name="Freeform 10025">
                  <a:extLst>
                    <a:ext uri="{FF2B5EF4-FFF2-40B4-BE49-F238E27FC236}">
                      <a16:creationId xmlns:a16="http://schemas.microsoft.com/office/drawing/2014/main" id="{18DFCA35-9D2F-6C59-05D9-6F767C9F9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62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9" y="7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0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8"/>
                      </a:lnTo>
                      <a:lnTo>
                        <a:pt x="0" y="43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3"/>
                      </a:lnTo>
                      <a:lnTo>
                        <a:pt x="4" y="67"/>
                      </a:lnTo>
                      <a:lnTo>
                        <a:pt x="6" y="71"/>
                      </a:lnTo>
                      <a:lnTo>
                        <a:pt x="8" y="75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2" y="91"/>
                      </a:lnTo>
                      <a:lnTo>
                        <a:pt x="25" y="94"/>
                      </a:lnTo>
                      <a:lnTo>
                        <a:pt x="30" y="95"/>
                      </a:lnTo>
                      <a:lnTo>
                        <a:pt x="33" y="96"/>
                      </a:lnTo>
                      <a:lnTo>
                        <a:pt x="37" y="97"/>
                      </a:lnTo>
                      <a:lnTo>
                        <a:pt x="42" y="98"/>
                      </a:lnTo>
                      <a:lnTo>
                        <a:pt x="46" y="97"/>
                      </a:lnTo>
                      <a:lnTo>
                        <a:pt x="49" y="96"/>
                      </a:lnTo>
                      <a:lnTo>
                        <a:pt x="53" y="95"/>
                      </a:lnTo>
                      <a:lnTo>
                        <a:pt x="57" y="94"/>
                      </a:lnTo>
                      <a:lnTo>
                        <a:pt x="60" y="91"/>
                      </a:lnTo>
                      <a:lnTo>
                        <a:pt x="64" y="88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5"/>
                      </a:lnTo>
                      <a:lnTo>
                        <a:pt x="77" y="71"/>
                      </a:lnTo>
                      <a:lnTo>
                        <a:pt x="78" y="67"/>
                      </a:lnTo>
                      <a:lnTo>
                        <a:pt x="79" y="63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3"/>
                      </a:lnTo>
                      <a:lnTo>
                        <a:pt x="82" y="38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7"/>
                      </a:lnTo>
                      <a:lnTo>
                        <a:pt x="60" y="5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97" name="Freeform 10026">
                  <a:extLst>
                    <a:ext uri="{FF2B5EF4-FFF2-40B4-BE49-F238E27FC236}">
                      <a16:creationId xmlns:a16="http://schemas.microsoft.com/office/drawing/2014/main" id="{D32D7F3C-D1CB-AAE6-95AC-BEB85E31F5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70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1"/>
                      </a:lnTo>
                      <a:lnTo>
                        <a:pt x="29" y="2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17" y="9"/>
                      </a:lnTo>
                      <a:lnTo>
                        <a:pt x="15" y="12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6"/>
                      </a:lnTo>
                      <a:lnTo>
                        <a:pt x="3" y="30"/>
                      </a:lnTo>
                      <a:lnTo>
                        <a:pt x="2" y="35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0" y="54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7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90"/>
                      </a:lnTo>
                      <a:lnTo>
                        <a:pt x="22" y="93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3"/>
                      </a:lnTo>
                      <a:lnTo>
                        <a:pt x="64" y="90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7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9"/>
                      </a:lnTo>
                      <a:lnTo>
                        <a:pt x="81" y="54"/>
                      </a:lnTo>
                      <a:lnTo>
                        <a:pt x="81" y="50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5"/>
                      </a:lnTo>
                      <a:lnTo>
                        <a:pt x="78" y="30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2"/>
                      </a:lnTo>
                      <a:lnTo>
                        <a:pt x="64" y="9"/>
                      </a:lnTo>
                      <a:lnTo>
                        <a:pt x="59" y="6"/>
                      </a:lnTo>
                      <a:lnTo>
                        <a:pt x="56" y="5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98" name="Freeform 10027">
                  <a:extLst>
                    <a:ext uri="{FF2B5EF4-FFF2-40B4-BE49-F238E27FC236}">
                      <a16:creationId xmlns:a16="http://schemas.microsoft.com/office/drawing/2014/main" id="{DA5138BE-EBAF-A326-7BA0-CCF9F2711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9" y="1321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1" y="0"/>
                      </a:move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3"/>
                      </a:lnTo>
                      <a:lnTo>
                        <a:pt x="25" y="4"/>
                      </a:lnTo>
                      <a:lnTo>
                        <a:pt x="21" y="6"/>
                      </a:lnTo>
                      <a:lnTo>
                        <a:pt x="17" y="9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5" y="26"/>
                      </a:lnTo>
                      <a:lnTo>
                        <a:pt x="3" y="29"/>
                      </a:lnTo>
                      <a:lnTo>
                        <a:pt x="1" y="34"/>
                      </a:lnTo>
                      <a:lnTo>
                        <a:pt x="1" y="39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1" y="59"/>
                      </a:lnTo>
                      <a:lnTo>
                        <a:pt x="1" y="64"/>
                      </a:lnTo>
                      <a:lnTo>
                        <a:pt x="3" y="68"/>
                      </a:lnTo>
                      <a:lnTo>
                        <a:pt x="5" y="73"/>
                      </a:lnTo>
                      <a:lnTo>
                        <a:pt x="6" y="77"/>
                      </a:lnTo>
                      <a:lnTo>
                        <a:pt x="9" y="80"/>
                      </a:lnTo>
                      <a:lnTo>
                        <a:pt x="12" y="83"/>
                      </a:lnTo>
                      <a:lnTo>
                        <a:pt x="15" y="88"/>
                      </a:lnTo>
                      <a:lnTo>
                        <a:pt x="17" y="90"/>
                      </a:lnTo>
                      <a:lnTo>
                        <a:pt x="21" y="92"/>
                      </a:lnTo>
                      <a:lnTo>
                        <a:pt x="25" y="94"/>
                      </a:lnTo>
                      <a:lnTo>
                        <a:pt x="28" y="96"/>
                      </a:lnTo>
                      <a:lnTo>
                        <a:pt x="32" y="97"/>
                      </a:lnTo>
                      <a:lnTo>
                        <a:pt x="36" y="98"/>
                      </a:lnTo>
                      <a:lnTo>
                        <a:pt x="41" y="98"/>
                      </a:lnTo>
                      <a:lnTo>
                        <a:pt x="45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60" y="92"/>
                      </a:lnTo>
                      <a:lnTo>
                        <a:pt x="63" y="90"/>
                      </a:lnTo>
                      <a:lnTo>
                        <a:pt x="67" y="88"/>
                      </a:lnTo>
                      <a:lnTo>
                        <a:pt x="69" y="83"/>
                      </a:lnTo>
                      <a:lnTo>
                        <a:pt x="73" y="80"/>
                      </a:lnTo>
                      <a:lnTo>
                        <a:pt x="75" y="77"/>
                      </a:lnTo>
                      <a:lnTo>
                        <a:pt x="77" y="73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0" y="59"/>
                      </a:lnTo>
                      <a:lnTo>
                        <a:pt x="81" y="54"/>
                      </a:lnTo>
                      <a:lnTo>
                        <a:pt x="81" y="49"/>
                      </a:lnTo>
                      <a:lnTo>
                        <a:pt x="81" y="43"/>
                      </a:lnTo>
                      <a:lnTo>
                        <a:pt x="80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3" y="18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3" y="9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3" y="3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</p:grpSp>
          <p:sp>
            <p:nvSpPr>
              <p:cNvPr id="66792" name="Freeform 10028">
                <a:extLst>
                  <a:ext uri="{FF2B5EF4-FFF2-40B4-BE49-F238E27FC236}">
                    <a16:creationId xmlns:a16="http://schemas.microsoft.com/office/drawing/2014/main" id="{DA4B2C9E-3473-1806-C20F-677ED48F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772" name="Group 10029">
              <a:extLst>
                <a:ext uri="{FF2B5EF4-FFF2-40B4-BE49-F238E27FC236}">
                  <a16:creationId xmlns:a16="http://schemas.microsoft.com/office/drawing/2014/main" id="{1BBB390A-8CAE-6E4D-EA98-D69A7B3C3B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306"/>
              <a:ext cx="90" cy="90"/>
              <a:chOff x="3462" y="1305"/>
              <a:chExt cx="90" cy="90"/>
            </a:xfrm>
          </p:grpSpPr>
          <p:sp>
            <p:nvSpPr>
              <p:cNvPr id="66773" name="Freeform 10030">
                <a:extLst>
                  <a:ext uri="{FF2B5EF4-FFF2-40B4-BE49-F238E27FC236}">
                    <a16:creationId xmlns:a16="http://schemas.microsoft.com/office/drawing/2014/main" id="{1A4CE20F-4E72-3C84-A7C7-F94E2FC9A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74" name="Freeform 10031">
                <a:extLst>
                  <a:ext uri="{FF2B5EF4-FFF2-40B4-BE49-F238E27FC236}">
                    <a16:creationId xmlns:a16="http://schemas.microsoft.com/office/drawing/2014/main" id="{D6E44D0C-BA93-7FD3-2202-16239D7C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75" name="Freeform 10032">
                <a:extLst>
                  <a:ext uri="{FF2B5EF4-FFF2-40B4-BE49-F238E27FC236}">
                    <a16:creationId xmlns:a16="http://schemas.microsoft.com/office/drawing/2014/main" id="{2E4BA9EE-CAE0-5DC0-59BC-B009DCD44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76" name="Freeform 10033">
                <a:extLst>
                  <a:ext uri="{FF2B5EF4-FFF2-40B4-BE49-F238E27FC236}">
                    <a16:creationId xmlns:a16="http://schemas.microsoft.com/office/drawing/2014/main" id="{EA4C13DD-07D9-3FB7-646F-F54D205A7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777" name="Freeform 10034">
                <a:extLst>
                  <a:ext uri="{FF2B5EF4-FFF2-40B4-BE49-F238E27FC236}">
                    <a16:creationId xmlns:a16="http://schemas.microsoft.com/office/drawing/2014/main" id="{39E6F1A5-72B8-176B-4D11-524F8E93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grpSp>
            <p:nvGrpSpPr>
              <p:cNvPr id="66778" name="Group 10035">
                <a:extLst>
                  <a:ext uri="{FF2B5EF4-FFF2-40B4-BE49-F238E27FC236}">
                    <a16:creationId xmlns:a16="http://schemas.microsoft.com/office/drawing/2014/main" id="{F412FA54-2472-5F35-638E-72080991EA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62" y="1305"/>
                <a:ext cx="90" cy="90"/>
                <a:chOff x="3462" y="1305"/>
                <a:chExt cx="90" cy="90"/>
              </a:xfrm>
            </p:grpSpPr>
            <p:sp>
              <p:nvSpPr>
                <p:cNvPr id="66780" name="Freeform 10036">
                  <a:extLst>
                    <a:ext uri="{FF2B5EF4-FFF2-40B4-BE49-F238E27FC236}">
                      <a16:creationId xmlns:a16="http://schemas.microsoft.com/office/drawing/2014/main" id="{3146B69A-F4C9-662A-BF5A-E1B5FC38E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05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5" y="11"/>
                      </a:lnTo>
                      <a:lnTo>
                        <a:pt x="12" y="13"/>
                      </a:lnTo>
                      <a:lnTo>
                        <a:pt x="10" y="17"/>
                      </a:lnTo>
                      <a:lnTo>
                        <a:pt x="6" y="20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3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1"/>
                      </a:lnTo>
                      <a:lnTo>
                        <a:pt x="25" y="93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3"/>
                      </a:lnTo>
                      <a:lnTo>
                        <a:pt x="59" y="91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3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7" y="11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6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81" name="Freeform 10037">
                  <a:extLst>
                    <a:ext uri="{FF2B5EF4-FFF2-40B4-BE49-F238E27FC236}">
                      <a16:creationId xmlns:a16="http://schemas.microsoft.com/office/drawing/2014/main" id="{BC837934-D81E-3A48-2959-145EAAB3A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38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9" y="8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2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4"/>
                      </a:lnTo>
                      <a:lnTo>
                        <a:pt x="4" y="68"/>
                      </a:lnTo>
                      <a:lnTo>
                        <a:pt x="6" y="72"/>
                      </a:lnTo>
                      <a:lnTo>
                        <a:pt x="8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30" y="96"/>
                      </a:lnTo>
                      <a:lnTo>
                        <a:pt x="33" y="97"/>
                      </a:lnTo>
                      <a:lnTo>
                        <a:pt x="37" y="98"/>
                      </a:lnTo>
                      <a:lnTo>
                        <a:pt x="42" y="98"/>
                      </a:lnTo>
                      <a:lnTo>
                        <a:pt x="46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7" y="94"/>
                      </a:lnTo>
                      <a:lnTo>
                        <a:pt x="60" y="92"/>
                      </a:lnTo>
                      <a:lnTo>
                        <a:pt x="64" y="89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8"/>
                      </a:lnTo>
                      <a:lnTo>
                        <a:pt x="60" y="5"/>
                      </a:lnTo>
                      <a:lnTo>
                        <a:pt x="57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82" name="Freeform 10038">
                  <a:extLst>
                    <a:ext uri="{FF2B5EF4-FFF2-40B4-BE49-F238E27FC236}">
                      <a16:creationId xmlns:a16="http://schemas.microsoft.com/office/drawing/2014/main" id="{3912C3F9-3354-3F08-903C-66D091797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38"/>
                  <a:ext cx="41" cy="24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9" y="2"/>
                      </a:lnTo>
                      <a:lnTo>
                        <a:pt x="25" y="4"/>
                      </a:lnTo>
                      <a:lnTo>
                        <a:pt x="22" y="5"/>
                      </a:lnTo>
                      <a:lnTo>
                        <a:pt x="17" y="8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5"/>
                      </a:lnTo>
                      <a:lnTo>
                        <a:pt x="3" y="29"/>
                      </a:lnTo>
                      <a:lnTo>
                        <a:pt x="2" y="34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6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5" y="86"/>
                      </a:lnTo>
                      <a:lnTo>
                        <a:pt x="17" y="89"/>
                      </a:lnTo>
                      <a:lnTo>
                        <a:pt x="22" y="92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2"/>
                      </a:lnTo>
                      <a:lnTo>
                        <a:pt x="64" y="89"/>
                      </a:lnTo>
                      <a:lnTo>
                        <a:pt x="67" y="86"/>
                      </a:lnTo>
                      <a:lnTo>
                        <a:pt x="69" y="83"/>
                      </a:lnTo>
                      <a:lnTo>
                        <a:pt x="72" y="80"/>
                      </a:lnTo>
                      <a:lnTo>
                        <a:pt x="75" y="76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8"/>
                      </a:lnTo>
                      <a:lnTo>
                        <a:pt x="81" y="54"/>
                      </a:lnTo>
                      <a:lnTo>
                        <a:pt x="81" y="48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6" y="4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83" name="Freeform 10039">
                  <a:extLst>
                    <a:ext uri="{FF2B5EF4-FFF2-40B4-BE49-F238E27FC236}">
                      <a16:creationId xmlns:a16="http://schemas.microsoft.com/office/drawing/2014/main" id="{B34B578D-226B-C776-524C-2E5629A3A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2" y="1362"/>
                  <a:ext cx="41" cy="24"/>
                </a:xfrm>
                <a:custGeom>
                  <a:avLst/>
                  <a:gdLst>
                    <a:gd name="T0" fmla="*/ 1 w 82"/>
                    <a:gd name="T1" fmla="*/ 0 h 98"/>
                    <a:gd name="T2" fmla="*/ 1 w 82"/>
                    <a:gd name="T3" fmla="*/ 0 h 98"/>
                    <a:gd name="T4" fmla="*/ 1 w 82"/>
                    <a:gd name="T5" fmla="*/ 0 h 98"/>
                    <a:gd name="T6" fmla="*/ 1 w 82"/>
                    <a:gd name="T7" fmla="*/ 0 h 98"/>
                    <a:gd name="T8" fmla="*/ 1 w 82"/>
                    <a:gd name="T9" fmla="*/ 0 h 98"/>
                    <a:gd name="T10" fmla="*/ 1 w 82"/>
                    <a:gd name="T11" fmla="*/ 0 h 98"/>
                    <a:gd name="T12" fmla="*/ 1 w 82"/>
                    <a:gd name="T13" fmla="*/ 0 h 98"/>
                    <a:gd name="T14" fmla="*/ 0 w 82"/>
                    <a:gd name="T15" fmla="*/ 0 h 98"/>
                    <a:gd name="T16" fmla="*/ 0 w 82"/>
                    <a:gd name="T17" fmla="*/ 0 h 98"/>
                    <a:gd name="T18" fmla="*/ 1 w 82"/>
                    <a:gd name="T19" fmla="*/ 0 h 98"/>
                    <a:gd name="T20" fmla="*/ 1 w 82"/>
                    <a:gd name="T21" fmla="*/ 0 h 98"/>
                    <a:gd name="T22" fmla="*/ 1 w 82"/>
                    <a:gd name="T23" fmla="*/ 0 h 98"/>
                    <a:gd name="T24" fmla="*/ 1 w 82"/>
                    <a:gd name="T25" fmla="*/ 0 h 98"/>
                    <a:gd name="T26" fmla="*/ 1 w 82"/>
                    <a:gd name="T27" fmla="*/ 0 h 98"/>
                    <a:gd name="T28" fmla="*/ 1 w 82"/>
                    <a:gd name="T29" fmla="*/ 0 h 98"/>
                    <a:gd name="T30" fmla="*/ 1 w 82"/>
                    <a:gd name="T31" fmla="*/ 0 h 98"/>
                    <a:gd name="T32" fmla="*/ 1 w 82"/>
                    <a:gd name="T33" fmla="*/ 0 h 98"/>
                    <a:gd name="T34" fmla="*/ 1 w 82"/>
                    <a:gd name="T35" fmla="*/ 0 h 98"/>
                    <a:gd name="T36" fmla="*/ 1 w 82"/>
                    <a:gd name="T37" fmla="*/ 0 h 98"/>
                    <a:gd name="T38" fmla="*/ 1 w 82"/>
                    <a:gd name="T39" fmla="*/ 0 h 98"/>
                    <a:gd name="T40" fmla="*/ 1 w 82"/>
                    <a:gd name="T41" fmla="*/ 0 h 98"/>
                    <a:gd name="T42" fmla="*/ 1 w 82"/>
                    <a:gd name="T43" fmla="*/ 0 h 98"/>
                    <a:gd name="T44" fmla="*/ 1 w 82"/>
                    <a:gd name="T45" fmla="*/ 0 h 98"/>
                    <a:gd name="T46" fmla="*/ 1 w 82"/>
                    <a:gd name="T47" fmla="*/ 0 h 98"/>
                    <a:gd name="T48" fmla="*/ 1 w 82"/>
                    <a:gd name="T49" fmla="*/ 0 h 98"/>
                    <a:gd name="T50" fmla="*/ 1 w 82"/>
                    <a:gd name="T51" fmla="*/ 0 h 98"/>
                    <a:gd name="T52" fmla="*/ 1 w 82"/>
                    <a:gd name="T53" fmla="*/ 0 h 98"/>
                    <a:gd name="T54" fmla="*/ 1 w 82"/>
                    <a:gd name="T55" fmla="*/ 0 h 98"/>
                    <a:gd name="T56" fmla="*/ 1 w 82"/>
                    <a:gd name="T57" fmla="*/ 0 h 98"/>
                    <a:gd name="T58" fmla="*/ 1 w 82"/>
                    <a:gd name="T59" fmla="*/ 0 h 98"/>
                    <a:gd name="T60" fmla="*/ 1 w 82"/>
                    <a:gd name="T61" fmla="*/ 0 h 98"/>
                    <a:gd name="T62" fmla="*/ 1 w 82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2"/>
                    <a:gd name="T97" fmla="*/ 0 h 98"/>
                    <a:gd name="T98" fmla="*/ 82 w 82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2" h="98">
                      <a:moveTo>
                        <a:pt x="42" y="0"/>
                      </a:move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0" y="2"/>
                      </a:lnTo>
                      <a:lnTo>
                        <a:pt x="25" y="3"/>
                      </a:lnTo>
                      <a:lnTo>
                        <a:pt x="22" y="5"/>
                      </a:lnTo>
                      <a:lnTo>
                        <a:pt x="19" y="7"/>
                      </a:lnTo>
                      <a:lnTo>
                        <a:pt x="16" y="11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8" y="20"/>
                      </a:lnTo>
                      <a:lnTo>
                        <a:pt x="6" y="25"/>
                      </a:lnTo>
                      <a:lnTo>
                        <a:pt x="4" y="29"/>
                      </a:lnTo>
                      <a:lnTo>
                        <a:pt x="3" y="34"/>
                      </a:lnTo>
                      <a:lnTo>
                        <a:pt x="2" y="38"/>
                      </a:lnTo>
                      <a:lnTo>
                        <a:pt x="0" y="43"/>
                      </a:lnTo>
                      <a:lnTo>
                        <a:pt x="0" y="48"/>
                      </a:lnTo>
                      <a:lnTo>
                        <a:pt x="0" y="54"/>
                      </a:lnTo>
                      <a:lnTo>
                        <a:pt x="2" y="58"/>
                      </a:lnTo>
                      <a:lnTo>
                        <a:pt x="3" y="63"/>
                      </a:lnTo>
                      <a:lnTo>
                        <a:pt x="4" y="67"/>
                      </a:lnTo>
                      <a:lnTo>
                        <a:pt x="6" y="71"/>
                      </a:lnTo>
                      <a:lnTo>
                        <a:pt x="8" y="75"/>
                      </a:lnTo>
                      <a:lnTo>
                        <a:pt x="10" y="80"/>
                      </a:lnTo>
                      <a:lnTo>
                        <a:pt x="12" y="83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2" y="91"/>
                      </a:lnTo>
                      <a:lnTo>
                        <a:pt x="25" y="94"/>
                      </a:lnTo>
                      <a:lnTo>
                        <a:pt x="30" y="95"/>
                      </a:lnTo>
                      <a:lnTo>
                        <a:pt x="33" y="96"/>
                      </a:lnTo>
                      <a:lnTo>
                        <a:pt x="37" y="97"/>
                      </a:lnTo>
                      <a:lnTo>
                        <a:pt x="42" y="98"/>
                      </a:lnTo>
                      <a:lnTo>
                        <a:pt x="46" y="97"/>
                      </a:lnTo>
                      <a:lnTo>
                        <a:pt x="49" y="96"/>
                      </a:lnTo>
                      <a:lnTo>
                        <a:pt x="53" y="95"/>
                      </a:lnTo>
                      <a:lnTo>
                        <a:pt x="57" y="94"/>
                      </a:lnTo>
                      <a:lnTo>
                        <a:pt x="60" y="91"/>
                      </a:lnTo>
                      <a:lnTo>
                        <a:pt x="64" y="88"/>
                      </a:lnTo>
                      <a:lnTo>
                        <a:pt x="68" y="86"/>
                      </a:lnTo>
                      <a:lnTo>
                        <a:pt x="70" y="83"/>
                      </a:lnTo>
                      <a:lnTo>
                        <a:pt x="73" y="80"/>
                      </a:lnTo>
                      <a:lnTo>
                        <a:pt x="75" y="75"/>
                      </a:lnTo>
                      <a:lnTo>
                        <a:pt x="77" y="71"/>
                      </a:lnTo>
                      <a:lnTo>
                        <a:pt x="78" y="67"/>
                      </a:lnTo>
                      <a:lnTo>
                        <a:pt x="79" y="63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48"/>
                      </a:lnTo>
                      <a:lnTo>
                        <a:pt x="82" y="43"/>
                      </a:lnTo>
                      <a:lnTo>
                        <a:pt x="82" y="38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5"/>
                      </a:lnTo>
                      <a:lnTo>
                        <a:pt x="75" y="20"/>
                      </a:lnTo>
                      <a:lnTo>
                        <a:pt x="73" y="17"/>
                      </a:lnTo>
                      <a:lnTo>
                        <a:pt x="70" y="14"/>
                      </a:lnTo>
                      <a:lnTo>
                        <a:pt x="68" y="11"/>
                      </a:lnTo>
                      <a:lnTo>
                        <a:pt x="64" y="7"/>
                      </a:lnTo>
                      <a:lnTo>
                        <a:pt x="60" y="5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84" name="Freeform 10040">
                  <a:extLst>
                    <a:ext uri="{FF2B5EF4-FFF2-40B4-BE49-F238E27FC236}">
                      <a16:creationId xmlns:a16="http://schemas.microsoft.com/office/drawing/2014/main" id="{9CF09FCD-402D-A5EC-90E8-F7B7F1CC2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1" y="1370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0" y="0"/>
                      </a:moveTo>
                      <a:lnTo>
                        <a:pt x="37" y="0"/>
                      </a:lnTo>
                      <a:lnTo>
                        <a:pt x="32" y="1"/>
                      </a:lnTo>
                      <a:lnTo>
                        <a:pt x="29" y="2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17" y="9"/>
                      </a:lnTo>
                      <a:lnTo>
                        <a:pt x="15" y="12"/>
                      </a:lnTo>
                      <a:lnTo>
                        <a:pt x="12" y="14"/>
                      </a:lnTo>
                      <a:lnTo>
                        <a:pt x="10" y="17"/>
                      </a:lnTo>
                      <a:lnTo>
                        <a:pt x="6" y="22"/>
                      </a:lnTo>
                      <a:lnTo>
                        <a:pt x="4" y="26"/>
                      </a:lnTo>
                      <a:lnTo>
                        <a:pt x="3" y="30"/>
                      </a:lnTo>
                      <a:lnTo>
                        <a:pt x="2" y="35"/>
                      </a:lnTo>
                      <a:lnTo>
                        <a:pt x="0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0" y="54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3" y="68"/>
                      </a:lnTo>
                      <a:lnTo>
                        <a:pt x="4" y="72"/>
                      </a:lnTo>
                      <a:lnTo>
                        <a:pt x="6" y="77"/>
                      </a:lnTo>
                      <a:lnTo>
                        <a:pt x="10" y="81"/>
                      </a:lnTo>
                      <a:lnTo>
                        <a:pt x="12" y="84"/>
                      </a:lnTo>
                      <a:lnTo>
                        <a:pt x="15" y="86"/>
                      </a:lnTo>
                      <a:lnTo>
                        <a:pt x="17" y="90"/>
                      </a:lnTo>
                      <a:lnTo>
                        <a:pt x="22" y="93"/>
                      </a:lnTo>
                      <a:lnTo>
                        <a:pt x="25" y="94"/>
                      </a:lnTo>
                      <a:lnTo>
                        <a:pt x="29" y="96"/>
                      </a:lnTo>
                      <a:lnTo>
                        <a:pt x="32" y="97"/>
                      </a:lnTo>
                      <a:lnTo>
                        <a:pt x="37" y="98"/>
                      </a:lnTo>
                      <a:lnTo>
                        <a:pt x="40" y="98"/>
                      </a:lnTo>
                      <a:lnTo>
                        <a:pt x="44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59" y="93"/>
                      </a:lnTo>
                      <a:lnTo>
                        <a:pt x="64" y="90"/>
                      </a:lnTo>
                      <a:lnTo>
                        <a:pt x="67" y="86"/>
                      </a:lnTo>
                      <a:lnTo>
                        <a:pt x="69" y="84"/>
                      </a:lnTo>
                      <a:lnTo>
                        <a:pt x="72" y="81"/>
                      </a:lnTo>
                      <a:lnTo>
                        <a:pt x="75" y="77"/>
                      </a:lnTo>
                      <a:lnTo>
                        <a:pt x="77" y="72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1" y="59"/>
                      </a:lnTo>
                      <a:lnTo>
                        <a:pt x="81" y="54"/>
                      </a:lnTo>
                      <a:lnTo>
                        <a:pt x="81" y="50"/>
                      </a:lnTo>
                      <a:lnTo>
                        <a:pt x="81" y="44"/>
                      </a:lnTo>
                      <a:lnTo>
                        <a:pt x="81" y="39"/>
                      </a:lnTo>
                      <a:lnTo>
                        <a:pt x="79" y="35"/>
                      </a:lnTo>
                      <a:lnTo>
                        <a:pt x="78" y="30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2" y="17"/>
                      </a:lnTo>
                      <a:lnTo>
                        <a:pt x="69" y="14"/>
                      </a:lnTo>
                      <a:lnTo>
                        <a:pt x="67" y="12"/>
                      </a:lnTo>
                      <a:lnTo>
                        <a:pt x="64" y="9"/>
                      </a:lnTo>
                      <a:lnTo>
                        <a:pt x="59" y="6"/>
                      </a:lnTo>
                      <a:lnTo>
                        <a:pt x="56" y="5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4" y="0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  <p:sp>
              <p:nvSpPr>
                <p:cNvPr id="66785" name="Freeform 10041">
                  <a:extLst>
                    <a:ext uri="{FF2B5EF4-FFF2-40B4-BE49-F238E27FC236}">
                      <a16:creationId xmlns:a16="http://schemas.microsoft.com/office/drawing/2014/main" id="{485E76C1-5207-9A04-48F7-C29189F9D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9" y="1321"/>
                  <a:ext cx="41" cy="25"/>
                </a:xfrm>
                <a:custGeom>
                  <a:avLst/>
                  <a:gdLst>
                    <a:gd name="T0" fmla="*/ 1 w 81"/>
                    <a:gd name="T1" fmla="*/ 0 h 98"/>
                    <a:gd name="T2" fmla="*/ 1 w 81"/>
                    <a:gd name="T3" fmla="*/ 0 h 98"/>
                    <a:gd name="T4" fmla="*/ 1 w 81"/>
                    <a:gd name="T5" fmla="*/ 0 h 98"/>
                    <a:gd name="T6" fmla="*/ 1 w 81"/>
                    <a:gd name="T7" fmla="*/ 0 h 98"/>
                    <a:gd name="T8" fmla="*/ 1 w 81"/>
                    <a:gd name="T9" fmla="*/ 0 h 98"/>
                    <a:gd name="T10" fmla="*/ 1 w 81"/>
                    <a:gd name="T11" fmla="*/ 0 h 98"/>
                    <a:gd name="T12" fmla="*/ 1 w 81"/>
                    <a:gd name="T13" fmla="*/ 0 h 98"/>
                    <a:gd name="T14" fmla="*/ 0 w 81"/>
                    <a:gd name="T15" fmla="*/ 0 h 98"/>
                    <a:gd name="T16" fmla="*/ 0 w 81"/>
                    <a:gd name="T17" fmla="*/ 0 h 98"/>
                    <a:gd name="T18" fmla="*/ 1 w 81"/>
                    <a:gd name="T19" fmla="*/ 0 h 98"/>
                    <a:gd name="T20" fmla="*/ 1 w 81"/>
                    <a:gd name="T21" fmla="*/ 0 h 98"/>
                    <a:gd name="T22" fmla="*/ 1 w 81"/>
                    <a:gd name="T23" fmla="*/ 0 h 98"/>
                    <a:gd name="T24" fmla="*/ 1 w 81"/>
                    <a:gd name="T25" fmla="*/ 0 h 98"/>
                    <a:gd name="T26" fmla="*/ 1 w 81"/>
                    <a:gd name="T27" fmla="*/ 0 h 98"/>
                    <a:gd name="T28" fmla="*/ 1 w 81"/>
                    <a:gd name="T29" fmla="*/ 0 h 98"/>
                    <a:gd name="T30" fmla="*/ 1 w 81"/>
                    <a:gd name="T31" fmla="*/ 0 h 98"/>
                    <a:gd name="T32" fmla="*/ 1 w 81"/>
                    <a:gd name="T33" fmla="*/ 0 h 98"/>
                    <a:gd name="T34" fmla="*/ 1 w 81"/>
                    <a:gd name="T35" fmla="*/ 0 h 98"/>
                    <a:gd name="T36" fmla="*/ 1 w 81"/>
                    <a:gd name="T37" fmla="*/ 0 h 98"/>
                    <a:gd name="T38" fmla="*/ 1 w 81"/>
                    <a:gd name="T39" fmla="*/ 0 h 98"/>
                    <a:gd name="T40" fmla="*/ 1 w 81"/>
                    <a:gd name="T41" fmla="*/ 0 h 98"/>
                    <a:gd name="T42" fmla="*/ 1 w 81"/>
                    <a:gd name="T43" fmla="*/ 0 h 98"/>
                    <a:gd name="T44" fmla="*/ 1 w 81"/>
                    <a:gd name="T45" fmla="*/ 0 h 98"/>
                    <a:gd name="T46" fmla="*/ 1 w 81"/>
                    <a:gd name="T47" fmla="*/ 0 h 98"/>
                    <a:gd name="T48" fmla="*/ 1 w 81"/>
                    <a:gd name="T49" fmla="*/ 0 h 98"/>
                    <a:gd name="T50" fmla="*/ 1 w 81"/>
                    <a:gd name="T51" fmla="*/ 0 h 98"/>
                    <a:gd name="T52" fmla="*/ 1 w 81"/>
                    <a:gd name="T53" fmla="*/ 0 h 98"/>
                    <a:gd name="T54" fmla="*/ 1 w 81"/>
                    <a:gd name="T55" fmla="*/ 0 h 98"/>
                    <a:gd name="T56" fmla="*/ 1 w 81"/>
                    <a:gd name="T57" fmla="*/ 0 h 98"/>
                    <a:gd name="T58" fmla="*/ 1 w 81"/>
                    <a:gd name="T59" fmla="*/ 0 h 98"/>
                    <a:gd name="T60" fmla="*/ 1 w 81"/>
                    <a:gd name="T61" fmla="*/ 0 h 98"/>
                    <a:gd name="T62" fmla="*/ 1 w 81"/>
                    <a:gd name="T63" fmla="*/ 0 h 9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1"/>
                    <a:gd name="T97" fmla="*/ 0 h 98"/>
                    <a:gd name="T98" fmla="*/ 81 w 81"/>
                    <a:gd name="T99" fmla="*/ 98 h 9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1" h="98">
                      <a:moveTo>
                        <a:pt x="41" y="0"/>
                      </a:move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3"/>
                      </a:lnTo>
                      <a:lnTo>
                        <a:pt x="25" y="4"/>
                      </a:lnTo>
                      <a:lnTo>
                        <a:pt x="21" y="6"/>
                      </a:lnTo>
                      <a:lnTo>
                        <a:pt x="17" y="9"/>
                      </a:lnTo>
                      <a:lnTo>
                        <a:pt x="15" y="11"/>
                      </a:lnTo>
                      <a:lnTo>
                        <a:pt x="12" y="14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5" y="26"/>
                      </a:lnTo>
                      <a:lnTo>
                        <a:pt x="3" y="29"/>
                      </a:lnTo>
                      <a:lnTo>
                        <a:pt x="1" y="34"/>
                      </a:lnTo>
                      <a:lnTo>
                        <a:pt x="1" y="39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1" y="59"/>
                      </a:lnTo>
                      <a:lnTo>
                        <a:pt x="1" y="64"/>
                      </a:lnTo>
                      <a:lnTo>
                        <a:pt x="3" y="68"/>
                      </a:lnTo>
                      <a:lnTo>
                        <a:pt x="5" y="73"/>
                      </a:lnTo>
                      <a:lnTo>
                        <a:pt x="6" y="77"/>
                      </a:lnTo>
                      <a:lnTo>
                        <a:pt x="9" y="80"/>
                      </a:lnTo>
                      <a:lnTo>
                        <a:pt x="12" y="83"/>
                      </a:lnTo>
                      <a:lnTo>
                        <a:pt x="15" y="88"/>
                      </a:lnTo>
                      <a:lnTo>
                        <a:pt x="17" y="90"/>
                      </a:lnTo>
                      <a:lnTo>
                        <a:pt x="21" y="92"/>
                      </a:lnTo>
                      <a:lnTo>
                        <a:pt x="25" y="94"/>
                      </a:lnTo>
                      <a:lnTo>
                        <a:pt x="28" y="96"/>
                      </a:lnTo>
                      <a:lnTo>
                        <a:pt x="32" y="97"/>
                      </a:lnTo>
                      <a:lnTo>
                        <a:pt x="36" y="98"/>
                      </a:lnTo>
                      <a:lnTo>
                        <a:pt x="41" y="98"/>
                      </a:lnTo>
                      <a:lnTo>
                        <a:pt x="45" y="98"/>
                      </a:lnTo>
                      <a:lnTo>
                        <a:pt x="49" y="97"/>
                      </a:lnTo>
                      <a:lnTo>
                        <a:pt x="53" y="96"/>
                      </a:lnTo>
                      <a:lnTo>
                        <a:pt x="56" y="94"/>
                      </a:lnTo>
                      <a:lnTo>
                        <a:pt x="60" y="92"/>
                      </a:lnTo>
                      <a:lnTo>
                        <a:pt x="63" y="90"/>
                      </a:lnTo>
                      <a:lnTo>
                        <a:pt x="67" y="88"/>
                      </a:lnTo>
                      <a:lnTo>
                        <a:pt x="69" y="83"/>
                      </a:lnTo>
                      <a:lnTo>
                        <a:pt x="73" y="80"/>
                      </a:lnTo>
                      <a:lnTo>
                        <a:pt x="75" y="77"/>
                      </a:lnTo>
                      <a:lnTo>
                        <a:pt x="77" y="73"/>
                      </a:lnTo>
                      <a:lnTo>
                        <a:pt x="78" y="68"/>
                      </a:lnTo>
                      <a:lnTo>
                        <a:pt x="79" y="64"/>
                      </a:lnTo>
                      <a:lnTo>
                        <a:pt x="80" y="59"/>
                      </a:lnTo>
                      <a:lnTo>
                        <a:pt x="81" y="54"/>
                      </a:lnTo>
                      <a:lnTo>
                        <a:pt x="81" y="49"/>
                      </a:lnTo>
                      <a:lnTo>
                        <a:pt x="81" y="43"/>
                      </a:lnTo>
                      <a:lnTo>
                        <a:pt x="80" y="39"/>
                      </a:lnTo>
                      <a:lnTo>
                        <a:pt x="79" y="34"/>
                      </a:lnTo>
                      <a:lnTo>
                        <a:pt x="78" y="29"/>
                      </a:lnTo>
                      <a:lnTo>
                        <a:pt x="77" y="26"/>
                      </a:lnTo>
                      <a:lnTo>
                        <a:pt x="75" y="22"/>
                      </a:lnTo>
                      <a:lnTo>
                        <a:pt x="73" y="18"/>
                      </a:lnTo>
                      <a:lnTo>
                        <a:pt x="69" y="14"/>
                      </a:lnTo>
                      <a:lnTo>
                        <a:pt x="67" y="11"/>
                      </a:lnTo>
                      <a:lnTo>
                        <a:pt x="63" y="9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3" y="3"/>
                      </a:lnTo>
                      <a:lnTo>
                        <a:pt x="49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CH"/>
                </a:p>
              </p:txBody>
            </p:sp>
          </p:grpSp>
          <p:sp>
            <p:nvSpPr>
              <p:cNvPr id="66779" name="Freeform 10042">
                <a:extLst>
                  <a:ext uri="{FF2B5EF4-FFF2-40B4-BE49-F238E27FC236}">
                    <a16:creationId xmlns:a16="http://schemas.microsoft.com/office/drawing/2014/main" id="{FCB4B181-EA34-AFA8-53BE-D342FBA5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</p:grpSp>
      </p:grpSp>
      <p:sp>
        <p:nvSpPr>
          <p:cNvPr id="66569" name="Text Box 13">
            <a:extLst>
              <a:ext uri="{FF2B5EF4-FFF2-40B4-BE49-F238E27FC236}">
                <a16:creationId xmlns:a16="http://schemas.microsoft.com/office/drawing/2014/main" id="{F0E50211-13A5-941D-B7EF-C70F8113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8614" y="4724401"/>
            <a:ext cx="1754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de-DE" sz="1600" b="0" dirty="0">
                <a:solidFill>
                  <a:srgbClr val="000000"/>
                </a:solidFill>
                <a:latin typeface="Arial" panose="020B0604020202020204" pitchFamily="34" charset="0"/>
              </a:rPr>
              <a:t>Accelerating field 200 MHz</a:t>
            </a:r>
          </a:p>
        </p:txBody>
      </p:sp>
      <p:grpSp>
        <p:nvGrpSpPr>
          <p:cNvPr id="66570" name="Group 20219">
            <a:extLst>
              <a:ext uri="{FF2B5EF4-FFF2-40B4-BE49-F238E27FC236}">
                <a16:creationId xmlns:a16="http://schemas.microsoft.com/office/drawing/2014/main" id="{0700072F-BB19-2CB8-EE52-9E31DAC520F0}"/>
              </a:ext>
            </a:extLst>
          </p:cNvPr>
          <p:cNvGrpSpPr>
            <a:grpSpLocks/>
          </p:cNvGrpSpPr>
          <p:nvPr/>
        </p:nvGrpSpPr>
        <p:grpSpPr bwMode="auto">
          <a:xfrm>
            <a:off x="3302000" y="3200401"/>
            <a:ext cx="5003800" cy="1793875"/>
            <a:chOff x="1120" y="2160"/>
            <a:chExt cx="3113" cy="1130"/>
          </a:xfrm>
        </p:grpSpPr>
        <p:pic>
          <p:nvPicPr>
            <p:cNvPr id="66571" name="Picture 20220">
              <a:extLst>
                <a:ext uri="{FF2B5EF4-FFF2-40B4-BE49-F238E27FC236}">
                  <a16:creationId xmlns:a16="http://schemas.microsoft.com/office/drawing/2014/main" id="{42FA4E8B-3EFF-9067-4432-456FB4CA04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0" y="2160"/>
              <a:ext cx="3113" cy="1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572" name="Group 20221">
              <a:extLst>
                <a:ext uri="{FF2B5EF4-FFF2-40B4-BE49-F238E27FC236}">
                  <a16:creationId xmlns:a16="http://schemas.microsoft.com/office/drawing/2014/main" id="{E2C9EB9B-42BD-C95C-2E5C-BDB56EA1C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0" y="2696"/>
              <a:ext cx="90" cy="90"/>
              <a:chOff x="3462" y="1305"/>
              <a:chExt cx="90" cy="90"/>
            </a:xfrm>
          </p:grpSpPr>
          <p:sp>
            <p:nvSpPr>
              <p:cNvPr id="66586" name="Freeform 20222">
                <a:extLst>
                  <a:ext uri="{FF2B5EF4-FFF2-40B4-BE49-F238E27FC236}">
                    <a16:creationId xmlns:a16="http://schemas.microsoft.com/office/drawing/2014/main" id="{0C64DBFF-C332-CC70-C529-F2FDEC6EB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7" name="Freeform 20223">
                <a:extLst>
                  <a:ext uri="{FF2B5EF4-FFF2-40B4-BE49-F238E27FC236}">
                    <a16:creationId xmlns:a16="http://schemas.microsoft.com/office/drawing/2014/main" id="{6A6B392F-4CDF-CD7D-C13F-899CE5060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8" name="Freeform 20224">
                <a:extLst>
                  <a:ext uri="{FF2B5EF4-FFF2-40B4-BE49-F238E27FC236}">
                    <a16:creationId xmlns:a16="http://schemas.microsoft.com/office/drawing/2014/main" id="{AEE589C7-4E8F-3D66-0867-EADF114D1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9" name="Freeform 20225">
                <a:extLst>
                  <a:ext uri="{FF2B5EF4-FFF2-40B4-BE49-F238E27FC236}">
                    <a16:creationId xmlns:a16="http://schemas.microsoft.com/office/drawing/2014/main" id="{2947224F-BF23-0D26-5F58-847FE1B51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0" name="Freeform 20226">
                <a:extLst>
                  <a:ext uri="{FF2B5EF4-FFF2-40B4-BE49-F238E27FC236}">
                    <a16:creationId xmlns:a16="http://schemas.microsoft.com/office/drawing/2014/main" id="{97755DBE-16B7-55F1-024B-1EC5F5E2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1" name="Freeform 20227">
                <a:extLst>
                  <a:ext uri="{FF2B5EF4-FFF2-40B4-BE49-F238E27FC236}">
                    <a16:creationId xmlns:a16="http://schemas.microsoft.com/office/drawing/2014/main" id="{583D81FE-2192-225C-177B-89D486604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2" name="Freeform 20228">
                <a:extLst>
                  <a:ext uri="{FF2B5EF4-FFF2-40B4-BE49-F238E27FC236}">
                    <a16:creationId xmlns:a16="http://schemas.microsoft.com/office/drawing/2014/main" id="{9CFA16E3-8A10-C507-7972-B6544E6A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3" name="Freeform 20229">
                <a:extLst>
                  <a:ext uri="{FF2B5EF4-FFF2-40B4-BE49-F238E27FC236}">
                    <a16:creationId xmlns:a16="http://schemas.microsoft.com/office/drawing/2014/main" id="{BBBEB07C-D142-D552-F30E-800099D25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4" name="Freeform 20230">
                <a:extLst>
                  <a:ext uri="{FF2B5EF4-FFF2-40B4-BE49-F238E27FC236}">
                    <a16:creationId xmlns:a16="http://schemas.microsoft.com/office/drawing/2014/main" id="{1A5D8FCA-DE6A-98E5-EC82-309876DEC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5" name="Freeform 20231">
                <a:extLst>
                  <a:ext uri="{FF2B5EF4-FFF2-40B4-BE49-F238E27FC236}">
                    <a16:creationId xmlns:a16="http://schemas.microsoft.com/office/drawing/2014/main" id="{BD36E83D-39CC-F6F5-06B5-4C806C6D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6" name="Freeform 20232">
                <a:extLst>
                  <a:ext uri="{FF2B5EF4-FFF2-40B4-BE49-F238E27FC236}">
                    <a16:creationId xmlns:a16="http://schemas.microsoft.com/office/drawing/2014/main" id="{3A9F531B-A247-D0C0-A422-A9F1842C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97" name="Freeform 20233">
                <a:extLst>
                  <a:ext uri="{FF2B5EF4-FFF2-40B4-BE49-F238E27FC236}">
                    <a16:creationId xmlns:a16="http://schemas.microsoft.com/office/drawing/2014/main" id="{11E4D96D-426F-4879-EBFA-2766CF53B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</p:grpSp>
        <p:grpSp>
          <p:nvGrpSpPr>
            <p:cNvPr id="66573" name="Group 20234">
              <a:extLst>
                <a:ext uri="{FF2B5EF4-FFF2-40B4-BE49-F238E27FC236}">
                  <a16:creationId xmlns:a16="http://schemas.microsoft.com/office/drawing/2014/main" id="{299612D0-6A75-3019-9F9A-A85189426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2696"/>
              <a:ext cx="90" cy="90"/>
              <a:chOff x="3462" y="1305"/>
              <a:chExt cx="90" cy="90"/>
            </a:xfrm>
          </p:grpSpPr>
          <p:sp>
            <p:nvSpPr>
              <p:cNvPr id="66574" name="Freeform 20235">
                <a:extLst>
                  <a:ext uri="{FF2B5EF4-FFF2-40B4-BE49-F238E27FC236}">
                    <a16:creationId xmlns:a16="http://schemas.microsoft.com/office/drawing/2014/main" id="{2FA2DE6A-DBE0-5FC2-2ACC-061F8EC48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75" name="Freeform 20236">
                <a:extLst>
                  <a:ext uri="{FF2B5EF4-FFF2-40B4-BE49-F238E27FC236}">
                    <a16:creationId xmlns:a16="http://schemas.microsoft.com/office/drawing/2014/main" id="{7500DF02-AF02-629F-4CF5-68EE038D8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05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5" y="11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3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1"/>
                    </a:lnTo>
                    <a:lnTo>
                      <a:pt x="25" y="93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3"/>
                    </a:lnTo>
                    <a:lnTo>
                      <a:pt x="59" y="91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3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2" y="17"/>
                    </a:lnTo>
                    <a:lnTo>
                      <a:pt x="69" y="13"/>
                    </a:lnTo>
                    <a:lnTo>
                      <a:pt x="67" y="11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6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76" name="Freeform 20237">
                <a:extLst>
                  <a:ext uri="{FF2B5EF4-FFF2-40B4-BE49-F238E27FC236}">
                    <a16:creationId xmlns:a16="http://schemas.microsoft.com/office/drawing/2014/main" id="{0D7F7532-9504-9ABB-419E-BDEE0E93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77" name="Freeform 20238">
                <a:extLst>
                  <a:ext uri="{FF2B5EF4-FFF2-40B4-BE49-F238E27FC236}">
                    <a16:creationId xmlns:a16="http://schemas.microsoft.com/office/drawing/2014/main" id="{06B3758E-98D4-A597-A519-63FBD2453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38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2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4"/>
                    </a:lnTo>
                    <a:lnTo>
                      <a:pt x="4" y="68"/>
                    </a:lnTo>
                    <a:lnTo>
                      <a:pt x="6" y="72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30" y="96"/>
                    </a:lnTo>
                    <a:lnTo>
                      <a:pt x="33" y="97"/>
                    </a:lnTo>
                    <a:lnTo>
                      <a:pt x="37" y="98"/>
                    </a:lnTo>
                    <a:lnTo>
                      <a:pt x="42" y="98"/>
                    </a:lnTo>
                    <a:lnTo>
                      <a:pt x="46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7" y="94"/>
                    </a:lnTo>
                    <a:lnTo>
                      <a:pt x="60" y="92"/>
                    </a:lnTo>
                    <a:lnTo>
                      <a:pt x="64" y="89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4"/>
                    </a:lnTo>
                    <a:lnTo>
                      <a:pt x="82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8"/>
                    </a:lnTo>
                    <a:lnTo>
                      <a:pt x="60" y="5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78" name="Freeform 20239">
                <a:extLst>
                  <a:ext uri="{FF2B5EF4-FFF2-40B4-BE49-F238E27FC236}">
                    <a16:creationId xmlns:a16="http://schemas.microsoft.com/office/drawing/2014/main" id="{52A4EE23-3432-0B97-377B-A34ACBAF8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79" name="Freeform 20240">
                <a:extLst>
                  <a:ext uri="{FF2B5EF4-FFF2-40B4-BE49-F238E27FC236}">
                    <a16:creationId xmlns:a16="http://schemas.microsoft.com/office/drawing/2014/main" id="{FCE182AF-05BC-92E6-934C-348FC7815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38"/>
                <a:ext cx="41" cy="24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9" y="2"/>
                    </a:lnTo>
                    <a:lnTo>
                      <a:pt x="25" y="4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5"/>
                    </a:lnTo>
                    <a:lnTo>
                      <a:pt x="3" y="29"/>
                    </a:lnTo>
                    <a:lnTo>
                      <a:pt x="2" y="34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22" y="92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2"/>
                    </a:lnTo>
                    <a:lnTo>
                      <a:pt x="64" y="89"/>
                    </a:lnTo>
                    <a:lnTo>
                      <a:pt x="67" y="86"/>
                    </a:lnTo>
                    <a:lnTo>
                      <a:pt x="69" y="83"/>
                    </a:lnTo>
                    <a:lnTo>
                      <a:pt x="72" y="80"/>
                    </a:lnTo>
                    <a:lnTo>
                      <a:pt x="75" y="76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8"/>
                    </a:lnTo>
                    <a:lnTo>
                      <a:pt x="81" y="54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4" y="8"/>
                    </a:lnTo>
                    <a:lnTo>
                      <a:pt x="59" y="5"/>
                    </a:lnTo>
                    <a:lnTo>
                      <a:pt x="56" y="4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0" name="Freeform 20241">
                <a:extLst>
                  <a:ext uri="{FF2B5EF4-FFF2-40B4-BE49-F238E27FC236}">
                    <a16:creationId xmlns:a16="http://schemas.microsoft.com/office/drawing/2014/main" id="{5B3660E3-B13F-3F58-4624-7F93E167D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1" name="Freeform 20242">
                <a:extLst>
                  <a:ext uri="{FF2B5EF4-FFF2-40B4-BE49-F238E27FC236}">
                    <a16:creationId xmlns:a16="http://schemas.microsoft.com/office/drawing/2014/main" id="{7D917F68-2FDF-08B1-94B8-F911C1B1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41" cy="24"/>
              </a:xfrm>
              <a:custGeom>
                <a:avLst/>
                <a:gdLst>
                  <a:gd name="T0" fmla="*/ 1 w 82"/>
                  <a:gd name="T1" fmla="*/ 0 h 98"/>
                  <a:gd name="T2" fmla="*/ 1 w 82"/>
                  <a:gd name="T3" fmla="*/ 0 h 98"/>
                  <a:gd name="T4" fmla="*/ 1 w 82"/>
                  <a:gd name="T5" fmla="*/ 0 h 98"/>
                  <a:gd name="T6" fmla="*/ 1 w 82"/>
                  <a:gd name="T7" fmla="*/ 0 h 98"/>
                  <a:gd name="T8" fmla="*/ 1 w 82"/>
                  <a:gd name="T9" fmla="*/ 0 h 98"/>
                  <a:gd name="T10" fmla="*/ 1 w 82"/>
                  <a:gd name="T11" fmla="*/ 0 h 98"/>
                  <a:gd name="T12" fmla="*/ 1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1 w 82"/>
                  <a:gd name="T19" fmla="*/ 0 h 98"/>
                  <a:gd name="T20" fmla="*/ 1 w 82"/>
                  <a:gd name="T21" fmla="*/ 0 h 98"/>
                  <a:gd name="T22" fmla="*/ 1 w 82"/>
                  <a:gd name="T23" fmla="*/ 0 h 98"/>
                  <a:gd name="T24" fmla="*/ 1 w 82"/>
                  <a:gd name="T25" fmla="*/ 0 h 98"/>
                  <a:gd name="T26" fmla="*/ 1 w 82"/>
                  <a:gd name="T27" fmla="*/ 0 h 98"/>
                  <a:gd name="T28" fmla="*/ 1 w 82"/>
                  <a:gd name="T29" fmla="*/ 0 h 98"/>
                  <a:gd name="T30" fmla="*/ 1 w 82"/>
                  <a:gd name="T31" fmla="*/ 0 h 98"/>
                  <a:gd name="T32" fmla="*/ 1 w 82"/>
                  <a:gd name="T33" fmla="*/ 0 h 98"/>
                  <a:gd name="T34" fmla="*/ 1 w 82"/>
                  <a:gd name="T35" fmla="*/ 0 h 98"/>
                  <a:gd name="T36" fmla="*/ 1 w 82"/>
                  <a:gd name="T37" fmla="*/ 0 h 98"/>
                  <a:gd name="T38" fmla="*/ 1 w 82"/>
                  <a:gd name="T39" fmla="*/ 0 h 98"/>
                  <a:gd name="T40" fmla="*/ 1 w 82"/>
                  <a:gd name="T41" fmla="*/ 0 h 98"/>
                  <a:gd name="T42" fmla="*/ 1 w 82"/>
                  <a:gd name="T43" fmla="*/ 0 h 98"/>
                  <a:gd name="T44" fmla="*/ 1 w 82"/>
                  <a:gd name="T45" fmla="*/ 0 h 98"/>
                  <a:gd name="T46" fmla="*/ 1 w 82"/>
                  <a:gd name="T47" fmla="*/ 0 h 98"/>
                  <a:gd name="T48" fmla="*/ 1 w 82"/>
                  <a:gd name="T49" fmla="*/ 0 h 98"/>
                  <a:gd name="T50" fmla="*/ 1 w 82"/>
                  <a:gd name="T51" fmla="*/ 0 h 98"/>
                  <a:gd name="T52" fmla="*/ 1 w 82"/>
                  <a:gd name="T53" fmla="*/ 0 h 98"/>
                  <a:gd name="T54" fmla="*/ 1 w 82"/>
                  <a:gd name="T55" fmla="*/ 0 h 98"/>
                  <a:gd name="T56" fmla="*/ 1 w 82"/>
                  <a:gd name="T57" fmla="*/ 0 h 98"/>
                  <a:gd name="T58" fmla="*/ 1 w 82"/>
                  <a:gd name="T59" fmla="*/ 0 h 98"/>
                  <a:gd name="T60" fmla="*/ 1 w 82"/>
                  <a:gd name="T61" fmla="*/ 0 h 98"/>
                  <a:gd name="T62" fmla="*/ 1 w 82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98"/>
                  <a:gd name="T98" fmla="*/ 82 w 82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98">
                    <a:moveTo>
                      <a:pt x="42" y="0"/>
                    </a:moveTo>
                    <a:lnTo>
                      <a:pt x="37" y="0"/>
                    </a:lnTo>
                    <a:lnTo>
                      <a:pt x="33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2" y="5"/>
                    </a:lnTo>
                    <a:lnTo>
                      <a:pt x="19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8" y="20"/>
                    </a:lnTo>
                    <a:lnTo>
                      <a:pt x="6" y="25"/>
                    </a:lnTo>
                    <a:lnTo>
                      <a:pt x="4" y="29"/>
                    </a:lnTo>
                    <a:lnTo>
                      <a:pt x="3" y="34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2" y="58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71"/>
                    </a:lnTo>
                    <a:lnTo>
                      <a:pt x="8" y="75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9" y="88"/>
                    </a:lnTo>
                    <a:lnTo>
                      <a:pt x="22" y="91"/>
                    </a:lnTo>
                    <a:lnTo>
                      <a:pt x="25" y="94"/>
                    </a:lnTo>
                    <a:lnTo>
                      <a:pt x="30" y="95"/>
                    </a:lnTo>
                    <a:lnTo>
                      <a:pt x="33" y="96"/>
                    </a:lnTo>
                    <a:lnTo>
                      <a:pt x="37" y="97"/>
                    </a:lnTo>
                    <a:lnTo>
                      <a:pt x="42" y="98"/>
                    </a:lnTo>
                    <a:lnTo>
                      <a:pt x="46" y="97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7" y="94"/>
                    </a:lnTo>
                    <a:lnTo>
                      <a:pt x="60" y="91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0" y="83"/>
                    </a:lnTo>
                    <a:lnTo>
                      <a:pt x="73" y="80"/>
                    </a:lnTo>
                    <a:lnTo>
                      <a:pt x="75" y="75"/>
                    </a:lnTo>
                    <a:lnTo>
                      <a:pt x="77" y="71"/>
                    </a:lnTo>
                    <a:lnTo>
                      <a:pt x="78" y="67"/>
                    </a:lnTo>
                    <a:lnTo>
                      <a:pt x="79" y="63"/>
                    </a:lnTo>
                    <a:lnTo>
                      <a:pt x="82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2" y="43"/>
                    </a:lnTo>
                    <a:lnTo>
                      <a:pt x="82" y="38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3" y="17"/>
                    </a:lnTo>
                    <a:lnTo>
                      <a:pt x="70" y="14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60" y="5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2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2" name="Freeform 20243">
                <a:extLst>
                  <a:ext uri="{FF2B5EF4-FFF2-40B4-BE49-F238E27FC236}">
                    <a16:creationId xmlns:a16="http://schemas.microsoft.com/office/drawing/2014/main" id="{42E753CD-5BF2-49C7-D883-FBFF4B17F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3" name="Freeform 20244">
                <a:extLst>
                  <a:ext uri="{FF2B5EF4-FFF2-40B4-BE49-F238E27FC236}">
                    <a16:creationId xmlns:a16="http://schemas.microsoft.com/office/drawing/2014/main" id="{1B89B3D2-9CAB-BC83-DD09-928F3929C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370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0" y="0"/>
                    </a:moveTo>
                    <a:lnTo>
                      <a:pt x="37" y="0"/>
                    </a:lnTo>
                    <a:lnTo>
                      <a:pt x="32" y="1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5" y="12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2" y="35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3" y="68"/>
                    </a:lnTo>
                    <a:lnTo>
                      <a:pt x="4" y="72"/>
                    </a:lnTo>
                    <a:lnTo>
                      <a:pt x="6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90"/>
                    </a:lnTo>
                    <a:lnTo>
                      <a:pt x="22" y="93"/>
                    </a:lnTo>
                    <a:lnTo>
                      <a:pt x="25" y="94"/>
                    </a:lnTo>
                    <a:lnTo>
                      <a:pt x="29" y="96"/>
                    </a:lnTo>
                    <a:lnTo>
                      <a:pt x="32" y="97"/>
                    </a:lnTo>
                    <a:lnTo>
                      <a:pt x="37" y="98"/>
                    </a:lnTo>
                    <a:lnTo>
                      <a:pt x="40" y="98"/>
                    </a:lnTo>
                    <a:lnTo>
                      <a:pt x="44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59" y="93"/>
                    </a:lnTo>
                    <a:lnTo>
                      <a:pt x="64" y="90"/>
                    </a:lnTo>
                    <a:lnTo>
                      <a:pt x="67" y="86"/>
                    </a:lnTo>
                    <a:lnTo>
                      <a:pt x="69" y="84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77" y="72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1" y="59"/>
                    </a:lnTo>
                    <a:lnTo>
                      <a:pt x="81" y="54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1" y="39"/>
                    </a:lnTo>
                    <a:lnTo>
                      <a:pt x="79" y="35"/>
                    </a:lnTo>
                    <a:lnTo>
                      <a:pt x="78" y="30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2" y="17"/>
                    </a:lnTo>
                    <a:lnTo>
                      <a:pt x="69" y="14"/>
                    </a:lnTo>
                    <a:lnTo>
                      <a:pt x="67" y="12"/>
                    </a:lnTo>
                    <a:lnTo>
                      <a:pt x="64" y="9"/>
                    </a:lnTo>
                    <a:lnTo>
                      <a:pt x="59" y="6"/>
                    </a:lnTo>
                    <a:lnTo>
                      <a:pt x="56" y="5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4" name="Freeform 20245">
                <a:extLst>
                  <a:ext uri="{FF2B5EF4-FFF2-40B4-BE49-F238E27FC236}">
                    <a16:creationId xmlns:a16="http://schemas.microsoft.com/office/drawing/2014/main" id="{E60DEECB-6018-9845-4FBD-1180BC284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CH"/>
              </a:p>
            </p:txBody>
          </p:sp>
          <p:sp>
            <p:nvSpPr>
              <p:cNvPr id="66585" name="Freeform 20246">
                <a:extLst>
                  <a:ext uri="{FF2B5EF4-FFF2-40B4-BE49-F238E27FC236}">
                    <a16:creationId xmlns:a16="http://schemas.microsoft.com/office/drawing/2014/main" id="{8CC129D0-6CA5-5DC6-E26E-E952DC955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321"/>
                <a:ext cx="41" cy="25"/>
              </a:xfrm>
              <a:custGeom>
                <a:avLst/>
                <a:gdLst>
                  <a:gd name="T0" fmla="*/ 1 w 81"/>
                  <a:gd name="T1" fmla="*/ 0 h 98"/>
                  <a:gd name="T2" fmla="*/ 1 w 81"/>
                  <a:gd name="T3" fmla="*/ 0 h 98"/>
                  <a:gd name="T4" fmla="*/ 1 w 81"/>
                  <a:gd name="T5" fmla="*/ 0 h 98"/>
                  <a:gd name="T6" fmla="*/ 1 w 81"/>
                  <a:gd name="T7" fmla="*/ 0 h 98"/>
                  <a:gd name="T8" fmla="*/ 1 w 81"/>
                  <a:gd name="T9" fmla="*/ 0 h 98"/>
                  <a:gd name="T10" fmla="*/ 1 w 81"/>
                  <a:gd name="T11" fmla="*/ 0 h 98"/>
                  <a:gd name="T12" fmla="*/ 1 w 81"/>
                  <a:gd name="T13" fmla="*/ 0 h 98"/>
                  <a:gd name="T14" fmla="*/ 0 w 81"/>
                  <a:gd name="T15" fmla="*/ 0 h 98"/>
                  <a:gd name="T16" fmla="*/ 0 w 81"/>
                  <a:gd name="T17" fmla="*/ 0 h 98"/>
                  <a:gd name="T18" fmla="*/ 1 w 81"/>
                  <a:gd name="T19" fmla="*/ 0 h 98"/>
                  <a:gd name="T20" fmla="*/ 1 w 81"/>
                  <a:gd name="T21" fmla="*/ 0 h 98"/>
                  <a:gd name="T22" fmla="*/ 1 w 81"/>
                  <a:gd name="T23" fmla="*/ 0 h 98"/>
                  <a:gd name="T24" fmla="*/ 1 w 81"/>
                  <a:gd name="T25" fmla="*/ 0 h 98"/>
                  <a:gd name="T26" fmla="*/ 1 w 81"/>
                  <a:gd name="T27" fmla="*/ 0 h 98"/>
                  <a:gd name="T28" fmla="*/ 1 w 81"/>
                  <a:gd name="T29" fmla="*/ 0 h 98"/>
                  <a:gd name="T30" fmla="*/ 1 w 81"/>
                  <a:gd name="T31" fmla="*/ 0 h 98"/>
                  <a:gd name="T32" fmla="*/ 1 w 81"/>
                  <a:gd name="T33" fmla="*/ 0 h 98"/>
                  <a:gd name="T34" fmla="*/ 1 w 81"/>
                  <a:gd name="T35" fmla="*/ 0 h 98"/>
                  <a:gd name="T36" fmla="*/ 1 w 81"/>
                  <a:gd name="T37" fmla="*/ 0 h 98"/>
                  <a:gd name="T38" fmla="*/ 1 w 81"/>
                  <a:gd name="T39" fmla="*/ 0 h 98"/>
                  <a:gd name="T40" fmla="*/ 1 w 81"/>
                  <a:gd name="T41" fmla="*/ 0 h 98"/>
                  <a:gd name="T42" fmla="*/ 1 w 81"/>
                  <a:gd name="T43" fmla="*/ 0 h 98"/>
                  <a:gd name="T44" fmla="*/ 1 w 81"/>
                  <a:gd name="T45" fmla="*/ 0 h 98"/>
                  <a:gd name="T46" fmla="*/ 1 w 81"/>
                  <a:gd name="T47" fmla="*/ 0 h 98"/>
                  <a:gd name="T48" fmla="*/ 1 w 81"/>
                  <a:gd name="T49" fmla="*/ 0 h 98"/>
                  <a:gd name="T50" fmla="*/ 1 w 81"/>
                  <a:gd name="T51" fmla="*/ 0 h 98"/>
                  <a:gd name="T52" fmla="*/ 1 w 81"/>
                  <a:gd name="T53" fmla="*/ 0 h 98"/>
                  <a:gd name="T54" fmla="*/ 1 w 81"/>
                  <a:gd name="T55" fmla="*/ 0 h 98"/>
                  <a:gd name="T56" fmla="*/ 1 w 81"/>
                  <a:gd name="T57" fmla="*/ 0 h 98"/>
                  <a:gd name="T58" fmla="*/ 1 w 81"/>
                  <a:gd name="T59" fmla="*/ 0 h 98"/>
                  <a:gd name="T60" fmla="*/ 1 w 81"/>
                  <a:gd name="T61" fmla="*/ 0 h 98"/>
                  <a:gd name="T62" fmla="*/ 1 w 81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1"/>
                  <a:gd name="T97" fmla="*/ 0 h 98"/>
                  <a:gd name="T98" fmla="*/ 81 w 81"/>
                  <a:gd name="T99" fmla="*/ 98 h 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1" h="98">
                    <a:moveTo>
                      <a:pt x="41" y="0"/>
                    </a:moveTo>
                    <a:lnTo>
                      <a:pt x="36" y="0"/>
                    </a:lnTo>
                    <a:lnTo>
                      <a:pt x="32" y="0"/>
                    </a:lnTo>
                    <a:lnTo>
                      <a:pt x="28" y="3"/>
                    </a:lnTo>
                    <a:lnTo>
                      <a:pt x="25" y="4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8"/>
                    </a:lnTo>
                    <a:lnTo>
                      <a:pt x="6" y="22"/>
                    </a:lnTo>
                    <a:lnTo>
                      <a:pt x="5" y="26"/>
                    </a:lnTo>
                    <a:lnTo>
                      <a:pt x="3" y="29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1" y="64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6" y="77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8"/>
                    </a:lnTo>
                    <a:lnTo>
                      <a:pt x="17" y="90"/>
                    </a:lnTo>
                    <a:lnTo>
                      <a:pt x="21" y="92"/>
                    </a:lnTo>
                    <a:lnTo>
                      <a:pt x="25" y="94"/>
                    </a:lnTo>
                    <a:lnTo>
                      <a:pt x="28" y="96"/>
                    </a:lnTo>
                    <a:lnTo>
                      <a:pt x="32" y="97"/>
                    </a:lnTo>
                    <a:lnTo>
                      <a:pt x="36" y="98"/>
                    </a:lnTo>
                    <a:lnTo>
                      <a:pt x="41" y="98"/>
                    </a:lnTo>
                    <a:lnTo>
                      <a:pt x="45" y="98"/>
                    </a:lnTo>
                    <a:lnTo>
                      <a:pt x="49" y="97"/>
                    </a:lnTo>
                    <a:lnTo>
                      <a:pt x="53" y="96"/>
                    </a:lnTo>
                    <a:lnTo>
                      <a:pt x="56" y="94"/>
                    </a:lnTo>
                    <a:lnTo>
                      <a:pt x="60" y="92"/>
                    </a:lnTo>
                    <a:lnTo>
                      <a:pt x="63" y="90"/>
                    </a:lnTo>
                    <a:lnTo>
                      <a:pt x="67" y="88"/>
                    </a:lnTo>
                    <a:lnTo>
                      <a:pt x="69" y="83"/>
                    </a:lnTo>
                    <a:lnTo>
                      <a:pt x="73" y="80"/>
                    </a:lnTo>
                    <a:lnTo>
                      <a:pt x="75" y="77"/>
                    </a:lnTo>
                    <a:lnTo>
                      <a:pt x="77" y="73"/>
                    </a:lnTo>
                    <a:lnTo>
                      <a:pt x="78" y="68"/>
                    </a:lnTo>
                    <a:lnTo>
                      <a:pt x="79" y="64"/>
                    </a:lnTo>
                    <a:lnTo>
                      <a:pt x="80" y="59"/>
                    </a:lnTo>
                    <a:lnTo>
                      <a:pt x="81" y="54"/>
                    </a:lnTo>
                    <a:lnTo>
                      <a:pt x="81" y="49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4"/>
                    </a:lnTo>
                    <a:lnTo>
                      <a:pt x="78" y="29"/>
                    </a:lnTo>
                    <a:lnTo>
                      <a:pt x="77" y="26"/>
                    </a:lnTo>
                    <a:lnTo>
                      <a:pt x="75" y="22"/>
                    </a:lnTo>
                    <a:lnTo>
                      <a:pt x="73" y="18"/>
                    </a:lnTo>
                    <a:lnTo>
                      <a:pt x="69" y="14"/>
                    </a:lnTo>
                    <a:lnTo>
                      <a:pt x="67" y="11"/>
                    </a:lnTo>
                    <a:lnTo>
                      <a:pt x="63" y="9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1" y="0"/>
                    </a:lnTo>
                  </a:path>
                </a:pathLst>
              </a:custGeom>
              <a:solidFill>
                <a:srgbClr val="FF9900"/>
              </a:solidFill>
              <a:ln w="3175">
                <a:solidFill>
                  <a:srgbClr val="993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C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65774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69083" y="6232"/>
            <a:ext cx="8226855" cy="940443"/>
          </a:xfrm>
        </p:spPr>
        <p:txBody>
          <a:bodyPr/>
          <a:lstStyle/>
          <a:p>
            <a:r>
              <a:rPr lang="en-GB" dirty="0"/>
              <a:t>Accelerator Zoo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890684" y="877689"/>
            <a:ext cx="6331974" cy="1973733"/>
            <a:chOff x="2156692" y="1386555"/>
            <a:chExt cx="6331973" cy="1973733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20115" y="1386555"/>
              <a:ext cx="1982544" cy="1973733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156692" y="2396461"/>
              <a:ext cx="6331973" cy="369332"/>
            </a:xfrm>
            <a:prstGeom prst="rect">
              <a:avLst/>
            </a:prstGeom>
            <a:solidFill>
              <a:srgbClr val="C6D9F1"/>
            </a:solidFill>
            <a:ln>
              <a:solidFill>
                <a:srgbClr val="1F497D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>
                  <a:solidFill>
                    <a:srgbClr val="1F497D"/>
                  </a:solidFill>
                  <a:latin typeface="+mj-lt"/>
                </a:rPr>
                <a:t>Today: ~ </a:t>
              </a:r>
              <a:r>
                <a:rPr lang="en-GB" b="1" dirty="0">
                  <a:solidFill>
                    <a:srgbClr val="1F497D"/>
                  </a:solidFill>
                  <a:latin typeface="+mj-lt"/>
                </a:rPr>
                <a:t>30’000 accelerators </a:t>
              </a:r>
              <a:r>
                <a:rPr lang="en-GB" dirty="0">
                  <a:solidFill>
                    <a:srgbClr val="1F497D"/>
                  </a:solidFill>
                  <a:latin typeface="+mj-lt"/>
                </a:rPr>
                <a:t>are operational world-wide</a:t>
              </a:r>
              <a:r>
                <a:rPr lang="en-GB" baseline="30000" dirty="0">
                  <a:solidFill>
                    <a:srgbClr val="1F497D"/>
                  </a:solidFill>
                  <a:latin typeface="+mj-lt"/>
                </a:rPr>
                <a:t>*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4071138" y="5487658"/>
            <a:ext cx="63905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200" i="1" baseline="30000" dirty="0">
                <a:latin typeface="+mj-lt"/>
              </a:rPr>
              <a:t>*</a:t>
            </a:r>
            <a:r>
              <a:rPr lang="en-GB" sz="1200" i="1" dirty="0">
                <a:latin typeface="+mj-lt"/>
              </a:rPr>
              <a:t>Source: World Scientific Reviews of Accelerator Science and Technology</a:t>
            </a:r>
          </a:p>
          <a:p>
            <a:pPr algn="r"/>
            <a:r>
              <a:rPr lang="en-GB" sz="1200" i="1" dirty="0">
                <a:latin typeface="+mj-lt"/>
              </a:rPr>
              <a:t>A.W. Chao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806526" y="2789539"/>
            <a:ext cx="4050153" cy="646331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1F497D"/>
                </a:solidFill>
                <a:latin typeface="+mj-lt"/>
              </a:rPr>
              <a:t>The </a:t>
            </a:r>
            <a:r>
              <a:rPr lang="en-GB" b="1" dirty="0">
                <a:solidFill>
                  <a:srgbClr val="1F497D"/>
                </a:solidFill>
                <a:latin typeface="+mj-lt"/>
              </a:rPr>
              <a:t>large majority </a:t>
            </a:r>
            <a:r>
              <a:rPr lang="en-GB" dirty="0">
                <a:solidFill>
                  <a:srgbClr val="1F497D"/>
                </a:solidFill>
                <a:latin typeface="+mj-lt"/>
              </a:rPr>
              <a:t>is used in </a:t>
            </a:r>
            <a:r>
              <a:rPr lang="en-GB" b="1" dirty="0">
                <a:solidFill>
                  <a:srgbClr val="1F497D"/>
                </a:solidFill>
                <a:latin typeface="+mj-lt"/>
              </a:rPr>
              <a:t>industry</a:t>
            </a:r>
            <a:r>
              <a:rPr lang="en-GB" dirty="0">
                <a:solidFill>
                  <a:srgbClr val="1F497D"/>
                </a:solidFill>
                <a:latin typeface="+mj-lt"/>
              </a:rPr>
              <a:t> and </a:t>
            </a:r>
            <a:r>
              <a:rPr lang="en-GB" b="1" dirty="0">
                <a:solidFill>
                  <a:srgbClr val="1F497D"/>
                </a:solidFill>
                <a:latin typeface="+mj-lt"/>
              </a:rPr>
              <a:t>medicine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24086" y="2789538"/>
            <a:ext cx="4407609" cy="646331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1F497D"/>
                </a:solidFill>
                <a:latin typeface="+mj-lt"/>
              </a:rPr>
              <a:t>Less than a fraction of a percent </a:t>
            </a:r>
            <a:r>
              <a:rPr lang="en-GB" dirty="0">
                <a:solidFill>
                  <a:srgbClr val="1F497D"/>
                </a:solidFill>
                <a:latin typeface="+mj-lt"/>
              </a:rPr>
              <a:t>is used for </a:t>
            </a:r>
            <a:r>
              <a:rPr lang="en-GB" b="1" dirty="0">
                <a:solidFill>
                  <a:srgbClr val="1F497D"/>
                </a:solidFill>
                <a:latin typeface="+mj-lt"/>
              </a:rPr>
              <a:t>research</a:t>
            </a:r>
            <a:r>
              <a:rPr lang="en-GB" dirty="0">
                <a:solidFill>
                  <a:srgbClr val="1F497D"/>
                </a:solidFill>
                <a:latin typeface="+mj-lt"/>
              </a:rPr>
              <a:t> and discovery science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04842" y="3527563"/>
            <a:ext cx="3551839" cy="369332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1F497D"/>
                </a:solidFill>
                <a:latin typeface="+mj-lt"/>
              </a:rPr>
              <a:t>Industrial applications: ~ 20’000</a:t>
            </a:r>
            <a:r>
              <a:rPr lang="en-GB" baseline="30000" dirty="0">
                <a:solidFill>
                  <a:srgbClr val="1F497D"/>
                </a:solidFill>
                <a:latin typeface="+mj-lt"/>
              </a:rPr>
              <a:t>*</a:t>
            </a:r>
            <a:endParaRPr lang="en-GB" dirty="0">
              <a:solidFill>
                <a:srgbClr val="1F497D"/>
              </a:solidFill>
              <a:latin typeface="+mj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97585" y="3940638"/>
            <a:ext cx="3559093" cy="369332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1F497D"/>
                </a:solidFill>
                <a:latin typeface="+mj-lt"/>
              </a:rPr>
              <a:t>Medical applications: ~ 10’000</a:t>
            </a:r>
            <a:r>
              <a:rPr lang="en-GB" baseline="30000" dirty="0">
                <a:solidFill>
                  <a:srgbClr val="1F497D"/>
                </a:solidFill>
                <a:latin typeface="+mj-lt"/>
              </a:rPr>
              <a:t>*</a:t>
            </a:r>
            <a:endParaRPr lang="en-GB" dirty="0">
              <a:solidFill>
                <a:srgbClr val="1F497D"/>
              </a:solidFill>
              <a:latin typeface="+mj-lt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98537" y="3508196"/>
            <a:ext cx="4033157" cy="369332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1F497D"/>
                </a:solidFill>
                <a:latin typeface="+mj-lt"/>
              </a:rPr>
              <a:t>Cyclotrons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398537" y="3931613"/>
            <a:ext cx="4033157" cy="369332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1F497D"/>
                </a:solidFill>
                <a:latin typeface="+mj-lt"/>
              </a:rPr>
              <a:t>Synchrotron light sources (electrons)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408535" y="4354031"/>
            <a:ext cx="4023159" cy="369332"/>
          </a:xfrm>
          <a:prstGeom prst="rect">
            <a:avLst/>
          </a:prstGeom>
          <a:solidFill>
            <a:srgbClr val="C6D9F1"/>
          </a:solidFill>
          <a:ln>
            <a:solidFill>
              <a:srgbClr val="1F497D"/>
            </a:solidFill>
          </a:ln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1F497D"/>
                </a:solidFill>
                <a:latin typeface="+mj-lt"/>
              </a:rPr>
              <a:t>Lin. &amp; Circ. accelerators/colliders</a:t>
            </a:r>
          </a:p>
        </p:txBody>
      </p:sp>
      <p:cxnSp>
        <p:nvCxnSpPr>
          <p:cNvPr id="25" name="Straight Connector 24"/>
          <p:cNvCxnSpPr/>
          <p:nvPr/>
        </p:nvCxnSpPr>
        <p:spPr>
          <a:xfrm>
            <a:off x="1806524" y="3435869"/>
            <a:ext cx="0" cy="68041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1806525" y="4116279"/>
            <a:ext cx="498316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1806526" y="3728639"/>
            <a:ext cx="49831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6055913" y="3435867"/>
            <a:ext cx="1" cy="1102832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6055913" y="4116279"/>
            <a:ext cx="34262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>
            <a:off x="6055911" y="3728639"/>
            <a:ext cx="342624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>
            <a:off x="6065913" y="4538699"/>
            <a:ext cx="33262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27A1AB8D-D84E-B28F-CA4D-DBCA7F0EF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 dirty="0"/>
              <a:t>E. Gschwendtner, CERN</a:t>
            </a:r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9CF8CD99-7D90-2577-B780-488CE256E3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3D351EE0-6949-4F2E-8F68-46F7424C488D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06948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2">
            <a:extLst>
              <a:ext uri="{FF2B5EF4-FFF2-40B4-BE49-F238E27FC236}">
                <a16:creationId xmlns:a16="http://schemas.microsoft.com/office/drawing/2014/main" id="{14ED57D7-B02A-30CF-EC3D-E2D247AFB41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 b="0">
                <a:solidFill>
                  <a:srgbClr val="FFFFFF"/>
                </a:solidFill>
              </a:rPr>
              <a:t>                 </a:t>
            </a:r>
            <a:fld id="{023B47DE-31DE-A845-8F78-6D32C9FA9F44}" type="slidenum">
              <a:rPr lang="en-US" altLang="de-DE" b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20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29699" name="Rectangle 12">
            <a:extLst>
              <a:ext uri="{FF2B5EF4-FFF2-40B4-BE49-F238E27FC236}">
                <a16:creationId xmlns:a16="http://schemas.microsoft.com/office/drawing/2014/main" id="{4E2AAA2B-E2C5-49F7-7AB0-FCFE3ACC2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5901" y="1398588"/>
            <a:ext cx="785813" cy="2463800"/>
          </a:xfrm>
          <a:prstGeom prst="rect">
            <a:avLst/>
          </a:prstGeom>
          <a:solidFill>
            <a:srgbClr val="FFFF99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endParaRPr lang="de-AT" altLang="de-DE" sz="1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700" name="Rectangle 2">
            <a:extLst>
              <a:ext uri="{FF2B5EF4-FFF2-40B4-BE49-F238E27FC236}">
                <a16:creationId xmlns:a16="http://schemas.microsoft.com/office/drawing/2014/main" id="{23AC6687-CEB3-94A1-0077-ECF529B985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90800" y="50800"/>
            <a:ext cx="7010400" cy="838200"/>
          </a:xfrm>
        </p:spPr>
        <p:txBody>
          <a:bodyPr/>
          <a:lstStyle/>
          <a:p>
            <a:r>
              <a:rPr lang="de-AT" altLang="de-DE" sz="2800" dirty="0">
                <a:latin typeface="Arial" panose="020B0604020202020204" pitchFamily="34" charset="0"/>
              </a:rPr>
              <a:t>HF elektrische Felder–Beschleunigung</a:t>
            </a:r>
          </a:p>
        </p:txBody>
      </p:sp>
      <p:graphicFrame>
        <p:nvGraphicFramePr>
          <p:cNvPr id="29701" name="Object 9">
            <a:extLst>
              <a:ext uri="{FF2B5EF4-FFF2-40B4-BE49-F238E27FC236}">
                <a16:creationId xmlns:a16="http://schemas.microsoft.com/office/drawing/2014/main" id="{522617A9-4050-C93E-D967-BA3B79FB303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352800" y="877888"/>
          <a:ext cx="5562600" cy="313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3" imgW="182880000" imgH="103378000" progId="AutoCAD-r13">
                  <p:embed/>
                </p:oleObj>
              </mc:Choice>
              <mc:Fallback>
                <p:oleObj r:id="rId3" imgW="182880000" imgH="103378000" progId="AutoCAD-r13">
                  <p:embed/>
                  <p:pic>
                    <p:nvPicPr>
                      <p:cNvPr id="29701" name="Object 9">
                        <a:extLst>
                          <a:ext uri="{FF2B5EF4-FFF2-40B4-BE49-F238E27FC236}">
                            <a16:creationId xmlns:a16="http://schemas.microsoft.com/office/drawing/2014/main" id="{522617A9-4050-C93E-D967-BA3B79FB303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800" y="877888"/>
                        <a:ext cx="5562600" cy="313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2" name="Rectangle 11">
            <a:extLst>
              <a:ext uri="{FF2B5EF4-FFF2-40B4-BE49-F238E27FC236}">
                <a16:creationId xmlns:a16="http://schemas.microsoft.com/office/drawing/2014/main" id="{CE391AAD-039D-AC11-6F15-4FDAB1E65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4038600"/>
            <a:ext cx="9067800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 lvl="1">
              <a:spcAft>
                <a:spcPct val="20000"/>
              </a:spcAft>
            </a:pP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The beam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makes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10</a:t>
            </a:r>
            <a:r>
              <a:rPr lang="de-AT" altLang="de-DE" baseline="30000" dirty="0">
                <a:solidFill>
                  <a:srgbClr val="000000"/>
                </a:solidFill>
                <a:latin typeface="Arial" panose="020B0604020202020204" pitchFamily="34" charset="0"/>
              </a:rPr>
              <a:t>4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to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10</a:t>
            </a:r>
            <a:r>
              <a:rPr lang="de-AT" altLang="de-DE" baseline="30000" dirty="0">
                <a:solidFill>
                  <a:srgbClr val="000000"/>
                </a:solidFill>
                <a:latin typeface="Arial" panose="020B0604020202020204" pitchFamily="34" charset="0"/>
              </a:rPr>
              <a:t>6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orbits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per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second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in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the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synchrotron</a:t>
            </a:r>
            <a:endParaRPr lang="de-AT" altLang="de-DE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lvl="1">
              <a:spcAft>
                <a:spcPct val="20000"/>
              </a:spcAft>
            </a:pP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At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one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or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several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)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positions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 high-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accelerator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section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(kV …MV),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where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the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beam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gains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energy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when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passing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through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(keV… MeV) </a:t>
            </a:r>
          </a:p>
          <a:p>
            <a:pPr lvl="1">
              <a:spcAft>
                <a:spcPct val="20000"/>
              </a:spcAft>
            </a:pP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The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results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is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 beam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structure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bunches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),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within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 (time)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period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T (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distance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bewteen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2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particle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bunches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), E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passes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through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a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full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sine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wave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</a:p>
          <a:p>
            <a:pPr lvl="1">
              <a:spcAft>
                <a:spcPct val="20000"/>
              </a:spcAft>
            </a:pP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Number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of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possible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bunches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= high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voltage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frequency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/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circulation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de-AT" altLang="de-DE" dirty="0" err="1">
                <a:solidFill>
                  <a:srgbClr val="000000"/>
                </a:solidFill>
                <a:latin typeface="Arial" panose="020B0604020202020204" pitchFamily="34" charset="0"/>
              </a:rPr>
              <a:t>frequenc</a:t>
            </a:r>
            <a:r>
              <a:rPr lang="de-AT" altLang="de-DE" dirty="0">
                <a:solidFill>
                  <a:srgbClr val="000000"/>
                </a:solidFill>
                <a:latin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BA4C5-C6AA-E8BF-DA83-53736F384C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35560" y="2204865"/>
            <a:ext cx="8226854" cy="940443"/>
          </a:xfrm>
        </p:spPr>
        <p:txBody>
          <a:bodyPr/>
          <a:lstStyle/>
          <a:p>
            <a:r>
              <a:rPr lang="en-CH" dirty="0"/>
              <a:t>CERN Accelerator Chain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A6BF330-1146-5C7D-4BD4-864CF81C274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r>
              <a:rPr lang="en-US" altLang="de-DE"/>
              <a:t>                 </a:t>
            </a:r>
            <a:fld id="{B9839CF7-8A8A-3A4A-916C-0BECC1A0A094}" type="slidenum">
              <a:rPr lang="en-US" altLang="de-DE" smtClean="0"/>
              <a:pPr/>
              <a:t>21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41646189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3946" y="134101"/>
            <a:ext cx="8226854" cy="940443"/>
          </a:xfrm>
        </p:spPr>
        <p:txBody>
          <a:bodyPr>
            <a:normAutofit/>
          </a:bodyPr>
          <a:lstStyle/>
          <a:p>
            <a:r>
              <a:rPr lang="en-GB" sz="4000" dirty="0"/>
              <a:t>LHC /CERN Accelerator Chain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22</a:t>
            </a:fld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7631723" y="1609462"/>
            <a:ext cx="2660213" cy="73866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000000"/>
                </a:solidFill>
              </a:rPr>
              <a:t>The proton journey from the source until injection into the LHC lasts ~ 7-24 seconds</a:t>
            </a:r>
          </a:p>
        </p:txBody>
      </p:sp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9979134"/>
              </p:ext>
            </p:extLst>
          </p:nvPr>
        </p:nvGraphicFramePr>
        <p:xfrm>
          <a:off x="7579578" y="3571168"/>
          <a:ext cx="2764502" cy="2042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47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35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61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6918">
                <a:tc>
                  <a:txBody>
                    <a:bodyPr/>
                    <a:lstStyle/>
                    <a:p>
                      <a:endParaRPr lang="en-GB" sz="1400" dirty="0">
                        <a:solidFill>
                          <a:srgbClr val="0000FF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rgbClr val="0000FF"/>
                          </a:solidFill>
                        </a:rPr>
                        <a:t>Max. P</a:t>
                      </a:r>
                      <a:r>
                        <a:rPr lang="en-US" sz="1400" baseline="0" dirty="0">
                          <a:solidFill>
                            <a:srgbClr val="0000FF"/>
                          </a:solidFill>
                        </a:rPr>
                        <a:t> (</a:t>
                      </a:r>
                      <a:r>
                        <a:rPr lang="en-US" sz="1400" baseline="0" dirty="0" err="1">
                          <a:solidFill>
                            <a:srgbClr val="0000FF"/>
                          </a:solidFill>
                        </a:rPr>
                        <a:t>GeV</a:t>
                      </a:r>
                      <a:r>
                        <a:rPr lang="en-US" sz="1400" baseline="0" dirty="0">
                          <a:solidFill>
                            <a:srgbClr val="0000FF"/>
                          </a:solidFill>
                        </a:rPr>
                        <a:t>/c)</a:t>
                      </a:r>
                      <a:endParaRPr lang="en-GB" sz="1400" dirty="0">
                        <a:solidFill>
                          <a:srgbClr val="0000FF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rgbClr val="0000FF"/>
                          </a:solidFill>
                        </a:rPr>
                        <a:t>Length / Circ.</a:t>
                      </a:r>
                      <a:r>
                        <a:rPr lang="en-US" sz="1400" baseline="0" dirty="0">
                          <a:solidFill>
                            <a:srgbClr val="0000FF"/>
                          </a:solidFill>
                        </a:rPr>
                        <a:t> (m)</a:t>
                      </a:r>
                      <a:endParaRPr lang="en-GB" sz="1400" dirty="0">
                        <a:solidFill>
                          <a:srgbClr val="0000FF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666">
                <a:tc>
                  <a:txBody>
                    <a:bodyPr/>
                    <a:lstStyle/>
                    <a:p>
                      <a:r>
                        <a:rPr lang="en-US" sz="1400" b="1" dirty="0"/>
                        <a:t>LINAC4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0.160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30</a:t>
                      </a:r>
                      <a:endParaRPr lang="en-GB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666">
                <a:tc>
                  <a:txBody>
                    <a:bodyPr/>
                    <a:lstStyle/>
                    <a:p>
                      <a:r>
                        <a:rPr lang="en-US" sz="1400" b="1" dirty="0"/>
                        <a:t>Booster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2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157</a:t>
                      </a:r>
                      <a:endParaRPr lang="en-GB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666">
                <a:tc>
                  <a:txBody>
                    <a:bodyPr/>
                    <a:lstStyle/>
                    <a:p>
                      <a:r>
                        <a:rPr lang="en-US" sz="1400" b="1" dirty="0"/>
                        <a:t>PS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24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628</a:t>
                      </a:r>
                      <a:endParaRPr lang="en-GB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666">
                <a:tc>
                  <a:txBody>
                    <a:bodyPr/>
                    <a:lstStyle/>
                    <a:p>
                      <a:r>
                        <a:rPr lang="en-US" sz="1400" b="1" dirty="0"/>
                        <a:t>SPS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450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6’911</a:t>
                      </a:r>
                      <a:endParaRPr lang="en-GB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666">
                <a:tc>
                  <a:txBody>
                    <a:bodyPr/>
                    <a:lstStyle/>
                    <a:p>
                      <a:r>
                        <a:rPr lang="en-US" sz="1400" b="1" dirty="0"/>
                        <a:t>LHC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6’800</a:t>
                      </a:r>
                      <a:endParaRPr lang="en-GB" sz="1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26’657</a:t>
                      </a:r>
                      <a:endParaRPr lang="en-GB" sz="1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3" name="TextBox 22"/>
          <p:cNvSpPr txBox="1"/>
          <p:nvPr/>
        </p:nvSpPr>
        <p:spPr>
          <a:xfrm>
            <a:off x="744812" y="952117"/>
            <a:ext cx="9547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Like the </a:t>
            </a:r>
            <a:r>
              <a:rPr lang="en-GB" b="1" dirty="0">
                <a:solidFill>
                  <a:srgbClr val="C00000"/>
                </a:solidFill>
              </a:rPr>
              <a:t>gears of a car</a:t>
            </a:r>
            <a:r>
              <a:rPr lang="en-GB" dirty="0"/>
              <a:t>, a chain of accelerators is used to boost the energy of the beam in stages.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96A4273-45DD-34C3-FAE3-D05AF55DAB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7312" y="1357868"/>
            <a:ext cx="7045006" cy="4584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45871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0" name="Title 1"/>
          <p:cNvSpPr>
            <a:spLocks noGrp="1"/>
          </p:cNvSpPr>
          <p:nvPr>
            <p:ph type="title"/>
          </p:nvPr>
        </p:nvSpPr>
        <p:spPr>
          <a:xfrm>
            <a:off x="1708514" y="27612"/>
            <a:ext cx="7670073" cy="715339"/>
          </a:xfrm>
        </p:spPr>
        <p:txBody>
          <a:bodyPr/>
          <a:lstStyle/>
          <a:p>
            <a:r>
              <a:rPr lang="en-US" altLang="en-US" sz="2800" dirty="0"/>
              <a:t>The Large Hadron Collider- LHC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6706756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/>
              <a:t>CERN Accelerators and the LHC</a:t>
            </a:r>
            <a:endParaRPr lang="en-US"/>
          </a:p>
        </p:txBody>
      </p:sp>
      <p:sp>
        <p:nvSpPr>
          <p:cNvPr id="34821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23</a:t>
            </a:fld>
            <a:endParaRPr lang="en-US" altLang="en-US">
              <a:latin typeface="Arial" panose="020B0604020202020204" pitchFamily="34" charset="0"/>
            </a:endParaRPr>
          </a:p>
        </p:txBody>
      </p:sp>
      <p:pic>
        <p:nvPicPr>
          <p:cNvPr id="34819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762000"/>
            <a:ext cx="91440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5821363" y="2933700"/>
            <a:ext cx="7477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CMS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6632575" y="4762500"/>
            <a:ext cx="10033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ATLAS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343901" y="3505200"/>
            <a:ext cx="8604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LHCb</a:t>
            </a:r>
            <a:endParaRPr lang="en-US" sz="20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itchFamily="34" charset="0"/>
            </a:endParaRP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2698750" y="5448300"/>
            <a:ext cx="960438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ALICE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9068026" y="1790649"/>
            <a:ext cx="12827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2"/>
            </a:outerShdw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rgbClr val="B5E8FF"/>
                </a:solidFill>
                <a:latin typeface="Tahoma" pitchFamily="34" charset="0"/>
              </a:rPr>
              <a:t>Lac </a:t>
            </a:r>
            <a:r>
              <a:rPr lang="en-US" dirty="0" err="1">
                <a:solidFill>
                  <a:srgbClr val="B5E8FF"/>
                </a:solidFill>
                <a:latin typeface="Tahoma" pitchFamily="34" charset="0"/>
              </a:rPr>
              <a:t>Léman</a:t>
            </a:r>
            <a:endParaRPr lang="en-US" dirty="0">
              <a:latin typeface="Tahoma" pitchFamily="34" charset="0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1576386" y="839124"/>
            <a:ext cx="7197726" cy="784830"/>
          </a:xfrm>
          <a:prstGeom prst="rect">
            <a:avLst/>
          </a:prstGeom>
          <a:solidFill>
            <a:srgbClr val="0B387C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de-DE" dirty="0" err="1">
                <a:solidFill>
                  <a:schemeClr val="bg1"/>
                </a:solidFill>
              </a:rPr>
              <a:t>Installed</a:t>
            </a:r>
            <a:r>
              <a:rPr lang="de-DE" dirty="0">
                <a:solidFill>
                  <a:schemeClr val="bg1"/>
                </a:solidFill>
              </a:rPr>
              <a:t> in a </a:t>
            </a:r>
            <a:r>
              <a:rPr lang="de-DE" dirty="0" err="1">
                <a:solidFill>
                  <a:schemeClr val="bg1"/>
                </a:solidFill>
              </a:rPr>
              <a:t>tunnel</a:t>
            </a:r>
            <a:r>
              <a:rPr lang="de-DE" dirty="0">
                <a:solidFill>
                  <a:schemeClr val="bg1"/>
                </a:solidFill>
              </a:rPr>
              <a:t> </a:t>
            </a:r>
            <a:r>
              <a:rPr lang="de-DE" dirty="0" err="1">
                <a:solidFill>
                  <a:schemeClr val="bg1"/>
                </a:solidFill>
              </a:rPr>
              <a:t>with</a:t>
            </a:r>
            <a:r>
              <a:rPr lang="de-DE" dirty="0">
                <a:solidFill>
                  <a:schemeClr val="bg1"/>
                </a:solidFill>
              </a:rPr>
              <a:t> 26.7 km </a:t>
            </a:r>
            <a:r>
              <a:rPr lang="de-DE" dirty="0" err="1">
                <a:solidFill>
                  <a:schemeClr val="bg1"/>
                </a:solidFill>
              </a:rPr>
              <a:t>circumference</a:t>
            </a:r>
            <a:r>
              <a:rPr lang="de-DE" dirty="0">
                <a:solidFill>
                  <a:schemeClr val="bg1"/>
                </a:solidFill>
              </a:rPr>
              <a:t>.</a:t>
            </a:r>
          </a:p>
          <a:p>
            <a:pPr>
              <a:spcBef>
                <a:spcPct val="50000"/>
              </a:spcBef>
              <a:defRPr/>
            </a:pPr>
            <a:r>
              <a:rPr lang="de-DE" dirty="0" err="1">
                <a:solidFill>
                  <a:schemeClr val="bg1"/>
                </a:solidFill>
              </a:rPr>
              <a:t>Collision</a:t>
            </a:r>
            <a:r>
              <a:rPr lang="de-DE" dirty="0">
                <a:solidFill>
                  <a:schemeClr val="bg1"/>
                </a:solidFill>
              </a:rPr>
              <a:t> </a:t>
            </a:r>
            <a:r>
              <a:rPr lang="de-DE" dirty="0" err="1">
                <a:solidFill>
                  <a:schemeClr val="bg1"/>
                </a:solidFill>
              </a:rPr>
              <a:t>of</a:t>
            </a:r>
            <a:r>
              <a:rPr lang="de-DE" dirty="0">
                <a:solidFill>
                  <a:schemeClr val="bg1"/>
                </a:solidFill>
              </a:rPr>
              <a:t> 2 </a:t>
            </a:r>
            <a:r>
              <a:rPr lang="de-DE" dirty="0" err="1">
                <a:solidFill>
                  <a:schemeClr val="bg1"/>
                </a:solidFill>
              </a:rPr>
              <a:t>particle</a:t>
            </a:r>
            <a:r>
              <a:rPr lang="de-DE" dirty="0">
                <a:solidFill>
                  <a:schemeClr val="bg1"/>
                </a:solidFill>
              </a:rPr>
              <a:t> </a:t>
            </a:r>
            <a:r>
              <a:rPr lang="de-DE" dirty="0" err="1">
                <a:solidFill>
                  <a:schemeClr val="bg1"/>
                </a:solidFill>
              </a:rPr>
              <a:t>beams</a:t>
            </a:r>
            <a:r>
              <a:rPr lang="de-DE" dirty="0">
                <a:solidFill>
                  <a:schemeClr val="bg1"/>
                </a:solidFill>
              </a:rPr>
              <a:t> (</a:t>
            </a:r>
            <a:r>
              <a:rPr lang="de-DE" dirty="0" err="1">
                <a:solidFill>
                  <a:schemeClr val="bg1"/>
                </a:solidFill>
              </a:rPr>
              <a:t>or</a:t>
            </a:r>
            <a:r>
              <a:rPr lang="de-DE" dirty="0">
                <a:solidFill>
                  <a:schemeClr val="bg1"/>
                </a:solidFill>
              </a:rPr>
              <a:t> </a:t>
            </a:r>
            <a:r>
              <a:rPr lang="de-DE" dirty="0" err="1">
                <a:solidFill>
                  <a:schemeClr val="bg1"/>
                </a:solidFill>
              </a:rPr>
              <a:t>lead</a:t>
            </a:r>
            <a:r>
              <a:rPr lang="de-DE" dirty="0">
                <a:solidFill>
                  <a:schemeClr val="bg1"/>
                </a:solidFill>
              </a:rPr>
              <a:t>) at 6.8 </a:t>
            </a:r>
            <a:r>
              <a:rPr lang="de-DE" dirty="0" err="1">
                <a:solidFill>
                  <a:schemeClr val="bg1"/>
                </a:solidFill>
              </a:rPr>
              <a:t>TeV</a:t>
            </a:r>
            <a:r>
              <a:rPr lang="de-DE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34828" name="Line 54"/>
          <p:cNvSpPr>
            <a:spLocks noChangeShapeType="1"/>
          </p:cNvSpPr>
          <p:nvPr/>
        </p:nvSpPr>
        <p:spPr bwMode="auto">
          <a:xfrm flipV="1">
            <a:off x="3657600" y="5524500"/>
            <a:ext cx="361950" cy="1524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829" name="Line 54"/>
          <p:cNvSpPr>
            <a:spLocks noChangeShapeType="1"/>
          </p:cNvSpPr>
          <p:nvPr/>
        </p:nvSpPr>
        <p:spPr bwMode="auto">
          <a:xfrm>
            <a:off x="8877300" y="3886200"/>
            <a:ext cx="552450" cy="2667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830" name="Line 54"/>
          <p:cNvSpPr>
            <a:spLocks noChangeShapeType="1"/>
          </p:cNvSpPr>
          <p:nvPr/>
        </p:nvSpPr>
        <p:spPr bwMode="auto">
          <a:xfrm flipH="1" flipV="1">
            <a:off x="5295900" y="2667000"/>
            <a:ext cx="495300" cy="3048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831" name="Line 54"/>
          <p:cNvSpPr>
            <a:spLocks noChangeShapeType="1"/>
          </p:cNvSpPr>
          <p:nvPr/>
        </p:nvSpPr>
        <p:spPr bwMode="auto">
          <a:xfrm>
            <a:off x="7277100" y="5143500"/>
            <a:ext cx="266700" cy="3048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4647688" y="3733800"/>
            <a:ext cx="187904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Control room</a:t>
            </a:r>
          </a:p>
        </p:txBody>
      </p:sp>
      <p:sp>
        <p:nvSpPr>
          <p:cNvPr id="34833" name="Line 54"/>
          <p:cNvSpPr>
            <a:spLocks noChangeShapeType="1"/>
          </p:cNvSpPr>
          <p:nvPr/>
        </p:nvSpPr>
        <p:spPr bwMode="auto">
          <a:xfrm>
            <a:off x="5905500" y="4152900"/>
            <a:ext cx="342900" cy="3048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 rot="20227656">
            <a:off x="3359150" y="2611439"/>
            <a:ext cx="11763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LHC ring</a:t>
            </a:r>
          </a:p>
        </p:txBody>
      </p:sp>
      <p:sp>
        <p:nvSpPr>
          <p:cNvPr id="20" name="Text Box 8"/>
          <p:cNvSpPr txBox="1">
            <a:spLocks noChangeArrowheads="1"/>
          </p:cNvSpPr>
          <p:nvPr/>
        </p:nvSpPr>
        <p:spPr bwMode="auto">
          <a:xfrm rot="1284349">
            <a:off x="7150100" y="4140200"/>
            <a:ext cx="105410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600" b="1" dirty="0">
                <a:solidFill>
                  <a:srgbClr val="FF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</a:rPr>
              <a:t>SPS ring</a:t>
            </a:r>
          </a:p>
        </p:txBody>
      </p:sp>
    </p:spTree>
    <p:extLst>
      <p:ext uri="{BB962C8B-B14F-4D97-AF65-F5344CB8AC3E}">
        <p14:creationId xmlns:p14="http://schemas.microsoft.com/office/powerpoint/2010/main" val="24220494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 descr="LHC_tunnel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247518" cy="6156000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3047" y="233494"/>
            <a:ext cx="1498209" cy="940443"/>
          </a:xfrm>
          <a:solidFill>
            <a:schemeClr val="bg1"/>
          </a:solidFill>
        </p:spPr>
        <p:txBody>
          <a:bodyPr/>
          <a:lstStyle/>
          <a:p>
            <a:r>
              <a:rPr lang="en-US" dirty="0"/>
              <a:t>LHC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7" name="TextBox 6"/>
          <p:cNvSpPr txBox="1"/>
          <p:nvPr/>
        </p:nvSpPr>
        <p:spPr>
          <a:xfrm>
            <a:off x="4001102" y="233494"/>
            <a:ext cx="6666898" cy="132343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85750" indent="-285750">
              <a:buFont typeface="Arial" charset="0"/>
              <a:buChar char="•"/>
            </a:pPr>
            <a:r>
              <a:rPr lang="en-US" sz="2000" dirty="0"/>
              <a:t>1232 main dipoles of 15 m each that deviate the beams around the 27 km circumference</a:t>
            </a:r>
          </a:p>
          <a:p>
            <a:pPr marL="285750" indent="-285750">
              <a:buFont typeface="Arial" charset="0"/>
              <a:buChar char="•"/>
            </a:pPr>
            <a:r>
              <a:rPr lang="en-US" sz="2000" dirty="0"/>
              <a:t>858 main quadrupoles that keep the beam focused</a:t>
            </a:r>
          </a:p>
          <a:p>
            <a:pPr marL="285750" indent="-285750">
              <a:buFont typeface="Arial" charset="0"/>
              <a:buChar char="•"/>
            </a:pPr>
            <a:r>
              <a:rPr lang="en-US" sz="2000" dirty="0"/>
              <a:t>6000 corrector magnets to preserve the beam quality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73047" y="5187227"/>
            <a:ext cx="5579481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Arial" charset="0"/>
              <a:buChar char="•"/>
            </a:pPr>
            <a:r>
              <a:rPr lang="en-US" sz="2000" dirty="0"/>
              <a:t>Main magnets use superconducting cables</a:t>
            </a:r>
          </a:p>
          <a:p>
            <a:pPr marL="342900" indent="-342900">
              <a:buFont typeface="Arial" charset="0"/>
              <a:buChar char="•"/>
            </a:pPr>
            <a:r>
              <a:rPr lang="en-US" sz="2000" dirty="0"/>
              <a:t>Operating in superfluid helium at 1.9K</a:t>
            </a:r>
          </a:p>
        </p:txBody>
      </p:sp>
    </p:spTree>
    <p:extLst>
      <p:ext uri="{BB962C8B-B14F-4D97-AF65-F5344CB8AC3E}">
        <p14:creationId xmlns:p14="http://schemas.microsoft.com/office/powerpoint/2010/main" val="12600558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itle 1"/>
          <p:cNvSpPr>
            <a:spLocks noGrp="1"/>
          </p:cNvSpPr>
          <p:nvPr>
            <p:ph type="title"/>
          </p:nvPr>
        </p:nvSpPr>
        <p:spPr>
          <a:xfrm>
            <a:off x="1733234" y="113658"/>
            <a:ext cx="8226854" cy="940443"/>
          </a:xfrm>
        </p:spPr>
        <p:txBody>
          <a:bodyPr>
            <a:normAutofit/>
          </a:bodyPr>
          <a:lstStyle/>
          <a:p>
            <a:pPr algn="l"/>
            <a:r>
              <a:rPr lang="fr-CH" altLang="en-US" sz="4000" dirty="0" err="1">
                <a:latin typeface="Helvetica" panose="020B0604020202020204" pitchFamily="34" charset="0"/>
                <a:cs typeface="Helvetica" panose="020B0604020202020204" pitchFamily="34" charset="0"/>
              </a:rPr>
              <a:t>Superconductivity</a:t>
            </a:r>
            <a:endParaRPr lang="fr-CH" altLang="en-US" sz="4000" dirty="0"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39940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25</a:t>
            </a:fld>
            <a:endParaRPr lang="en-US" altLang="en-US"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14" name="TextBox 53"/>
          <p:cNvSpPr txBox="1">
            <a:spLocks noChangeArrowheads="1"/>
          </p:cNvSpPr>
          <p:nvPr/>
        </p:nvSpPr>
        <p:spPr bwMode="auto">
          <a:xfrm>
            <a:off x="1615420" y="1054100"/>
            <a:ext cx="4949344" cy="42001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20000"/>
              </a:spcBef>
              <a:spcAft>
                <a:spcPts val="400"/>
              </a:spcAft>
              <a:buClr>
                <a:srgbClr val="0000FF"/>
              </a:buClr>
              <a:buSzPct val="90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</a:rPr>
              <a:t>To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reach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8.3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T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superconducting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magnets are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required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.</a:t>
            </a:r>
          </a:p>
          <a:p>
            <a:pPr marL="228600" indent="-228600">
              <a:spcBef>
                <a:spcPts val="400"/>
              </a:spcBef>
              <a:buClr>
                <a:srgbClr val="0000FF"/>
              </a:buClr>
              <a:buSzPct val="90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</a:rPr>
              <a:t>	</a:t>
            </a:r>
            <a:r>
              <a:rPr lang="fr-CH" sz="1600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     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No </a:t>
            </a:r>
            <a:r>
              <a:rPr lang="fr-CH" sz="1600" b="1" i="1" dirty="0" err="1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resistance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 in the </a:t>
            </a:r>
            <a:r>
              <a:rPr lang="fr-CH" sz="1600" b="1" i="1" dirty="0" err="1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cable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,</a:t>
            </a:r>
          </a:p>
          <a:p>
            <a:pPr marL="228600" indent="-228600">
              <a:spcBef>
                <a:spcPts val="400"/>
              </a:spcBef>
              <a:buClr>
                <a:srgbClr val="0000FF"/>
              </a:buClr>
              <a:buSzPct val="90000"/>
              <a:defRPr/>
            </a:pP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	     No </a:t>
            </a:r>
            <a:r>
              <a:rPr lang="fr-CH" sz="1600" b="1" i="1" dirty="0" err="1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energy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b="1" i="1" dirty="0" err="1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loss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 in the </a:t>
            </a:r>
            <a:r>
              <a:rPr lang="fr-CH" sz="1600" b="1" i="1" dirty="0" err="1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cable</a:t>
            </a:r>
            <a:r>
              <a:rPr lang="fr-CH" sz="1600" b="1" i="1" dirty="0">
                <a:solidFill>
                  <a:srgbClr val="0000FF"/>
                </a:solidFill>
                <a:latin typeface="Helvetica" pitchFamily="34" charset="0"/>
                <a:cs typeface="Helvetica" pitchFamily="34" charset="0"/>
              </a:rPr>
              <a:t>.</a:t>
            </a:r>
          </a:p>
          <a:p>
            <a:pPr>
              <a:spcBef>
                <a:spcPct val="20000"/>
              </a:spcBef>
              <a:spcAft>
                <a:spcPts val="400"/>
              </a:spcAft>
              <a:buClr>
                <a:srgbClr val="0000FF"/>
              </a:buClr>
              <a:buSzPct val="90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</a:rPr>
              <a:t>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material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determines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:</a:t>
            </a:r>
          </a:p>
          <a:p>
            <a:pPr marL="800100" lvl="1" indent="-342900">
              <a:spcBef>
                <a:spcPct val="20000"/>
              </a:spcBef>
              <a:spcAft>
                <a:spcPts val="400"/>
              </a:spcAft>
              <a:buClr>
                <a:srgbClr val="FF6600"/>
              </a:buClr>
              <a:buSzPct val="75000"/>
              <a:defRPr/>
            </a:pPr>
            <a:r>
              <a:rPr lang="fr-CH" sz="1600" b="1" dirty="0">
                <a:solidFill>
                  <a:srgbClr val="C00000"/>
                </a:solidFill>
                <a:latin typeface="Helvetica" pitchFamily="34" charset="0"/>
                <a:cs typeface="Helvetica" pitchFamily="34" charset="0"/>
              </a:rPr>
              <a:t>Tc</a:t>
            </a:r>
            <a:r>
              <a:rPr lang="fr-CH" sz="1600" dirty="0">
                <a:solidFill>
                  <a:schemeClr val="hlink"/>
                </a:solidFill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critical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temperature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</a:p>
          <a:p>
            <a:pPr marL="800100" lvl="1" indent="-342900">
              <a:spcBef>
                <a:spcPct val="20000"/>
              </a:spcBef>
              <a:spcAft>
                <a:spcPts val="400"/>
              </a:spcAft>
              <a:buClr>
                <a:srgbClr val="FF6600"/>
              </a:buClr>
              <a:buSzPct val="75000"/>
              <a:defRPr/>
            </a:pPr>
            <a:r>
              <a:rPr lang="fr-CH" sz="1600" b="1" dirty="0" err="1">
                <a:solidFill>
                  <a:srgbClr val="C00000"/>
                </a:solidFill>
                <a:latin typeface="Helvetica" pitchFamily="34" charset="0"/>
                <a:cs typeface="Helvetica" pitchFamily="34" charset="0"/>
              </a:rPr>
              <a:t>Bc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critical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magnetic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field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.</a:t>
            </a:r>
          </a:p>
          <a:p>
            <a:pPr>
              <a:spcBef>
                <a:spcPct val="20000"/>
              </a:spcBef>
              <a:spcAft>
                <a:spcPts val="400"/>
              </a:spcAft>
              <a:buClr>
                <a:srgbClr val="0000FF"/>
              </a:buClr>
              <a:buSzPct val="90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</a:rPr>
              <a:t>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colder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it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is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, 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stronger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is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the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magnetic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</a:rPr>
              <a:t>field</a:t>
            </a:r>
            <a:r>
              <a:rPr lang="fr-CH" sz="1600" dirty="0">
                <a:latin typeface="Helvetica" pitchFamily="34" charset="0"/>
                <a:cs typeface="Helvetica" pitchFamily="34" charset="0"/>
              </a:rPr>
              <a:t>.</a:t>
            </a:r>
          </a:p>
          <a:p>
            <a:pPr>
              <a:spcBef>
                <a:spcPct val="20000"/>
              </a:spcBef>
              <a:spcAft>
                <a:spcPts val="400"/>
              </a:spcAft>
              <a:buClr>
                <a:srgbClr val="0000FF"/>
              </a:buClr>
              <a:buSzPct val="90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The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current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density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is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enormous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,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eg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for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NbTi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@ 4.2 K (Niobium-Titan):</a:t>
            </a:r>
          </a:p>
          <a:p>
            <a:pPr marL="342900" indent="-342900">
              <a:spcBef>
                <a:spcPct val="20000"/>
              </a:spcBef>
              <a:spcAft>
                <a:spcPts val="400"/>
              </a:spcAft>
              <a:buClr>
                <a:srgbClr val="FF6600"/>
              </a:buClr>
              <a:buSzPct val="75000"/>
              <a:defRPr/>
            </a:pP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	   2000 A/mm</a:t>
            </a:r>
            <a:r>
              <a:rPr lang="fr-CH" sz="1600" baseline="300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2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@ a </a:t>
            </a:r>
            <a:r>
              <a:rPr lang="fr-CH" sz="1600" dirty="0" err="1">
                <a:latin typeface="Helvetica" pitchFamily="34" charset="0"/>
                <a:cs typeface="Helvetica" pitchFamily="34" charset="0"/>
                <a:sym typeface="Symbol" pitchFamily="18" charset="2"/>
              </a:rPr>
              <a:t>field</a:t>
            </a:r>
            <a:r>
              <a:rPr lang="fr-CH" sz="1600" dirty="0">
                <a:latin typeface="Helvetica" pitchFamily="34" charset="0"/>
                <a:cs typeface="Helvetica" pitchFamily="34" charset="0"/>
                <a:sym typeface="Symbol" pitchFamily="18" charset="2"/>
              </a:rPr>
              <a:t> of 6 T</a:t>
            </a:r>
          </a:p>
          <a:p>
            <a:pPr marL="342900" indent="-342900">
              <a:spcBef>
                <a:spcPct val="20000"/>
              </a:spcBef>
              <a:spcAft>
                <a:spcPts val="400"/>
              </a:spcAft>
              <a:buClr>
                <a:srgbClr val="FF6600"/>
              </a:buClr>
              <a:buSzPct val="75000"/>
              <a:defRPr/>
            </a:pPr>
            <a:endParaRPr lang="fr-CH" sz="1600" b="1" dirty="0">
              <a:latin typeface="Helvetica" pitchFamily="34" charset="0"/>
              <a:cs typeface="Helvetica" pitchFamily="34" charset="0"/>
              <a:sym typeface="Symbol" pitchFamily="18" charset="2"/>
            </a:endParaRPr>
          </a:p>
          <a:p>
            <a:pPr marL="342900" indent="-342900">
              <a:spcBef>
                <a:spcPct val="20000"/>
              </a:spcBef>
              <a:spcAft>
                <a:spcPts val="400"/>
              </a:spcAft>
              <a:buClr>
                <a:srgbClr val="FF6600"/>
              </a:buClr>
              <a:buSzPct val="75000"/>
              <a:defRPr/>
            </a:pPr>
            <a:r>
              <a:rPr lang="fr-CH" sz="1600" b="1" dirty="0">
                <a:latin typeface="Helvetica" pitchFamily="34" charset="0"/>
                <a:cs typeface="Helvetica" pitchFamily="34" charset="0"/>
                <a:sym typeface="Symbol" pitchFamily="18" charset="2"/>
              </a:rPr>
              <a:t>	</a:t>
            </a:r>
            <a:endParaRPr lang="fr-CH" sz="1600" b="1" dirty="0">
              <a:latin typeface="Helvetica" pitchFamily="34" charset="0"/>
              <a:cs typeface="Helvetica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312024" y="2276872"/>
            <a:ext cx="4224640" cy="2438400"/>
            <a:chOff x="4876800" y="4038600"/>
            <a:chExt cx="4224640" cy="2438400"/>
          </a:xfrm>
        </p:grpSpPr>
        <p:pic>
          <p:nvPicPr>
            <p:cNvPr id="39941" name="Picture 5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6800" y="4038600"/>
              <a:ext cx="4114800" cy="243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</p:pic>
        <p:sp>
          <p:nvSpPr>
            <p:cNvPr id="39942" name="Text Box 6"/>
            <p:cNvSpPr txBox="1">
              <a:spLocks noChangeArrowheads="1"/>
            </p:cNvSpPr>
            <p:nvPr/>
          </p:nvSpPr>
          <p:spPr bwMode="auto">
            <a:xfrm>
              <a:off x="5334000" y="4038600"/>
              <a:ext cx="478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r>
                <a:rPr lang="de-DE" altLang="en-US" sz="2000" dirty="0">
                  <a:solidFill>
                    <a:srgbClr val="CC0000"/>
                  </a:solidFill>
                </a:rPr>
                <a:t>Bc</a:t>
              </a:r>
              <a:endParaRPr lang="de-DE" altLang="en-US" sz="2400" dirty="0">
                <a:solidFill>
                  <a:srgbClr val="CC0000"/>
                </a:solidFill>
              </a:endParaRPr>
            </a:p>
          </p:txBody>
        </p:sp>
        <p:sp>
          <p:nvSpPr>
            <p:cNvPr id="39943" name="Text Box 7"/>
            <p:cNvSpPr txBox="1">
              <a:spLocks noChangeArrowheads="1"/>
            </p:cNvSpPr>
            <p:nvPr/>
          </p:nvSpPr>
          <p:spPr bwMode="auto">
            <a:xfrm>
              <a:off x="8610600" y="5715000"/>
              <a:ext cx="49084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panose="030F0702030302020204" pitchFamily="66" charset="0"/>
                </a:defRPr>
              </a:lvl9pPr>
            </a:lstStyle>
            <a:p>
              <a:r>
                <a:rPr lang="de-DE" altLang="en-US" sz="2000">
                  <a:solidFill>
                    <a:srgbClr val="CC0000"/>
                  </a:solidFill>
                </a:rPr>
                <a:t>Tc</a:t>
              </a:r>
              <a:endParaRPr lang="de-DE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416550" y="5195888"/>
              <a:ext cx="203517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fr-CH" dirty="0" err="1">
                  <a:solidFill>
                    <a:srgbClr val="FF0000"/>
                  </a:solidFill>
                </a:rPr>
                <a:t>Superconducting</a:t>
              </a:r>
              <a:endParaRPr lang="fr-CH" dirty="0">
                <a:solidFill>
                  <a:srgbClr val="FF0000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45338" y="4235450"/>
              <a:ext cx="1766887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fr-CH" dirty="0"/>
                <a:t>Normal </a:t>
              </a:r>
              <a:r>
                <a:rPr lang="fr-CH" dirty="0" err="1"/>
                <a:t>conducting</a:t>
              </a:r>
              <a:endParaRPr lang="fr-CH" dirty="0"/>
            </a:p>
          </p:txBody>
        </p:sp>
      </p:grpSp>
      <p:sp>
        <p:nvSpPr>
          <p:cNvPr id="39948" name="TextBox 11"/>
          <p:cNvSpPr txBox="1">
            <a:spLocks noChangeArrowheads="1"/>
          </p:cNvSpPr>
          <p:nvPr/>
        </p:nvSpPr>
        <p:spPr bwMode="auto">
          <a:xfrm>
            <a:off x="2070677" y="5019323"/>
            <a:ext cx="403883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r>
              <a:rPr lang="fr-CH" altLang="en-US" b="1" dirty="0"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The </a:t>
            </a:r>
            <a:r>
              <a:rPr lang="fr-CH" altLang="en-US" b="1" dirty="0" err="1"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majority</a:t>
            </a:r>
            <a:r>
              <a:rPr lang="fr-CH" altLang="en-US" b="1" dirty="0"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 of the LHC magnets </a:t>
            </a:r>
            <a:r>
              <a:rPr lang="fr-CH" altLang="en-US" b="1" dirty="0" err="1"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work</a:t>
            </a:r>
            <a:r>
              <a:rPr lang="fr-CH" altLang="en-US" b="1" dirty="0"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 at 1.9 K (</a:t>
            </a:r>
            <a:r>
              <a:rPr lang="en-US" altLang="en-US" dirty="0">
                <a:latin typeface="Helvetica" panose="020B0604020202020204" pitchFamily="34" charset="0"/>
                <a:cs typeface="Helvetica" panose="020B0604020202020204" pitchFamily="34" charset="0"/>
              </a:rPr>
              <a:t>−271,25 ºC).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5963553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1"/>
          <p:cNvSpPr>
            <a:spLocks noGrp="1"/>
          </p:cNvSpPr>
          <p:nvPr>
            <p:ph type="title"/>
          </p:nvPr>
        </p:nvSpPr>
        <p:spPr>
          <a:xfrm>
            <a:off x="1905000" y="50952"/>
            <a:ext cx="8226854" cy="940443"/>
          </a:xfrm>
        </p:spPr>
        <p:txBody>
          <a:bodyPr>
            <a:normAutofit/>
          </a:bodyPr>
          <a:lstStyle/>
          <a:p>
            <a:r>
              <a:rPr lang="fr-CH" altLang="en-US" sz="3600" dirty="0" err="1">
                <a:latin typeface="Helvetica" panose="020B0604020202020204" pitchFamily="34" charset="0"/>
                <a:cs typeface="Helvetica" panose="020B0604020202020204" pitchFamily="34" charset="0"/>
              </a:rPr>
              <a:t>Superconducting</a:t>
            </a:r>
            <a:r>
              <a:rPr lang="fr-CH" altLang="en-US" sz="3600" dirty="0">
                <a:latin typeface="Helvetica" panose="020B0604020202020204" pitchFamily="34" charset="0"/>
                <a:cs typeface="Helvetica" panose="020B0604020202020204" pitchFamily="34" charset="0"/>
              </a:rPr>
              <a:t> </a:t>
            </a:r>
            <a:r>
              <a:rPr lang="fr-CH" altLang="en-US" sz="3600" dirty="0" err="1">
                <a:latin typeface="Helvetica" panose="020B0604020202020204" pitchFamily="34" charset="0"/>
                <a:cs typeface="Helvetica" panose="020B0604020202020204" pitchFamily="34" charset="0"/>
              </a:rPr>
              <a:t>Cables</a:t>
            </a:r>
            <a:endParaRPr lang="fr-CH" altLang="en-US" sz="3600" dirty="0"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26</a:t>
            </a:fld>
            <a:endParaRPr lang="en-US" altLang="en-US"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>
          <a:xfrm>
            <a:off x="8627698" y="942975"/>
            <a:ext cx="1752600" cy="387350"/>
          </a:xfrm>
          <a:prstGeom prst="rect">
            <a:avLst/>
          </a:prstGeom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de-DE" sz="2400" kern="0" dirty="0">
                <a:sym typeface="Symbol" pitchFamily="18" charset="2"/>
              </a:rPr>
              <a:t></a:t>
            </a:r>
            <a:r>
              <a:rPr lang="de-DE" sz="2400" kern="0" dirty="0"/>
              <a:t>1 mm</a:t>
            </a:r>
          </a:p>
        </p:txBody>
      </p:sp>
      <p:pic>
        <p:nvPicPr>
          <p:cNvPr id="40966" name="Picture 4" descr="filament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598614"/>
            <a:ext cx="8382000" cy="177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67" name="Group 5"/>
          <p:cNvGrpSpPr>
            <a:grpSpLocks/>
          </p:cNvGrpSpPr>
          <p:nvPr/>
        </p:nvGrpSpPr>
        <p:grpSpPr bwMode="auto">
          <a:xfrm>
            <a:off x="5788025" y="1125538"/>
            <a:ext cx="3505200" cy="2514600"/>
            <a:chOff x="2688" y="1440"/>
            <a:chExt cx="2208" cy="1872"/>
          </a:xfrm>
        </p:grpSpPr>
        <p:sp>
          <p:nvSpPr>
            <p:cNvPr id="40975" name="Line 6"/>
            <p:cNvSpPr>
              <a:spLocks noChangeShapeType="1"/>
            </p:cNvSpPr>
            <p:nvPr/>
          </p:nvSpPr>
          <p:spPr bwMode="auto">
            <a:xfrm>
              <a:off x="4896" y="1632"/>
              <a:ext cx="0" cy="86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0976" name="Line 7"/>
            <p:cNvSpPr>
              <a:spLocks noChangeShapeType="1"/>
            </p:cNvSpPr>
            <p:nvPr/>
          </p:nvSpPr>
          <p:spPr bwMode="auto">
            <a:xfrm flipV="1">
              <a:off x="4896" y="2784"/>
              <a:ext cx="0" cy="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0977" name="Line 8"/>
            <p:cNvSpPr>
              <a:spLocks noChangeShapeType="1"/>
            </p:cNvSpPr>
            <p:nvPr/>
          </p:nvSpPr>
          <p:spPr bwMode="auto">
            <a:xfrm>
              <a:off x="2688" y="1440"/>
              <a:ext cx="0" cy="86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0978" name="Line 9"/>
            <p:cNvSpPr>
              <a:spLocks noChangeShapeType="1"/>
            </p:cNvSpPr>
            <p:nvPr/>
          </p:nvSpPr>
          <p:spPr bwMode="auto">
            <a:xfrm flipV="1">
              <a:off x="2688" y="2352"/>
              <a:ext cx="0" cy="91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</p:grpSp>
      <p:sp>
        <p:nvSpPr>
          <p:cNvPr id="40968" name="Rectangle 10"/>
          <p:cNvSpPr>
            <a:spLocks noChangeArrowheads="1"/>
          </p:cNvSpPr>
          <p:nvPr/>
        </p:nvSpPr>
        <p:spPr bwMode="auto">
          <a:xfrm>
            <a:off x="4703273" y="1104247"/>
            <a:ext cx="1143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20000"/>
              </a:spcBef>
              <a:buClr>
                <a:schemeClr val="tx2"/>
              </a:buClr>
              <a:buSzPct val="75000"/>
              <a:buFont typeface="Monotype Sorts" pitchFamily="2" charset="2"/>
              <a:buNone/>
            </a:pPr>
            <a:r>
              <a:rPr lang="en-US" altLang="en-US" sz="2400" dirty="0">
                <a:latin typeface="Arial" panose="020B0604020202020204" pitchFamily="34" charset="0"/>
                <a:sym typeface="Symbol" panose="05050102010706020507" pitchFamily="18" charset="2"/>
              </a:rPr>
              <a:t></a:t>
            </a:r>
            <a:r>
              <a:rPr lang="en-US" altLang="en-US" sz="2400" dirty="0">
                <a:latin typeface="Arial" panose="020B0604020202020204" pitchFamily="34" charset="0"/>
              </a:rPr>
              <a:t>6 </a:t>
            </a:r>
            <a:r>
              <a:rPr lang="en-US" altLang="en-US" sz="2400" dirty="0">
                <a:latin typeface="Arial" panose="020B0604020202020204" pitchFamily="34" charset="0"/>
                <a:sym typeface="Symbol" panose="05050102010706020507" pitchFamily="18" charset="2"/>
              </a:rPr>
              <a:t></a:t>
            </a:r>
            <a:r>
              <a:rPr lang="en-US" altLang="en-US" sz="2400" dirty="0">
                <a:latin typeface="Arial" panose="020B0604020202020204" pitchFamily="34" charset="0"/>
              </a:rPr>
              <a:t>m</a:t>
            </a:r>
          </a:p>
        </p:txBody>
      </p:sp>
      <p:pic>
        <p:nvPicPr>
          <p:cNvPr id="40969" name="Picture 13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5030" y="4286289"/>
            <a:ext cx="4745037" cy="147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70" name="Line 20"/>
          <p:cNvSpPr>
            <a:spLocks noChangeShapeType="1"/>
          </p:cNvSpPr>
          <p:nvPr/>
        </p:nvSpPr>
        <p:spPr bwMode="auto">
          <a:xfrm flipV="1">
            <a:off x="4584291" y="5124489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0971" name="Line 21"/>
          <p:cNvSpPr>
            <a:spLocks noChangeShapeType="1"/>
          </p:cNvSpPr>
          <p:nvPr/>
        </p:nvSpPr>
        <p:spPr bwMode="auto">
          <a:xfrm>
            <a:off x="4584291" y="4057689"/>
            <a:ext cx="0" cy="609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0972" name="Rectangle 22"/>
          <p:cNvSpPr>
            <a:spLocks noChangeArrowheads="1"/>
          </p:cNvSpPr>
          <p:nvPr/>
        </p:nvSpPr>
        <p:spPr bwMode="auto">
          <a:xfrm>
            <a:off x="3353979" y="3679864"/>
            <a:ext cx="2449512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20000"/>
              </a:spcBef>
              <a:buClr>
                <a:schemeClr val="tx2"/>
              </a:buClr>
              <a:buSzPct val="75000"/>
              <a:buFont typeface="Monotype Sorts" pitchFamily="2" charset="2"/>
              <a:buNone/>
            </a:pPr>
            <a:r>
              <a:rPr lang="de-DE" altLang="en-US" sz="2000" dirty="0">
                <a:solidFill>
                  <a:srgbClr val="FF0000"/>
                </a:solidFill>
                <a:latin typeface="Helvetica" panose="020B0604020202020204" pitchFamily="34" charset="0"/>
                <a:cs typeface="Helvetica" panose="020B0604020202020204" pitchFamily="34" charset="0"/>
                <a:sym typeface="Symbol" panose="05050102010706020507" pitchFamily="18" charset="2"/>
              </a:rPr>
              <a:t>largeur 15 mm</a:t>
            </a:r>
            <a:endParaRPr lang="de-DE" altLang="en-US" sz="2000" dirty="0">
              <a:solidFill>
                <a:srgbClr val="FF0000"/>
              </a:solidFill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40973" name="Rectangle 14"/>
          <p:cNvSpPr>
            <a:spLocks noChangeArrowheads="1"/>
          </p:cNvSpPr>
          <p:nvPr/>
        </p:nvSpPr>
        <p:spPr bwMode="auto">
          <a:xfrm>
            <a:off x="6403868" y="3762787"/>
            <a:ext cx="4033837" cy="2302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 anchor="ctr"/>
          <a:lstStyle/>
          <a:p>
            <a:pPr>
              <a:defRPr/>
            </a:pPr>
            <a:r>
              <a:rPr lang="fr-CH" dirty="0">
                <a:latin typeface="Helvetica" pitchFamily="64" charset="0"/>
                <a:cs typeface="Helvetica" pitchFamily="64" charset="0"/>
              </a:rPr>
              <a:t>The </a:t>
            </a:r>
            <a:r>
              <a:rPr lang="fr-CH" dirty="0" err="1">
                <a:latin typeface="Helvetica" pitchFamily="64" charset="0"/>
                <a:cs typeface="Helvetica" pitchFamily="64" charset="0"/>
              </a:rPr>
              <a:t>superconducting</a:t>
            </a:r>
            <a:r>
              <a:rPr lang="fr-CH" dirty="0">
                <a:latin typeface="Helvetica" pitchFamily="64" charset="0"/>
                <a:cs typeface="Helvetica" pitchFamily="64" charset="0"/>
              </a:rPr>
              <a:t> </a:t>
            </a:r>
            <a:r>
              <a:rPr lang="fr-CH" dirty="0" err="1">
                <a:latin typeface="Helvetica" pitchFamily="64" charset="0"/>
                <a:cs typeface="Helvetica" pitchFamily="64" charset="0"/>
              </a:rPr>
              <a:t>cables</a:t>
            </a:r>
            <a:r>
              <a:rPr lang="fr-CH" dirty="0">
                <a:latin typeface="Helvetica" pitchFamily="64" charset="0"/>
                <a:cs typeface="Helvetica" pitchFamily="64" charset="0"/>
              </a:rPr>
              <a:t> for the LHC </a:t>
            </a:r>
            <a:r>
              <a:rPr lang="fr-CH" dirty="0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are made of </a:t>
            </a:r>
            <a:r>
              <a:rPr lang="fr-CH" dirty="0" err="1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NbTi</a:t>
            </a:r>
            <a:r>
              <a:rPr lang="fr-CH" dirty="0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 </a:t>
            </a:r>
            <a:r>
              <a:rPr lang="fr-CH" dirty="0" err="1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alloy</a:t>
            </a:r>
            <a:r>
              <a:rPr lang="fr-CH" dirty="0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 </a:t>
            </a:r>
            <a:r>
              <a:rPr lang="fr-CH" dirty="0" err="1">
                <a:solidFill>
                  <a:srgbClr val="0000FF"/>
                </a:solidFill>
                <a:latin typeface="Helvetica" pitchFamily="64" charset="0"/>
                <a:cs typeface="Helvetica" pitchFamily="64" charset="0"/>
              </a:rPr>
              <a:t>i</a:t>
            </a:r>
            <a:r>
              <a:rPr lang="fr-CH" dirty="0" err="1">
                <a:solidFill>
                  <a:srgbClr val="0055A0"/>
                </a:solidFill>
                <a:latin typeface="Helvetica" pitchFamily="64" charset="0"/>
                <a:cs typeface="Helvetica" pitchFamily="64" charset="0"/>
              </a:rPr>
              <a:t>nserted</a:t>
            </a:r>
            <a:r>
              <a:rPr lang="fr-CH" dirty="0">
                <a:solidFill>
                  <a:srgbClr val="0055A0"/>
                </a:solidFill>
                <a:latin typeface="Helvetica" pitchFamily="64" charset="0"/>
                <a:cs typeface="Helvetica" pitchFamily="64" charset="0"/>
              </a:rPr>
              <a:t> in a </a:t>
            </a:r>
            <a:r>
              <a:rPr lang="fr-CH" dirty="0" err="1">
                <a:solidFill>
                  <a:srgbClr val="0055A0"/>
                </a:solidFill>
                <a:latin typeface="Helvetica" pitchFamily="64" charset="0"/>
                <a:cs typeface="Helvetica" pitchFamily="64" charset="0"/>
              </a:rPr>
              <a:t>copper</a:t>
            </a:r>
            <a:r>
              <a:rPr lang="fr-CH" dirty="0">
                <a:solidFill>
                  <a:srgbClr val="0055A0"/>
                </a:solidFill>
                <a:latin typeface="Helvetica" pitchFamily="64" charset="0"/>
                <a:cs typeface="Helvetica" pitchFamily="64" charset="0"/>
              </a:rPr>
              <a:t> matrix. </a:t>
            </a:r>
            <a:endParaRPr lang="fr-CH" dirty="0">
              <a:latin typeface="Helvetica" pitchFamily="64" charset="0"/>
              <a:cs typeface="Helvetica" pitchFamily="64" charset="0"/>
            </a:endParaRPr>
          </a:p>
        </p:txBody>
      </p:sp>
      <p:pic>
        <p:nvPicPr>
          <p:cNvPr id="40974" name="Picture 3" descr="Strand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7863" y="933451"/>
            <a:ext cx="1676400" cy="166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5624268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Number Placeholder 3">
            <a:extLst>
              <a:ext uri="{FF2B5EF4-FFF2-40B4-BE49-F238E27FC236}">
                <a16:creationId xmlns:a16="http://schemas.microsoft.com/office/drawing/2014/main" id="{02168C7B-0672-E37B-D9AF-22FDE3D216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>
          <a:xfrm>
            <a:off x="8763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0" kern="1200">
                <a:solidFill>
                  <a:srgbClr val="FFFFFF"/>
                </a:solidFill>
                <a:latin typeface="Comic Sans MS" panose="030F0902030302020204" pitchFamily="66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/>
              <a:t>                 </a:t>
            </a:r>
            <a:fld id="{D239EE2E-A301-674B-8B9A-C8595A33552C}" type="slidenum">
              <a:rPr lang="en-US" altLang="de-DE" smtClean="0"/>
              <a:pPr>
                <a:spcBef>
                  <a:spcPct val="0"/>
                </a:spcBef>
                <a:buFontTx/>
                <a:buNone/>
              </a:pPr>
              <a:t>27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73C70ADF-E993-177A-042A-E8C41BECF8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19400" y="228600"/>
            <a:ext cx="7010400" cy="7874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</a:extLst>
        </p:spPr>
        <p:txBody>
          <a:bodyPr/>
          <a:lstStyle/>
          <a:p>
            <a:pPr algn="l">
              <a:lnSpc>
                <a:spcPct val="105000"/>
              </a:lnSpc>
            </a:pPr>
            <a:r>
              <a:rPr lang="de-AT" altLang="de-DE" sz="2400" b="0">
                <a:latin typeface="Arial" panose="020B0604020202020204" pitchFamily="34" charset="0"/>
              </a:rPr>
              <a:t>LHC – Dipolmagnet</a:t>
            </a:r>
            <a:endParaRPr lang="de-AT" altLang="de-DE" sz="2400" b="0"/>
          </a:p>
        </p:txBody>
      </p:sp>
      <p:sp>
        <p:nvSpPr>
          <p:cNvPr id="44036" name="Rectangle 3">
            <a:extLst>
              <a:ext uri="{FF2B5EF4-FFF2-40B4-BE49-F238E27FC236}">
                <a16:creationId xmlns:a16="http://schemas.microsoft.com/office/drawing/2014/main" id="{979757DE-F23E-86FE-755C-091ABE1A0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2571750"/>
            <a:ext cx="0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endParaRPr lang="de-AT" altLang="de-DE" sz="1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7" name="Rectangle 4">
            <a:extLst>
              <a:ext uri="{FF2B5EF4-FFF2-40B4-BE49-F238E27FC236}">
                <a16:creationId xmlns:a16="http://schemas.microsoft.com/office/drawing/2014/main" id="{C6F5204A-8773-04D8-8B19-2725EE4D0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571751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br>
              <a:rPr lang="en-US" altLang="de-DE" sz="2400" b="0">
                <a:solidFill>
                  <a:srgbClr val="000000"/>
                </a:solidFill>
                <a:latin typeface="Times New Roman" panose="02020603050405020304" pitchFamily="18" charset="0"/>
              </a:rPr>
            </a:br>
            <a:endParaRPr lang="en-US" altLang="de-DE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44038" name="Picture 5" descr="DipoleA4JPG">
            <a:extLst>
              <a:ext uri="{FF2B5EF4-FFF2-40B4-BE49-F238E27FC236}">
                <a16:creationId xmlns:a16="http://schemas.microsoft.com/office/drawing/2014/main" id="{A34E07ED-DA8F-FC5B-AED5-26198BB693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588"/>
            <a:ext cx="9144000" cy="685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6" descr="Dipolesinstalled_2">
            <a:extLst>
              <a:ext uri="{FF2B5EF4-FFF2-40B4-BE49-F238E27FC236}">
                <a16:creationId xmlns:a16="http://schemas.microsoft.com/office/drawing/2014/main" id="{475BC0F4-5100-8CDD-1840-A531ED2444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7076" r="38757"/>
          <a:stretch/>
        </p:blipFill>
        <p:spPr bwMode="auto">
          <a:xfrm>
            <a:off x="8913971" y="473343"/>
            <a:ext cx="1603059" cy="12023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Number Placeholder 3">
            <a:extLst>
              <a:ext uri="{FF2B5EF4-FFF2-40B4-BE49-F238E27FC236}">
                <a16:creationId xmlns:a16="http://schemas.microsoft.com/office/drawing/2014/main" id="{EBBBC58B-894A-BF01-7347-E343581D40B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>
          <a:xfrm>
            <a:off x="8763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0" kern="1200">
                <a:solidFill>
                  <a:srgbClr val="FFFFFF"/>
                </a:solidFill>
                <a:latin typeface="Comic Sans MS" panose="030F0902030302020204" pitchFamily="66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000" b="1" kern="1200">
                <a:solidFill>
                  <a:schemeClr val="accent2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de-DE"/>
              <a:t>                 </a:t>
            </a:r>
            <a:fld id="{D239EE2E-A301-674B-8B9A-C8595A33552C}" type="slidenum">
              <a:rPr lang="en-US" altLang="de-DE" smtClean="0"/>
              <a:pPr>
                <a:spcBef>
                  <a:spcPct val="0"/>
                </a:spcBef>
                <a:buFontTx/>
                <a:buNone/>
              </a:pPr>
              <a:t>28</a:t>
            </a:fld>
            <a:endParaRPr lang="en-US" altLang="de-DE" b="0">
              <a:solidFill>
                <a:srgbClr val="FFFFFF"/>
              </a:solidFill>
            </a:endParaRPr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AE1ECB1C-7BC6-233B-23B2-1F6183C3F8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87700" y="50800"/>
            <a:ext cx="5867400" cy="7874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</a:extLst>
        </p:spPr>
        <p:txBody>
          <a:bodyPr/>
          <a:lstStyle/>
          <a:p>
            <a:pPr>
              <a:lnSpc>
                <a:spcPct val="105000"/>
              </a:lnSpc>
            </a:pPr>
            <a:r>
              <a:rPr lang="de-AT" altLang="de-DE" sz="2800" dirty="0" err="1">
                <a:latin typeface="Arial" panose="020B0604020202020204" pitchFamily="34" charset="0"/>
              </a:rPr>
              <a:t>Machine</a:t>
            </a:r>
            <a:r>
              <a:rPr lang="de-AT" altLang="de-DE" sz="2800" dirty="0">
                <a:latin typeface="Arial" panose="020B0604020202020204" pitchFamily="34" charset="0"/>
              </a:rPr>
              <a:t> </a:t>
            </a:r>
            <a:r>
              <a:rPr lang="de-AT" altLang="de-DE" sz="2800" dirty="0" err="1">
                <a:latin typeface="Arial" panose="020B0604020202020204" pitchFamily="34" charset="0"/>
              </a:rPr>
              <a:t>Protection</a:t>
            </a:r>
            <a:r>
              <a:rPr lang="de-AT" altLang="de-DE" sz="2800" dirty="0">
                <a:latin typeface="Arial" panose="020B0604020202020204" pitchFamily="34" charset="0"/>
              </a:rPr>
              <a:t> in </a:t>
            </a:r>
            <a:r>
              <a:rPr lang="de-AT" altLang="de-DE" sz="2800" dirty="0" err="1">
                <a:latin typeface="Arial" panose="020B0604020202020204" pitchFamily="34" charset="0"/>
              </a:rPr>
              <a:t>the</a:t>
            </a:r>
            <a:r>
              <a:rPr lang="de-AT" altLang="de-DE" sz="2800" dirty="0">
                <a:latin typeface="Arial" panose="020B0604020202020204" pitchFamily="34" charset="0"/>
              </a:rPr>
              <a:t> LHC</a:t>
            </a:r>
          </a:p>
        </p:txBody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45EB809A-7227-37CF-606E-7A296E72F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2419350"/>
            <a:ext cx="0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endParaRPr lang="de-AT" altLang="de-DE" sz="1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7" name="Rectangle 4">
            <a:extLst>
              <a:ext uri="{FF2B5EF4-FFF2-40B4-BE49-F238E27FC236}">
                <a16:creationId xmlns:a16="http://schemas.microsoft.com/office/drawing/2014/main" id="{7291DD52-03EA-CD13-A4F0-CB6C6077E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990600"/>
            <a:ext cx="8915400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Beam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itself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is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dangerous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for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the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latin typeface="Arial" panose="020B0604020202020204" pitchFamily="34" charset="0"/>
                <a:sym typeface="Symbol" pitchFamily="2" charset="2"/>
              </a:rPr>
              <a:t>accelerator</a:t>
            </a:r>
            <a:r>
              <a:rPr lang="de-DE" altLang="de-DE" dirty="0">
                <a:latin typeface="Arial" panose="020B0604020202020204" pitchFamily="34" charset="0"/>
                <a:sym typeface="Symbol" pitchFamily="2" charset="2"/>
              </a:rPr>
              <a:t>: </a:t>
            </a:r>
          </a:p>
          <a:p>
            <a:pPr lvl="1"/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Stored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energy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per beam (at 7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TeV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): </a:t>
            </a:r>
          </a:p>
          <a:p>
            <a:pPr lvl="3"/>
            <a:endParaRPr lang="de-DE" altLang="de-DE" dirty="0">
              <a:solidFill>
                <a:srgbClr val="000000"/>
              </a:solidFill>
              <a:latin typeface="Arial" panose="020B0604020202020204" pitchFamily="34" charset="0"/>
              <a:sym typeface="Symbol" pitchFamily="2" charset="2"/>
            </a:endParaRPr>
          </a:p>
          <a:p>
            <a:pPr lvl="1">
              <a:buFontTx/>
              <a:buNone/>
            </a:pP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			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E</a:t>
            </a:r>
            <a:r>
              <a:rPr lang="de-DE" altLang="de-DE" baseline="-25000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beam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= 2808 1,110</a:t>
            </a:r>
            <a:r>
              <a:rPr lang="de-DE" altLang="de-DE" baseline="30000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11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710</a:t>
            </a:r>
            <a:r>
              <a:rPr lang="de-DE" altLang="de-DE" baseline="30000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12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1,60210</a:t>
            </a:r>
            <a:r>
              <a:rPr lang="de-DE" altLang="de-DE" baseline="30000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-19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= 350 MJ</a:t>
            </a:r>
          </a:p>
          <a:p>
            <a:pPr lvl="3"/>
            <a:endParaRPr lang="de-DE" altLang="de-DE" dirty="0">
              <a:solidFill>
                <a:srgbClr val="000000"/>
              </a:solidFill>
              <a:latin typeface="Arial" panose="020B0604020202020204" pitchFamily="34" charset="0"/>
              <a:sym typeface="Symbol" pitchFamily="2" charset="2"/>
            </a:endParaRPr>
          </a:p>
          <a:p>
            <a:pPr lvl="1"/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Equivalent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to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the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melting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energy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of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500kg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Cu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,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or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equivalent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to</a:t>
            </a:r>
            <a:r>
              <a:rPr lang="de-DE" altLang="de-DE" dirty="0">
                <a:solidFill>
                  <a:srgbClr val="FF0000"/>
                </a:solidFill>
                <a:latin typeface="Arial" panose="020B0604020202020204" pitchFamily="34" charset="0"/>
                <a:sym typeface="Symbol" pitchFamily="2" charset="2"/>
              </a:rPr>
              <a:t> 60kg TNT</a:t>
            </a:r>
          </a:p>
          <a:p>
            <a:pPr lvl="1"/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Uncontrolled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beam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loss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is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very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dangerous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!</a:t>
            </a:r>
          </a:p>
          <a:p>
            <a:pPr lvl="2"/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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dedicated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beam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protection</a:t>
            </a:r>
            <a:r>
              <a:rPr lang="de-DE" altLang="de-DE" dirty="0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 </a:t>
            </a:r>
            <a:r>
              <a:rPr lang="de-DE" altLang="de-DE" dirty="0" err="1">
                <a:solidFill>
                  <a:srgbClr val="000000"/>
                </a:solidFill>
                <a:latin typeface="Arial" panose="020B0604020202020204" pitchFamily="34" charset="0"/>
                <a:sym typeface="Symbol" pitchFamily="2" charset="2"/>
              </a:rPr>
              <a:t>systems</a:t>
            </a:r>
            <a:endParaRPr lang="de-DE" altLang="de-DE" dirty="0">
              <a:solidFill>
                <a:srgbClr val="000000"/>
              </a:solidFill>
              <a:latin typeface="Arial" panose="020B0604020202020204" pitchFamily="34" charset="0"/>
              <a:sym typeface="Symbol" pitchFamily="2" charset="2"/>
            </a:endParaRPr>
          </a:p>
        </p:txBody>
      </p:sp>
      <p:sp>
        <p:nvSpPr>
          <p:cNvPr id="54278" name="Rectangle 8">
            <a:extLst>
              <a:ext uri="{FF2B5EF4-FFF2-40B4-BE49-F238E27FC236}">
                <a16:creationId xmlns:a16="http://schemas.microsoft.com/office/drawing/2014/main" id="{92FA5B6D-B6DC-BFE4-E37C-EE5A25587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870075"/>
            <a:ext cx="5638800" cy="533400"/>
          </a:xfrm>
          <a:prstGeom prst="rect">
            <a:avLst/>
          </a:prstGeom>
          <a:noFill/>
          <a:ln w="57150" algn="ctr">
            <a:solidFill>
              <a:srgbClr val="00CC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000" b="1">
                <a:solidFill>
                  <a:srgbClr val="000099"/>
                </a:solidFill>
                <a:latin typeface="Comic Sans MS" panose="030F09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Comic Sans MS" panose="030F09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chemeClr val="tx1"/>
                </a:solidFill>
                <a:latin typeface="Comic Sans MS" panose="030F09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chemeClr val="tx1"/>
                </a:solidFill>
                <a:latin typeface="Comic Sans MS" panose="030F09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902030302020204" pitchFamily="66" charset="0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endParaRPr lang="de-AT" altLang="de-DE" sz="1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" name="Group 15">
            <a:extLst>
              <a:ext uri="{FF2B5EF4-FFF2-40B4-BE49-F238E27FC236}">
                <a16:creationId xmlns:a16="http://schemas.microsoft.com/office/drawing/2014/main" id="{F779F669-C3FD-2385-79BC-3B90B5D5847C}"/>
              </a:ext>
            </a:extLst>
          </p:cNvPr>
          <p:cNvGrpSpPr>
            <a:grpSpLocks/>
          </p:cNvGrpSpPr>
          <p:nvPr/>
        </p:nvGrpSpPr>
        <p:grpSpPr bwMode="auto">
          <a:xfrm>
            <a:off x="1638300" y="3886199"/>
            <a:ext cx="9398000" cy="1749425"/>
            <a:chOff x="72" y="2882"/>
            <a:chExt cx="5920" cy="1102"/>
          </a:xfrm>
        </p:grpSpPr>
        <p:pic>
          <p:nvPicPr>
            <p:cNvPr id="54280" name="Picture 9" descr="Picture2">
              <a:extLst>
                <a:ext uri="{FF2B5EF4-FFF2-40B4-BE49-F238E27FC236}">
                  <a16:creationId xmlns:a16="http://schemas.microsoft.com/office/drawing/2014/main" id="{3E96056C-9AEB-853F-520D-FC2771888C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2882"/>
              <a:ext cx="5518" cy="1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1" name="Text Box 13">
              <a:extLst>
                <a:ext uri="{FF2B5EF4-FFF2-40B4-BE49-F238E27FC236}">
                  <a16:creationId xmlns:a16="http://schemas.microsoft.com/office/drawing/2014/main" id="{3786F07D-2888-A4B4-6BEA-3969D2498C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" y="3616"/>
              <a:ext cx="5920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000" b="1">
                  <a:solidFill>
                    <a:srgbClr val="000099"/>
                  </a:solidFill>
                  <a:latin typeface="Comic Sans MS" panose="030F0902030302020204" pitchFamily="66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Comic Sans MS" panose="030F0902030302020204" pitchFamily="66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tx1"/>
                  </a:solidFill>
                  <a:latin typeface="Comic Sans MS" panose="030F0902030302020204" pitchFamily="66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400">
                  <a:solidFill>
                    <a:schemeClr val="tx1"/>
                  </a:solidFill>
                  <a:latin typeface="Comic Sans MS" panose="030F0902030302020204" pitchFamily="66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omic Sans MS" panose="030F0902030302020204" pitchFamily="66" charset="0"/>
                </a:defRPr>
              </a:lvl9pPr>
            </a:lstStyle>
            <a:p>
              <a:pPr>
                <a:spcBef>
                  <a:spcPts val="0"/>
                </a:spcBef>
                <a:buFontTx/>
                <a:buNone/>
              </a:pPr>
              <a:r>
                <a:rPr lang="en-GB" altLang="de-DE" sz="1600" b="0" dirty="0">
                  <a:solidFill>
                    <a:srgbClr val="FFFF00"/>
                  </a:solidFill>
                  <a:latin typeface="Arial" panose="020B0604020202020204" pitchFamily="34" charset="0"/>
                </a:rPr>
                <a:t>Not planned material test (SPS extraction error, iron, 1.5mm)		                  </a:t>
              </a:r>
            </a:p>
            <a:p>
              <a:pPr>
                <a:spcBef>
                  <a:spcPts val="0"/>
                </a:spcBef>
                <a:buFontTx/>
                <a:buNone/>
              </a:pPr>
              <a:r>
                <a:rPr lang="en-GB" altLang="de-DE" sz="1600" b="0" dirty="0">
                  <a:solidFill>
                    <a:srgbClr val="FFFF00"/>
                  </a:solidFill>
                  <a:latin typeface="Arial" panose="020B0604020202020204" pitchFamily="34" charset="0"/>
                </a:rPr>
                <a:t>288 LHC bunches, 450 GeV: 25 cm long cut in vacuum chamber in the SPS extraction 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623909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59530" y="62902"/>
            <a:ext cx="8226854" cy="940443"/>
          </a:xfrm>
        </p:spPr>
        <p:txBody>
          <a:bodyPr/>
          <a:lstStyle/>
          <a:p>
            <a:r>
              <a:rPr lang="en-GB" dirty="0"/>
              <a:t>LHC Beams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29</a:t>
            </a:fld>
            <a:endParaRPr lang="en-GB"/>
          </a:p>
        </p:txBody>
      </p:sp>
      <p:sp>
        <p:nvSpPr>
          <p:cNvPr id="6" name="Text Placeholder 4"/>
          <p:cNvSpPr txBox="1">
            <a:spLocks/>
          </p:cNvSpPr>
          <p:nvPr/>
        </p:nvSpPr>
        <p:spPr>
          <a:xfrm>
            <a:off x="1781850" y="1081472"/>
            <a:ext cx="8304534" cy="1589990"/>
          </a:xfrm>
          <a:prstGeom prst="rect">
            <a:avLst/>
          </a:prstGeom>
        </p:spPr>
        <p:txBody>
          <a:bodyPr/>
          <a:lstStyle>
            <a:lvl1pPr marL="493764" indent="-457189" algn="l" rtl="0" eaLnBrk="1" latinLnBrk="0" hangingPunct="1">
              <a:spcBef>
                <a:spcPct val="20000"/>
              </a:spcBef>
              <a:buClr>
                <a:schemeClr val="tx1"/>
              </a:buClr>
              <a:buSzPct val="80000"/>
              <a:buFont typeface="Arial"/>
              <a:buChar char="•"/>
              <a:defRPr kumimoji="0"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05233" indent="-457189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92681" indent="-342891" algn="l" rtl="0" eaLnBrk="1" latinLnBrk="0" hangingPunct="1">
              <a:spcBef>
                <a:spcPct val="20000"/>
              </a:spcBef>
              <a:buClr>
                <a:schemeClr val="tx1"/>
              </a:buClr>
              <a:buSzPct val="85000"/>
              <a:buFont typeface="Arial"/>
              <a:buChar char="•"/>
              <a:defRPr kumimoji="0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85281" indent="-342891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0451" indent="-342891" algn="l" rtl="0" eaLnBrk="1" latinLnBrk="0" hangingPunct="1">
              <a:spcBef>
                <a:spcPct val="20000"/>
              </a:spcBef>
              <a:buClr>
                <a:schemeClr val="tx1"/>
              </a:buClr>
              <a:buSzPct val="10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00741" indent="-182875" algn="l" rtl="0" eaLnBrk="1" latinLnBrk="0" hangingPunct="1">
              <a:spcBef>
                <a:spcPct val="20000"/>
              </a:spcBef>
              <a:buClr>
                <a:schemeClr val="accent5"/>
              </a:buClr>
              <a:buFont typeface="Arial"/>
              <a:buChar char="-"/>
              <a:defRPr kumimoji="0"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192" indent="-182875" algn="l" rtl="0" eaLnBrk="1" latinLnBrk="0" hangingPunct="1">
              <a:spcBef>
                <a:spcPct val="20000"/>
              </a:spcBef>
              <a:buClr>
                <a:schemeClr val="accent6"/>
              </a:buClr>
              <a:buSzPct val="100000"/>
              <a:buFont typeface="Arial"/>
              <a:buChar char="•"/>
              <a:defRPr kumimoji="0"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643" indent="-182875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▪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31662" indent="-182875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50000"/>
              </a:spcBef>
              <a:buClr>
                <a:srgbClr val="0A20F0"/>
              </a:buClr>
              <a:buSzPct val="85000"/>
              <a:buNone/>
              <a:tabLst>
                <a:tab pos="463550" algn="l"/>
              </a:tabLst>
            </a:pPr>
            <a:r>
              <a:rPr lang="en-US" sz="2000" dirty="0">
                <a:latin typeface="Arial" pitchFamily="34" charset="0"/>
                <a:cs typeface="Arial" pitchFamily="34" charset="0"/>
              </a:rPr>
              <a:t>The LHC operates with 2 beams of particles that travel in opposite directions.</a:t>
            </a:r>
          </a:p>
          <a:p>
            <a:pPr marL="0" indent="0">
              <a:spcBef>
                <a:spcPct val="50000"/>
              </a:spcBef>
              <a:buClr>
                <a:srgbClr val="0A20F0"/>
              </a:buClr>
              <a:buSzPct val="85000"/>
              <a:buNone/>
              <a:tabLst>
                <a:tab pos="463550" algn="l"/>
              </a:tabLst>
            </a:pPr>
            <a:r>
              <a:rPr lang="en-US" sz="2000" dirty="0">
                <a:latin typeface="Arial" pitchFamily="34" charset="0"/>
                <a:cs typeface="Arial" pitchFamily="34" charset="0"/>
              </a:rPr>
              <a:t>The protons are grouped in small packets called </a:t>
            </a:r>
            <a:r>
              <a:rPr lang="en-US" sz="2000" i="1" dirty="0">
                <a:latin typeface="Arial" pitchFamily="34" charset="0"/>
                <a:cs typeface="Arial" pitchFamily="34" charset="0"/>
              </a:rPr>
              <a:t>‘bunches</a:t>
            </a:r>
            <a:r>
              <a:rPr lang="en-US" sz="2000" dirty="0">
                <a:latin typeface="Arial" pitchFamily="34" charset="0"/>
                <a:cs typeface="Arial" pitchFamily="34" charset="0"/>
              </a:rPr>
              <a:t>’. We operate typically with around </a:t>
            </a:r>
            <a:r>
              <a:rPr lang="en-US" sz="2000" b="1" i="1" dirty="0">
                <a:latin typeface="Arial" pitchFamily="34" charset="0"/>
                <a:cs typeface="Arial" pitchFamily="34" charset="0"/>
              </a:rPr>
              <a:t>2000</a:t>
            </a:r>
            <a:r>
              <a:rPr lang="en-US" sz="2000" dirty="0">
                <a:latin typeface="Arial" pitchFamily="34" charset="0"/>
                <a:cs typeface="Arial" pitchFamily="34" charset="0"/>
              </a:rPr>
              <a:t> bunches separated by </a:t>
            </a:r>
            <a:r>
              <a:rPr lang="en-US" sz="2000" b="1" i="1" dirty="0">
                <a:latin typeface="Arial" pitchFamily="34" charset="0"/>
                <a:cs typeface="Arial" pitchFamily="34" charset="0"/>
              </a:rPr>
              <a:t>7.5 m</a:t>
            </a:r>
            <a:r>
              <a:rPr lang="en-US" sz="20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8" name="Text Placeholder 4"/>
          <p:cNvSpPr txBox="1">
            <a:spLocks/>
          </p:cNvSpPr>
          <p:nvPr/>
        </p:nvSpPr>
        <p:spPr>
          <a:xfrm>
            <a:off x="1859530" y="2894641"/>
            <a:ext cx="5350162" cy="2702226"/>
          </a:xfrm>
          <a:prstGeom prst="rect">
            <a:avLst/>
          </a:prstGeom>
        </p:spPr>
        <p:txBody>
          <a:bodyPr/>
          <a:lstStyle/>
          <a:p>
            <a:pPr eaLnBrk="0" fontAlgn="base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>
                <a:srgbClr val="0A20F0"/>
              </a:buClr>
              <a:buSzPct val="85000"/>
              <a:tabLst>
                <a:tab pos="463550" algn="l"/>
              </a:tabLst>
              <a:defRPr/>
            </a:pPr>
            <a:r>
              <a:rPr lang="en-US" sz="2000" kern="0" dirty="0">
                <a:latin typeface="Arial" pitchFamily="34" charset="0"/>
                <a:cs typeface="Arial" pitchFamily="34" charset="0"/>
              </a:rPr>
              <a:t>Each bunch:</a:t>
            </a:r>
          </a:p>
          <a:p>
            <a:pPr marL="742950" lvl="1" indent="-342900" eaLnBrk="0" fontAlgn="base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85000"/>
              <a:buFont typeface="Arial" panose="020B0604020202020204" pitchFamily="34" charset="0"/>
              <a:buChar char="•"/>
              <a:tabLst>
                <a:tab pos="463550" algn="l"/>
              </a:tabLst>
              <a:defRPr/>
            </a:pP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is ~ </a:t>
            </a:r>
            <a:r>
              <a:rPr lang="en-US" i="1" u="sng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30 cm</a:t>
            </a:r>
            <a:r>
              <a:rPr lang="en-US" i="1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long,</a:t>
            </a:r>
          </a:p>
          <a:p>
            <a:pPr marL="742950" lvl="1" indent="-342900" eaLnBrk="0" fontAlgn="base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85000"/>
              <a:buFont typeface="Arial" panose="020B0604020202020204" pitchFamily="34" charset="0"/>
              <a:buChar char="•"/>
              <a:tabLst>
                <a:tab pos="463550" algn="l"/>
              </a:tabLst>
              <a:defRPr/>
            </a:pP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contains up to around </a:t>
            </a:r>
            <a:r>
              <a:rPr lang="en-US" i="1" u="sng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140 billion</a:t>
            </a:r>
            <a:r>
              <a:rPr lang="en-US" i="1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protons,</a:t>
            </a:r>
          </a:p>
          <a:p>
            <a:pPr marL="742950" lvl="1" indent="-342900" eaLnBrk="0" fontAlgn="base" hangingPunct="0">
              <a:spcBef>
                <a:spcPct val="50000"/>
              </a:spcBef>
              <a:spcAft>
                <a:spcPct val="0"/>
              </a:spcAft>
              <a:buClr>
                <a:srgbClr val="000000"/>
              </a:buClr>
              <a:buSzPct val="85000"/>
              <a:buFont typeface="Arial" panose="020B0604020202020204" pitchFamily="34" charset="0"/>
              <a:buChar char="•"/>
              <a:tabLst>
                <a:tab pos="463550" algn="l"/>
              </a:tabLst>
              <a:defRPr/>
            </a:pP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has its width squeezed to the </a:t>
            </a:r>
            <a:r>
              <a:rPr lang="en-US" i="1" u="sng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size of a thin human hair</a:t>
            </a:r>
            <a:r>
              <a:rPr lang="en-US" i="1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kern="0" dirty="0">
                <a:solidFill>
                  <a:srgbClr val="0432FF"/>
                </a:solidFill>
                <a:latin typeface="Arial" pitchFamily="34" charset="0"/>
                <a:cs typeface="Arial" pitchFamily="34" charset="0"/>
              </a:rPr>
              <a:t>(12 micrometers) at the points where it collides with other bunches inside the experiments.</a:t>
            </a:r>
            <a:br>
              <a:rPr lang="en-US" kern="0" dirty="0">
                <a:solidFill>
                  <a:srgbClr val="0055A0"/>
                </a:solidFill>
                <a:latin typeface="Arial" pitchFamily="34" charset="0"/>
                <a:cs typeface="Arial" pitchFamily="34" charset="0"/>
              </a:rPr>
            </a:br>
            <a:endParaRPr lang="en-US" kern="0" dirty="0">
              <a:solidFill>
                <a:srgbClr val="0055A0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eaLnBrk="0" fontAlgn="base" hangingPunct="0">
              <a:spcBef>
                <a:spcPct val="20000"/>
              </a:spcBef>
              <a:spcAft>
                <a:spcPct val="0"/>
              </a:spcAft>
              <a:tabLst>
                <a:tab pos="693738" algn="l"/>
              </a:tabLst>
              <a:defRPr/>
            </a:pPr>
            <a:endParaRPr lang="en-US" sz="2000" kern="0" dirty="0"/>
          </a:p>
        </p:txBody>
      </p:sp>
      <p:pic>
        <p:nvPicPr>
          <p:cNvPr id="16386" name="Picture 2" descr="Related imag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9693" y="3179885"/>
            <a:ext cx="3334138" cy="2131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250949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The alpha particles propagated on the atomic nucleuse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82386" y="2126620"/>
            <a:ext cx="3806615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6179325" y="4195482"/>
            <a:ext cx="18473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br>
              <a:rPr lang="en-US" sz="2400"/>
            </a:br>
            <a:endParaRPr lang="en-US" sz="2400"/>
          </a:p>
        </p:txBody>
      </p:sp>
      <p:sp>
        <p:nvSpPr>
          <p:cNvPr id="13316" name="Rectangle 4"/>
          <p:cNvSpPr>
            <a:spLocks noChangeArrowheads="1"/>
          </p:cNvSpPr>
          <p:nvPr/>
        </p:nvSpPr>
        <p:spPr bwMode="auto">
          <a:xfrm>
            <a:off x="6179325" y="4195482"/>
            <a:ext cx="184731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br>
              <a:rPr lang="en-US" sz="2400">
                <a:solidFill>
                  <a:srgbClr val="000000"/>
                </a:solidFill>
              </a:rPr>
            </a:br>
            <a:endParaRPr lang="en-US" sz="2400">
              <a:solidFill>
                <a:srgbClr val="000000"/>
              </a:solidFill>
            </a:endParaRPr>
          </a:p>
        </p:txBody>
      </p:sp>
      <p:sp>
        <p:nvSpPr>
          <p:cNvPr id="13317" name="Text Box 6"/>
          <p:cNvSpPr txBox="1">
            <a:spLocks noChangeArrowheads="1"/>
          </p:cNvSpPr>
          <p:nvPr/>
        </p:nvSpPr>
        <p:spPr bwMode="auto">
          <a:xfrm>
            <a:off x="9642191" y="2482145"/>
            <a:ext cx="26161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latin typeface="Times New Roman" pitchFamily="18" charset="0"/>
              </a:rPr>
              <a:t> </a:t>
            </a:r>
            <a:endParaRPr lang="en-US" sz="2400" b="1">
              <a:solidFill>
                <a:srgbClr val="CC009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22" name="Text Box 27"/>
          <p:cNvSpPr txBox="1">
            <a:spLocks noChangeArrowheads="1"/>
          </p:cNvSpPr>
          <p:nvPr/>
        </p:nvSpPr>
        <p:spPr bwMode="auto">
          <a:xfrm>
            <a:off x="1203888" y="5482927"/>
            <a:ext cx="9585113" cy="871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133" b="1" dirty="0">
                <a:solidFill>
                  <a:srgbClr val="0432FF"/>
                </a:solidFill>
                <a:latin typeface="+mj-lt"/>
              </a:rPr>
              <a:t>Higher particle energy </a:t>
            </a:r>
            <a:r>
              <a:rPr lang="en-US" sz="2133" b="1" dirty="0">
                <a:solidFill>
                  <a:srgbClr val="0432FF"/>
                </a:solidFill>
                <a:latin typeface="+mj-lt"/>
                <a:sym typeface="Wingdings" pitchFamily="2" charset="2"/>
              </a:rPr>
              <a:t> smaller wavelength  smaller structures</a:t>
            </a:r>
          </a:p>
          <a:p>
            <a:endParaRPr lang="en-US" sz="800" b="1" dirty="0">
              <a:solidFill>
                <a:srgbClr val="0432FF"/>
              </a:solidFill>
              <a:latin typeface="+mj-lt"/>
              <a:sym typeface="Wingdings"/>
            </a:endParaRPr>
          </a:p>
          <a:p>
            <a:r>
              <a:rPr lang="en-US" sz="2133" b="1" dirty="0">
                <a:solidFill>
                  <a:srgbClr val="00B050"/>
                </a:solidFill>
                <a:latin typeface="+mj-lt"/>
                <a:sym typeface="Wingdings" pitchFamily="2" charset="2"/>
              </a:rPr>
              <a:t> Accelerators are Super-Microscopes !</a:t>
            </a:r>
            <a:endParaRPr lang="en-US" sz="2133" b="1" dirty="0">
              <a:solidFill>
                <a:srgbClr val="00B050"/>
              </a:solidFill>
              <a:latin typeface="+mj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75567" y="2066140"/>
            <a:ext cx="3828696" cy="2651281"/>
            <a:chOff x="247598" y="1252578"/>
            <a:chExt cx="2871522" cy="1988461"/>
          </a:xfrm>
        </p:grpSpPr>
        <p:pic>
          <p:nvPicPr>
            <p:cNvPr id="13" name="Picture 2" descr="C:\X\lectures\cern_intro\DSCN0711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1297939"/>
              <a:ext cx="2661920" cy="1943100"/>
            </a:xfrm>
            <a:prstGeom prst="rect">
              <a:avLst/>
            </a:prstGeom>
            <a:noFill/>
          </p:spPr>
        </p:pic>
        <p:sp>
          <p:nvSpPr>
            <p:cNvPr id="14" name="Line 7"/>
            <p:cNvSpPr>
              <a:spLocks noChangeShapeType="1"/>
            </p:cNvSpPr>
            <p:nvPr/>
          </p:nvSpPr>
          <p:spPr bwMode="auto">
            <a:xfrm flipH="1">
              <a:off x="1513839" y="1728469"/>
              <a:ext cx="772159" cy="920165"/>
            </a:xfrm>
            <a:prstGeom prst="line">
              <a:avLst/>
            </a:prstGeom>
            <a:noFill/>
            <a:ln w="50800">
              <a:solidFill>
                <a:srgbClr val="FFC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 sz="2400"/>
            </a:p>
          </p:txBody>
        </p:sp>
        <p:pic>
          <p:nvPicPr>
            <p:cNvPr id="15" name="Picture 4" descr="http://t3.gstatic.com/images?q=tbn:ANd9GcTPHyQroCF_ETplSiPHvGK1W-WgZzvsy7GdZZUNlPWfslOO7w5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222715">
              <a:off x="247598" y="1252578"/>
              <a:ext cx="880872" cy="461593"/>
            </a:xfrm>
            <a:prstGeom prst="rect">
              <a:avLst/>
            </a:prstGeom>
            <a:noFill/>
          </p:spPr>
        </p:pic>
        <p:sp>
          <p:nvSpPr>
            <p:cNvPr id="16" name="Line 11"/>
            <p:cNvSpPr>
              <a:spLocks noChangeShapeType="1"/>
            </p:cNvSpPr>
            <p:nvPr/>
          </p:nvSpPr>
          <p:spPr bwMode="auto">
            <a:xfrm flipH="1" flipV="1">
              <a:off x="990600" y="1613692"/>
              <a:ext cx="523240" cy="1034942"/>
            </a:xfrm>
            <a:prstGeom prst="line">
              <a:avLst/>
            </a:prstGeom>
            <a:noFill/>
            <a:ln w="50800">
              <a:solidFill>
                <a:srgbClr val="FFC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17" name="Rectangle 16"/>
          <p:cNvSpPr/>
          <p:nvPr/>
        </p:nvSpPr>
        <p:spPr>
          <a:xfrm>
            <a:off x="675567" y="1471357"/>
            <a:ext cx="457200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67" b="1" dirty="0">
                <a:latin typeface="+mj-lt"/>
              </a:rPr>
              <a:t>Pattern of the scattered light   </a:t>
            </a:r>
          </a:p>
          <a:p>
            <a:r>
              <a:rPr lang="en-US" sz="1867" b="1" dirty="0">
                <a:latin typeface="+mj-lt"/>
                <a:sym typeface="Wingdings" pitchFamily="2" charset="2"/>
              </a:rPr>
              <a:t> </a:t>
            </a:r>
            <a:r>
              <a:rPr lang="en-US" sz="1867" b="1" dirty="0">
                <a:latin typeface="+mj-lt"/>
              </a:rPr>
              <a:t>structure of the hand.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359240" y="1471488"/>
            <a:ext cx="540512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67" b="1" dirty="0">
                <a:latin typeface="+mj-lt"/>
              </a:rPr>
              <a:t>Pattern of scattered high energy particles </a:t>
            </a:r>
          </a:p>
          <a:p>
            <a:r>
              <a:rPr lang="en-US" sz="1867" b="1" dirty="0">
                <a:latin typeface="+mj-lt"/>
                <a:sym typeface="Wingdings" pitchFamily="2" charset="2"/>
              </a:rPr>
              <a:t></a:t>
            </a:r>
            <a:r>
              <a:rPr lang="en-US" sz="1867" b="1" dirty="0">
                <a:latin typeface="+mj-lt"/>
              </a:rPr>
              <a:t> structure of the atom.</a:t>
            </a:r>
          </a:p>
        </p:txBody>
      </p:sp>
      <p:sp>
        <p:nvSpPr>
          <p:cNvPr id="5" name="Rectangle 4"/>
          <p:cNvSpPr/>
          <p:nvPr/>
        </p:nvSpPr>
        <p:spPr>
          <a:xfrm>
            <a:off x="955037" y="4693055"/>
            <a:ext cx="373295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67" dirty="0">
                <a:latin typeface="+mj-lt"/>
              </a:rPr>
              <a:t>Visible light </a:t>
            </a:r>
            <a:r>
              <a:rPr lang="en-US" sz="1867" dirty="0">
                <a:latin typeface="+mj-lt"/>
                <a:sym typeface="Symbol"/>
              </a:rPr>
              <a:t> 1 micrometer = 0.001mm  size of a bacterium</a:t>
            </a:r>
            <a:endParaRPr lang="en-US" sz="1867" dirty="0">
              <a:latin typeface="+mj-lt"/>
            </a:endParaRPr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6179324" y="4719127"/>
            <a:ext cx="6312747" cy="6669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1867" dirty="0">
                <a:latin typeface="+mj-lt"/>
              </a:rPr>
              <a:t>Atoms (10</a:t>
            </a:r>
            <a:r>
              <a:rPr lang="en-US" sz="1867" baseline="30000" dirty="0">
                <a:latin typeface="+mj-lt"/>
              </a:rPr>
              <a:t>-10</a:t>
            </a:r>
            <a:r>
              <a:rPr lang="en-US" sz="1867" dirty="0">
                <a:latin typeface="+mj-lt"/>
              </a:rPr>
              <a:t> m) consist of an extremely small </a:t>
            </a:r>
          </a:p>
          <a:p>
            <a:r>
              <a:rPr lang="en-US" sz="1867" dirty="0">
                <a:latin typeface="+mj-lt"/>
              </a:rPr>
              <a:t>Nucleus (10</a:t>
            </a:r>
            <a:r>
              <a:rPr lang="en-US" sz="1867" baseline="30000" dirty="0">
                <a:latin typeface="+mj-lt"/>
              </a:rPr>
              <a:t>-15 </a:t>
            </a:r>
            <a:r>
              <a:rPr lang="en-US" sz="1867" dirty="0">
                <a:latin typeface="+mj-lt"/>
              </a:rPr>
              <a:t>m), electrons are moving around.</a:t>
            </a:r>
          </a:p>
        </p:txBody>
      </p:sp>
      <p:sp>
        <p:nvSpPr>
          <p:cNvPr id="20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448616" y="5293739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7918391-D411-FE40-AAD7-861AE5233E0E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AA86E5A9-A7AC-D060-6FBC-2B12BC953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 dirty="0"/>
              <a:t>E. Gschwendtner, CERN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E749E8EB-3C1F-E577-E74C-DA169A4EC6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3D351EE0-6949-4F2E-8F68-46F7424C488D}" type="slidenum">
              <a:rPr lang="en-US" smtClean="0"/>
              <a:t>3</a:t>
            </a:fld>
            <a:endParaRPr lang="en-US" dirty="0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A59CDC51-FFEB-2CE6-9927-0AF6935EFF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243" y="122171"/>
            <a:ext cx="10515600" cy="717134"/>
          </a:xfrm>
        </p:spPr>
        <p:txBody>
          <a:bodyPr/>
          <a:lstStyle/>
          <a:p>
            <a:r>
              <a:rPr lang="en-CH" dirty="0"/>
              <a:t>Why Do We Need Huge Accelerators? </a:t>
            </a:r>
          </a:p>
        </p:txBody>
      </p:sp>
      <p:sp>
        <p:nvSpPr>
          <p:cNvPr id="11" name="Content Placeholder 4">
            <a:extLst>
              <a:ext uri="{FF2B5EF4-FFF2-40B4-BE49-F238E27FC236}">
                <a16:creationId xmlns:a16="http://schemas.microsoft.com/office/drawing/2014/main" id="{E8530D56-D91A-DE75-D57B-1D585D73D5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0683" y="771183"/>
            <a:ext cx="10515600" cy="717134"/>
          </a:xfrm>
        </p:spPr>
        <p:txBody>
          <a:bodyPr/>
          <a:lstStyle/>
          <a:p>
            <a:r>
              <a:rPr lang="en-GB" dirty="0"/>
              <a:t>T</a:t>
            </a:r>
            <a:r>
              <a:rPr lang="en-CH" dirty="0"/>
              <a:t>o study the smallest building blocks of matter</a:t>
            </a:r>
          </a:p>
        </p:txBody>
      </p:sp>
    </p:spTree>
    <p:extLst>
      <p:ext uri="{BB962C8B-B14F-4D97-AF65-F5344CB8AC3E}">
        <p14:creationId xmlns:p14="http://schemas.microsoft.com/office/powerpoint/2010/main" val="3181403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2" grpId="0"/>
      <p:bldP spid="18" grpId="0"/>
      <p:bldP spid="1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9234" y="10673"/>
            <a:ext cx="8226854" cy="940443"/>
          </a:xfrm>
        </p:spPr>
        <p:txBody>
          <a:bodyPr/>
          <a:lstStyle/>
          <a:p>
            <a:r>
              <a:rPr lang="en-GB" dirty="0"/>
              <a:t>Luminosity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30</a:t>
            </a:fld>
            <a:endParaRPr lang="en-GB"/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1949234" y="995707"/>
            <a:ext cx="8185150" cy="1019674"/>
          </a:xfrm>
          <a:prstGeom prst="rect">
            <a:avLst/>
          </a:prstGeom>
          <a:ln>
            <a:noFill/>
          </a:ln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Font typeface="Monotype Sorts" pitchFamily="2" charset="2"/>
              <a:buNone/>
              <a:defRPr/>
            </a:pPr>
            <a:r>
              <a:rPr lang="de-DE" sz="2000" kern="0" dirty="0">
                <a:latin typeface="Helvetica" pitchFamily="34" charset="0"/>
                <a:cs typeface="Helvetica" pitchFamily="34" charset="0"/>
              </a:rPr>
              <a:t>A key parameter for the LHC experiments is the rate of events dN/dt. For a physics process with </a:t>
            </a:r>
            <a:r>
              <a:rPr lang="de-DE" sz="2000" i="1" u="sng" kern="0" dirty="0">
                <a:latin typeface="Helvetica" pitchFamily="34" charset="0"/>
                <a:cs typeface="Helvetica" pitchFamily="34" charset="0"/>
              </a:rPr>
              <a:t>cross-section </a:t>
            </a:r>
            <a:r>
              <a:rPr lang="de-DE" sz="2000" i="1" u="sng" kern="0" dirty="0">
                <a:latin typeface="Symbol" pitchFamily="18" charset="2"/>
                <a:cs typeface="Helvetica" pitchFamily="34" charset="0"/>
              </a:rPr>
              <a:t>s</a:t>
            </a:r>
            <a:r>
              <a:rPr lang="de-DE" sz="2000" kern="0" dirty="0">
                <a:latin typeface="Helvetica" pitchFamily="34" charset="0"/>
                <a:cs typeface="Helvetica" pitchFamily="34" charset="0"/>
              </a:rPr>
              <a:t>  it </a:t>
            </a:r>
            <a:r>
              <a:rPr lang="de-DE" sz="2000" kern="0" dirty="0" err="1">
                <a:latin typeface="Helvetica" pitchFamily="34" charset="0"/>
                <a:cs typeface="Helvetica" pitchFamily="34" charset="0"/>
              </a:rPr>
              <a:t>is</a:t>
            </a:r>
            <a:r>
              <a:rPr lang="de-DE" sz="2000" kern="0" dirty="0">
                <a:latin typeface="Helvetica" pitchFamily="34" charset="0"/>
                <a:cs typeface="Helvetica" pitchFamily="34" charset="0"/>
              </a:rPr>
              <a:t> proportional to the collider </a:t>
            </a:r>
            <a:r>
              <a:rPr lang="de-DE" sz="2000" b="1" u="sng" kern="0" dirty="0">
                <a:solidFill>
                  <a:srgbClr val="008E40"/>
                </a:solidFill>
                <a:latin typeface="Helvetica" pitchFamily="34" charset="0"/>
                <a:cs typeface="Helvetica" pitchFamily="34" charset="0"/>
              </a:rPr>
              <a:t>Luminosity </a:t>
            </a:r>
            <a:r>
              <a:rPr lang="de-DE" sz="2000" b="1" i="1" u="sng" kern="0" dirty="0">
                <a:solidFill>
                  <a:srgbClr val="008E40"/>
                </a:solidFill>
                <a:latin typeface="Helvetica" pitchFamily="34" charset="0"/>
                <a:cs typeface="Helvetica" pitchFamily="34" charset="0"/>
              </a:rPr>
              <a:t>L</a:t>
            </a:r>
            <a:r>
              <a:rPr lang="de-DE" sz="2000" kern="0" dirty="0">
                <a:solidFill>
                  <a:srgbClr val="000000"/>
                </a:solidFill>
                <a:latin typeface="Helvetica" pitchFamily="34" charset="0"/>
                <a:cs typeface="Helvetica" pitchFamily="34" charset="0"/>
              </a:rPr>
              <a:t>:</a:t>
            </a:r>
          </a:p>
        </p:txBody>
      </p:sp>
      <p:graphicFrame>
        <p:nvGraphicFramePr>
          <p:cNvPr id="7" name="Object 5"/>
          <p:cNvGraphicFramePr>
            <a:graphicFrameLocks noChangeAspect="1"/>
          </p:cNvGraphicFramePr>
          <p:nvPr/>
        </p:nvGraphicFramePr>
        <p:xfrm>
          <a:off x="5063824" y="1915921"/>
          <a:ext cx="2317119" cy="496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825480" imgH="177480" progId="Equation.3">
                  <p:embed/>
                </p:oleObj>
              </mc:Choice>
              <mc:Fallback>
                <p:oleObj name="Equation" r:id="rId2" imgW="825480" imgH="177480" progId="Equation.3">
                  <p:embed/>
                  <p:pic>
                    <p:nvPicPr>
                      <p:cNvPr id="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63824" y="1915921"/>
                        <a:ext cx="2317119" cy="496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3345531" y="2615003"/>
            <a:ext cx="5530320" cy="1341646"/>
            <a:chOff x="2344510" y="2414409"/>
            <a:chExt cx="5530320" cy="1341646"/>
          </a:xfrm>
        </p:grpSpPr>
        <p:cxnSp>
          <p:nvCxnSpPr>
            <p:cNvPr id="9" name="Straight Connector 8"/>
            <p:cNvCxnSpPr/>
            <p:nvPr/>
          </p:nvCxnSpPr>
          <p:spPr bwMode="auto">
            <a:xfrm>
              <a:off x="2882180" y="3006546"/>
              <a:ext cx="499265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0" name="Group 9"/>
            <p:cNvGrpSpPr/>
            <p:nvPr/>
          </p:nvGrpSpPr>
          <p:grpSpPr>
            <a:xfrm>
              <a:off x="2344510" y="2814519"/>
              <a:ext cx="2496325" cy="384052"/>
              <a:chOff x="616285" y="2814519"/>
              <a:chExt cx="2496325" cy="384052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1230765" y="2814519"/>
                <a:ext cx="1881845" cy="384052"/>
                <a:chOff x="1230765" y="2814519"/>
                <a:chExt cx="1881845" cy="384052"/>
              </a:xfrm>
            </p:grpSpPr>
            <p:sp>
              <p:nvSpPr>
                <p:cNvPr id="25" name="Flowchart: Direct Access Storage 24"/>
                <p:cNvSpPr/>
                <p:nvPr/>
              </p:nvSpPr>
              <p:spPr bwMode="auto">
                <a:xfrm rot="10800000">
                  <a:off x="1230765" y="2814521"/>
                  <a:ext cx="1881845" cy="384050"/>
                </a:xfrm>
                <a:prstGeom prst="flowChartMagneticDrum">
                  <a:avLst/>
                </a:prstGeom>
                <a:solidFill>
                  <a:srgbClr val="0000FF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>
                    <a:solidFill>
                      <a:srgbClr val="000000"/>
                    </a:solidFill>
                    <a:latin typeface="Comic Sans MS" pitchFamily="66" charset="0"/>
                  </a:endParaRPr>
                </a:p>
              </p:txBody>
            </p:sp>
            <p:sp>
              <p:nvSpPr>
                <p:cNvPr id="26" name="Flowchart: Connector 25"/>
                <p:cNvSpPr/>
                <p:nvPr/>
              </p:nvSpPr>
              <p:spPr bwMode="auto">
                <a:xfrm>
                  <a:off x="1233289" y="2814519"/>
                  <a:ext cx="688766" cy="384051"/>
                </a:xfrm>
                <a:prstGeom prst="flowChartConnector">
                  <a:avLst/>
                </a:prstGeom>
                <a:pattFill prst="ltDnDiag">
                  <a:fgClr>
                    <a:srgbClr val="0000FF"/>
                  </a:fgClr>
                  <a:bgClr>
                    <a:schemeClr val="bg1"/>
                  </a:bgClr>
                </a:patt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>
                    <a:solidFill>
                      <a:srgbClr val="000000"/>
                    </a:solidFill>
                    <a:latin typeface="Comic Sans MS" pitchFamily="66" charset="0"/>
                  </a:endParaRPr>
                </a:p>
              </p:txBody>
            </p:sp>
          </p:grpSp>
          <p:cxnSp>
            <p:nvCxnSpPr>
              <p:cNvPr id="24" name="Straight Connector 23"/>
              <p:cNvCxnSpPr/>
              <p:nvPr/>
            </p:nvCxnSpPr>
            <p:spPr bwMode="auto">
              <a:xfrm>
                <a:off x="616285" y="3006546"/>
                <a:ext cx="961387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1" name="Group 10"/>
            <p:cNvGrpSpPr/>
            <p:nvPr/>
          </p:nvGrpSpPr>
          <p:grpSpPr>
            <a:xfrm>
              <a:off x="5224885" y="2814520"/>
              <a:ext cx="2336799" cy="384052"/>
              <a:chOff x="5224885" y="2814520"/>
              <a:chExt cx="2336799" cy="384052"/>
            </a:xfrm>
          </p:grpSpPr>
          <p:grpSp>
            <p:nvGrpSpPr>
              <p:cNvPr id="19" name="Group 18"/>
              <p:cNvGrpSpPr/>
              <p:nvPr/>
            </p:nvGrpSpPr>
            <p:grpSpPr>
              <a:xfrm>
                <a:off x="5677315" y="2814520"/>
                <a:ext cx="1884369" cy="384052"/>
                <a:chOff x="3801376" y="2814520"/>
                <a:chExt cx="1884369" cy="384052"/>
              </a:xfrm>
            </p:grpSpPr>
            <p:sp>
              <p:nvSpPr>
                <p:cNvPr id="21" name="Flowchart: Direct Access Storage 20"/>
                <p:cNvSpPr/>
                <p:nvPr/>
              </p:nvSpPr>
              <p:spPr bwMode="auto">
                <a:xfrm rot="10800000">
                  <a:off x="3803900" y="2814520"/>
                  <a:ext cx="1881845" cy="384050"/>
                </a:xfrm>
                <a:prstGeom prst="flowChartMagneticDrum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>
                    <a:solidFill>
                      <a:srgbClr val="000000"/>
                    </a:solidFill>
                    <a:latin typeface="Comic Sans MS" pitchFamily="66" charset="0"/>
                  </a:endParaRPr>
                </a:p>
              </p:txBody>
            </p:sp>
            <p:sp>
              <p:nvSpPr>
                <p:cNvPr id="22" name="Flowchart: Connector 21"/>
                <p:cNvSpPr/>
                <p:nvPr/>
              </p:nvSpPr>
              <p:spPr bwMode="auto">
                <a:xfrm>
                  <a:off x="3801376" y="2814521"/>
                  <a:ext cx="688766" cy="384051"/>
                </a:xfrm>
                <a:prstGeom prst="flowChartConnector">
                  <a:avLst/>
                </a:prstGeom>
                <a:pattFill prst="ltDnDiag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>
                    <a:solidFill>
                      <a:srgbClr val="000000"/>
                    </a:solidFill>
                    <a:latin typeface="Comic Sans MS" pitchFamily="66" charset="0"/>
                  </a:endParaRPr>
                </a:p>
              </p:txBody>
            </p:sp>
          </p:grpSp>
          <p:cxnSp>
            <p:nvCxnSpPr>
              <p:cNvPr id="20" name="Straight Connector 19"/>
              <p:cNvCxnSpPr/>
              <p:nvPr/>
            </p:nvCxnSpPr>
            <p:spPr bwMode="auto">
              <a:xfrm>
                <a:off x="5224885" y="3006544"/>
                <a:ext cx="796813" cy="2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2" name="Explosion 2 11"/>
            <p:cNvSpPr/>
            <p:nvPr/>
          </p:nvSpPr>
          <p:spPr bwMode="auto">
            <a:xfrm>
              <a:off x="5061062" y="2518150"/>
              <a:ext cx="503914" cy="998530"/>
            </a:xfrm>
            <a:prstGeom prst="irregularSeal2">
              <a:avLst/>
            </a:prstGeom>
            <a:solidFill>
              <a:srgbClr val="FFFF99"/>
            </a:solidFill>
            <a:ln w="952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>
                <a:solidFill>
                  <a:srgbClr val="000000"/>
                </a:solidFill>
                <a:latin typeface="Comic Sans MS" pitchFamily="66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074205" y="2414409"/>
              <a:ext cx="1628972" cy="400110"/>
            </a:xfrm>
            <a:prstGeom prst="rect">
              <a:avLst/>
            </a:prstGeom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20000"/>
                </a:spcBef>
                <a:spcAft>
                  <a:spcPts val="400"/>
                </a:spcAft>
                <a:buClr>
                  <a:srgbClr val="0000FF"/>
                </a:buClr>
                <a:buSzPct val="80000"/>
              </a:pPr>
              <a:r>
                <a:rPr lang="en-US" sz="2000" kern="0" dirty="0">
                  <a:solidFill>
                    <a:srgbClr val="0000FF"/>
                  </a:solidFill>
                </a:rPr>
                <a:t>Population N</a:t>
              </a:r>
              <a:r>
                <a:rPr lang="en-US" sz="2000" kern="0" baseline="-25000" dirty="0">
                  <a:solidFill>
                    <a:srgbClr val="0000FF"/>
                  </a:solidFill>
                </a:rPr>
                <a:t>1</a:t>
              </a:r>
              <a:endParaRPr lang="en-GB" sz="2000" kern="0" baseline="-25000" dirty="0">
                <a:solidFill>
                  <a:srgbClr val="0000FF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724150" y="2419837"/>
              <a:ext cx="1628972" cy="400110"/>
            </a:xfrm>
            <a:prstGeom prst="rect">
              <a:avLst/>
            </a:prstGeom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20000"/>
                </a:spcBef>
                <a:spcAft>
                  <a:spcPts val="400"/>
                </a:spcAft>
                <a:buClr>
                  <a:srgbClr val="0000FF"/>
                </a:buClr>
                <a:buSzPct val="80000"/>
              </a:pPr>
              <a:r>
                <a:rPr lang="en-US" sz="2000" kern="0" dirty="0">
                  <a:solidFill>
                    <a:srgbClr val="FF0000"/>
                  </a:solidFill>
                </a:rPr>
                <a:t>Population N</a:t>
              </a:r>
              <a:r>
                <a:rPr lang="en-US" sz="2000" kern="0" baseline="-25000" dirty="0">
                  <a:solidFill>
                    <a:srgbClr val="FF0000"/>
                  </a:solidFill>
                </a:rPr>
                <a:t>2</a:t>
              </a:r>
              <a:endParaRPr lang="en-GB" sz="2000" kern="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236349" y="3355945"/>
              <a:ext cx="856325" cy="400110"/>
            </a:xfrm>
            <a:prstGeom prst="rect">
              <a:avLst/>
            </a:prstGeom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20000"/>
                </a:spcBef>
                <a:spcAft>
                  <a:spcPts val="400"/>
                </a:spcAft>
                <a:buClr>
                  <a:srgbClr val="0000FF"/>
                </a:buClr>
                <a:buSzPct val="80000"/>
              </a:pPr>
              <a:r>
                <a:rPr lang="en-US" sz="2000" kern="0" dirty="0">
                  <a:solidFill>
                    <a:srgbClr val="D60093"/>
                  </a:solidFill>
                </a:rPr>
                <a:t>area A</a:t>
              </a:r>
              <a:endParaRPr lang="en-GB" sz="2000" kern="0" baseline="-25000" dirty="0">
                <a:solidFill>
                  <a:srgbClr val="D60093"/>
                </a:solidFill>
              </a:endParaRPr>
            </a:p>
          </p:txBody>
        </p:sp>
        <p:cxnSp>
          <p:nvCxnSpPr>
            <p:cNvPr id="16" name="Straight Connector 15"/>
            <p:cNvCxnSpPr>
              <a:stCxn id="15" idx="0"/>
              <a:endCxn id="22" idx="3"/>
            </p:cNvCxnSpPr>
            <p:nvPr/>
          </p:nvCxnSpPr>
          <p:spPr bwMode="auto">
            <a:xfrm flipV="1">
              <a:off x="5664512" y="3142329"/>
              <a:ext cx="113670" cy="21361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Arrow Connector 16"/>
            <p:cNvCxnSpPr/>
            <p:nvPr/>
          </p:nvCxnSpPr>
          <p:spPr bwMode="auto">
            <a:xfrm>
              <a:off x="3447276" y="3317917"/>
              <a:ext cx="1146949" cy="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18" name="Straight Arrow Connector 17"/>
            <p:cNvCxnSpPr/>
            <p:nvPr/>
          </p:nvCxnSpPr>
          <p:spPr bwMode="auto">
            <a:xfrm flipH="1">
              <a:off x="6239172" y="3317917"/>
              <a:ext cx="1033891" cy="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  <p:grpSp>
        <p:nvGrpSpPr>
          <p:cNvPr id="27" name="Group 26"/>
          <p:cNvGrpSpPr/>
          <p:nvPr/>
        </p:nvGrpSpPr>
        <p:grpSpPr>
          <a:xfrm>
            <a:off x="2313838" y="4043481"/>
            <a:ext cx="7008182" cy="1451493"/>
            <a:chOff x="1077145" y="4312315"/>
            <a:chExt cx="7008182" cy="1451493"/>
          </a:xfrm>
        </p:grpSpPr>
        <p:grpSp>
          <p:nvGrpSpPr>
            <p:cNvPr id="28" name="Group 27"/>
            <p:cNvGrpSpPr/>
            <p:nvPr/>
          </p:nvGrpSpPr>
          <p:grpSpPr>
            <a:xfrm>
              <a:off x="1077145" y="4312315"/>
              <a:ext cx="7008182" cy="852535"/>
              <a:chOff x="1538005" y="4601187"/>
              <a:chExt cx="7008182" cy="852535"/>
            </a:xfrm>
          </p:grpSpPr>
          <p:grpSp>
            <p:nvGrpSpPr>
              <p:cNvPr id="31" name="Group 30"/>
              <p:cNvGrpSpPr/>
              <p:nvPr/>
            </p:nvGrpSpPr>
            <p:grpSpPr>
              <a:xfrm>
                <a:off x="1538005" y="4601187"/>
                <a:ext cx="7008182" cy="852535"/>
                <a:chOff x="1582225" y="3898295"/>
                <a:chExt cx="5664745" cy="852535"/>
              </a:xfrm>
            </p:grpSpPr>
            <p:sp>
              <p:nvSpPr>
                <p:cNvPr id="33" name="TextBox 32"/>
                <p:cNvSpPr txBox="1"/>
                <p:nvPr/>
              </p:nvSpPr>
              <p:spPr>
                <a:xfrm>
                  <a:off x="1582225" y="4070283"/>
                  <a:ext cx="1539569" cy="400110"/>
                </a:xfrm>
                <a:prstGeom prst="rect">
                  <a:avLst/>
                </a:prstGeom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ts val="400"/>
                    </a:spcAft>
                    <a:buClr>
                      <a:srgbClr val="0000FF"/>
                    </a:buClr>
                    <a:buSzPct val="80000"/>
                  </a:pPr>
                  <a:r>
                    <a:rPr lang="en-US" sz="2000" kern="0" dirty="0">
                      <a:solidFill>
                        <a:srgbClr val="000000"/>
                      </a:solidFill>
                    </a:rPr>
                    <a:t>Collision rate   </a:t>
                  </a:r>
                  <a:r>
                    <a:rPr lang="en-US" sz="2000" kern="0" dirty="0">
                      <a:solidFill>
                        <a:srgbClr val="000000"/>
                      </a:solidFill>
                      <a:sym typeface="Symbol"/>
                    </a:rPr>
                    <a:t></a:t>
                  </a:r>
                  <a:endParaRPr lang="en-GB" sz="2000" kern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3910880" y="3898295"/>
                  <a:ext cx="823037" cy="400110"/>
                </a:xfrm>
                <a:prstGeom prst="rect">
                  <a:avLst/>
                </a:prstGeom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ts val="400"/>
                    </a:spcAft>
                    <a:buClr>
                      <a:srgbClr val="0000FF"/>
                    </a:buClr>
                    <a:buSzPct val="80000"/>
                  </a:pPr>
                  <a:r>
                    <a:rPr lang="en-US" sz="2000" kern="0" dirty="0">
                      <a:solidFill>
                        <a:srgbClr val="0000FF"/>
                      </a:solidFill>
                    </a:rPr>
                    <a:t>N1</a:t>
                  </a:r>
                  <a:r>
                    <a:rPr lang="en-US" sz="2000" kern="0" dirty="0">
                      <a:solidFill>
                        <a:srgbClr val="000000"/>
                      </a:solidFill>
                    </a:rPr>
                    <a:t> × </a:t>
                  </a:r>
                  <a:r>
                    <a:rPr lang="en-US" sz="2000" kern="0" dirty="0">
                      <a:solidFill>
                        <a:srgbClr val="FF0000"/>
                      </a:solidFill>
                    </a:rPr>
                    <a:t>N2</a:t>
                  </a:r>
                  <a:endParaRPr lang="en-GB" sz="2000" kern="0" dirty="0"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35" name="Straight Connector 34"/>
                <p:cNvCxnSpPr/>
                <p:nvPr/>
              </p:nvCxnSpPr>
              <p:spPr bwMode="auto">
                <a:xfrm>
                  <a:off x="3910880" y="4319330"/>
                  <a:ext cx="1068055" cy="0"/>
                </a:xfrm>
                <a:prstGeom prst="line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6" name="TextBox 35"/>
                <p:cNvSpPr txBox="1"/>
                <p:nvPr/>
              </p:nvSpPr>
              <p:spPr>
                <a:xfrm>
                  <a:off x="4334004" y="4350720"/>
                  <a:ext cx="269768" cy="400110"/>
                </a:xfrm>
                <a:prstGeom prst="rect">
                  <a:avLst/>
                </a:prstGeom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ts val="400"/>
                    </a:spcAft>
                    <a:buClr>
                      <a:srgbClr val="0000FF"/>
                    </a:buClr>
                    <a:buSzPct val="80000"/>
                  </a:pPr>
                  <a:r>
                    <a:rPr lang="en-US" sz="2000" kern="0" dirty="0">
                      <a:solidFill>
                        <a:srgbClr val="D60093"/>
                      </a:solidFill>
                    </a:rPr>
                    <a:t>A</a:t>
                  </a:r>
                  <a:endParaRPr lang="en-GB" sz="2000" kern="0" dirty="0">
                    <a:solidFill>
                      <a:srgbClr val="D60093"/>
                    </a:solidFill>
                  </a:endParaRPr>
                </a:p>
              </p:txBody>
            </p:sp>
            <p:sp>
              <p:nvSpPr>
                <p:cNvPr id="37" name="TextBox 36"/>
                <p:cNvSpPr txBox="1"/>
                <p:nvPr/>
              </p:nvSpPr>
              <p:spPr>
                <a:xfrm>
                  <a:off x="5072217" y="4070283"/>
                  <a:ext cx="2174753" cy="400110"/>
                </a:xfrm>
                <a:prstGeom prst="rect">
                  <a:avLst/>
                </a:prstGeom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ts val="400"/>
                    </a:spcAft>
                    <a:buClr>
                      <a:srgbClr val="0000FF"/>
                    </a:buClr>
                    <a:buSzPct val="80000"/>
                  </a:pPr>
                  <a:r>
                    <a:rPr lang="en-US" sz="2000" kern="0" dirty="0">
                      <a:solidFill>
                        <a:srgbClr val="000000"/>
                      </a:solidFill>
                    </a:rPr>
                    <a:t>× encounters/second</a:t>
                  </a:r>
                  <a:endParaRPr lang="en-GB" sz="2000" kern="0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2" name="TextBox 31"/>
              <p:cNvSpPr txBox="1"/>
              <p:nvPr/>
            </p:nvSpPr>
            <p:spPr>
              <a:xfrm>
                <a:off x="3683582" y="4773175"/>
                <a:ext cx="850013" cy="400110"/>
              </a:xfrm>
              <a:prstGeom prst="rect">
                <a:avLst/>
              </a:prstGeom>
            </p:spPr>
            <p:txBody>
              <a:bodyPr wrap="square" rtlCol="0">
                <a:spAutoFit/>
              </a:bodyPr>
              <a:lstStyle/>
              <a:p>
                <a:pPr eaLnBrk="0" fontAlgn="base" hangingPunct="0">
                  <a:spcBef>
                    <a:spcPct val="20000"/>
                  </a:spcBef>
                  <a:spcAft>
                    <a:spcPts val="400"/>
                  </a:spcAft>
                  <a:buClr>
                    <a:srgbClr val="0000FF"/>
                  </a:buClr>
                  <a:buSzPct val="80000"/>
                </a:pPr>
                <a:r>
                  <a:rPr lang="en-US" sz="2000" kern="0" dirty="0">
                    <a:solidFill>
                      <a:srgbClr val="000000"/>
                    </a:solidFill>
                    <a:latin typeface="Symbol" pitchFamily="18" charset="2"/>
                  </a:rPr>
                  <a:t>s</a:t>
                </a:r>
                <a:r>
                  <a:rPr lang="en-US" sz="2000" kern="0" dirty="0">
                    <a:solidFill>
                      <a:srgbClr val="000000"/>
                    </a:solidFill>
                    <a:latin typeface="Comic Sans MS" pitchFamily="66" charset="0"/>
                  </a:rPr>
                  <a:t> </a:t>
                </a:r>
                <a:r>
                  <a:rPr lang="en-US" sz="2000" kern="0" dirty="0">
                    <a:solidFill>
                      <a:srgbClr val="000000"/>
                    </a:solidFill>
                  </a:rPr>
                  <a:t>×</a:t>
                </a:r>
                <a:endParaRPr lang="en-GB" sz="2000" kern="0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5001704" y="5363698"/>
              <a:ext cx="2306277" cy="400110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20000"/>
                </a:spcBef>
                <a:spcAft>
                  <a:spcPts val="400"/>
                </a:spcAft>
                <a:buClr>
                  <a:srgbClr val="0000FF"/>
                </a:buClr>
                <a:buSzPct val="80000"/>
              </a:pPr>
              <a:r>
                <a:rPr lang="en-US" sz="2000" b="1" i="1" kern="0" dirty="0">
                  <a:solidFill>
                    <a:srgbClr val="008E40"/>
                  </a:solidFill>
                </a:rPr>
                <a:t>Luminosity </a:t>
              </a:r>
              <a:endParaRPr lang="en-GB" sz="1600" b="1" i="1" kern="0" dirty="0">
                <a:solidFill>
                  <a:srgbClr val="000000"/>
                </a:solidFill>
              </a:endParaRPr>
            </a:p>
          </p:txBody>
        </p:sp>
        <p:sp>
          <p:nvSpPr>
            <p:cNvPr id="30" name="Right Brace 29"/>
            <p:cNvSpPr/>
            <p:nvPr/>
          </p:nvSpPr>
          <p:spPr bwMode="auto">
            <a:xfrm rot="5400000">
              <a:off x="5688480" y="3124495"/>
              <a:ext cx="508245" cy="4018075"/>
            </a:xfrm>
            <a:prstGeom prst="rightBrac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>
                <a:solidFill>
                  <a:srgbClr val="000000"/>
                </a:solidFill>
                <a:latin typeface="Comic Sans MS" pitchFamily="66" charset="0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7984572" y="1837664"/>
            <a:ext cx="2191517" cy="58477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eaLnBrk="0" fontAlgn="base" hangingPunct="0">
              <a:buClr>
                <a:srgbClr val="0000FF"/>
              </a:buClr>
              <a:buSzPct val="80000"/>
            </a:pPr>
            <a:r>
              <a:rPr lang="en-US" sz="1600" i="1" kern="0" dirty="0">
                <a:solidFill>
                  <a:srgbClr val="000000"/>
                </a:solidFill>
              </a:rPr>
              <a:t>unit of L : </a:t>
            </a:r>
          </a:p>
          <a:p>
            <a:pPr algn="ctr" eaLnBrk="0" fontAlgn="base" hangingPunct="0">
              <a:buClr>
                <a:srgbClr val="0000FF"/>
              </a:buClr>
              <a:buSzPct val="80000"/>
            </a:pPr>
            <a:r>
              <a:rPr lang="en-US" sz="1600" i="1" kern="0" dirty="0">
                <a:solidFill>
                  <a:srgbClr val="000000"/>
                </a:solidFill>
              </a:rPr>
              <a:t>1/(surface × time) </a:t>
            </a:r>
            <a:endParaRPr lang="en-GB" sz="1600" i="1" kern="0" dirty="0">
              <a:solidFill>
                <a:srgbClr val="00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678334" y="5681121"/>
            <a:ext cx="7118072" cy="707886"/>
          </a:xfrm>
          <a:prstGeom prst="rect">
            <a:avLst/>
          </a:prstGeom>
          <a:solidFill>
            <a:srgbClr val="00B050"/>
          </a:solidFill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20000"/>
              </a:spcBef>
              <a:spcAft>
                <a:spcPts val="400"/>
              </a:spcAft>
              <a:buClr>
                <a:srgbClr val="0000FF"/>
              </a:buClr>
              <a:buSzPct val="80000"/>
            </a:pPr>
            <a:r>
              <a:rPr lang="en-US" sz="2000" b="1" i="1" kern="0" dirty="0">
                <a:solidFill>
                  <a:srgbClr val="FFFFFF"/>
                </a:solidFill>
              </a:rPr>
              <a:t>To maximize L we are trying to squeeze as many particles as possible into the smallest possible volume !</a:t>
            </a:r>
            <a:endParaRPr lang="fr-FR" sz="2000" b="1" i="1" kern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88458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7415" y="155426"/>
            <a:ext cx="8226854" cy="940443"/>
          </a:xfrm>
        </p:spPr>
        <p:txBody>
          <a:bodyPr>
            <a:normAutofit/>
          </a:bodyPr>
          <a:lstStyle/>
          <a:p>
            <a:r>
              <a:rPr lang="en-GB" dirty="0"/>
              <a:t>Luminosity and Collision Rates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31</a:t>
            </a:fld>
            <a:endParaRPr lang="en-GB"/>
          </a:p>
        </p:txBody>
      </p:sp>
      <p:sp>
        <p:nvSpPr>
          <p:cNvPr id="8" name="TextBox 7"/>
          <p:cNvSpPr txBox="1"/>
          <p:nvPr/>
        </p:nvSpPr>
        <p:spPr>
          <a:xfrm>
            <a:off x="475013" y="1002084"/>
            <a:ext cx="1150718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At its current performance the LHC produces </a:t>
            </a:r>
            <a:r>
              <a:rPr lang="en-GB" sz="2000" b="1" dirty="0">
                <a:solidFill>
                  <a:srgbClr val="FF0000"/>
                </a:solidFill>
              </a:rPr>
              <a:t>1.2 billion </a:t>
            </a:r>
            <a:r>
              <a:rPr lang="en-GB" sz="2000" dirty="0"/>
              <a:t>(</a:t>
            </a:r>
            <a:r>
              <a:rPr lang="en-GB" sz="2000" b="1" dirty="0">
                <a:solidFill>
                  <a:srgbClr val="FF0000"/>
                </a:solidFill>
              </a:rPr>
              <a:t>1.2x10</a:t>
            </a:r>
            <a:r>
              <a:rPr lang="en-GB" sz="2000" b="1" baseline="30000" dirty="0">
                <a:solidFill>
                  <a:srgbClr val="FF0000"/>
                </a:solidFill>
              </a:rPr>
              <a:t>9</a:t>
            </a:r>
            <a:r>
              <a:rPr lang="en-GB" sz="2000" dirty="0"/>
              <a:t>) proton-proton (pp) collisions </a:t>
            </a:r>
            <a:r>
              <a:rPr lang="en-GB" sz="2000" b="1" dirty="0">
                <a:solidFill>
                  <a:srgbClr val="0000FF"/>
                </a:solidFill>
              </a:rPr>
              <a:t>per second</a:t>
            </a:r>
            <a:r>
              <a:rPr lang="en-GB" sz="2000" dirty="0"/>
              <a:t> in the ATLAS and CMS experiments.</a:t>
            </a:r>
          </a:p>
          <a:p>
            <a:r>
              <a:rPr lang="en-GB" sz="2000" dirty="0"/>
              <a:t>The bunches of protons cross each other </a:t>
            </a:r>
            <a:r>
              <a:rPr lang="en-GB" sz="2000" b="1" dirty="0">
                <a:solidFill>
                  <a:srgbClr val="FF0000"/>
                </a:solidFill>
              </a:rPr>
              <a:t>~ 21 million times </a:t>
            </a:r>
            <a:r>
              <a:rPr lang="en-GB" sz="2000" b="1" dirty="0">
                <a:solidFill>
                  <a:srgbClr val="0000FF"/>
                </a:solidFill>
              </a:rPr>
              <a:t>per second</a:t>
            </a:r>
            <a:r>
              <a:rPr lang="en-GB" sz="2000" dirty="0"/>
              <a:t>.</a:t>
            </a:r>
          </a:p>
          <a:p>
            <a:endParaRPr lang="en-GB" sz="2000" dirty="0"/>
          </a:p>
        </p:txBody>
      </p:sp>
      <p:sp>
        <p:nvSpPr>
          <p:cNvPr id="9" name="TextBox 8"/>
          <p:cNvSpPr txBox="1"/>
          <p:nvPr/>
        </p:nvSpPr>
        <p:spPr>
          <a:xfrm>
            <a:off x="570017" y="4030574"/>
            <a:ext cx="361009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The experiments have to filter in real time this huge data stream for interesting physics. They can only store ~1000 out of the 21 million collisions.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70017" y="2108525"/>
            <a:ext cx="361009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Every time 2 bunches cross there are ~50-60 individual pp collisions happening at the same time.</a:t>
            </a:r>
          </a:p>
          <a:p>
            <a:endParaRPr lang="en-GB" sz="20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07373F4-1470-BD35-1B5A-F9454D058F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51709" y="1995284"/>
            <a:ext cx="6970274" cy="4674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146246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73AB0D-6E5D-72E1-77D5-58C9FCEB24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Open Questions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0D0E96-1050-0747-8227-33DC1BBA17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015646"/>
            <a:ext cx="10515600" cy="955529"/>
          </a:xfrm>
        </p:spPr>
        <p:txBody>
          <a:bodyPr/>
          <a:lstStyle/>
          <a:p>
            <a:pPr marL="0" indent="0">
              <a:buNone/>
            </a:pPr>
            <a:r>
              <a:rPr lang="de-AT" b="0" i="0" u="none" baseline="0" dirty="0" err="1"/>
              <a:t>Despite</a:t>
            </a:r>
            <a:r>
              <a:rPr lang="fr" b="0" i="0" u="none" baseline="0" dirty="0"/>
              <a:t> of impressive </a:t>
            </a:r>
            <a:r>
              <a:rPr lang="fr" b="0" i="0" u="none" baseline="0" dirty="0" err="1"/>
              <a:t>progress</a:t>
            </a:r>
            <a:r>
              <a:rPr lang="fr" b="0" i="0" u="none" baseline="0" dirty="0"/>
              <a:t> and </a:t>
            </a:r>
            <a:r>
              <a:rPr lang="fr" b="0" i="0" u="none" baseline="0" dirty="0" err="1"/>
              <a:t>discoveries</a:t>
            </a:r>
            <a:r>
              <a:rPr lang="fr" b="0" i="0" u="none" baseline="0" dirty="0"/>
              <a:t> in the </a:t>
            </a:r>
            <a:r>
              <a:rPr lang="fr" b="0" i="0" u="none" baseline="0" dirty="0" err="1"/>
              <a:t>past</a:t>
            </a:r>
            <a:r>
              <a:rPr lang="fr" b="0" i="0" u="none" baseline="0" dirty="0"/>
              <a:t> </a:t>
            </a:r>
            <a:r>
              <a:rPr lang="fr" b="0" i="0" u="none" baseline="0" dirty="0" err="1"/>
              <a:t>decades</a:t>
            </a:r>
            <a:r>
              <a:rPr lang="fr" b="0" i="0" u="none" baseline="0" dirty="0"/>
              <a:t> </a:t>
            </a:r>
            <a:r>
              <a:rPr lang="fr" b="0" i="0" u="none" baseline="0" dirty="0" err="1"/>
              <a:t>several</a:t>
            </a:r>
            <a:r>
              <a:rPr lang="fr" b="0" i="0" u="none" baseline="0" dirty="0"/>
              <a:t> </a:t>
            </a:r>
            <a:r>
              <a:rPr lang="fr" b="0" i="0" u="none" baseline="0" dirty="0" err="1"/>
              <a:t>fundamental</a:t>
            </a:r>
            <a:r>
              <a:rPr lang="fr" b="0" i="0" u="none" baseline="0" dirty="0"/>
              <a:t> question </a:t>
            </a:r>
            <a:r>
              <a:rPr lang="fr" b="0" i="0" u="none" baseline="0" dirty="0" err="1"/>
              <a:t>remain</a:t>
            </a:r>
            <a:r>
              <a:rPr lang="fr" b="0" i="0" u="none" baseline="0" dirty="0"/>
              <a:t> open</a:t>
            </a:r>
            <a:endParaRPr lang="en-CH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19DBFDD-96CE-C7CA-1B3E-7F83B45D66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9E95D8-8335-2FB9-B7B0-C7E1DED2A9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32</a:t>
            </a:fld>
            <a:endParaRPr lang="en-US"/>
          </a:p>
        </p:txBody>
      </p:sp>
      <p:sp>
        <p:nvSpPr>
          <p:cNvPr id="6" name="ZoneTexte 9">
            <a:extLst>
              <a:ext uri="{FF2B5EF4-FFF2-40B4-BE49-F238E27FC236}">
                <a16:creationId xmlns:a16="http://schemas.microsoft.com/office/drawing/2014/main" id="{29AF26A1-57AF-854C-3497-6DE777C8FCA7}"/>
              </a:ext>
            </a:extLst>
          </p:cNvPr>
          <p:cNvSpPr txBox="1"/>
          <p:nvPr/>
        </p:nvSpPr>
        <p:spPr bwMode="auto">
          <a:xfrm>
            <a:off x="973562" y="4507246"/>
            <a:ext cx="4509009" cy="1672764"/>
          </a:xfrm>
          <a:prstGeom prst="rect">
            <a:avLst/>
          </a:prstGeom>
          <a:solidFill>
            <a:srgbClr val="FFC000"/>
          </a:solidFill>
          <a:ln>
            <a:solidFill>
              <a:srgbClr val="0432FF"/>
            </a:solidFill>
          </a:ln>
        </p:spPr>
        <p:txBody>
          <a:bodyPr anchor="ctr" anchorCtr="0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Today </a:t>
            </a: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80 % of the mass of</a:t>
            </a: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the universe is unknown.</a:t>
            </a:r>
          </a:p>
          <a:p>
            <a:pPr lvl="0" algn="ctr">
              <a:defRPr/>
            </a:pPr>
            <a:r>
              <a:rPr lang="fr" sz="2000" b="1" i="1" dirty="0">
                <a:latin typeface="+mj-lt"/>
              </a:rPr>
              <a:t>What is the universe made of?</a:t>
            </a:r>
            <a:endParaRPr kumimoji="0" lang="fr" sz="2000" b="1" i="1" u="none" strike="noStrike" kern="1200" cap="none" spc="0" normalizeH="0" noProof="0" dirty="0">
              <a:ln>
                <a:noFill/>
              </a:ln>
              <a:effectLst/>
              <a:uLnTx/>
              <a:uFillTx/>
              <a:latin typeface="+mj-lt"/>
            </a:endParaRPr>
          </a:p>
        </p:txBody>
      </p:sp>
      <p:sp>
        <p:nvSpPr>
          <p:cNvPr id="7" name="ZoneTexte 12">
            <a:extLst>
              <a:ext uri="{FF2B5EF4-FFF2-40B4-BE49-F238E27FC236}">
                <a16:creationId xmlns:a16="http://schemas.microsoft.com/office/drawing/2014/main" id="{D31BBDEF-DB0F-5763-8F46-18A247915CFD}"/>
              </a:ext>
            </a:extLst>
          </p:cNvPr>
          <p:cNvSpPr txBox="1"/>
          <p:nvPr/>
        </p:nvSpPr>
        <p:spPr bwMode="auto">
          <a:xfrm>
            <a:off x="6342347" y="2291577"/>
            <a:ext cx="4509009" cy="1670923"/>
          </a:xfrm>
          <a:prstGeom prst="rect">
            <a:avLst/>
          </a:prstGeom>
          <a:solidFill>
            <a:srgbClr val="FF85FF"/>
          </a:solidFill>
          <a:ln>
            <a:solidFill>
              <a:srgbClr val="0432FF"/>
            </a:solidFill>
          </a:ln>
        </p:spPr>
        <p:txBody>
          <a:bodyPr lIns="72000" rIns="72000" anchor="ctr" anchorCtr="0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Why is the</a:t>
            </a: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 universe composed only of matter? Where has the anti-matter gone that was produced simultaneously in the big bang</a:t>
            </a: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?</a:t>
            </a:r>
          </a:p>
        </p:txBody>
      </p:sp>
      <p:sp>
        <p:nvSpPr>
          <p:cNvPr id="8" name="ZoneTexte 15">
            <a:extLst>
              <a:ext uri="{FF2B5EF4-FFF2-40B4-BE49-F238E27FC236}">
                <a16:creationId xmlns:a16="http://schemas.microsoft.com/office/drawing/2014/main" id="{9A1B687D-79D7-128D-E867-3B627E5C01E7}"/>
              </a:ext>
            </a:extLst>
          </p:cNvPr>
          <p:cNvSpPr txBox="1"/>
          <p:nvPr/>
        </p:nvSpPr>
        <p:spPr bwMode="auto">
          <a:xfrm>
            <a:off x="6342347" y="4507246"/>
            <a:ext cx="4536504" cy="1672763"/>
          </a:xfrm>
          <a:prstGeom prst="rect">
            <a:avLst/>
          </a:prstGeom>
          <a:solidFill>
            <a:srgbClr val="73FB79"/>
          </a:solidFill>
          <a:ln>
            <a:solidFill>
              <a:srgbClr val="0432FF"/>
            </a:solidFill>
          </a:ln>
        </p:spPr>
        <p:txBody>
          <a:bodyPr anchor="ctr" anchorCtr="0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>
              <a:defRPr/>
            </a:pP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Why is the gravitation</a:t>
            </a: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so much smaller than the other forces? </a:t>
            </a:r>
          </a:p>
          <a:p>
            <a:pPr lvl="0" algn="ctr">
              <a:defRPr/>
            </a:pPr>
            <a:r>
              <a:rPr lang="en-US" sz="2000" b="1" i="1" dirty="0">
                <a:latin typeface="+mj-lt"/>
              </a:rPr>
              <a:t>How to reconcile gravitation with quantum mechanics?</a:t>
            </a:r>
            <a:endParaRPr kumimoji="0" lang="fr" sz="2000" b="1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</a:endParaRPr>
          </a:p>
        </p:txBody>
      </p:sp>
      <p:sp>
        <p:nvSpPr>
          <p:cNvPr id="9" name="ZoneTexte 15">
            <a:extLst>
              <a:ext uri="{FF2B5EF4-FFF2-40B4-BE49-F238E27FC236}">
                <a16:creationId xmlns:a16="http://schemas.microsoft.com/office/drawing/2014/main" id="{5E61542E-E911-6B89-78A6-77A6D9AC3262}"/>
              </a:ext>
            </a:extLst>
          </p:cNvPr>
          <p:cNvSpPr txBox="1"/>
          <p:nvPr/>
        </p:nvSpPr>
        <p:spPr bwMode="auto">
          <a:xfrm>
            <a:off x="973562" y="2251857"/>
            <a:ext cx="4536502" cy="1672763"/>
          </a:xfrm>
          <a:prstGeom prst="rect">
            <a:avLst/>
          </a:prstGeom>
          <a:solidFill>
            <a:srgbClr val="FFFF00"/>
          </a:solidFill>
          <a:ln>
            <a:solidFill>
              <a:srgbClr val="0432FF"/>
            </a:solidFill>
          </a:ln>
        </p:spPr>
        <p:txBody>
          <a:bodyPr anchor="ctr" anchorCtr="0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" sz="2000" b="1" i="1" dirty="0">
                <a:latin typeface="+mj-lt"/>
              </a:rPr>
              <a:t>  </a:t>
            </a: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Is there only a single</a:t>
            </a: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type of </a:t>
            </a:r>
            <a:r>
              <a:rPr kumimoji="0" lang="fr" sz="20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Higgs boson</a:t>
            </a:r>
            <a:r>
              <a:rPr kumimoji="0" lang="fr" sz="2000" b="1" i="1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and does it behave exactly as predicted?</a:t>
            </a:r>
            <a:endParaRPr kumimoji="0" lang="fr" sz="2000" b="1" i="1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963376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FC362F-02CD-2789-D5C5-C59B08CA37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243" y="44748"/>
            <a:ext cx="10515600" cy="717134"/>
          </a:xfrm>
        </p:spPr>
        <p:txBody>
          <a:bodyPr/>
          <a:lstStyle/>
          <a:p>
            <a:r>
              <a:rPr lang="en-CH" dirty="0"/>
              <a:t>Future Accelerators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47503C-EC7B-A16C-FF3A-C75242A46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33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04417E9-9E10-5865-4277-4CAA314AB6D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7123" y="4120768"/>
            <a:ext cx="1676400" cy="2443567"/>
          </a:xfrm>
          <a:prstGeom prst="rect">
            <a:avLst/>
          </a:prstGeom>
        </p:spPr>
      </p:pic>
      <p:pic>
        <p:nvPicPr>
          <p:cNvPr id="6" name="Picture 1" descr="page21image65226576">
            <a:extLst>
              <a:ext uri="{FF2B5EF4-FFF2-40B4-BE49-F238E27FC236}">
                <a16:creationId xmlns:a16="http://schemas.microsoft.com/office/drawing/2014/main" id="{D4153168-A405-8526-AA59-719BCF8758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8066" y="962375"/>
            <a:ext cx="3294393" cy="21234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1">
            <a:extLst>
              <a:ext uri="{FF2B5EF4-FFF2-40B4-BE49-F238E27FC236}">
                <a16:creationId xmlns:a16="http://schemas.microsoft.com/office/drawing/2014/main" id="{F91811E3-FE33-27DA-F5A8-3348312BDBCE}"/>
              </a:ext>
            </a:extLst>
          </p:cNvPr>
          <p:cNvPicPr preferRelativeResize="0"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75660" y="3922754"/>
            <a:ext cx="3894453" cy="244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Image 2">
            <a:extLst>
              <a:ext uri="{FF2B5EF4-FFF2-40B4-BE49-F238E27FC236}">
                <a16:creationId xmlns:a16="http://schemas.microsoft.com/office/drawing/2014/main" id="{EAF8C361-4FA7-DA06-692F-16A8019AF2CD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41337" t="22001" r="19060" b="14656"/>
          <a:stretch/>
        </p:blipFill>
        <p:spPr>
          <a:xfrm>
            <a:off x="227875" y="962375"/>
            <a:ext cx="2445193" cy="219995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0E4B13E0-2B2E-47C0-3D84-3C68F17E0542}"/>
              </a:ext>
            </a:extLst>
          </p:cNvPr>
          <p:cNvSpPr txBox="1"/>
          <p:nvPr/>
        </p:nvSpPr>
        <p:spPr>
          <a:xfrm>
            <a:off x="140038" y="3104734"/>
            <a:ext cx="3188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1600" dirty="0"/>
              <a:t>FCC at CERN</a:t>
            </a:r>
          </a:p>
          <a:p>
            <a:r>
              <a:rPr lang="en-CH" sz="1600" dirty="0"/>
              <a:t>91 km, 380 GeV (e+e-), 100 TeV (pp)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100AF3A-4F40-9A42-7395-E742C756EFC9}"/>
              </a:ext>
            </a:extLst>
          </p:cNvPr>
          <p:cNvSpPr txBox="1"/>
          <p:nvPr/>
        </p:nvSpPr>
        <p:spPr>
          <a:xfrm>
            <a:off x="3726785" y="3030881"/>
            <a:ext cx="36148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H" sz="1600" dirty="0"/>
              <a:t>CEPC-SppC in China</a:t>
            </a:r>
          </a:p>
          <a:p>
            <a:r>
              <a:rPr lang="en-CH" sz="1600" dirty="0"/>
              <a:t>100 km, 240 GeV (e+e-), 75-100+TeV (pp)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BC2C47C-F6E6-FD99-6C0A-1F13F6ED68B0}"/>
              </a:ext>
            </a:extLst>
          </p:cNvPr>
          <p:cNvSpPr txBox="1"/>
          <p:nvPr/>
        </p:nvSpPr>
        <p:spPr>
          <a:xfrm>
            <a:off x="140038" y="538650"/>
            <a:ext cx="2294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2400" b="1" dirty="0">
                <a:solidFill>
                  <a:srgbClr val="0432FF"/>
                </a:solidFill>
              </a:rPr>
              <a:t>Circular colliders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2915FF6-ECFB-E709-A56D-01823010450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7147" y="4786958"/>
            <a:ext cx="3962400" cy="174345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E01C672-6747-5C3E-B1B4-B451A31B6CDA}"/>
              </a:ext>
            </a:extLst>
          </p:cNvPr>
          <p:cNvSpPr txBox="1"/>
          <p:nvPr/>
        </p:nvSpPr>
        <p:spPr>
          <a:xfrm>
            <a:off x="197123" y="3682668"/>
            <a:ext cx="21078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2400" b="1" dirty="0">
                <a:solidFill>
                  <a:srgbClr val="0432FF"/>
                </a:solidFill>
              </a:rPr>
              <a:t>Linear colliders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014C00F-ECE4-B279-9795-1BEA1D050932}"/>
              </a:ext>
            </a:extLst>
          </p:cNvPr>
          <p:cNvSpPr txBox="1"/>
          <p:nvPr/>
        </p:nvSpPr>
        <p:spPr>
          <a:xfrm>
            <a:off x="1930610" y="4100726"/>
            <a:ext cx="16674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ILC in Japan</a:t>
            </a:r>
          </a:p>
          <a:p>
            <a:r>
              <a:rPr lang="en-CH" dirty="0"/>
              <a:t>20 km, 250 GeV</a:t>
            </a:r>
          </a:p>
          <a:p>
            <a:r>
              <a:rPr lang="en-CH" dirty="0"/>
              <a:t>50 km, 1 TeV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E6F394C-21A1-3C4C-851E-B7E46A4E767E}"/>
              </a:ext>
            </a:extLst>
          </p:cNvPr>
          <p:cNvSpPr txBox="1"/>
          <p:nvPr/>
        </p:nvSpPr>
        <p:spPr>
          <a:xfrm>
            <a:off x="6080822" y="4018845"/>
            <a:ext cx="16674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CLIC at CERN</a:t>
            </a:r>
          </a:p>
          <a:p>
            <a:r>
              <a:rPr lang="en-CH" dirty="0"/>
              <a:t>11 km, 380 GeV</a:t>
            </a:r>
          </a:p>
          <a:p>
            <a:r>
              <a:rPr lang="en-CH" dirty="0"/>
              <a:t>48 km, 3 TeV 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7D5EAF7-F358-C9FA-561C-E491DA5D58B0}"/>
              </a:ext>
            </a:extLst>
          </p:cNvPr>
          <p:cNvCxnSpPr>
            <a:cxnSpLocks/>
          </p:cNvCxnSpPr>
          <p:nvPr/>
        </p:nvCxnSpPr>
        <p:spPr>
          <a:xfrm>
            <a:off x="33313" y="3665429"/>
            <a:ext cx="12095018" cy="30237"/>
          </a:xfrm>
          <a:prstGeom prst="line">
            <a:avLst/>
          </a:prstGeom>
          <a:ln w="12700">
            <a:solidFill>
              <a:srgbClr val="0432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image2.png">
            <a:extLst>
              <a:ext uri="{FF2B5EF4-FFF2-40B4-BE49-F238E27FC236}">
                <a16:creationId xmlns:a16="http://schemas.microsoft.com/office/drawing/2014/main" id="{6ADE5C14-36D2-7278-553D-CCC88B331404}"/>
              </a:ext>
            </a:extLst>
          </p:cNvPr>
          <p:cNvPicPr/>
          <p:nvPr/>
        </p:nvPicPr>
        <p:blipFill>
          <a:blip r:embed="rId8"/>
          <a:srcRect/>
          <a:stretch>
            <a:fillRect/>
          </a:stretch>
        </p:blipFill>
        <p:spPr>
          <a:xfrm>
            <a:off x="7552201" y="927706"/>
            <a:ext cx="4341370" cy="2123495"/>
          </a:xfrm>
          <a:prstGeom prst="rect">
            <a:avLst/>
          </a:prstGeom>
          <a:ln/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003DD92A-7899-5F4C-1906-FCDDFD5552F4}"/>
              </a:ext>
            </a:extLst>
          </p:cNvPr>
          <p:cNvSpPr txBox="1"/>
          <p:nvPr/>
        </p:nvSpPr>
        <p:spPr>
          <a:xfrm>
            <a:off x="8394553" y="3142872"/>
            <a:ext cx="31752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1600" dirty="0"/>
              <a:t>Muon Collider, 10 km, 10 TeV (µ+µ-)</a:t>
            </a:r>
          </a:p>
        </p:txBody>
      </p:sp>
      <p:sp>
        <p:nvSpPr>
          <p:cNvPr id="20" name="Footer Placeholder 3">
            <a:extLst>
              <a:ext uri="{FF2B5EF4-FFF2-40B4-BE49-F238E27FC236}">
                <a16:creationId xmlns:a16="http://schemas.microsoft.com/office/drawing/2014/main" id="{9D7BEA16-C754-B69F-97B7-305A3462E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 dirty="0"/>
              <a:t>E. Gschwendtner, CERN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AAB1DAC-A335-A075-9471-3CC9AF0C2CC0}"/>
              </a:ext>
            </a:extLst>
          </p:cNvPr>
          <p:cNvSpPr/>
          <p:nvPr/>
        </p:nvSpPr>
        <p:spPr>
          <a:xfrm>
            <a:off x="3598054" y="761882"/>
            <a:ext cx="3743554" cy="2853774"/>
          </a:xfrm>
          <a:prstGeom prst="rect">
            <a:avLst/>
          </a:pr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1D861F6-9214-C855-F6BE-C7F504D9BF7D}"/>
              </a:ext>
            </a:extLst>
          </p:cNvPr>
          <p:cNvSpPr/>
          <p:nvPr/>
        </p:nvSpPr>
        <p:spPr>
          <a:xfrm>
            <a:off x="64511" y="4100725"/>
            <a:ext cx="5185035" cy="2516449"/>
          </a:xfrm>
          <a:prstGeom prst="rect">
            <a:avLst/>
          </a:pr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</p:spTree>
    <p:extLst>
      <p:ext uri="{BB962C8B-B14F-4D97-AF65-F5344CB8AC3E}">
        <p14:creationId xmlns:p14="http://schemas.microsoft.com/office/powerpoint/2010/main" val="60853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21" grpId="0" animBg="1"/>
      <p:bldP spid="2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4C0860-33A6-8520-B7CC-69FD33468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1096" y="2231190"/>
            <a:ext cx="10081733" cy="717134"/>
          </a:xfrm>
        </p:spPr>
        <p:txBody>
          <a:bodyPr/>
          <a:lstStyle/>
          <a:p>
            <a:r>
              <a:rPr lang="en-CH" dirty="0"/>
              <a:t>FCC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C338EA-4AE9-2CE9-41C4-76E5F13F12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34</a:t>
            </a:fld>
            <a:endParaRPr lang="en-US"/>
          </a:p>
        </p:txBody>
      </p:sp>
      <p:sp>
        <p:nvSpPr>
          <p:cNvPr id="5" name="Footer Placeholder 3">
            <a:extLst>
              <a:ext uri="{FF2B5EF4-FFF2-40B4-BE49-F238E27FC236}">
                <a16:creationId xmlns:a16="http://schemas.microsoft.com/office/drawing/2014/main" id="{494FFEDA-EAD7-F664-2FA0-8B9D3AA61D1F}"/>
              </a:ext>
            </a:extLst>
          </p:cNvPr>
          <p:cNvSpPr txBox="1">
            <a:spLocks/>
          </p:cNvSpPr>
          <p:nvPr/>
        </p:nvSpPr>
        <p:spPr>
          <a:xfrm>
            <a:off x="838199" y="6370704"/>
            <a:ext cx="256078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E. Gschwendtner, CERN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87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4B3E4F-8290-608F-8F25-D229787B01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Future Circular Collider, FCC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512B862-DB93-E4CC-5189-A4B4F79630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7BEA132-39B1-FE68-8FAF-966998EE05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35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9A291FF-1FE4-1D9D-B911-5CB63C2D4F0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4187"/>
          <a:stretch/>
        </p:blipFill>
        <p:spPr>
          <a:xfrm>
            <a:off x="328835" y="1458687"/>
            <a:ext cx="10042396" cy="4897664"/>
          </a:xfrm>
          <a:prstGeom prst="rect">
            <a:avLst/>
          </a:prstGeom>
        </p:spPr>
      </p:pic>
      <p:sp>
        <p:nvSpPr>
          <p:cNvPr id="7" name="Google Shape;187;p30">
            <a:extLst>
              <a:ext uri="{FF2B5EF4-FFF2-40B4-BE49-F238E27FC236}">
                <a16:creationId xmlns:a16="http://schemas.microsoft.com/office/drawing/2014/main" id="{B610B300-4DA0-9611-1EAD-AE2BFB960DB7}"/>
              </a:ext>
            </a:extLst>
          </p:cNvPr>
          <p:cNvSpPr txBox="1"/>
          <p:nvPr/>
        </p:nvSpPr>
        <p:spPr>
          <a:xfrm>
            <a:off x="447899" y="3702648"/>
            <a:ext cx="6175379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r>
              <a:rPr lang="en" b="1" dirty="0">
                <a:solidFill>
                  <a:schemeClr val="lt1"/>
                </a:solidFill>
                <a:latin typeface="+mj-lt"/>
              </a:rPr>
              <a:t>Collider program: </a:t>
            </a:r>
          </a:p>
          <a:p>
            <a:r>
              <a:rPr lang="en" b="1" dirty="0">
                <a:solidFill>
                  <a:schemeClr val="lt1"/>
                </a:solidFill>
                <a:latin typeface="+mj-lt"/>
              </a:rPr>
              <a:t>     FCC-</a:t>
            </a:r>
            <a:r>
              <a:rPr lang="en" b="1" dirty="0" err="1">
                <a:solidFill>
                  <a:schemeClr val="lt1"/>
                </a:solidFill>
                <a:latin typeface="+mj-lt"/>
              </a:rPr>
              <a:t>ee</a:t>
            </a:r>
            <a:r>
              <a:rPr lang="en" b="1" dirty="0">
                <a:solidFill>
                  <a:schemeClr val="lt1"/>
                </a:solidFill>
                <a:latin typeface="+mj-lt"/>
              </a:rPr>
              <a:t>: Luminosity frontier: 91, 160, 240, 365 GeV</a:t>
            </a:r>
          </a:p>
          <a:p>
            <a:r>
              <a:rPr lang="en" b="1" dirty="0">
                <a:solidFill>
                  <a:schemeClr val="lt1"/>
                </a:solidFill>
                <a:latin typeface="+mj-lt"/>
              </a:rPr>
              <a:t>     FCC-</a:t>
            </a:r>
            <a:r>
              <a:rPr lang="en" b="1" dirty="0" err="1">
                <a:solidFill>
                  <a:schemeClr val="lt1"/>
                </a:solidFill>
                <a:latin typeface="+mj-lt"/>
              </a:rPr>
              <a:t>hh</a:t>
            </a:r>
            <a:r>
              <a:rPr lang="en" b="1" dirty="0">
                <a:solidFill>
                  <a:schemeClr val="lt1"/>
                </a:solidFill>
                <a:latin typeface="+mj-lt"/>
              </a:rPr>
              <a:t>: Energy frontier: 100 </a:t>
            </a:r>
            <a:r>
              <a:rPr lang="en" b="1" dirty="0" err="1">
                <a:solidFill>
                  <a:schemeClr val="lt1"/>
                </a:solidFill>
                <a:latin typeface="+mj-lt"/>
              </a:rPr>
              <a:t>TeV</a:t>
            </a:r>
            <a:endParaRPr b="1" dirty="0">
              <a:solidFill>
                <a:schemeClr val="lt1"/>
              </a:solidFill>
              <a:latin typeface="+mj-lt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7C9B22A-3A9D-70D5-75F9-BB824A8726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10600" y="557152"/>
            <a:ext cx="3102429" cy="140923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1B4C0A7-05E1-FAF5-4D40-2797421DD8E8}"/>
              </a:ext>
            </a:extLst>
          </p:cNvPr>
          <p:cNvSpPr txBox="1"/>
          <p:nvPr/>
        </p:nvSpPr>
        <p:spPr>
          <a:xfrm>
            <a:off x="294675" y="818654"/>
            <a:ext cx="8458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Inspired by successful LEP – LHC program at CERN</a:t>
            </a:r>
          </a:p>
          <a:p>
            <a:r>
              <a:rPr lang="en-GB" dirty="0"/>
              <a:t>C</a:t>
            </a:r>
            <a:r>
              <a:rPr lang="en-CH" dirty="0"/>
              <a:t>omprehensive long-term program maximizing physics opportunities 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0718BAD-A980-E4E3-D742-49CA6BFBCE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03702" y="4241237"/>
            <a:ext cx="6388298" cy="2494592"/>
          </a:xfrm>
          <a:prstGeom prst="rect">
            <a:avLst/>
          </a:prstGeom>
        </p:spPr>
      </p:pic>
      <p:sp>
        <p:nvSpPr>
          <p:cNvPr id="12" name="Google Shape;187;p30">
            <a:extLst>
              <a:ext uri="{FF2B5EF4-FFF2-40B4-BE49-F238E27FC236}">
                <a16:creationId xmlns:a16="http://schemas.microsoft.com/office/drawing/2014/main" id="{5ECF6AE9-857F-2CCC-4265-BBA0DAB4E525}"/>
              </a:ext>
            </a:extLst>
          </p:cNvPr>
          <p:cNvSpPr txBox="1"/>
          <p:nvPr/>
        </p:nvSpPr>
        <p:spPr>
          <a:xfrm>
            <a:off x="470940" y="1444334"/>
            <a:ext cx="6175379" cy="8001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r>
              <a:rPr lang="en" b="1" dirty="0">
                <a:solidFill>
                  <a:schemeClr val="lt1"/>
                </a:solidFill>
                <a:latin typeface="+mj-lt"/>
              </a:rPr>
              <a:t>A new 91km tunnel,100 – 300 m underground </a:t>
            </a:r>
          </a:p>
          <a:p>
            <a:r>
              <a:rPr lang="en" b="1" dirty="0">
                <a:solidFill>
                  <a:schemeClr val="lt1"/>
                </a:solidFill>
                <a:latin typeface="+mj-lt"/>
              </a:rPr>
              <a:t>8 surface sites</a:t>
            </a:r>
          </a:p>
        </p:txBody>
      </p:sp>
    </p:spTree>
    <p:extLst>
      <p:ext uri="{BB962C8B-B14F-4D97-AF65-F5344CB8AC3E}">
        <p14:creationId xmlns:p14="http://schemas.microsoft.com/office/powerpoint/2010/main" val="3612772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A4E1CADA-C611-8447-8790-A06C2357AB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90312" y="1378269"/>
            <a:ext cx="3756337" cy="471754"/>
          </a:xfrm>
        </p:spPr>
        <p:txBody>
          <a:bodyPr>
            <a:noAutofit/>
          </a:bodyPr>
          <a:lstStyle/>
          <a:p>
            <a:r>
              <a:rPr lang="en-CH" sz="2400" i="0" dirty="0">
                <a:solidFill>
                  <a:schemeClr val="tx1"/>
                </a:solidFill>
                <a:latin typeface="+mj-lt"/>
              </a:rPr>
              <a:t>8-Site Baseline ”PA31”</a:t>
            </a:r>
            <a:endParaRPr lang="en-CH" sz="2400" b="1" i="0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5AA08F3D-A90C-2C47-BBDE-2FD2D7950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5547124"/>
              </p:ext>
            </p:extLst>
          </p:nvPr>
        </p:nvGraphicFramePr>
        <p:xfrm>
          <a:off x="5013128" y="1850023"/>
          <a:ext cx="3006765" cy="20116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173388">
                  <a:extLst>
                    <a:ext uri="{9D8B030D-6E8A-4147-A177-3AD203B41FA5}">
                      <a16:colId xmlns:a16="http://schemas.microsoft.com/office/drawing/2014/main" val="3540313235"/>
                    </a:ext>
                  </a:extLst>
                </a:gridCol>
                <a:gridCol w="833377">
                  <a:extLst>
                    <a:ext uri="{9D8B030D-6E8A-4147-A177-3AD203B41FA5}">
                      <a16:colId xmlns:a16="http://schemas.microsoft.com/office/drawing/2014/main" val="1716970435"/>
                    </a:ext>
                  </a:extLst>
                </a:gridCol>
              </a:tblGrid>
              <a:tr h="218151">
                <a:tc>
                  <a:txBody>
                    <a:bodyPr/>
                    <a:lstStyle/>
                    <a:p>
                      <a:r>
                        <a:rPr lang="en-CH" sz="1400" b="1" dirty="0"/>
                        <a:t>Number of surface sites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CH" sz="1400" dirty="0"/>
                        <a:t>8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3359806506"/>
                  </a:ext>
                </a:extLst>
              </a:tr>
              <a:tr h="218151">
                <a:tc>
                  <a:txBody>
                    <a:bodyPr/>
                    <a:lstStyle/>
                    <a:p>
                      <a:r>
                        <a:rPr lang="en-CH" sz="1400" b="1" dirty="0"/>
                        <a:t>LSS@IP </a:t>
                      </a:r>
                      <a:r>
                        <a:rPr lang="en-CH" sz="1400" b="0" dirty="0"/>
                        <a:t>(PA, PD, PG, PJ)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CH" sz="1400" dirty="0"/>
                        <a:t>1400 m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2433831990"/>
                  </a:ext>
                </a:extLst>
              </a:tr>
              <a:tr h="218151">
                <a:tc>
                  <a:txBody>
                    <a:bodyPr/>
                    <a:lstStyle/>
                    <a:p>
                      <a:r>
                        <a:rPr lang="en-CH" sz="1400" b="1" dirty="0"/>
                        <a:t>LSS@TECH </a:t>
                      </a:r>
                      <a:r>
                        <a:rPr lang="en-CH" sz="1400" b="0" dirty="0"/>
                        <a:t>(PB, PF, PH, PL)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CH" sz="1400" dirty="0"/>
                        <a:t>2143 m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414780578"/>
                  </a:ext>
                </a:extLst>
              </a:tr>
              <a:tr h="218151">
                <a:tc>
                  <a:txBody>
                    <a:bodyPr/>
                    <a:lstStyle/>
                    <a:p>
                      <a:r>
                        <a:rPr lang="en-CH" sz="1400" b="1" dirty="0"/>
                        <a:t>Arc length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CH" sz="1400" dirty="0"/>
                        <a:t>9.6 km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816886502"/>
                  </a:ext>
                </a:extLst>
              </a:tr>
              <a:tr h="218151">
                <a:tc>
                  <a:txBody>
                    <a:bodyPr/>
                    <a:lstStyle/>
                    <a:p>
                      <a:r>
                        <a:rPr lang="en-CH" sz="1400" b="1" dirty="0"/>
                        <a:t>Sum of arc lengths</a:t>
                      </a:r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CH" sz="1400" dirty="0"/>
                        <a:t>76.9 m</a:t>
                      </a:r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2355809558"/>
                  </a:ext>
                </a:extLst>
              </a:tr>
              <a:tr h="218151">
                <a:tc>
                  <a:txBody>
                    <a:bodyPr/>
                    <a:lstStyle/>
                    <a:p>
                      <a:r>
                        <a:rPr lang="en-US" sz="1400" b="1" dirty="0"/>
                        <a:t>Total circumference</a:t>
                      </a:r>
                      <a:endParaRPr lang="en-CH" sz="1400" b="1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/>
                        <a:t>91.1 km</a:t>
                      </a:r>
                      <a:endParaRPr lang="en-CH" sz="14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3551737116"/>
                  </a:ext>
                </a:extLst>
              </a:tr>
            </a:tbl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CE24E918-81CA-41A6-0B3E-6FB494B20B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710" y="1445654"/>
            <a:ext cx="4403990" cy="446564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9CD3014-4CDB-EF44-9E01-D7CB95D83A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91908" y="4397708"/>
            <a:ext cx="6776050" cy="2371618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FDF66F3E-36E5-AC4E-F4C0-AD744ECA0FF5}"/>
              </a:ext>
            </a:extLst>
          </p:cNvPr>
          <p:cNvSpPr txBox="1">
            <a:spLocks/>
          </p:cNvSpPr>
          <p:nvPr/>
        </p:nvSpPr>
        <p:spPr>
          <a:xfrm>
            <a:off x="849243" y="122171"/>
            <a:ext cx="10111982" cy="71713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i="1" kern="1200">
                <a:solidFill>
                  <a:srgbClr val="0432FF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CH" dirty="0"/>
              <a:t>FCC Optimized Placement and Layout</a:t>
            </a:r>
          </a:p>
        </p:txBody>
      </p:sp>
      <p:sp>
        <p:nvSpPr>
          <p:cNvPr id="16" name="Footer Placeholder 3">
            <a:extLst>
              <a:ext uri="{FF2B5EF4-FFF2-40B4-BE49-F238E27FC236}">
                <a16:creationId xmlns:a16="http://schemas.microsoft.com/office/drawing/2014/main" id="{FFF4F942-EEA9-40DD-E5BC-203CA9E71AAA}"/>
              </a:ext>
            </a:extLst>
          </p:cNvPr>
          <p:cNvSpPr txBox="1">
            <a:spLocks/>
          </p:cNvSpPr>
          <p:nvPr/>
        </p:nvSpPr>
        <p:spPr>
          <a:xfrm>
            <a:off x="838199" y="6370704"/>
            <a:ext cx="2560783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>
                <a:solidFill>
                  <a:srgbClr val="898989"/>
                </a:solidFill>
              </a:rPr>
              <a:t>E. Gschwendtner, CERN</a:t>
            </a:r>
            <a:endParaRPr lang="en-US" sz="1200" dirty="0">
              <a:solidFill>
                <a:srgbClr val="898989"/>
              </a:solidFill>
            </a:endParaRPr>
          </a:p>
        </p:txBody>
      </p: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62C5C82B-8267-2675-4D00-1B84763E0872}"/>
              </a:ext>
            </a:extLst>
          </p:cNvPr>
          <p:cNvSpPr txBox="1">
            <a:spLocks/>
          </p:cNvSpPr>
          <p:nvPr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851"/>
              </a:spcBef>
              <a:buFont typeface="Arial" panose="020B0604020202020204" pitchFamily="34" charset="0"/>
              <a:buChar char="•"/>
              <a:defRPr sz="1867" b="1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629984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5273868" algn="r"/>
              </a:tabLst>
              <a:defRPr sz="2400" kern="1200">
                <a:solidFill>
                  <a:srgbClr val="0432FF"/>
                </a:solidFill>
                <a:latin typeface="+mj-lt"/>
                <a:ea typeface="+mn-ea"/>
                <a:cs typeface="+mn-cs"/>
              </a:defRPr>
            </a:lvl2pPr>
            <a:lvl3pPr marL="1493963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5273868" algn="r"/>
              </a:tabLst>
              <a:defRPr sz="20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493963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5273868" algn="r"/>
              </a:tabLst>
              <a:defRPr sz="1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1493963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>
                <a:tab pos="5273868" algn="r"/>
              </a:tabLst>
              <a:defRPr sz="1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fld id="{3D351EE0-6949-4F2E-8F68-46F7424C488D}" type="slidenum">
              <a:rPr lang="en-US" sz="1200" smtClean="0">
                <a:solidFill>
                  <a:srgbClr val="898989"/>
                </a:solidFill>
              </a:rPr>
              <a:pPr marL="0" indent="0" algn="r">
                <a:buNone/>
              </a:pPr>
              <a:t>36</a:t>
            </a:fld>
            <a:endParaRPr lang="en-US" sz="1200" dirty="0">
              <a:solidFill>
                <a:srgbClr val="898989"/>
              </a:solidFill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5B0CB67-34D4-545C-9A8A-6DDD19A2C5E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CH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1D3E884D-1907-4781-5F22-EAE8676A5AD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9464" y="1844590"/>
            <a:ext cx="2626797" cy="21085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24820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F23DA2-715C-4AA8-3FEB-1FDECECD12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243" y="106673"/>
            <a:ext cx="10831128" cy="717134"/>
          </a:xfrm>
        </p:spPr>
        <p:txBody>
          <a:bodyPr>
            <a:normAutofit/>
          </a:bodyPr>
          <a:lstStyle/>
          <a:p>
            <a:r>
              <a:rPr lang="en-CH" dirty="0"/>
              <a:t>Future Circular Collider, FCC, 3 Key Challenges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5BB9C7A-5CCD-D280-D05E-608255F63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37</a:t>
            </a:fld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9D35F8BE-62B4-5F8D-E2B7-A6E5F37921CB}"/>
              </a:ext>
            </a:extLst>
          </p:cNvPr>
          <p:cNvSpPr txBox="1">
            <a:spLocks/>
          </p:cNvSpPr>
          <p:nvPr/>
        </p:nvSpPr>
        <p:spPr>
          <a:xfrm>
            <a:off x="6411686" y="1310494"/>
            <a:ext cx="5268685" cy="455422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0990" indent="-380990">
              <a:spcBef>
                <a:spcPts val="300"/>
              </a:spcBef>
            </a:pPr>
            <a:endParaRPr lang="en-CH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4BB5BB4-443F-9CB8-DC10-65B97C34EFBC}"/>
              </a:ext>
            </a:extLst>
          </p:cNvPr>
          <p:cNvGrpSpPr/>
          <p:nvPr/>
        </p:nvGrpSpPr>
        <p:grpSpPr>
          <a:xfrm>
            <a:off x="425337" y="714403"/>
            <a:ext cx="5255944" cy="5852116"/>
            <a:chOff x="425337" y="714403"/>
            <a:chExt cx="5255944" cy="5852116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C1CBFD86-D04D-12A6-1386-F8D1B2DB942A}"/>
                </a:ext>
              </a:extLst>
            </p:cNvPr>
            <p:cNvGrpSpPr/>
            <p:nvPr/>
          </p:nvGrpSpPr>
          <p:grpSpPr>
            <a:xfrm>
              <a:off x="425337" y="714403"/>
              <a:ext cx="5255944" cy="5852116"/>
              <a:chOff x="4128377" y="753719"/>
              <a:chExt cx="5255944" cy="585211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07044A1-264F-E761-23CA-A688E476DD05}"/>
                  </a:ext>
                </a:extLst>
              </p:cNvPr>
              <p:cNvSpPr txBox="1"/>
              <p:nvPr/>
            </p:nvSpPr>
            <p:spPr>
              <a:xfrm>
                <a:off x="4246830" y="819104"/>
                <a:ext cx="4961957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CH" b="1" dirty="0">
                    <a:solidFill>
                      <a:srgbClr val="0432FF"/>
                    </a:solidFill>
                  </a:rPr>
                  <a:t>FCC-ee: </a:t>
                </a:r>
              </a:p>
              <a:p>
                <a:pPr algn="ctr"/>
                <a:r>
                  <a:rPr lang="en-CH" b="1" dirty="0">
                    <a:solidFill>
                      <a:srgbClr val="0432FF"/>
                    </a:solidFill>
                    <a:latin typeface="+mj-lt"/>
                  </a:rPr>
                  <a:t>50 MW synchrotron radiation/beam</a:t>
                </a:r>
              </a:p>
              <a:p>
                <a:pPr algn="ctr"/>
                <a:r>
                  <a:rPr lang="en-CH" b="1" dirty="0">
                    <a:solidFill>
                      <a:srgbClr val="0432FF"/>
                    </a:solidFill>
                    <a:latin typeface="+mj-lt"/>
                    <a:sym typeface="Wingdings" pitchFamily="2" charset="2"/>
                  </a:rPr>
                  <a:t> </a:t>
                </a:r>
                <a:r>
                  <a:rPr lang="en-CH" b="1" dirty="0">
                    <a:solidFill>
                      <a:srgbClr val="0432FF"/>
                    </a:solidFill>
                    <a:latin typeface="+mj-lt"/>
                  </a:rPr>
                  <a:t>Optimized RF system to increase energy efficiency</a:t>
                </a:r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B0FF1C2D-DA91-D5EC-197E-E0B290F69061}"/>
                  </a:ext>
                </a:extLst>
              </p:cNvPr>
              <p:cNvGrpSpPr/>
              <p:nvPr/>
            </p:nvGrpSpPr>
            <p:grpSpPr>
              <a:xfrm>
                <a:off x="5185553" y="2061281"/>
                <a:ext cx="3141591" cy="1769764"/>
                <a:chOff x="5090578" y="2048746"/>
                <a:chExt cx="3141591" cy="1769764"/>
              </a:xfrm>
            </p:grpSpPr>
            <p:pic>
              <p:nvPicPr>
                <p:cNvPr id="19" name="Picture 18" descr="A close-up of a machine&#10;&#10;Description automatically generated">
                  <a:extLst>
                    <a:ext uri="{FF2B5EF4-FFF2-40B4-BE49-F238E27FC236}">
                      <a16:creationId xmlns:a16="http://schemas.microsoft.com/office/drawing/2014/main" id="{05D73D7C-5D8B-1DFD-1C7F-592993665F1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090578" y="2048746"/>
                  <a:ext cx="3141591" cy="1769764"/>
                </a:xfrm>
                <a:prstGeom prst="rect">
                  <a:avLst/>
                </a:prstGeom>
              </p:spPr>
            </p:pic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5230F86-A28C-9BC0-47BF-D8889BDBFDA0}"/>
                    </a:ext>
                  </a:extLst>
                </p:cNvPr>
                <p:cNvSpPr txBox="1"/>
                <p:nvPr/>
              </p:nvSpPr>
              <p:spPr>
                <a:xfrm>
                  <a:off x="5965446" y="2252669"/>
                  <a:ext cx="2115003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CH" sz="1200" dirty="0">
                      <a:solidFill>
                        <a:schemeClr val="bg1"/>
                      </a:solidFill>
                      <a:latin typeface="+mj-lt"/>
                    </a:rPr>
                    <a:t>400 MHz monoblock prototype</a:t>
                  </a:r>
                </a:p>
              </p:txBody>
            </p:sp>
          </p:grpSp>
          <p:sp>
            <p:nvSpPr>
              <p:cNvPr id="32" name="Rounded Rectangle 31">
                <a:extLst>
                  <a:ext uri="{FF2B5EF4-FFF2-40B4-BE49-F238E27FC236}">
                    <a16:creationId xmlns:a16="http://schemas.microsoft.com/office/drawing/2014/main" id="{8EB12DC2-55FA-A763-CC78-70F39E5B05EE}"/>
                  </a:ext>
                </a:extLst>
              </p:cNvPr>
              <p:cNvSpPr/>
              <p:nvPr/>
            </p:nvSpPr>
            <p:spPr>
              <a:xfrm>
                <a:off x="4128377" y="753719"/>
                <a:ext cx="5255944" cy="5852116"/>
              </a:xfrm>
              <a:prstGeom prst="roundRect">
                <a:avLst/>
              </a:prstGeom>
              <a:noFill/>
              <a:ln>
                <a:solidFill>
                  <a:srgbClr val="0432FF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H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731437D-D2A9-FE75-657D-3D90B890F778}"/>
                </a:ext>
              </a:extLst>
            </p:cNvPr>
            <p:cNvGrpSpPr/>
            <p:nvPr/>
          </p:nvGrpSpPr>
          <p:grpSpPr>
            <a:xfrm>
              <a:off x="816162" y="4417628"/>
              <a:ext cx="4865119" cy="1725969"/>
              <a:chOff x="-21468" y="1338363"/>
              <a:chExt cx="4865119" cy="1725969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D077BD6D-1FD1-3467-54D7-46F49FBDD537}"/>
                  </a:ext>
                </a:extLst>
              </p:cNvPr>
              <p:cNvSpPr txBox="1"/>
              <p:nvPr/>
            </p:nvSpPr>
            <p:spPr>
              <a:xfrm>
                <a:off x="-21468" y="1338363"/>
                <a:ext cx="4784993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600" b="1" kern="0" dirty="0">
                    <a:latin typeface="+mj-lt"/>
                  </a:rPr>
                  <a:t>E</a:t>
                </a:r>
                <a:r>
                  <a:rPr kumimoji="0" lang="en-US" sz="1600" b="1" i="0" u="none" strike="noStrike" kern="0" cap="none" spc="0" normalizeH="0" baseline="0" noProof="0" dirty="0" err="1">
                    <a:ln>
                      <a:noFill/>
                    </a:ln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fficient</a:t>
                </a: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 RF power sources </a:t>
                </a: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(400 &amp; 800 MHz)</a:t>
                </a:r>
                <a:endParaRPr kumimoji="0" lang="en-GB" sz="16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ea typeface="+mn-ea"/>
                  <a:cs typeface="+mn-cs"/>
                </a:endParaRP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0450F9B7-59FC-367D-D293-375130160BC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/>
              <a:srcRect r="3846" b="17716"/>
              <a:stretch/>
            </p:blipFill>
            <p:spPr>
              <a:xfrm>
                <a:off x="154066" y="1704324"/>
                <a:ext cx="4168007" cy="1360008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6" name="TextBox 16">
                <a:extLst>
                  <a:ext uri="{FF2B5EF4-FFF2-40B4-BE49-F238E27FC236}">
                    <a16:creationId xmlns:a16="http://schemas.microsoft.com/office/drawing/2014/main" id="{AF243E07-F15E-E100-21E8-7B66356EF5AF}"/>
                  </a:ext>
                </a:extLst>
              </p:cNvPr>
              <p:cNvSpPr txBox="1"/>
              <p:nvPr/>
            </p:nvSpPr>
            <p:spPr>
              <a:xfrm>
                <a:off x="3356658" y="1704324"/>
                <a:ext cx="1486993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400 MHz 1-,2- &amp; 4-cell Nb/Cu , 4.5 K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ABCE8808-4D3E-3420-06FE-0C297FB39568}"/>
                  </a:ext>
                </a:extLst>
              </p:cNvPr>
              <p:cNvSpPr txBox="1"/>
              <p:nvPr/>
            </p:nvSpPr>
            <p:spPr>
              <a:xfrm>
                <a:off x="189523" y="2593632"/>
                <a:ext cx="1061389" cy="2616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0" i="1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I. Syratchev</a:t>
                </a:r>
                <a:endParaRPr kumimoji="0" lang="en-GB" sz="1050" b="0" i="1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5A07FD-F205-CDFB-DC4B-C124723CCC5B}"/>
              </a:ext>
            </a:extLst>
          </p:cNvPr>
          <p:cNvGrpSpPr/>
          <p:nvPr/>
        </p:nvGrpSpPr>
        <p:grpSpPr>
          <a:xfrm>
            <a:off x="6173107" y="707391"/>
            <a:ext cx="5593556" cy="5852116"/>
            <a:chOff x="6173107" y="707391"/>
            <a:chExt cx="5593556" cy="585211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99D371A0-4293-8270-1E7F-94922FA1686B}"/>
                </a:ext>
              </a:extLst>
            </p:cNvPr>
            <p:cNvGrpSpPr/>
            <p:nvPr/>
          </p:nvGrpSpPr>
          <p:grpSpPr>
            <a:xfrm>
              <a:off x="6173107" y="707391"/>
              <a:ext cx="5593556" cy="5852116"/>
              <a:chOff x="6510721" y="745399"/>
              <a:chExt cx="5593556" cy="5852116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05D8CD6A-8BA9-23E9-0BB3-B7B888473818}"/>
                  </a:ext>
                </a:extLst>
              </p:cNvPr>
              <p:cNvSpPr txBox="1"/>
              <p:nvPr/>
            </p:nvSpPr>
            <p:spPr>
              <a:xfrm>
                <a:off x="6900537" y="839862"/>
                <a:ext cx="520374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CH" b="1" dirty="0">
                    <a:solidFill>
                      <a:srgbClr val="0432FF"/>
                    </a:solidFill>
                  </a:rPr>
                  <a:t>FCC-hh: </a:t>
                </a:r>
              </a:p>
              <a:p>
                <a:pPr algn="ctr"/>
                <a:r>
                  <a:rPr lang="en-CH" b="1" dirty="0">
                    <a:solidFill>
                      <a:srgbClr val="0432FF"/>
                    </a:solidFill>
                    <a:latin typeface="+mj-lt"/>
                  </a:rPr>
                  <a:t>100 TeV c.o.m.</a:t>
                </a:r>
              </a:p>
              <a:p>
                <a:pPr marL="285750" indent="-285750" algn="ctr">
                  <a:buFont typeface="Wingdings" pitchFamily="2" charset="2"/>
                  <a:buChar char="à"/>
                </a:pPr>
                <a:r>
                  <a:rPr lang="en-CH" b="1" dirty="0">
                    <a:solidFill>
                      <a:srgbClr val="0432FF"/>
                    </a:solidFill>
                    <a:latin typeface="+mj-lt"/>
                    <a:sym typeface="Wingdings" pitchFamily="2" charset="2"/>
                  </a:rPr>
                  <a:t>high-field superconducting magnets, 14 – 20 T. </a:t>
                </a:r>
              </a:p>
              <a:p>
                <a:pPr marL="285750" indent="-285750" algn="ctr">
                  <a:buFont typeface="Wingdings" pitchFamily="2" charset="2"/>
                  <a:buChar char="à"/>
                </a:pPr>
                <a:r>
                  <a:rPr lang="en-CH" b="1" dirty="0">
                    <a:solidFill>
                      <a:srgbClr val="0432FF"/>
                    </a:solidFill>
                    <a:latin typeface="+mj-lt"/>
                    <a:sym typeface="Wingdings" pitchFamily="2" charset="2"/>
                  </a:rPr>
                  <a:t>Technologies: Nb</a:t>
                </a:r>
                <a:r>
                  <a:rPr lang="en-CH" b="1" baseline="-25000" dirty="0">
                    <a:solidFill>
                      <a:srgbClr val="0432FF"/>
                    </a:solidFill>
                    <a:latin typeface="+mj-lt"/>
                    <a:sym typeface="Wingdings" pitchFamily="2" charset="2"/>
                  </a:rPr>
                  <a:t>3</a:t>
                </a:r>
                <a:r>
                  <a:rPr lang="en-CH" b="1" dirty="0">
                    <a:solidFill>
                      <a:srgbClr val="0432FF"/>
                    </a:solidFill>
                    <a:latin typeface="+mj-lt"/>
                    <a:sym typeface="Wingdings" pitchFamily="2" charset="2"/>
                  </a:rPr>
                  <a:t>Sn, HTS</a:t>
                </a:r>
                <a:endParaRPr lang="en-CH" b="1" dirty="0">
                  <a:solidFill>
                    <a:srgbClr val="0432FF"/>
                  </a:solidFill>
                  <a:latin typeface="+mj-lt"/>
                </a:endParaRP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0AAE336D-C800-C9EF-C7D0-DBA3B190DAA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rot="5400000">
                <a:off x="10421489" y="2893308"/>
                <a:ext cx="1910233" cy="709209"/>
              </a:xfrm>
              <a:prstGeom prst="rect">
                <a:avLst/>
              </a:prstGeom>
            </p:spPr>
          </p:pic>
          <p:sp>
            <p:nvSpPr>
              <p:cNvPr id="33" name="Rounded Rectangle 32">
                <a:extLst>
                  <a:ext uri="{FF2B5EF4-FFF2-40B4-BE49-F238E27FC236}">
                    <a16:creationId xmlns:a16="http://schemas.microsoft.com/office/drawing/2014/main" id="{70ECC6B4-680F-57E7-3CCC-39ED9D86AD7E}"/>
                  </a:ext>
                </a:extLst>
              </p:cNvPr>
              <p:cNvSpPr/>
              <p:nvPr/>
            </p:nvSpPr>
            <p:spPr>
              <a:xfrm>
                <a:off x="6510721" y="745399"/>
                <a:ext cx="5593556" cy="5852116"/>
              </a:xfrm>
              <a:prstGeom prst="roundRect">
                <a:avLst/>
              </a:prstGeom>
              <a:noFill/>
              <a:ln>
                <a:solidFill>
                  <a:srgbClr val="0432FF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H"/>
              </a:p>
            </p:txBody>
          </p:sp>
        </p:grpSp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867C5DB-1A0D-F27B-34BC-F4801AA1F0C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919582" y="4756182"/>
              <a:ext cx="3928582" cy="1562984"/>
            </a:xfrm>
            <a:prstGeom prst="rect">
              <a:avLst/>
            </a:prstGeom>
          </p:spPr>
        </p:pic>
        <p:pic>
          <p:nvPicPr>
            <p:cNvPr id="25" name="Picture 2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7761AE2B-AE5A-16C5-C81D-B7D9C5833D4D}"/>
                </a:ext>
              </a:extLst>
            </p:cNvPr>
            <p:cNvPicPr preferRelativeResize="0"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6187" y="1990945"/>
              <a:ext cx="3906730" cy="2589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83179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569BDAF6-0E89-B1F2-DE21-B1DB38BF84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6508" y="2540907"/>
            <a:ext cx="10515600" cy="717134"/>
          </a:xfrm>
        </p:spPr>
        <p:txBody>
          <a:bodyPr/>
          <a:lstStyle/>
          <a:p>
            <a:r>
              <a:rPr lang="en-CH" dirty="0"/>
              <a:t>Muon Collider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BBB2304-F046-AD68-D42E-05513C3BC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C2EA660-D6DD-C5C3-B14E-AE3312C2FD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73254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3DC5AC-308F-C4B9-E9D3-A2AA50AB2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Muon Collider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C11B5FA-6AA0-95D3-5261-97FB7FFFA4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9F122B6-0990-0173-E647-DE581E7E8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39</a:t>
            </a:fld>
            <a:endParaRPr lang="en-US"/>
          </a:p>
        </p:txBody>
      </p:sp>
      <p:pic>
        <p:nvPicPr>
          <p:cNvPr id="6" name="Picture 5" descr="p4.tiff">
            <a:extLst>
              <a:ext uri="{FF2B5EF4-FFF2-40B4-BE49-F238E27FC236}">
                <a16:creationId xmlns:a16="http://schemas.microsoft.com/office/drawing/2014/main" id="{E9B3DA99-D1B8-E572-9BA3-B582CE8E80E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50107"/>
          <a:stretch>
            <a:fillRect/>
          </a:stretch>
        </p:blipFill>
        <p:spPr>
          <a:xfrm>
            <a:off x="96011" y="1545269"/>
            <a:ext cx="12095989" cy="259228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DCF6EAC-D419-7000-2D35-592660F2A586}"/>
              </a:ext>
            </a:extLst>
          </p:cNvPr>
          <p:cNvSpPr txBox="1"/>
          <p:nvPr/>
        </p:nvSpPr>
        <p:spPr>
          <a:xfrm>
            <a:off x="96011" y="4480409"/>
            <a:ext cx="2927647" cy="35602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747" tIns="54373" rIns="108747" bIns="54373" rtlCol="0">
            <a:spAutoFit/>
          </a:bodyPr>
          <a:lstStyle/>
          <a:p>
            <a:r>
              <a:rPr lang="en-US" sz="1600" dirty="0">
                <a:latin typeface="+mj-lt"/>
              </a:rPr>
              <a:t>Short, intense proton bunch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3B1317D-480D-6AE4-900F-835066A581D5}"/>
              </a:ext>
            </a:extLst>
          </p:cNvPr>
          <p:cNvSpPr txBox="1"/>
          <p:nvPr/>
        </p:nvSpPr>
        <p:spPr>
          <a:xfrm>
            <a:off x="4498113" y="4480408"/>
            <a:ext cx="2880320" cy="356029"/>
          </a:xfrm>
          <a:prstGeom prst="rect">
            <a:avLst/>
          </a:prstGeom>
          <a:solidFill>
            <a:srgbClr val="F1FF84"/>
          </a:solidFill>
        </p:spPr>
        <p:txBody>
          <a:bodyPr wrap="square" lIns="108747" tIns="54373" rIns="108747" bIns="54373" rtlCol="0">
            <a:spAutoFit/>
          </a:bodyPr>
          <a:lstStyle/>
          <a:p>
            <a:r>
              <a:rPr lang="en-US" sz="1600" dirty="0" err="1">
                <a:latin typeface="+mj-lt"/>
              </a:rPr>
              <a:t>Ionisation</a:t>
            </a:r>
            <a:r>
              <a:rPr lang="en-US" sz="1600" dirty="0">
                <a:latin typeface="+mj-lt"/>
              </a:rPr>
              <a:t> cooling of µ in matter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05ED5B-2758-0158-7BB7-E6A43DEC49D9}"/>
              </a:ext>
            </a:extLst>
          </p:cNvPr>
          <p:cNvSpPr txBox="1"/>
          <p:nvPr/>
        </p:nvSpPr>
        <p:spPr>
          <a:xfrm>
            <a:off x="7441497" y="4480410"/>
            <a:ext cx="2880320" cy="356029"/>
          </a:xfrm>
          <a:prstGeom prst="rect">
            <a:avLst/>
          </a:prstGeom>
          <a:solidFill>
            <a:srgbClr val="FFAEB3"/>
          </a:solidFill>
        </p:spPr>
        <p:txBody>
          <a:bodyPr wrap="square" lIns="108747" tIns="54373" rIns="108747" bIns="54373" rtlCol="0">
            <a:spAutoFit/>
          </a:bodyPr>
          <a:lstStyle/>
          <a:p>
            <a:r>
              <a:rPr lang="en-US" sz="1600" dirty="0">
                <a:latin typeface="+mj-lt"/>
              </a:rPr>
              <a:t>Acceleration to collision energy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F2D9B8A-4EDD-B4C0-4578-B29EAE5CFA37}"/>
              </a:ext>
            </a:extLst>
          </p:cNvPr>
          <p:cNvSpPr txBox="1"/>
          <p:nvPr/>
        </p:nvSpPr>
        <p:spPr>
          <a:xfrm>
            <a:off x="10447945" y="4480409"/>
            <a:ext cx="1648044" cy="356029"/>
          </a:xfrm>
          <a:prstGeom prst="rect">
            <a:avLst/>
          </a:prstGeom>
          <a:solidFill>
            <a:srgbClr val="CCFFCC"/>
          </a:solidFill>
        </p:spPr>
        <p:txBody>
          <a:bodyPr wrap="square" lIns="108747" tIns="54373" rIns="108747" bIns="54373" rtlCol="0">
            <a:spAutoFit/>
          </a:bodyPr>
          <a:lstStyle/>
          <a:p>
            <a:r>
              <a:rPr lang="en-US" sz="1600" dirty="0">
                <a:latin typeface="+mj-lt"/>
              </a:rPr>
              <a:t>Collision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411CF8E-2B23-F5A3-78BE-1113080D52CE}"/>
              </a:ext>
            </a:extLst>
          </p:cNvPr>
          <p:cNvSpPr txBox="1"/>
          <p:nvPr/>
        </p:nvSpPr>
        <p:spPr>
          <a:xfrm>
            <a:off x="2117170" y="5104801"/>
            <a:ext cx="3142807" cy="83861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lIns="98983" tIns="49491" rIns="98983" bIns="49491" rtlCol="0">
            <a:spAutoFit/>
          </a:bodyPr>
          <a:lstStyle/>
          <a:p>
            <a:r>
              <a:rPr lang="en-US" sz="1600" dirty="0">
                <a:latin typeface="+mj-lt"/>
              </a:rPr>
              <a:t>Protons produce </a:t>
            </a:r>
            <a:r>
              <a:rPr lang="en-US" sz="1600" dirty="0" err="1">
                <a:latin typeface="+mj-lt"/>
              </a:rPr>
              <a:t>pions</a:t>
            </a:r>
            <a:r>
              <a:rPr lang="en-US" sz="1600" dirty="0">
                <a:latin typeface="+mj-lt"/>
              </a:rPr>
              <a:t> which decay into </a:t>
            </a:r>
            <a:r>
              <a:rPr lang="en-US" sz="1600" dirty="0" err="1">
                <a:latin typeface="+mj-lt"/>
              </a:rPr>
              <a:t>muons</a:t>
            </a:r>
            <a:endParaRPr lang="en-US" sz="1600" dirty="0">
              <a:latin typeface="+mj-lt"/>
            </a:endParaRPr>
          </a:p>
          <a:p>
            <a:r>
              <a:rPr lang="en-US" sz="1600" dirty="0" err="1">
                <a:latin typeface="+mj-lt"/>
              </a:rPr>
              <a:t>muons</a:t>
            </a:r>
            <a:r>
              <a:rPr lang="en-US" sz="1600" dirty="0">
                <a:latin typeface="+mj-lt"/>
              </a:rPr>
              <a:t> are captured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9DDAAD3-E4AC-F466-061B-39E07FABB022}"/>
              </a:ext>
            </a:extLst>
          </p:cNvPr>
          <p:cNvSpPr txBox="1"/>
          <p:nvPr/>
        </p:nvSpPr>
        <p:spPr>
          <a:xfrm>
            <a:off x="8233300" y="962424"/>
            <a:ext cx="4429290" cy="376927"/>
          </a:xfrm>
          <a:prstGeom prst="rect">
            <a:avLst/>
          </a:prstGeom>
          <a:noFill/>
        </p:spPr>
        <p:txBody>
          <a:bodyPr wrap="square" lIns="98964" tIns="49481" rIns="98964" bIns="49481" rtlCol="0">
            <a:spAutoFit/>
          </a:bodyPr>
          <a:lstStyle/>
          <a:p>
            <a:r>
              <a:rPr lang="en-US" dirty="0">
                <a:latin typeface="+mj-lt"/>
                <a:cs typeface="Calibri"/>
                <a:sym typeface="Wingdings" pitchFamily="2" charset="2"/>
              </a:rPr>
              <a:t> F</a:t>
            </a:r>
            <a:r>
              <a:rPr lang="en-US" dirty="0">
                <a:latin typeface="+mj-lt"/>
                <a:cs typeface="Calibri"/>
              </a:rPr>
              <a:t>ully driven by muon lifetime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7A94434-D096-B3EB-F2F7-18C44909A2C0}"/>
              </a:ext>
            </a:extLst>
          </p:cNvPr>
          <p:cNvSpPr txBox="1"/>
          <p:nvPr/>
        </p:nvSpPr>
        <p:spPr>
          <a:xfrm>
            <a:off x="7939936" y="5215631"/>
            <a:ext cx="4173578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2000" b="1" dirty="0">
                <a:latin typeface="+mj-lt"/>
              </a:rPr>
              <a:t>Goal: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H" dirty="0">
                <a:latin typeface="+mj-lt"/>
              </a:rPr>
              <a:t>10+ TeV µ+µ- collider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+mj-lt"/>
              </a:rPr>
              <a:t>P</a:t>
            </a:r>
            <a:r>
              <a:rPr lang="en-CH" dirty="0">
                <a:latin typeface="+mj-lt"/>
              </a:rPr>
              <a:t>otential initial energy stage (e.g. 3 TeV)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latin typeface="+mj-lt"/>
              </a:rPr>
              <a:t>H</a:t>
            </a:r>
            <a:r>
              <a:rPr lang="en-CH" dirty="0">
                <a:latin typeface="+mj-lt"/>
              </a:rPr>
              <a:t>igher energies to be explored later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01306D3-14C2-0254-25B3-1F1D3285ED31}"/>
              </a:ext>
            </a:extLst>
          </p:cNvPr>
          <p:cNvSpPr txBox="1"/>
          <p:nvPr/>
        </p:nvSpPr>
        <p:spPr>
          <a:xfrm>
            <a:off x="3941822" y="776789"/>
            <a:ext cx="429147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Short muon beam life-time, 2.2 µs:</a:t>
            </a:r>
            <a:br>
              <a:rPr lang="en-US" sz="1600" dirty="0">
                <a:solidFill>
                  <a:srgbClr val="00B050"/>
                </a:solidFill>
              </a:rPr>
            </a:br>
            <a:r>
              <a:rPr lang="en-US" sz="1600" dirty="0">
                <a:solidFill>
                  <a:srgbClr val="00B050"/>
                </a:solidFill>
                <a:sym typeface="Wingdings" pitchFamily="2" charset="2"/>
              </a:rPr>
              <a:t></a:t>
            </a:r>
            <a:r>
              <a:rPr lang="en-US" sz="1600" dirty="0">
                <a:solidFill>
                  <a:srgbClr val="00B050"/>
                </a:solidFill>
              </a:rPr>
              <a:t> Ionization cooling, fast acceleration, </a:t>
            </a:r>
            <a:br>
              <a:rPr lang="en-US" sz="1600" dirty="0">
                <a:solidFill>
                  <a:srgbClr val="00B050"/>
                </a:solidFill>
              </a:rPr>
            </a:br>
            <a:r>
              <a:rPr lang="en-US" sz="1600" dirty="0">
                <a:solidFill>
                  <a:srgbClr val="00B050"/>
                </a:solidFill>
              </a:rPr>
              <a:t>     high RF gradients and high field magnets!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195EDF4-615C-1BCB-2FA7-4C045459F4BB}"/>
              </a:ext>
            </a:extLst>
          </p:cNvPr>
          <p:cNvSpPr txBox="1"/>
          <p:nvPr/>
        </p:nvSpPr>
        <p:spPr>
          <a:xfrm>
            <a:off x="745932" y="786917"/>
            <a:ext cx="30232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à"/>
            </a:pPr>
            <a:r>
              <a:rPr lang="en-US" sz="1600" dirty="0">
                <a:solidFill>
                  <a:srgbClr val="0432FF"/>
                </a:solidFill>
              </a:rPr>
              <a:t>Short and intense proton pulse</a:t>
            </a:r>
          </a:p>
          <a:p>
            <a:pPr marL="285750" indent="-285750">
              <a:buFont typeface="Wingdings" pitchFamily="2" charset="2"/>
              <a:buChar char="à"/>
            </a:pPr>
            <a:r>
              <a:rPr lang="en-US" sz="1600" dirty="0">
                <a:solidFill>
                  <a:srgbClr val="0432FF"/>
                </a:solidFill>
              </a:rPr>
              <a:t>Proton energy: few GeV</a:t>
            </a:r>
          </a:p>
          <a:p>
            <a:pPr marL="285750" indent="-285750">
              <a:buFont typeface="Wingdings" pitchFamily="2" charset="2"/>
              <a:buChar char="à"/>
            </a:pPr>
            <a:r>
              <a:rPr lang="en-US" sz="1600" dirty="0">
                <a:solidFill>
                  <a:srgbClr val="0432FF"/>
                </a:solidFill>
              </a:rPr>
              <a:t>Proton intensity: few MW </a:t>
            </a:r>
          </a:p>
        </p:txBody>
      </p:sp>
    </p:spTree>
    <p:extLst>
      <p:ext uri="{BB962C8B-B14F-4D97-AF65-F5344CB8AC3E}">
        <p14:creationId xmlns:p14="http://schemas.microsoft.com/office/powerpoint/2010/main" val="1046915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E6BA1A-02BD-1498-B82B-DFF9F77625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Why Do We Need Huge Accelerators? 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3A35C8E-684B-9643-1B17-65209493A2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452BEC-C22E-2B48-1E57-ED382176A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D4DCA5E-04C6-983C-7A44-B6682135A2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640" y="2589618"/>
            <a:ext cx="6217546" cy="224585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4D24D4A-63A7-7AD5-0188-66D8C3849BA8}"/>
              </a:ext>
            </a:extLst>
          </p:cNvPr>
          <p:cNvSpPr txBox="1"/>
          <p:nvPr/>
        </p:nvSpPr>
        <p:spPr>
          <a:xfrm>
            <a:off x="7462398" y="3013279"/>
            <a:ext cx="40940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Optical Microscope:	10</a:t>
            </a:r>
            <a:r>
              <a:rPr lang="en-US" sz="2400" baseline="30000" dirty="0"/>
              <a:t>-6   </a:t>
            </a:r>
            <a:r>
              <a:rPr lang="en-US" sz="2400" dirty="0"/>
              <a:t>m</a:t>
            </a:r>
          </a:p>
          <a:p>
            <a:r>
              <a:rPr lang="en-US" sz="2400" dirty="0"/>
              <a:t>Radioactive Source:	10</a:t>
            </a:r>
            <a:r>
              <a:rPr lang="en-US" sz="2400" baseline="30000" dirty="0"/>
              <a:t>-14 </a:t>
            </a:r>
            <a:r>
              <a:rPr lang="en-US" sz="2400" dirty="0"/>
              <a:t>m</a:t>
            </a:r>
          </a:p>
          <a:p>
            <a:r>
              <a:rPr lang="en-US" sz="2400" dirty="0"/>
              <a:t>LHC:	                 	&lt;10</a:t>
            </a:r>
            <a:r>
              <a:rPr lang="en-US" sz="2400" baseline="30000" dirty="0"/>
              <a:t>-21 </a:t>
            </a:r>
            <a:r>
              <a:rPr lang="en-US" sz="2400" dirty="0"/>
              <a:t>m</a:t>
            </a:r>
            <a:endParaRPr lang="en-US" sz="1867" baseline="30000" dirty="0"/>
          </a:p>
        </p:txBody>
      </p:sp>
      <p:sp>
        <p:nvSpPr>
          <p:cNvPr id="11" name="Content Placeholder 4">
            <a:extLst>
              <a:ext uri="{FF2B5EF4-FFF2-40B4-BE49-F238E27FC236}">
                <a16:creationId xmlns:a16="http://schemas.microsoft.com/office/drawing/2014/main" id="{0DB9EADF-BFFC-55B1-4CC8-CA224A6B5CFD}"/>
              </a:ext>
            </a:extLst>
          </p:cNvPr>
          <p:cNvSpPr txBox="1">
            <a:spLocks/>
          </p:cNvSpPr>
          <p:nvPr/>
        </p:nvSpPr>
        <p:spPr>
          <a:xfrm>
            <a:off x="260683" y="771183"/>
            <a:ext cx="10515600" cy="7171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0432FF"/>
                </a:solidFill>
                <a:latin typeface="+mj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T</a:t>
            </a:r>
            <a:r>
              <a:rPr lang="en-CH"/>
              <a:t>o study the smallest building blocks of matter</a:t>
            </a:r>
            <a:endParaRPr lang="en-CH" dirty="0"/>
          </a:p>
        </p:txBody>
      </p:sp>
    </p:spTree>
    <p:extLst>
      <p:ext uri="{BB962C8B-B14F-4D97-AF65-F5344CB8AC3E}">
        <p14:creationId xmlns:p14="http://schemas.microsoft.com/office/powerpoint/2010/main" val="2941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49F8F9-68AC-B9A1-7CC0-E24F33B486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Muon Collider Key Challenges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D6FA768-6CE9-FEE2-EC4C-C2CC3654A0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FA67F09-65FF-4ED6-022A-4C1F4F70F0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40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F15D308-58E0-6528-7C5C-1C31253C8C49}"/>
              </a:ext>
            </a:extLst>
          </p:cNvPr>
          <p:cNvSpPr txBox="1"/>
          <p:nvPr/>
        </p:nvSpPr>
        <p:spPr>
          <a:xfrm>
            <a:off x="2501693" y="839305"/>
            <a:ext cx="18838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CH" sz="3200" b="1" dirty="0">
                <a:latin typeface="+mj-lt"/>
              </a:rPr>
              <a:t>Cooling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55A144A-CE3E-D3CE-C6FD-CD202C5F3328}"/>
              </a:ext>
            </a:extLst>
          </p:cNvPr>
          <p:cNvGrpSpPr/>
          <p:nvPr/>
        </p:nvGrpSpPr>
        <p:grpSpPr>
          <a:xfrm>
            <a:off x="1780857" y="2346719"/>
            <a:ext cx="6485946" cy="3398349"/>
            <a:chOff x="410698" y="2484347"/>
            <a:chExt cx="6485946" cy="3398349"/>
          </a:xfrm>
        </p:grpSpPr>
        <p:pic>
          <p:nvPicPr>
            <p:cNvPr id="10" name="Picture 9" descr="damping.eps">
              <a:extLst>
                <a:ext uri="{FF2B5EF4-FFF2-40B4-BE49-F238E27FC236}">
                  <a16:creationId xmlns:a16="http://schemas.microsoft.com/office/drawing/2014/main" id="{8F0EDF80-DCBD-2089-73A4-D7899A3E0D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25926" b="10091"/>
            <a:stretch/>
          </p:blipFill>
          <p:spPr>
            <a:xfrm>
              <a:off x="1118369" y="4945706"/>
              <a:ext cx="3874374" cy="936990"/>
            </a:xfrm>
            <a:prstGeom prst="rect">
              <a:avLst/>
            </a:prstGeom>
          </p:spPr>
        </p:pic>
        <p:pic>
          <p:nvPicPr>
            <p:cNvPr id="11" name="Picture 10" descr="p0.tiff">
              <a:extLst>
                <a:ext uri="{FF2B5EF4-FFF2-40B4-BE49-F238E27FC236}">
                  <a16:creationId xmlns:a16="http://schemas.microsoft.com/office/drawing/2014/main" id="{69DE7073-0517-7022-3E11-A614CCCC6D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0698" y="2484347"/>
              <a:ext cx="6485946" cy="2366140"/>
            </a:xfrm>
            <a:prstGeom prst="rect">
              <a:avLst/>
            </a:prstGeom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8711DE5B-E353-8862-042D-69999635799D}"/>
              </a:ext>
            </a:extLst>
          </p:cNvPr>
          <p:cNvSpPr txBox="1"/>
          <p:nvPr/>
        </p:nvSpPr>
        <p:spPr>
          <a:xfrm>
            <a:off x="3201731" y="5977915"/>
            <a:ext cx="3259290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dirty="0"/>
              <a:t>I</a:t>
            </a:r>
            <a:r>
              <a:rPr lang="en-CH" sz="1200" dirty="0"/>
              <a:t>n MICE (UK) : principle demonstrated without RF</a:t>
            </a:r>
          </a:p>
          <a:p>
            <a:r>
              <a:rPr lang="en-US" sz="1100" dirty="0"/>
              <a:t>Nature vol. 578, p. 53-59 (2020)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6F58E64-BEBC-4AC7-D677-8E558E9A4B75}"/>
              </a:ext>
            </a:extLst>
          </p:cNvPr>
          <p:cNvGrpSpPr/>
          <p:nvPr/>
        </p:nvGrpSpPr>
        <p:grpSpPr>
          <a:xfrm>
            <a:off x="8922104" y="3815795"/>
            <a:ext cx="2743200" cy="2250558"/>
            <a:chOff x="9220811" y="4075872"/>
            <a:chExt cx="2743200" cy="2250558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56CC106F-7D15-CA6F-29D7-8281F1D989A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57749" y="4433447"/>
              <a:ext cx="1728192" cy="1307314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260EA38-6D43-3ECA-038D-409A1E4E1666}"/>
                </a:ext>
              </a:extLst>
            </p:cNvPr>
            <p:cNvSpPr txBox="1"/>
            <p:nvPr/>
          </p:nvSpPr>
          <p:spPr>
            <a:xfrm>
              <a:off x="9220811" y="5855657"/>
              <a:ext cx="2743200" cy="470773"/>
            </a:xfrm>
            <a:prstGeom prst="rect">
              <a:avLst/>
            </a:prstGeom>
            <a:noFill/>
          </p:spPr>
          <p:txBody>
            <a:bodyPr wrap="square" lIns="100459" tIns="50230" rIns="100459" bIns="50230" rtlCol="0">
              <a:spAutoFit/>
            </a:bodyPr>
            <a:lstStyle/>
            <a:p>
              <a:r>
                <a:rPr lang="en-US" sz="1200" b="1" dirty="0" err="1">
                  <a:latin typeface="+mj-lt"/>
                  <a:cs typeface="Calibri"/>
                </a:rPr>
                <a:t>MuCool</a:t>
              </a:r>
              <a:r>
                <a:rPr lang="en-US" sz="1200" dirty="0">
                  <a:latin typeface="+mj-lt"/>
                  <a:cs typeface="Calibri"/>
                </a:rPr>
                <a:t> demonstrated &gt;50 MV/m in 5 T, H2-filled copper, Be end caps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467360F-5CA5-2908-52B5-742CE7C472A0}"/>
                </a:ext>
              </a:extLst>
            </p:cNvPr>
            <p:cNvSpPr txBox="1"/>
            <p:nvPr/>
          </p:nvSpPr>
          <p:spPr>
            <a:xfrm>
              <a:off x="9291898" y="4075872"/>
              <a:ext cx="22022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H" sz="1400" dirty="0">
                  <a:latin typeface="+mj-lt"/>
                </a:rPr>
                <a:t>RF cavities in magnetic field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96D8AEA-2FDD-566E-2B56-46D2B5075FD9}"/>
              </a:ext>
            </a:extLst>
          </p:cNvPr>
          <p:cNvGrpSpPr/>
          <p:nvPr/>
        </p:nvGrpSpPr>
        <p:grpSpPr>
          <a:xfrm>
            <a:off x="8996308" y="791647"/>
            <a:ext cx="2419060" cy="2570794"/>
            <a:chOff x="8772670" y="935213"/>
            <a:chExt cx="2419060" cy="2570794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52BCE37C-E096-C464-6767-AA81207271B7}"/>
                </a:ext>
              </a:extLst>
            </p:cNvPr>
            <p:cNvGrpSpPr/>
            <p:nvPr/>
          </p:nvGrpSpPr>
          <p:grpSpPr>
            <a:xfrm>
              <a:off x="9056349" y="935213"/>
              <a:ext cx="1851702" cy="2167109"/>
              <a:chOff x="6990042" y="4017281"/>
              <a:chExt cx="1851702" cy="2167109"/>
            </a:xfrm>
          </p:grpSpPr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78B638A0-5913-A592-06EC-466A5770916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293497" y="4316203"/>
                <a:ext cx="919617" cy="1868187"/>
              </a:xfrm>
              <a:prstGeom prst="rect">
                <a:avLst/>
              </a:prstGeom>
            </p:spPr>
          </p:pic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1BEF14C9-DD27-5841-0AF9-759687034B35}"/>
                  </a:ext>
                </a:extLst>
              </p:cNvPr>
              <p:cNvSpPr txBox="1"/>
              <p:nvPr/>
            </p:nvSpPr>
            <p:spPr>
              <a:xfrm>
                <a:off x="6990042" y="4017281"/>
                <a:ext cx="185170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latin typeface="+mj-lt"/>
                  </a:rPr>
                  <a:t>H</a:t>
                </a:r>
                <a:r>
                  <a:rPr lang="en-CH" sz="1400" dirty="0">
                    <a:latin typeface="+mj-lt"/>
                  </a:rPr>
                  <a:t>ighest field solenoids:</a:t>
                </a:r>
              </a:p>
            </p:txBody>
          </p: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BD474C0-B01E-3E4E-55E8-C1934DF466BF}"/>
                </a:ext>
              </a:extLst>
            </p:cNvPr>
            <p:cNvSpPr txBox="1"/>
            <p:nvPr/>
          </p:nvSpPr>
          <p:spPr>
            <a:xfrm>
              <a:off x="8772670" y="3198230"/>
              <a:ext cx="241906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H" sz="1400" dirty="0">
                  <a:latin typeface="+mj-lt"/>
                </a:rPr>
                <a:t>32 T with low temperature HTS</a:t>
              </a:r>
            </a:p>
          </p:txBody>
        </p:sp>
      </p:grpSp>
      <p:pic>
        <p:nvPicPr>
          <p:cNvPr id="6" name="Picture 5" descr="p4.tiff">
            <a:extLst>
              <a:ext uri="{FF2B5EF4-FFF2-40B4-BE49-F238E27FC236}">
                <a16:creationId xmlns:a16="http://schemas.microsoft.com/office/drawing/2014/main" id="{CE1B90BC-3EE8-6C05-003E-AF2CFF4E08C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299" r="38810" b="50107"/>
          <a:stretch/>
        </p:blipFill>
        <p:spPr>
          <a:xfrm>
            <a:off x="381851" y="860479"/>
            <a:ext cx="1851103" cy="1648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6009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EE9032-9E4A-4D7D-65B7-539A2FF420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559" y="2479291"/>
            <a:ext cx="9454763" cy="717134"/>
          </a:xfrm>
        </p:spPr>
        <p:txBody>
          <a:bodyPr/>
          <a:lstStyle/>
          <a:p>
            <a:r>
              <a:rPr lang="en-CH" dirty="0"/>
              <a:t>Linear Collider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1A36240-6596-A8E2-FA3F-4BFED0D626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BFB1F52-A70F-AB1B-33E6-BAAD0ABE45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24067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1" name="CLIC_complex_380gev_wlogo.pdf" descr="CLIC_complex_380gev_wlogo.pdf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53574" y="179488"/>
            <a:ext cx="10084851" cy="5702048"/>
          </a:xfrm>
          <a:prstGeom prst="rect">
            <a:avLst/>
          </a:prstGeom>
          <a:ln w="12700">
            <a:miter lim="400000"/>
          </a:ln>
        </p:spPr>
      </p:pic>
      <p:sp>
        <p:nvSpPr>
          <p:cNvPr id="412" name="Rectangle 5"/>
          <p:cNvSpPr/>
          <p:nvPr/>
        </p:nvSpPr>
        <p:spPr>
          <a:xfrm>
            <a:off x="7302823" y="1583505"/>
            <a:ext cx="635038" cy="546768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22860" rIns="22860" anchor="ctr"/>
          <a:lstStyle/>
          <a:p>
            <a:pPr algn="ctr" defTabSz="502820">
              <a:defRPr sz="2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00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47009C7-3725-254E-9412-A5C6FD5654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78004" y="1254658"/>
            <a:ext cx="1774372" cy="1435576"/>
          </a:xfrm>
          <a:prstGeom prst="rect">
            <a:avLst/>
          </a:prstGeom>
        </p:spPr>
      </p:pic>
      <p:sp>
        <p:nvSpPr>
          <p:cNvPr id="413" name="Drive beam accelerated to a few GeV using conventional klystrons…"/>
          <p:cNvSpPr txBox="1"/>
          <p:nvPr/>
        </p:nvSpPr>
        <p:spPr>
          <a:xfrm>
            <a:off x="7106259" y="152674"/>
            <a:ext cx="4817511" cy="1184280"/>
          </a:xfrm>
          <a:prstGeom prst="rect">
            <a:avLst/>
          </a:prstGeom>
          <a:solidFill>
            <a:schemeClr val="bg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5719" tIns="35719" rIns="35719" bIns="35719" anchor="ctr"/>
          <a:lstStyle/>
          <a:p>
            <a:pPr marL="292100" lvl="1" indent="-114300">
              <a:spcBef>
                <a:spcPts val="550"/>
              </a:spcBef>
              <a:buSzPct val="100000"/>
              <a:buAutoNum type="arabicPeriod"/>
              <a:defRPr sz="2200"/>
            </a:pPr>
            <a:r>
              <a:rPr sz="1100" dirty="0">
                <a:latin typeface="+mj-lt"/>
              </a:rPr>
              <a:t> 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Drive beam</a:t>
            </a:r>
            <a:r>
              <a:rPr sz="1100" dirty="0">
                <a:latin typeface="+mj-lt"/>
              </a:rPr>
              <a:t> accelerated to </a:t>
            </a:r>
            <a:r>
              <a:rPr lang="en-US" sz="1100" dirty="0">
                <a:latin typeface="+mj-lt"/>
              </a:rPr>
              <a:t>~2 </a:t>
            </a:r>
            <a:r>
              <a:rPr sz="1100" dirty="0">
                <a:latin typeface="+mj-lt"/>
              </a:rPr>
              <a:t>GeV using conventional klystrons</a:t>
            </a:r>
          </a:p>
          <a:p>
            <a:pPr marL="292100" lvl="1" indent="-114300">
              <a:spcBef>
                <a:spcPts val="550"/>
              </a:spcBef>
              <a:buSzPct val="100000"/>
              <a:buAutoNum type="arabicPeriod"/>
              <a:defRPr sz="2200"/>
            </a:pPr>
            <a:r>
              <a:rPr sz="1100" dirty="0">
                <a:latin typeface="+mj-lt"/>
              </a:rPr>
              <a:t> </a:t>
            </a:r>
            <a:r>
              <a:rPr lang="en-US" sz="1100" dirty="0">
                <a:latin typeface="+mj-lt"/>
                <a:sym typeface="Avenir Heavy"/>
              </a:rPr>
              <a:t>Intensity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 increased</a:t>
            </a:r>
            <a:r>
              <a:rPr sz="1100" dirty="0">
                <a:latin typeface="+mj-lt"/>
              </a:rPr>
              <a:t> using a series of delay loops and combiner rings</a:t>
            </a:r>
          </a:p>
          <a:p>
            <a:pPr marL="292100" lvl="1" indent="-114300">
              <a:spcBef>
                <a:spcPts val="550"/>
              </a:spcBef>
              <a:buSzPct val="100000"/>
              <a:buAutoNum type="arabicPeriod"/>
              <a:defRPr sz="2200"/>
            </a:pPr>
            <a:r>
              <a:rPr sz="1100" dirty="0">
                <a:latin typeface="+mj-lt"/>
              </a:rPr>
              <a:t> 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Drive beam decelerated</a:t>
            </a:r>
            <a:r>
              <a:rPr sz="1100" dirty="0">
                <a:latin typeface="+mj-lt"/>
              </a:rPr>
              <a:t> and produces high-RF</a:t>
            </a:r>
          </a:p>
          <a:p>
            <a:pPr marL="292100" lvl="1" indent="-114300">
              <a:spcBef>
                <a:spcPts val="550"/>
              </a:spcBef>
              <a:buSzPct val="100000"/>
              <a:buAutoNum type="arabicPeriod"/>
              <a:defRPr sz="2200"/>
            </a:pPr>
            <a:r>
              <a:rPr sz="1100" dirty="0">
                <a:latin typeface="+mj-lt"/>
              </a:rPr>
              <a:t> 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Feed</a:t>
            </a:r>
            <a:r>
              <a:rPr sz="1100" dirty="0">
                <a:latin typeface="+mj-lt"/>
              </a:rPr>
              <a:t> high-RF 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to</a:t>
            </a:r>
            <a:r>
              <a:rPr sz="1100" dirty="0">
                <a:latin typeface="+mj-lt"/>
              </a:rPr>
              <a:t> the less intense </a:t>
            </a:r>
            <a:r>
              <a:rPr sz="1100" dirty="0">
                <a:latin typeface="+mj-lt"/>
                <a:ea typeface="Avenir Heavy"/>
                <a:cs typeface="Avenir Heavy"/>
                <a:sym typeface="Avenir Heavy"/>
              </a:rPr>
              <a:t>main beam </a:t>
            </a:r>
            <a:r>
              <a:rPr sz="1100" dirty="0">
                <a:latin typeface="+mj-lt"/>
              </a:rPr>
              <a:t>using waveguides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9404240-1DE8-A2E7-7D1D-F5336D7DBA25}"/>
              </a:ext>
            </a:extLst>
          </p:cNvPr>
          <p:cNvSpPr txBox="1">
            <a:spLocks/>
          </p:cNvSpPr>
          <p:nvPr/>
        </p:nvSpPr>
        <p:spPr>
          <a:xfrm>
            <a:off x="0" y="179488"/>
            <a:ext cx="6127629" cy="71713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i="1" kern="1200">
                <a:solidFill>
                  <a:srgbClr val="0432FF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CH" sz="3600" dirty="0"/>
              <a:t>CLIC, Compact Linear Collider</a:t>
            </a:r>
          </a:p>
        </p:txBody>
      </p: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AF15C5C8-8561-E13F-BF49-094F6DF9D330}"/>
              </a:ext>
            </a:extLst>
          </p:cNvPr>
          <p:cNvSpPr txBox="1">
            <a:spLocks/>
          </p:cNvSpPr>
          <p:nvPr/>
        </p:nvSpPr>
        <p:spPr>
          <a:xfrm>
            <a:off x="838199" y="6370704"/>
            <a:ext cx="2560783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>
                <a:solidFill>
                  <a:srgbClr val="898989"/>
                </a:solidFill>
              </a:rPr>
              <a:t>E. Gschwendtner, CERN</a:t>
            </a:r>
            <a:endParaRPr lang="en-US" sz="1200" dirty="0">
              <a:solidFill>
                <a:srgbClr val="898989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EEAF67-D213-873F-BE8F-CB55BFD7DF21}"/>
              </a:ext>
            </a:extLst>
          </p:cNvPr>
          <p:cNvSpPr txBox="1">
            <a:spLocks/>
          </p:cNvSpPr>
          <p:nvPr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3D351EE0-6949-4F2E-8F68-46F7424C488D}" type="slidenum">
              <a:rPr lang="en-US" sz="1200" smtClean="0">
                <a:solidFill>
                  <a:srgbClr val="898989"/>
                </a:solidFill>
              </a:rPr>
              <a:pPr algn="r"/>
              <a:t>42</a:t>
            </a:fld>
            <a:endParaRPr lang="en-US" sz="1200" dirty="0">
              <a:solidFill>
                <a:srgbClr val="898989"/>
              </a:solidFill>
            </a:endParaRPr>
          </a:p>
        </p:txBody>
      </p:sp>
      <p:pic>
        <p:nvPicPr>
          <p:cNvPr id="5" name="Picture 4" descr="CLIC_map_CLIC380_CLIC1500_CLIC3000_wtext_fromWeb.jpeg">
            <a:extLst>
              <a:ext uri="{FF2B5EF4-FFF2-40B4-BE49-F238E27FC236}">
                <a16:creationId xmlns:a16="http://schemas.microsoft.com/office/drawing/2014/main" id="{C708F597-DC1F-93A3-A037-E14CAD20C97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7160" y="4945074"/>
            <a:ext cx="2594180" cy="1872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116819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B6C322-750C-CB75-B5F0-CCFEE91189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CLIC Accelerator Challenges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9DA4A0-0648-E622-D1A9-AB460A6FDC5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9699" y="749960"/>
            <a:ext cx="5760028" cy="800213"/>
          </a:xfrm>
        </p:spPr>
        <p:txBody>
          <a:bodyPr/>
          <a:lstStyle/>
          <a:p>
            <a:r>
              <a:rPr lang="en-CH" b="1" dirty="0"/>
              <a:t>High Gradient X-Band technology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72E21EB-8803-7263-C373-3B21CD6A83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DC5482C-D406-C586-AE72-52D6A98DB9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43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3DE19E-8E96-3420-E0D2-A358ADD5E34B}"/>
              </a:ext>
            </a:extLst>
          </p:cNvPr>
          <p:cNvSpPr txBox="1"/>
          <p:nvPr/>
        </p:nvSpPr>
        <p:spPr>
          <a:xfrm>
            <a:off x="429699" y="1180841"/>
            <a:ext cx="18426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12 GHz </a:t>
            </a:r>
            <a:r>
              <a:rPr lang="en-CH" dirty="0">
                <a:sym typeface="Wingdings" pitchFamily="2" charset="2"/>
              </a:rPr>
              <a:t> X-band</a:t>
            </a:r>
            <a:endParaRPr lang="en-CH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5F1A3AA-25E1-F93A-2BB4-62B4C4F6691C}"/>
              </a:ext>
            </a:extLst>
          </p:cNvPr>
          <p:cNvGrpSpPr/>
          <p:nvPr/>
        </p:nvGrpSpPr>
        <p:grpSpPr>
          <a:xfrm>
            <a:off x="5079199" y="1552117"/>
            <a:ext cx="3358355" cy="2392662"/>
            <a:chOff x="7941065" y="426639"/>
            <a:chExt cx="3358355" cy="2392662"/>
          </a:xfrm>
        </p:grpSpPr>
        <p:pic>
          <p:nvPicPr>
            <p:cNvPr id="6" name="Content Placeholder 3">
              <a:extLst>
                <a:ext uri="{FF2B5EF4-FFF2-40B4-BE49-F238E27FC236}">
                  <a16:creationId xmlns:a16="http://schemas.microsoft.com/office/drawing/2014/main" id="{8F75786C-CCEA-33A8-56C2-9C4DDACD1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49285" y="426639"/>
              <a:ext cx="3019582" cy="2013054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8F8BE84-32F5-1000-DCB4-840025AEA263}"/>
                </a:ext>
              </a:extLst>
            </p:cNvPr>
            <p:cNvSpPr txBox="1"/>
            <p:nvPr/>
          </p:nvSpPr>
          <p:spPr>
            <a:xfrm>
              <a:off x="7941065" y="2449969"/>
              <a:ext cx="335835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+mj-lt"/>
                </a:rPr>
                <a:t>D</a:t>
              </a:r>
              <a:r>
                <a:rPr lang="en-CH" dirty="0">
                  <a:latin typeface="+mj-lt"/>
                </a:rPr>
                <a:t>rive beam accelerating structure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D93F8D5-B18A-F36A-911F-43ADB86CCA50}"/>
              </a:ext>
            </a:extLst>
          </p:cNvPr>
          <p:cNvGrpSpPr/>
          <p:nvPr/>
        </p:nvGrpSpPr>
        <p:grpSpPr>
          <a:xfrm>
            <a:off x="8437554" y="1523266"/>
            <a:ext cx="3052516" cy="2210905"/>
            <a:chOff x="7941065" y="2829577"/>
            <a:chExt cx="3052516" cy="2210905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D77F62E-088E-FEA6-3512-C68D0F1BA7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698" t="70517" r="63637"/>
            <a:stretch/>
          </p:blipFill>
          <p:spPr>
            <a:xfrm>
              <a:off x="8049285" y="2829577"/>
              <a:ext cx="2944296" cy="1831297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35E0ED-A62C-06C2-010C-36E880F1C636}"/>
                </a:ext>
              </a:extLst>
            </p:cNvPr>
            <p:cNvSpPr txBox="1"/>
            <p:nvPr/>
          </p:nvSpPr>
          <p:spPr>
            <a:xfrm>
              <a:off x="7941065" y="4671150"/>
              <a:ext cx="26344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H" dirty="0">
                  <a:latin typeface="+mj-lt"/>
                </a:rPr>
                <a:t>Klystrons for X-band, Xbox</a:t>
              </a:r>
            </a:p>
          </p:txBody>
        </p:sp>
      </p:grp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954B580-6101-ED8A-5DB6-18B666631D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351548"/>
              </p:ext>
            </p:extLst>
          </p:nvPr>
        </p:nvGraphicFramePr>
        <p:xfrm>
          <a:off x="427041" y="1550173"/>
          <a:ext cx="4501565" cy="33907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Rectangle 12">
            <a:extLst>
              <a:ext uri="{FF2B5EF4-FFF2-40B4-BE49-F238E27FC236}">
                <a16:creationId xmlns:a16="http://schemas.microsoft.com/office/drawing/2014/main" id="{ECDC0A22-44F6-3CEA-C3FF-1C985D3889B2}"/>
              </a:ext>
            </a:extLst>
          </p:cNvPr>
          <p:cNvSpPr/>
          <p:nvPr/>
        </p:nvSpPr>
        <p:spPr>
          <a:xfrm>
            <a:off x="5043483" y="4064478"/>
            <a:ext cx="70045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10766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Avenir Book"/>
                <a:cs typeface="Avenir Book"/>
                <a:sym typeface="Avenir Book"/>
              </a:rPr>
              <a:t>Structures and components  production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Avenir Book"/>
                <a:cs typeface="Avenir Book"/>
                <a:sym typeface="Avenir Book"/>
              </a:rPr>
              <a:t>programme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Avenir Book"/>
                <a:cs typeface="Avenir Book"/>
                <a:sym typeface="Avenir Book"/>
              </a:rPr>
              <a:t> to study designs, assembly operation/conditioning, manufacturing, industry qualification/experience  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02C8560-013B-7538-B6FD-5EE7E2888802}"/>
              </a:ext>
            </a:extLst>
          </p:cNvPr>
          <p:cNvGrpSpPr/>
          <p:nvPr/>
        </p:nvGrpSpPr>
        <p:grpSpPr>
          <a:xfrm>
            <a:off x="6615545" y="5112372"/>
            <a:ext cx="3860458" cy="1493630"/>
            <a:chOff x="6615545" y="5112372"/>
            <a:chExt cx="3860458" cy="149363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EFE8B2C-4C6A-54EC-8932-29A0CC039C3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15545" y="5112372"/>
              <a:ext cx="3860458" cy="1493630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93716EB-0D25-E0FF-6481-55968437450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69454"/>
            <a:stretch/>
          </p:blipFill>
          <p:spPr>
            <a:xfrm>
              <a:off x="6697210" y="5798474"/>
              <a:ext cx="1967512" cy="673031"/>
            </a:xfrm>
            <a:prstGeom prst="rect">
              <a:avLst/>
            </a:prstGeom>
          </p:spPr>
        </p:pic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BE60F50-D511-12DD-CB2B-E4FDB857E616}"/>
              </a:ext>
            </a:extLst>
          </p:cNvPr>
          <p:cNvSpPr txBox="1"/>
          <p:nvPr/>
        </p:nvSpPr>
        <p:spPr>
          <a:xfrm>
            <a:off x="4928606" y="5220578"/>
            <a:ext cx="13973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Applications: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E07257D-1D20-4E25-920F-FCE35DCF19E4}"/>
              </a:ext>
            </a:extLst>
          </p:cNvPr>
          <p:cNvSpPr txBox="1"/>
          <p:nvPr/>
        </p:nvSpPr>
        <p:spPr>
          <a:xfrm>
            <a:off x="541636" y="5035912"/>
            <a:ext cx="3700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>
                <a:latin typeface="+mj-lt"/>
                <a:sym typeface="Wingdings" pitchFamily="2" charset="2"/>
              </a:rPr>
              <a:t>Accelerating Gradient of 100MV/m</a:t>
            </a:r>
            <a:endParaRPr lang="en-CH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24747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7443DC-2057-24CE-E475-B2FE1F7B9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CLIC: CLIC Gradient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354C188-0D0C-083C-40E4-170D3E3CDF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1357" y="1303283"/>
            <a:ext cx="6813333" cy="4153620"/>
          </a:xfrm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en-CH" sz="4000" b="1" dirty="0"/>
              <a:t>Limitations of the (CLIC) gradient/conventional accelerating structure</a:t>
            </a:r>
          </a:p>
          <a:p>
            <a:r>
              <a:rPr lang="en-CH" dirty="0"/>
              <a:t>Surface magnetic field</a:t>
            </a:r>
          </a:p>
          <a:p>
            <a:pPr lvl="1"/>
            <a:r>
              <a:rPr lang="en-GB" dirty="0"/>
              <a:t>P</a:t>
            </a:r>
            <a:r>
              <a:rPr lang="en-CH" dirty="0"/>
              <a:t>ulsed surface heating </a:t>
            </a:r>
            <a:r>
              <a:rPr lang="en-CH" dirty="0">
                <a:sym typeface="Wingdings" pitchFamily="2" charset="2"/>
              </a:rPr>
              <a:t> material fatigue  cracks</a:t>
            </a:r>
          </a:p>
          <a:p>
            <a:r>
              <a:rPr lang="en-CH" dirty="0">
                <a:sym typeface="Wingdings" pitchFamily="2" charset="2"/>
              </a:rPr>
              <a:t>Field emission due to surface electric field</a:t>
            </a:r>
          </a:p>
          <a:p>
            <a:pPr lvl="1"/>
            <a:r>
              <a:rPr lang="en-CH" dirty="0">
                <a:sym typeface="Wingdings" pitchFamily="2" charset="2"/>
              </a:rPr>
              <a:t>RF </a:t>
            </a:r>
            <a:r>
              <a:rPr lang="en-GB" dirty="0">
                <a:sym typeface="Wingdings" pitchFamily="2" charset="2"/>
              </a:rPr>
              <a:t>b</a:t>
            </a:r>
            <a:r>
              <a:rPr lang="en-CH" dirty="0">
                <a:sym typeface="Wingdings" pitchFamily="2" charset="2"/>
              </a:rPr>
              <a:t>reak down rate  operation efficiency</a:t>
            </a:r>
          </a:p>
          <a:p>
            <a:pPr lvl="1"/>
            <a:r>
              <a:rPr lang="en-GB" dirty="0">
                <a:sym typeface="Wingdings" pitchFamily="2" charset="2"/>
              </a:rPr>
              <a:t>L</a:t>
            </a:r>
            <a:r>
              <a:rPr lang="en-CH" dirty="0">
                <a:sym typeface="Wingdings" pitchFamily="2" charset="2"/>
              </a:rPr>
              <a:t>ocal plasma triggered by field emission  surface erosion</a:t>
            </a:r>
          </a:p>
          <a:p>
            <a:pPr lvl="1"/>
            <a:r>
              <a:rPr lang="en-CH" dirty="0">
                <a:sym typeface="Wingdings" pitchFamily="2" charset="2"/>
              </a:rPr>
              <a:t>Dark current capture  efficiency reduction, activation, detector backgrounds</a:t>
            </a:r>
          </a:p>
          <a:p>
            <a:r>
              <a:rPr lang="en-CH" dirty="0">
                <a:sym typeface="Wingdings" pitchFamily="2" charset="2"/>
              </a:rPr>
              <a:t>RF power flow</a:t>
            </a:r>
          </a:p>
          <a:p>
            <a:pPr lvl="1"/>
            <a:r>
              <a:rPr lang="en-CH" dirty="0">
                <a:sym typeface="Wingdings" pitchFamily="2" charset="2"/>
              </a:rPr>
              <a:t>RF power flow and/or iris aperture have a strong impact on achievable gradient and on the surface erosion</a:t>
            </a:r>
            <a:endParaRPr lang="en-CH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37ECE9C-91F1-4B25-6861-74C90215CE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C8824C-D77C-2A9F-FDBF-D55D9EF9F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44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6AD09BC-89B8-269E-BC89-630AB40441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2008" y="1476769"/>
            <a:ext cx="4006383" cy="335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46DEA53-9192-DB0E-DB19-5ACF23A7B2C4}"/>
              </a:ext>
            </a:extLst>
          </p:cNvPr>
          <p:cNvSpPr txBox="1"/>
          <p:nvPr/>
        </p:nvSpPr>
        <p:spPr>
          <a:xfrm>
            <a:off x="7882759" y="5109855"/>
            <a:ext cx="2469932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100" dirty="0">
                <a:solidFill>
                  <a:srgbClr val="000000"/>
                </a:solidFill>
                <a:latin typeface="+mj-lt"/>
              </a:rPr>
              <a:t>Typical gradients:</a:t>
            </a:r>
          </a:p>
          <a:p>
            <a:pPr lvl="1"/>
            <a:r>
              <a:rPr lang="en-US" sz="1800" dirty="0">
                <a:latin typeface="+mj-lt"/>
              </a:rPr>
              <a:t>LHC: 5 MV/m</a:t>
            </a:r>
          </a:p>
          <a:p>
            <a:pPr lvl="1"/>
            <a:r>
              <a:rPr lang="en-US" sz="1800" dirty="0">
                <a:latin typeface="+mj-lt"/>
              </a:rPr>
              <a:t>ILC: 35 MV/m</a:t>
            </a:r>
          </a:p>
          <a:p>
            <a:pPr lvl="1"/>
            <a:r>
              <a:rPr lang="en-US" sz="1800" dirty="0">
                <a:latin typeface="+mj-lt"/>
              </a:rPr>
              <a:t>CLIC: 100 MV/m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D095DC8-D16C-51DC-C8C6-0015E58A929E}"/>
              </a:ext>
            </a:extLst>
          </p:cNvPr>
          <p:cNvSpPr txBox="1"/>
          <p:nvPr/>
        </p:nvSpPr>
        <p:spPr>
          <a:xfrm>
            <a:off x="491357" y="5729137"/>
            <a:ext cx="61111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b="1" dirty="0">
                <a:solidFill>
                  <a:srgbClr val="00B050"/>
                </a:solidFill>
                <a:latin typeface="+mj-lt"/>
                <a:sym typeface="Wingdings" pitchFamily="2" charset="2"/>
              </a:rPr>
              <a:t> </a:t>
            </a:r>
            <a:r>
              <a:rPr lang="en-CH" b="1" dirty="0">
                <a:solidFill>
                  <a:srgbClr val="00B050"/>
                </a:solidFill>
                <a:latin typeface="+mj-lt"/>
              </a:rPr>
              <a:t>Several tens of km of future high energy linear accelerators</a:t>
            </a:r>
          </a:p>
        </p:txBody>
      </p:sp>
    </p:spTree>
    <p:extLst>
      <p:ext uri="{BB962C8B-B14F-4D97-AF65-F5344CB8AC3E}">
        <p14:creationId xmlns:p14="http://schemas.microsoft.com/office/powerpoint/2010/main" val="3260179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F853D6-2B90-C160-546E-C2A5BF450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6388" y="1498375"/>
            <a:ext cx="10515600" cy="2464025"/>
          </a:xfrm>
        </p:spPr>
        <p:txBody>
          <a:bodyPr>
            <a:normAutofit/>
          </a:bodyPr>
          <a:lstStyle/>
          <a:p>
            <a:r>
              <a:rPr lang="en-CH" dirty="0"/>
              <a:t>New Technologies for Future Accelerators:</a:t>
            </a:r>
            <a:br>
              <a:rPr lang="en-CH" dirty="0"/>
            </a:br>
            <a:br>
              <a:rPr lang="en-CH" dirty="0"/>
            </a:br>
            <a:r>
              <a:rPr lang="en-CH" dirty="0"/>
              <a:t>Plasma Wakefield Acceleration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58F3F9-50E7-C94B-8A9C-8CAD63F6A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ED0D48-FEAA-4C4A-6F33-6103D972E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2810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Plasma Wakefield Acceleration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>
          <a:xfrm>
            <a:off x="8185376" y="4767263"/>
            <a:ext cx="50142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7918391-D411-FE40-AAD7-861AE5233E0E}" type="slidenum">
              <a:rPr lang="en-US" smtClean="0"/>
              <a:pPr/>
              <a:t>46</a:t>
            </a:fld>
            <a:endParaRPr lang="en-US" dirty="0"/>
          </a:p>
        </p:txBody>
      </p:sp>
      <p:pic>
        <p:nvPicPr>
          <p:cNvPr id="5" name="Picture 4" descr="Sport-Surfen-Gehen-wir-Wellenreiten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157" y="2111752"/>
            <a:ext cx="5315706" cy="3548233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733C1B26-9075-6F5E-7B43-F53B8F6141E6}"/>
              </a:ext>
            </a:extLst>
          </p:cNvPr>
          <p:cNvSpPr/>
          <p:nvPr/>
        </p:nvSpPr>
        <p:spPr>
          <a:xfrm>
            <a:off x="567157" y="901430"/>
            <a:ext cx="10474915" cy="1415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8767"/>
            <a:r>
              <a:rPr lang="en-US" dirty="0">
                <a:sym typeface="Wingdings"/>
              </a:rPr>
              <a:t>Plasma Wakefield acceleration is an acceleration technology, which o</a:t>
            </a:r>
            <a:r>
              <a:rPr lang="en-US" dirty="0"/>
              <a:t>btains ~1000 factor stronger acceleration than conventional technology.</a:t>
            </a:r>
          </a:p>
          <a:p>
            <a:pPr marL="48767"/>
            <a:endParaRPr lang="en-US" sz="1400" dirty="0"/>
          </a:p>
          <a:p>
            <a:pPr marL="48767"/>
            <a:r>
              <a:rPr lang="en-US" dirty="0"/>
              <a:t>100 MV/m </a:t>
            </a:r>
            <a:r>
              <a:rPr lang="en-US" dirty="0">
                <a:sym typeface="Wingdings" pitchFamily="2" charset="2"/>
              </a:rPr>
              <a:t> 100 GV/m</a:t>
            </a:r>
            <a:endParaRPr lang="en-US" dirty="0"/>
          </a:p>
          <a:p>
            <a:pPr marL="48767" indent="0">
              <a:buNone/>
            </a:pP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F1B1036-7D7D-E15D-4E3C-B0E57EC04BAE}"/>
              </a:ext>
            </a:extLst>
          </p:cNvPr>
          <p:cNvGrpSpPr/>
          <p:nvPr/>
        </p:nvGrpSpPr>
        <p:grpSpPr>
          <a:xfrm>
            <a:off x="6860959" y="2140103"/>
            <a:ext cx="4851017" cy="3548233"/>
            <a:chOff x="7037549" y="2170746"/>
            <a:chExt cx="4851017" cy="3548233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037549" y="2170746"/>
              <a:ext cx="4851017" cy="3548233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C59B05AA-5E43-2043-91F0-743B558B708E}"/>
                </a:ext>
              </a:extLst>
            </p:cNvPr>
            <p:cNvGrpSpPr/>
            <p:nvPr/>
          </p:nvGrpSpPr>
          <p:grpSpPr>
            <a:xfrm>
              <a:off x="7425265" y="4220278"/>
              <a:ext cx="649172" cy="637251"/>
              <a:chOff x="5977465" y="4544349"/>
              <a:chExt cx="649172" cy="637251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012ED218-537C-06A1-61D8-EA41DE8095B3}"/>
                  </a:ext>
                </a:extLst>
              </p:cNvPr>
              <p:cNvGrpSpPr/>
              <p:nvPr/>
            </p:nvGrpSpPr>
            <p:grpSpPr>
              <a:xfrm>
                <a:off x="5977465" y="4544349"/>
                <a:ext cx="649172" cy="637251"/>
                <a:chOff x="5977465" y="4544349"/>
                <a:chExt cx="649172" cy="637251"/>
              </a:xfrm>
            </p:grpSpPr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id="{0F2EBEAE-BA8D-0EE7-E40C-0FFE3DA7F092}"/>
                    </a:ext>
                  </a:extLst>
                </p:cNvPr>
                <p:cNvSpPr/>
                <p:nvPr/>
              </p:nvSpPr>
              <p:spPr>
                <a:xfrm>
                  <a:off x="5977465" y="4544351"/>
                  <a:ext cx="649172" cy="637249"/>
                </a:xfrm>
                <a:prstGeom prst="ellipse">
                  <a:avLst/>
                </a:prstGeom>
                <a:noFill/>
                <a:ln w="3810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CH"/>
                </a:p>
              </p:txBody>
            </p:sp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F88D495A-6E31-E2D9-35A3-9CAFDADB7DC5}"/>
                    </a:ext>
                  </a:extLst>
                </p:cNvPr>
                <p:cNvSpPr/>
                <p:nvPr/>
              </p:nvSpPr>
              <p:spPr>
                <a:xfrm>
                  <a:off x="6197600" y="4544349"/>
                  <a:ext cx="211666" cy="214447"/>
                </a:xfrm>
                <a:prstGeom prst="ellipse">
                  <a:avLst/>
                </a:prstGeom>
                <a:noFill/>
                <a:ln w="3810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CH"/>
                </a:p>
              </p:txBody>
            </p:sp>
          </p:grp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3ED17A4-1D85-7BE7-A9AA-29AB43E57D03}"/>
                  </a:ext>
                </a:extLst>
              </p:cNvPr>
              <p:cNvSpPr txBox="1"/>
              <p:nvPr/>
            </p:nvSpPr>
            <p:spPr>
              <a:xfrm>
                <a:off x="6020563" y="4716461"/>
                <a:ext cx="562975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CH" sz="1050" b="1" dirty="0"/>
                  <a:t>MC</a:t>
                </a:r>
              </a:p>
              <a:p>
                <a:pPr algn="ctr"/>
                <a:r>
                  <a:rPr lang="en-CH" sz="1050" dirty="0"/>
                  <a:t>10 TeV</a:t>
                </a:r>
              </a:p>
            </p:txBody>
          </p:sp>
        </p:grpSp>
      </p:grpSp>
      <p:sp>
        <p:nvSpPr>
          <p:cNvPr id="17" name="Footer Placeholder 3">
            <a:extLst>
              <a:ext uri="{FF2B5EF4-FFF2-40B4-BE49-F238E27FC236}">
                <a16:creationId xmlns:a16="http://schemas.microsoft.com/office/drawing/2014/main" id="{E84C6119-559F-423B-D1B8-C84944A8EB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 dirty="0"/>
              <a:t>E. Gschwendtner, CERN</a:t>
            </a:r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A6445A59-8D5B-0D18-84CB-F7C342E541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3D351EE0-6949-4F2E-8F68-46F7424C488D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066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51001" y="857251"/>
            <a:ext cx="8929151" cy="994172"/>
          </a:xfrm>
        </p:spPr>
        <p:txBody>
          <a:bodyPr>
            <a:normAutofit/>
          </a:bodyPr>
          <a:lstStyle/>
          <a:p>
            <a:r>
              <a:rPr lang="en-US" dirty="0"/>
              <a:t>How to Create a Plasma Wakefield?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 bwMode="auto">
          <a:xfrm>
            <a:off x="9709376" y="6356351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D351EE0-6949-4F2E-8F68-46F7424C488D}" type="slidenum">
              <a:rPr lang="en-US" smtClean="0"/>
              <a:pPr/>
              <a:t>47</a:t>
            </a:fld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188720" y="1942365"/>
            <a:ext cx="7766411" cy="4058384"/>
            <a:chOff x="797696" y="1111689"/>
            <a:chExt cx="9251965" cy="5195531"/>
          </a:xfrm>
        </p:grpSpPr>
        <p:grpSp>
          <p:nvGrpSpPr>
            <p:cNvPr id="9" name="Group 8"/>
            <p:cNvGrpSpPr/>
            <p:nvPr/>
          </p:nvGrpSpPr>
          <p:grpSpPr>
            <a:xfrm>
              <a:off x="797696" y="1111689"/>
              <a:ext cx="8254199" cy="5195531"/>
              <a:chOff x="797696" y="1111689"/>
              <a:chExt cx="8254199" cy="5195531"/>
            </a:xfrm>
          </p:grpSpPr>
          <p:pic>
            <p:nvPicPr>
              <p:cNvPr id="3" name="surf-4.jpeg"/>
              <p:cNvPicPr/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797696" y="1352200"/>
                <a:ext cx="7822258" cy="4955020"/>
              </a:xfrm>
              <a:prstGeom prst="rect">
                <a:avLst/>
              </a:prstGeom>
              <a:ln w="12700">
                <a:miter lim="400000"/>
              </a:ln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2588247" y="1111689"/>
                <a:ext cx="4960868" cy="818406"/>
              </a:xfrm>
              <a:prstGeom prst="rect">
                <a:avLst/>
              </a:prstGeom>
              <a:noFill/>
            </p:spPr>
            <p:txBody>
              <a:bodyPr wrap="none" lIns="243834" tIns="121917" rIns="243834" bIns="121917" rtlCol="0">
                <a:spAutoFit/>
              </a:bodyPr>
              <a:lstStyle/>
              <a:p>
                <a:r>
                  <a:rPr lang="en-US" b="1" dirty="0">
                    <a:solidFill>
                      <a:srgbClr val="0432FF"/>
                    </a:solidFill>
                  </a:rPr>
                  <a:t>accelerated particles (surfers)</a:t>
                </a: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6403260" y="4579076"/>
                <a:ext cx="2648635" cy="818406"/>
              </a:xfrm>
              <a:prstGeom prst="rect">
                <a:avLst/>
              </a:prstGeom>
              <a:noFill/>
            </p:spPr>
            <p:txBody>
              <a:bodyPr wrap="none" lIns="243834" tIns="121917" rIns="243834" bIns="121917" rtlCol="0">
                <a:spAutoFit/>
              </a:bodyPr>
              <a:lstStyle/>
              <a:p>
                <a:r>
                  <a:rPr lang="en-US" b="1" dirty="0">
                    <a:solidFill>
                      <a:srgbClr val="0432FF"/>
                    </a:solidFill>
                  </a:rPr>
                  <a:t>plasma (lake)</a:t>
                </a: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2588247" y="3011304"/>
                <a:ext cx="1628887" cy="818406"/>
              </a:xfrm>
              <a:prstGeom prst="rect">
                <a:avLst/>
              </a:prstGeom>
              <a:noFill/>
            </p:spPr>
            <p:txBody>
              <a:bodyPr wrap="none" lIns="243834" tIns="121917" rIns="243834" bIns="121917" rtlCol="0">
                <a:spAutoFit/>
              </a:bodyPr>
              <a:lstStyle/>
              <a:p>
                <a:r>
                  <a:rPr lang="en-US" b="1" dirty="0">
                    <a:solidFill>
                      <a:srgbClr val="0432FF"/>
                    </a:solidFill>
                  </a:rPr>
                  <a:t>waves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6741363" y="2131309"/>
              <a:ext cx="3308298" cy="818406"/>
            </a:xfrm>
            <a:prstGeom prst="rect">
              <a:avLst/>
            </a:prstGeom>
            <a:noFill/>
          </p:spPr>
          <p:txBody>
            <a:bodyPr wrap="none" lIns="243834" tIns="121917" rIns="243834" bIns="121917" rtlCol="0">
              <a:spAutoFit/>
            </a:bodyPr>
            <a:lstStyle/>
            <a:p>
              <a:r>
                <a:rPr lang="en-US" b="1" dirty="0">
                  <a:solidFill>
                    <a:srgbClr val="0432FF"/>
                  </a:solidFill>
                </a:rPr>
                <a:t>drive beam (boat)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939168" y="3303761"/>
            <a:ext cx="363413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Different ways (‘boats’) to excite the wakefields</a:t>
            </a:r>
          </a:p>
          <a:p>
            <a:pPr marL="285750" indent="-285750">
              <a:buFont typeface="Arial"/>
              <a:buChar char="•"/>
            </a:pP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Laser bunches</a:t>
            </a:r>
          </a:p>
          <a:p>
            <a:pPr marL="285750" indent="-285750">
              <a:buFont typeface="Arial"/>
              <a:buChar char="•"/>
            </a:pP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Electron beams</a:t>
            </a:r>
          </a:p>
          <a:p>
            <a:pPr marL="285750" indent="-285750">
              <a:buFont typeface="Arial"/>
              <a:buChar char="•"/>
            </a:pPr>
            <a:r>
              <a:rPr lang="en-US" sz="1400" b="1" dirty="0">
                <a:solidFill>
                  <a:schemeClr val="bg2">
                    <a:lumMod val="10000"/>
                  </a:schemeClr>
                </a:solidFill>
              </a:rPr>
              <a:t>Protons bunches (first time done at CERN)</a:t>
            </a:r>
          </a:p>
        </p:txBody>
      </p:sp>
    </p:spTree>
    <p:extLst>
      <p:ext uri="{BB962C8B-B14F-4D97-AF65-F5344CB8AC3E}">
        <p14:creationId xmlns:p14="http://schemas.microsoft.com/office/powerpoint/2010/main" val="41073063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057446" y="1001888"/>
            <a:ext cx="2400373" cy="1541927"/>
            <a:chOff x="8799414" y="1317161"/>
            <a:chExt cx="2872952" cy="2002766"/>
          </a:xfrm>
        </p:grpSpPr>
        <p:sp>
          <p:nvSpPr>
            <p:cNvPr id="129" name="Up Arrow 128"/>
            <p:cNvSpPr/>
            <p:nvPr/>
          </p:nvSpPr>
          <p:spPr>
            <a:xfrm rot="16200000">
              <a:off x="8999146" y="1214428"/>
              <a:ext cx="220133" cy="619597"/>
            </a:xfrm>
            <a:prstGeom prst="upArrow">
              <a:avLst/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130" name="Up Arrow 129"/>
            <p:cNvSpPr/>
            <p:nvPr/>
          </p:nvSpPr>
          <p:spPr>
            <a:xfrm rot="5400000">
              <a:off x="9009265" y="1533952"/>
              <a:ext cx="220133" cy="599360"/>
            </a:xfrm>
            <a:prstGeom prst="upArrow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131" name="Up Arrow 130"/>
            <p:cNvSpPr/>
            <p:nvPr/>
          </p:nvSpPr>
          <p:spPr>
            <a:xfrm>
              <a:off x="8999145" y="2001518"/>
              <a:ext cx="220133" cy="587802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132" name="Up Arrow 131"/>
            <p:cNvSpPr/>
            <p:nvPr/>
          </p:nvSpPr>
          <p:spPr>
            <a:xfrm rot="10800000">
              <a:off x="9009264" y="2706869"/>
              <a:ext cx="220133" cy="613058"/>
            </a:xfrm>
            <a:prstGeom prst="upArrow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9419011" y="1317161"/>
              <a:ext cx="2222658" cy="4797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Accelerating for e</a:t>
              </a:r>
              <a:r>
                <a:rPr lang="en-US" baseline="30000" dirty="0">
                  <a:latin typeface="+mj-lt"/>
                </a:rPr>
                <a:t>-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419011" y="1651905"/>
              <a:ext cx="2253355" cy="4797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Decelerating for e</a:t>
              </a:r>
              <a:r>
                <a:rPr lang="en-US" baseline="30000" dirty="0">
                  <a:latin typeface="+mj-lt"/>
                </a:rPr>
                <a:t>-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435283" y="2137321"/>
              <a:ext cx="1825662" cy="4797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Focusing for e</a:t>
              </a:r>
              <a:r>
                <a:rPr lang="en-US" baseline="30000" dirty="0">
                  <a:latin typeface="+mj-lt"/>
                </a:rPr>
                <a:t>-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9435283" y="2836763"/>
              <a:ext cx="2079299" cy="4797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Defocusing for e</a:t>
              </a:r>
              <a:r>
                <a:rPr lang="en-US" baseline="30000" dirty="0">
                  <a:latin typeface="+mj-lt"/>
                </a:rPr>
                <a:t>-</a:t>
              </a:r>
            </a:p>
          </p:txBody>
        </p:sp>
      </p:grpSp>
      <p:sp>
        <p:nvSpPr>
          <p:cNvPr id="265" name="Content Placeholder 2"/>
          <p:cNvSpPr txBox="1">
            <a:spLocks/>
          </p:cNvSpPr>
          <p:nvPr/>
        </p:nvSpPr>
        <p:spPr>
          <a:xfrm>
            <a:off x="620176" y="3998791"/>
            <a:ext cx="5597703" cy="733379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srgbClr val="1155CC"/>
                </a:solidFill>
                <a:latin typeface="+mj-lt"/>
              </a:rPr>
              <a:t>The plasma oscillation leads to a longitudinal accelerating field. The maximum accelerating field (wave-breaking field) is:</a:t>
            </a:r>
          </a:p>
        </p:txBody>
      </p:sp>
      <p:grpSp>
        <p:nvGrpSpPr>
          <p:cNvPr id="315" name="Group 314"/>
          <p:cNvGrpSpPr/>
          <p:nvPr/>
        </p:nvGrpSpPr>
        <p:grpSpPr>
          <a:xfrm>
            <a:off x="6789320" y="3743355"/>
            <a:ext cx="3237852" cy="873573"/>
            <a:chOff x="1229599" y="5153320"/>
            <a:chExt cx="3237852" cy="873573"/>
          </a:xfrm>
        </p:grpSpPr>
        <p:sp>
          <p:nvSpPr>
            <p:cNvPr id="267" name="TextBox 266"/>
            <p:cNvSpPr txBox="1"/>
            <p:nvPr/>
          </p:nvSpPr>
          <p:spPr>
            <a:xfrm>
              <a:off x="1229599" y="5379046"/>
              <a:ext cx="114005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+mj-lt"/>
                </a:rPr>
                <a:t>e E</a:t>
              </a:r>
              <a:r>
                <a:rPr lang="en-US" sz="2400" baseline="-25000" dirty="0">
                  <a:latin typeface="+mj-lt"/>
                </a:rPr>
                <a:t>WB</a:t>
              </a:r>
              <a:r>
                <a:rPr lang="en-US" sz="2400" dirty="0">
                  <a:latin typeface="+mj-lt"/>
                </a:rPr>
                <a:t> = </a:t>
              </a:r>
            </a:p>
          </p:txBody>
        </p:sp>
        <p:grpSp>
          <p:nvGrpSpPr>
            <p:cNvPr id="268" name="Group 267"/>
            <p:cNvGrpSpPr/>
            <p:nvPr/>
          </p:nvGrpSpPr>
          <p:grpSpPr>
            <a:xfrm>
              <a:off x="3485078" y="5153320"/>
              <a:ext cx="982373" cy="873573"/>
              <a:chOff x="2805612" y="3821600"/>
              <a:chExt cx="982373" cy="873573"/>
            </a:xfrm>
          </p:grpSpPr>
          <p:sp>
            <p:nvSpPr>
              <p:cNvPr id="275" name="TextBox 274"/>
              <p:cNvSpPr txBox="1"/>
              <p:nvPr/>
            </p:nvSpPr>
            <p:spPr>
              <a:xfrm>
                <a:off x="3123440" y="3821600"/>
                <a:ext cx="55626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err="1">
                    <a:latin typeface="+mj-lt"/>
                  </a:rPr>
                  <a:t>n</a:t>
                </a:r>
                <a:r>
                  <a:rPr lang="en-US" sz="2400" baseline="-25000" dirty="0" err="1">
                    <a:latin typeface="+mj-lt"/>
                  </a:rPr>
                  <a:t>pe</a:t>
                </a:r>
                <a:endParaRPr lang="en-US" sz="2400" dirty="0">
                  <a:latin typeface="+mj-lt"/>
                </a:endParaRPr>
              </a:p>
            </p:txBody>
          </p:sp>
          <p:cxnSp>
            <p:nvCxnSpPr>
              <p:cNvPr id="276" name="Straight Connector 275"/>
              <p:cNvCxnSpPr/>
              <p:nvPr/>
            </p:nvCxnSpPr>
            <p:spPr>
              <a:xfrm flipV="1">
                <a:off x="3123440" y="4310491"/>
                <a:ext cx="561574" cy="311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7" name="TextBox 276"/>
              <p:cNvSpPr txBox="1"/>
              <p:nvPr/>
            </p:nvSpPr>
            <p:spPr>
              <a:xfrm>
                <a:off x="3054792" y="4233508"/>
                <a:ext cx="72748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j-lt"/>
                  </a:rPr>
                  <a:t>cm</a:t>
                </a:r>
                <a:r>
                  <a:rPr lang="en-US" sz="2400" baseline="30000" dirty="0">
                    <a:latin typeface="+mj-lt"/>
                  </a:rPr>
                  <a:t>-3</a:t>
                </a:r>
                <a:endParaRPr lang="en-US" sz="2400" dirty="0">
                  <a:latin typeface="+mj-lt"/>
                </a:endParaRPr>
              </a:p>
            </p:txBody>
          </p:sp>
          <p:grpSp>
            <p:nvGrpSpPr>
              <p:cNvPr id="278" name="Group 277"/>
              <p:cNvGrpSpPr/>
              <p:nvPr/>
            </p:nvGrpSpPr>
            <p:grpSpPr>
              <a:xfrm>
                <a:off x="2805612" y="3966736"/>
                <a:ext cx="982373" cy="724047"/>
                <a:chOff x="2837165" y="5015896"/>
                <a:chExt cx="982373" cy="724047"/>
              </a:xfrm>
            </p:grpSpPr>
            <p:sp>
              <p:nvSpPr>
                <p:cNvPr id="279" name="TextBox 278"/>
                <p:cNvSpPr txBox="1"/>
                <p:nvPr/>
              </p:nvSpPr>
              <p:spPr>
                <a:xfrm>
                  <a:off x="2837165" y="5278278"/>
                  <a:ext cx="337953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>
                      <a:latin typeface="+mj-lt"/>
                    </a:rPr>
                    <a:t>√</a:t>
                  </a:r>
                </a:p>
              </p:txBody>
            </p:sp>
            <p:cxnSp>
              <p:nvCxnSpPr>
                <p:cNvPr id="280" name="Straight Connector 279"/>
                <p:cNvCxnSpPr/>
                <p:nvPr/>
              </p:nvCxnSpPr>
              <p:spPr>
                <a:xfrm>
                  <a:off x="3139216" y="5015896"/>
                  <a:ext cx="680322" cy="11940"/>
                </a:xfrm>
                <a:prstGeom prst="line">
                  <a:avLst/>
                </a:prstGeom>
                <a:ln w="28575" cmpd="sng">
                  <a:solidFill>
                    <a:srgbClr val="0000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1" name="Straight Connector 280"/>
                <p:cNvCxnSpPr/>
                <p:nvPr/>
              </p:nvCxnSpPr>
              <p:spPr>
                <a:xfrm flipV="1">
                  <a:off x="3043352" y="5027336"/>
                  <a:ext cx="102971" cy="434794"/>
                </a:xfrm>
                <a:prstGeom prst="line">
                  <a:avLst/>
                </a:prstGeom>
                <a:ln w="28575" cmpd="sng">
                  <a:solidFill>
                    <a:srgbClr val="000000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70" name="TextBox 269"/>
            <p:cNvSpPr txBox="1"/>
            <p:nvPr/>
          </p:nvSpPr>
          <p:spPr>
            <a:xfrm>
              <a:off x="2465245" y="5413373"/>
              <a:ext cx="49665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latin typeface="+mj-lt"/>
                </a:rPr>
                <a:t>96</a:t>
              </a:r>
            </a:p>
          </p:txBody>
        </p:sp>
        <p:grpSp>
          <p:nvGrpSpPr>
            <p:cNvPr id="271" name="Group 270"/>
            <p:cNvGrpSpPr/>
            <p:nvPr/>
          </p:nvGrpSpPr>
          <p:grpSpPr>
            <a:xfrm>
              <a:off x="2945774" y="5207418"/>
              <a:ext cx="483167" cy="815126"/>
              <a:chOff x="5903645" y="2070987"/>
              <a:chExt cx="483167" cy="815126"/>
            </a:xfrm>
          </p:grpSpPr>
          <p:sp>
            <p:nvSpPr>
              <p:cNvPr id="272" name="TextBox 271"/>
              <p:cNvSpPr txBox="1"/>
              <p:nvPr/>
            </p:nvSpPr>
            <p:spPr>
              <a:xfrm>
                <a:off x="5960851" y="2070987"/>
                <a:ext cx="36420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j-lt"/>
                  </a:rPr>
                  <a:t>V</a:t>
                </a:r>
              </a:p>
            </p:txBody>
          </p:sp>
          <p:sp>
            <p:nvSpPr>
              <p:cNvPr id="273" name="TextBox 272"/>
              <p:cNvSpPr txBox="1"/>
              <p:nvPr/>
            </p:nvSpPr>
            <p:spPr>
              <a:xfrm>
                <a:off x="5912002" y="2424448"/>
                <a:ext cx="47481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j-lt"/>
                  </a:rPr>
                  <a:t>m</a:t>
                </a:r>
                <a:r>
                  <a:rPr lang="en-US" sz="2400" baseline="-25000" dirty="0">
                    <a:latin typeface="+mj-lt"/>
                  </a:rPr>
                  <a:t> </a:t>
                </a:r>
                <a:endParaRPr lang="en-US" sz="2400" dirty="0">
                  <a:latin typeface="+mj-lt"/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>
                <a:off x="5903645" y="2505780"/>
                <a:ext cx="423324" cy="0"/>
              </a:xfrm>
              <a:prstGeom prst="line">
                <a:avLst/>
              </a:prstGeom>
              <a:ln w="28575" cmpd="sng">
                <a:solidFill>
                  <a:srgbClr val="000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82" name="Slide Number Placeholder 28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48</a:t>
            </a:fld>
            <a:endParaRPr lang="en-US" dirty="0"/>
          </a:p>
        </p:txBody>
      </p:sp>
      <p:sp>
        <p:nvSpPr>
          <p:cNvPr id="261" name="TextBox 260"/>
          <p:cNvSpPr txBox="1"/>
          <p:nvPr/>
        </p:nvSpPr>
        <p:spPr>
          <a:xfrm>
            <a:off x="2683920" y="5409929"/>
            <a:ext cx="4992842" cy="400110"/>
          </a:xfrm>
          <a:prstGeom prst="rect">
            <a:avLst/>
          </a:prstGeom>
          <a:noFill/>
          <a:ln>
            <a:solidFill>
              <a:srgbClr val="ED0202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j-lt"/>
              </a:rPr>
              <a:t>Example: </a:t>
            </a:r>
            <a:r>
              <a:rPr lang="en-US" sz="2000" dirty="0" err="1">
                <a:latin typeface="+mj-lt"/>
              </a:rPr>
              <a:t>n</a:t>
            </a:r>
            <a:r>
              <a:rPr lang="en-US" sz="2000" baseline="-25000" dirty="0" err="1">
                <a:latin typeface="+mj-lt"/>
              </a:rPr>
              <a:t>pe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>
                <a:solidFill>
                  <a:srgbClr val="000000"/>
                </a:solidFill>
                <a:latin typeface="+mj-lt"/>
              </a:rPr>
              <a:t>= 7x10</a:t>
            </a:r>
            <a:r>
              <a:rPr lang="en-US" sz="2000" baseline="30000" dirty="0">
                <a:solidFill>
                  <a:srgbClr val="000000"/>
                </a:solidFill>
                <a:latin typeface="+mj-lt"/>
              </a:rPr>
              <a:t>17</a:t>
            </a:r>
            <a:r>
              <a:rPr lang="en-US" sz="2000" dirty="0">
                <a:solidFill>
                  <a:srgbClr val="000000"/>
                </a:solidFill>
                <a:latin typeface="+mj-lt"/>
              </a:rPr>
              <a:t> cm</a:t>
            </a:r>
            <a:r>
              <a:rPr lang="en-US" sz="2000" baseline="30000" dirty="0">
                <a:solidFill>
                  <a:srgbClr val="000000"/>
                </a:solidFill>
                <a:latin typeface="+mj-lt"/>
              </a:rPr>
              <a:t>-3</a:t>
            </a:r>
            <a:r>
              <a:rPr lang="en-US" sz="2000" dirty="0">
                <a:solidFill>
                  <a:srgbClr val="000000"/>
                </a:solidFill>
                <a:latin typeface="+mj-lt"/>
              </a:rPr>
              <a:t>  </a:t>
            </a:r>
            <a:r>
              <a:rPr lang="en-US" sz="2000" dirty="0">
                <a:solidFill>
                  <a:srgbClr val="ED0202"/>
                </a:solidFill>
                <a:latin typeface="+mj-lt"/>
                <a:sym typeface="Wingdings"/>
              </a:rPr>
              <a:t> </a:t>
            </a:r>
            <a:r>
              <a:rPr lang="en-US" sz="2000" dirty="0" err="1">
                <a:solidFill>
                  <a:srgbClr val="FF0000"/>
                </a:solidFill>
                <a:latin typeface="+mj-lt"/>
                <a:sym typeface="Wingdings"/>
              </a:rPr>
              <a:t>eE</a:t>
            </a:r>
            <a:r>
              <a:rPr lang="en-US" sz="2000" baseline="-25000" dirty="0" err="1">
                <a:solidFill>
                  <a:srgbClr val="FF0000"/>
                </a:solidFill>
                <a:latin typeface="+mj-lt"/>
                <a:sym typeface="Wingdings"/>
              </a:rPr>
              <a:t>WB</a:t>
            </a:r>
            <a:r>
              <a:rPr lang="en-US" sz="2000" dirty="0">
                <a:solidFill>
                  <a:srgbClr val="FF0000"/>
                </a:solidFill>
                <a:latin typeface="+mj-lt"/>
                <a:sym typeface="Wingdings"/>
              </a:rPr>
              <a:t> = 80 GV/m</a:t>
            </a:r>
          </a:p>
        </p:txBody>
      </p:sp>
      <p:grpSp>
        <p:nvGrpSpPr>
          <p:cNvPr id="266" name="Group 265"/>
          <p:cNvGrpSpPr/>
          <p:nvPr/>
        </p:nvGrpSpPr>
        <p:grpSpPr>
          <a:xfrm>
            <a:off x="691445" y="832556"/>
            <a:ext cx="7041444" cy="1876778"/>
            <a:chOff x="1030112" y="1707444"/>
            <a:chExt cx="7861790" cy="2217759"/>
          </a:xfrm>
        </p:grpSpPr>
        <p:pic>
          <p:nvPicPr>
            <p:cNvPr id="269" name="Picture 268" descr="sketch-e-wakefield.png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30112" y="1707444"/>
              <a:ext cx="7861790" cy="2217759"/>
            </a:xfrm>
            <a:prstGeom prst="rect">
              <a:avLst/>
            </a:prstGeom>
          </p:spPr>
        </p:pic>
        <p:sp>
          <p:nvSpPr>
            <p:cNvPr id="284" name="Up Arrow 283"/>
            <p:cNvSpPr/>
            <p:nvPr/>
          </p:nvSpPr>
          <p:spPr>
            <a:xfrm rot="5400000">
              <a:off x="5579149" y="2523086"/>
              <a:ext cx="220133" cy="705234"/>
            </a:xfrm>
            <a:prstGeom prst="upArrow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85" name="Up Arrow 284"/>
            <p:cNvSpPr/>
            <p:nvPr/>
          </p:nvSpPr>
          <p:spPr>
            <a:xfrm rot="16200000">
              <a:off x="6550627" y="2452262"/>
              <a:ext cx="179605" cy="863080"/>
            </a:xfrm>
            <a:prstGeom prst="upArrow">
              <a:avLst/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0" name="Up Arrow 289"/>
            <p:cNvSpPr/>
            <p:nvPr/>
          </p:nvSpPr>
          <p:spPr>
            <a:xfrm rot="16200000">
              <a:off x="4350055" y="2520615"/>
              <a:ext cx="245425" cy="745613"/>
            </a:xfrm>
            <a:prstGeom prst="upArrow">
              <a:avLst>
                <a:gd name="adj1" fmla="val 42556"/>
                <a:gd name="adj2" fmla="val 50000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1" name="Up Arrow 290"/>
            <p:cNvSpPr/>
            <p:nvPr/>
          </p:nvSpPr>
          <p:spPr>
            <a:xfrm>
              <a:off x="4973474" y="2197851"/>
              <a:ext cx="220133" cy="607862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3" name="Up Arrow 292"/>
            <p:cNvSpPr/>
            <p:nvPr/>
          </p:nvSpPr>
          <p:spPr>
            <a:xfrm>
              <a:off x="7122171" y="2196780"/>
              <a:ext cx="220133" cy="520414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6" name="Up Arrow 295"/>
            <p:cNvSpPr/>
            <p:nvPr/>
          </p:nvSpPr>
          <p:spPr>
            <a:xfrm rot="10800000">
              <a:off x="4970452" y="2933746"/>
              <a:ext cx="220133" cy="613058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7" name="Up Arrow 296"/>
            <p:cNvSpPr/>
            <p:nvPr/>
          </p:nvSpPr>
          <p:spPr>
            <a:xfrm rot="10800000">
              <a:off x="7117792" y="3071170"/>
              <a:ext cx="220133" cy="543094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8" name="Up Arrow 297"/>
            <p:cNvSpPr/>
            <p:nvPr/>
          </p:nvSpPr>
          <p:spPr>
            <a:xfrm rot="10800000">
              <a:off x="6022470" y="2111233"/>
              <a:ext cx="220133" cy="613058"/>
            </a:xfrm>
            <a:prstGeom prst="upArrow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299" name="Up Arrow 298"/>
            <p:cNvSpPr/>
            <p:nvPr/>
          </p:nvSpPr>
          <p:spPr>
            <a:xfrm>
              <a:off x="6017889" y="3066105"/>
              <a:ext cx="220133" cy="607862"/>
            </a:xfrm>
            <a:prstGeom prst="upArrow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grpSp>
          <p:nvGrpSpPr>
            <p:cNvPr id="300" name="Group 299"/>
            <p:cNvGrpSpPr/>
            <p:nvPr/>
          </p:nvGrpSpPr>
          <p:grpSpPr>
            <a:xfrm>
              <a:off x="6353642" y="2674282"/>
              <a:ext cx="603136" cy="436434"/>
              <a:chOff x="5408198" y="4621615"/>
              <a:chExt cx="603136" cy="436434"/>
            </a:xfrm>
          </p:grpSpPr>
          <p:sp>
            <p:nvSpPr>
              <p:cNvPr id="316" name="Oval 315"/>
              <p:cNvSpPr/>
              <p:nvPr/>
            </p:nvSpPr>
            <p:spPr>
              <a:xfrm>
                <a:off x="5408198" y="4673053"/>
                <a:ext cx="352323" cy="311355"/>
              </a:xfrm>
              <a:prstGeom prst="ellipse">
                <a:avLst/>
              </a:prstGeom>
              <a:solidFill>
                <a:srgbClr val="ED0202"/>
              </a:soli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+mj-lt"/>
                </a:endParaRPr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432780" y="4621615"/>
                <a:ext cx="578554" cy="4364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solidFill>
                      <a:schemeClr val="bg1"/>
                    </a:solidFill>
                    <a:latin typeface="+mj-lt"/>
                  </a:rPr>
                  <a:t>e</a:t>
                </a:r>
                <a:r>
                  <a:rPr lang="en-US" b="1" baseline="30000" dirty="0">
                    <a:solidFill>
                      <a:schemeClr val="bg1"/>
                    </a:solidFill>
                    <a:latin typeface="+mj-lt"/>
                  </a:rPr>
                  <a:t>-</a:t>
                </a:r>
                <a:endParaRPr lang="en-US" b="1" dirty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301" name="Up Arrow 300"/>
            <p:cNvSpPr/>
            <p:nvPr/>
          </p:nvSpPr>
          <p:spPr>
            <a:xfrm rot="5400000">
              <a:off x="3304438" y="2520265"/>
              <a:ext cx="220133" cy="705234"/>
            </a:xfrm>
            <a:prstGeom prst="upArrow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305" name="Up Arrow 304"/>
            <p:cNvSpPr/>
            <p:nvPr/>
          </p:nvSpPr>
          <p:spPr>
            <a:xfrm rot="16200000">
              <a:off x="2075344" y="2517794"/>
              <a:ext cx="245425" cy="745613"/>
            </a:xfrm>
            <a:prstGeom prst="upArrow">
              <a:avLst>
                <a:gd name="adj1" fmla="val 42556"/>
                <a:gd name="adj2" fmla="val 50000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306" name="Up Arrow 305"/>
            <p:cNvSpPr/>
            <p:nvPr/>
          </p:nvSpPr>
          <p:spPr>
            <a:xfrm>
              <a:off x="2698763" y="2195030"/>
              <a:ext cx="220133" cy="607862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307" name="Up Arrow 306"/>
            <p:cNvSpPr/>
            <p:nvPr/>
          </p:nvSpPr>
          <p:spPr>
            <a:xfrm rot="10800000">
              <a:off x="2695741" y="2930925"/>
              <a:ext cx="220133" cy="613058"/>
            </a:xfrm>
            <a:prstGeom prst="upArrow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308" name="Up Arrow 307"/>
            <p:cNvSpPr/>
            <p:nvPr/>
          </p:nvSpPr>
          <p:spPr>
            <a:xfrm rot="10800000">
              <a:off x="3747759" y="2108412"/>
              <a:ext cx="220133" cy="613058"/>
            </a:xfrm>
            <a:prstGeom prst="upArrow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309" name="Up Arrow 308"/>
            <p:cNvSpPr/>
            <p:nvPr/>
          </p:nvSpPr>
          <p:spPr>
            <a:xfrm>
              <a:off x="3743178" y="3063284"/>
              <a:ext cx="220133" cy="607862"/>
            </a:xfrm>
            <a:prstGeom prst="upArrow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609202" y="3386219"/>
            <a:ext cx="30187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+mj-lt"/>
              </a:rPr>
              <a:t>How strong can the fields be? </a:t>
            </a:r>
          </a:p>
        </p:txBody>
      </p:sp>
      <p:sp>
        <p:nvSpPr>
          <p:cNvPr id="63" name="Footer Placeholder 3">
            <a:extLst>
              <a:ext uri="{FF2B5EF4-FFF2-40B4-BE49-F238E27FC236}">
                <a16:creationId xmlns:a16="http://schemas.microsoft.com/office/drawing/2014/main" id="{ACC0B853-0974-274C-A8EB-ECBD0F6530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/>
              <a:t>E. Gschwendtner, CERN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BF037F9-3199-0662-170D-829466F92902}"/>
              </a:ext>
            </a:extLst>
          </p:cNvPr>
          <p:cNvSpPr txBox="1">
            <a:spLocks/>
          </p:cNvSpPr>
          <p:nvPr/>
        </p:nvSpPr>
        <p:spPr>
          <a:xfrm>
            <a:off x="816469" y="97590"/>
            <a:ext cx="10515600" cy="71713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i="1" kern="1200">
                <a:solidFill>
                  <a:srgbClr val="0432FF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US" dirty="0"/>
              <a:t>Plasma Wakefields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5F948A0-E7E7-CBD1-310F-B126A47529A5}"/>
              </a:ext>
            </a:extLst>
          </p:cNvPr>
          <p:cNvCxnSpPr>
            <a:cxnSpLocks/>
          </p:cNvCxnSpPr>
          <p:nvPr/>
        </p:nvCxnSpPr>
        <p:spPr>
          <a:xfrm>
            <a:off x="5188407" y="2512112"/>
            <a:ext cx="0" cy="327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A0CF250-3011-B623-02C8-3F647F1B2874}"/>
              </a:ext>
            </a:extLst>
          </p:cNvPr>
          <p:cNvCxnSpPr>
            <a:cxnSpLocks/>
          </p:cNvCxnSpPr>
          <p:nvPr/>
        </p:nvCxnSpPr>
        <p:spPr>
          <a:xfrm>
            <a:off x="1375127" y="2500644"/>
            <a:ext cx="0" cy="32774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EE056DB-0A84-59CA-D259-F30E32B18E44}"/>
              </a:ext>
            </a:extLst>
          </p:cNvPr>
          <p:cNvCxnSpPr>
            <a:cxnSpLocks/>
          </p:cNvCxnSpPr>
          <p:nvPr/>
        </p:nvCxnSpPr>
        <p:spPr>
          <a:xfrm>
            <a:off x="1403614" y="2653847"/>
            <a:ext cx="3776599" cy="22139"/>
          </a:xfrm>
          <a:prstGeom prst="line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40CFB3C-72D7-111A-803D-5CC913AD4A8E}"/>
              </a:ext>
            </a:extLst>
          </p:cNvPr>
          <p:cNvSpPr txBox="1"/>
          <p:nvPr/>
        </p:nvSpPr>
        <p:spPr>
          <a:xfrm>
            <a:off x="2001115" y="2626826"/>
            <a:ext cx="23144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plasma wavelength </a:t>
            </a:r>
            <a:r>
              <a:rPr lang="en-US" dirty="0" err="1"/>
              <a:t>λ</a:t>
            </a:r>
            <a:r>
              <a:rPr lang="en-US" baseline="-25000" dirty="0" err="1"/>
              <a:t>pe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1078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" grpId="0"/>
      <p:bldP spid="261" grpId="0" animBg="1"/>
      <p:bldP spid="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rafik 8" descr="Ein Bild, das Text, Diagramm, Screenshot, Kreis enthält.&#10;&#10;Automatisch generierte Beschreibung">
            <a:extLst>
              <a:ext uri="{FF2B5EF4-FFF2-40B4-BE49-F238E27FC236}">
                <a16:creationId xmlns:a16="http://schemas.microsoft.com/office/drawing/2014/main" id="{36F1E47D-C924-282E-A377-7038EA88A4E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2449" b="24711"/>
          <a:stretch/>
        </p:blipFill>
        <p:spPr>
          <a:xfrm>
            <a:off x="4835180" y="493486"/>
            <a:ext cx="7204084" cy="4948090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solidFill>
                  <a:srgbClr val="0432FF"/>
                </a:solidFill>
              </a:rPr>
              <a:t>AWAKE at CERN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4AC686-CD22-2C37-8820-DF1CDDFE9AA9}"/>
              </a:ext>
            </a:extLst>
          </p:cNvPr>
          <p:cNvSpPr txBox="1">
            <a:spLocks/>
          </p:cNvSpPr>
          <p:nvPr/>
        </p:nvSpPr>
        <p:spPr>
          <a:xfrm>
            <a:off x="327075" y="1072948"/>
            <a:ext cx="4702125" cy="351843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0432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rgbClr val="0432FF"/>
                </a:solidFill>
              </a:rPr>
              <a:t>A</a:t>
            </a:r>
            <a:r>
              <a:rPr lang="en-US" sz="2000" b="1" dirty="0"/>
              <a:t>dvanced </a:t>
            </a:r>
            <a:r>
              <a:rPr lang="en-US" sz="2000" b="1" dirty="0" err="1">
                <a:solidFill>
                  <a:srgbClr val="0432FF"/>
                </a:solidFill>
              </a:rPr>
              <a:t>WAKE</a:t>
            </a:r>
            <a:r>
              <a:rPr lang="en-US" sz="2000" b="1" dirty="0" err="1"/>
              <a:t>field</a:t>
            </a:r>
            <a:r>
              <a:rPr lang="en-US" sz="2000" b="1" dirty="0"/>
              <a:t> Experiment</a:t>
            </a:r>
          </a:p>
          <a:p>
            <a:pPr>
              <a:buFont typeface="Wingdings" pitchFamily="2" charset="2"/>
              <a:buChar char="è"/>
            </a:pPr>
            <a:r>
              <a:rPr lang="en-US" sz="1800" dirty="0"/>
              <a:t>Accelerator R&amp;D experiment at CERN.</a:t>
            </a:r>
          </a:p>
          <a:p>
            <a:pPr>
              <a:buFont typeface="Wingdings" pitchFamily="2" charset="2"/>
              <a:buChar char="è"/>
            </a:pPr>
            <a:r>
              <a:rPr lang="en-US" sz="1800" dirty="0"/>
              <a:t>Unique facility driving wakefields in plasma with a proton bunch.</a:t>
            </a:r>
          </a:p>
          <a:p>
            <a:pPr lvl="1">
              <a:buFont typeface="Wingdings" pitchFamily="2" charset="2"/>
              <a:buChar char="è"/>
            </a:pPr>
            <a:r>
              <a:rPr lang="en-US" sz="1400" dirty="0"/>
              <a:t>At CERN highly relativistic protons with high energy (&gt; kJ) available</a:t>
            </a:r>
          </a:p>
          <a:p>
            <a:pPr>
              <a:buFont typeface="Wingdings" pitchFamily="2" charset="2"/>
              <a:buChar char="è"/>
            </a:pPr>
            <a:r>
              <a:rPr lang="en-US" sz="1800" dirty="0"/>
              <a:t>Accelerating externally injected electrons to GeV scale.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63C11A8-F33D-8238-4A2C-4513945F9121}"/>
              </a:ext>
            </a:extLst>
          </p:cNvPr>
          <p:cNvSpPr txBox="1"/>
          <p:nvPr/>
        </p:nvSpPr>
        <p:spPr>
          <a:xfrm>
            <a:off x="636608" y="359972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CH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B339A46-D8FF-A89D-519E-60502EB006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49</a:t>
            </a:fld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2A2E79A-0DD2-CC6F-CAC6-BE04B4EE124E}"/>
              </a:ext>
            </a:extLst>
          </p:cNvPr>
          <p:cNvSpPr/>
          <p:nvPr/>
        </p:nvSpPr>
        <p:spPr>
          <a:xfrm>
            <a:off x="10445676" y="1754079"/>
            <a:ext cx="1215614" cy="1419427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H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186EBC4-7253-0080-AF2F-BD864EAE0F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9345" y="4255167"/>
            <a:ext cx="3739200" cy="228459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4E1468-D109-F2DD-4C86-BF5558CD639A}"/>
              </a:ext>
            </a:extLst>
          </p:cNvPr>
          <p:cNvSpPr txBox="1"/>
          <p:nvPr/>
        </p:nvSpPr>
        <p:spPr>
          <a:xfrm>
            <a:off x="491048" y="4095554"/>
            <a:ext cx="31318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Collaboration with 22 Institutes</a:t>
            </a:r>
          </a:p>
        </p:txBody>
      </p:sp>
    </p:spTree>
    <p:extLst>
      <p:ext uri="{BB962C8B-B14F-4D97-AF65-F5344CB8AC3E}">
        <p14:creationId xmlns:p14="http://schemas.microsoft.com/office/powerpoint/2010/main" val="9427583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E19052-7636-4065-9A62-F736F413A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Why Do We Need Huge Accelerators?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5B864A-64CF-9ADC-ECC0-AEE62D5CD80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9282" y="1076545"/>
            <a:ext cx="10515600" cy="1508982"/>
          </a:xfrm>
        </p:spPr>
        <p:txBody>
          <a:bodyPr>
            <a:normAutofit fontScale="92500" lnSpcReduction="10000"/>
          </a:bodyPr>
          <a:lstStyle/>
          <a:p>
            <a:r>
              <a:rPr lang="en-CH" dirty="0"/>
              <a:t>To produce massive particles (e.g. W, Z, top, Higgs) that are either unknown or predicted by theories.</a:t>
            </a:r>
          </a:p>
          <a:p>
            <a:pPr lvl="1"/>
            <a:r>
              <a:rPr lang="en-US" dirty="0">
                <a:sym typeface="Wingdings"/>
              </a:rPr>
              <a:t>The study of the smallest building blocks of matter with high energy particle colliders and the production of new massive particles is connected.</a:t>
            </a:r>
            <a:endParaRPr lang="en-US" dirty="0"/>
          </a:p>
          <a:p>
            <a:endParaRPr lang="en-CH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556FE93-EBA7-D4B2-8CDC-B86CAEA141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>
                <a:solidFill>
                  <a:srgbClr val="898989"/>
                </a:solidFill>
              </a:rPr>
              <a:t>E. Gschwendtner, CERN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086364A-08C0-38A0-1ACB-B1DFBEBF5F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5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3498F7-CE38-8E23-503E-CC164EA525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57798" y="2523449"/>
            <a:ext cx="5747084" cy="186562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6440D72-04D7-85EB-BF04-7D6653AF260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8590" y="2749143"/>
            <a:ext cx="1323558" cy="172897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4DC7963-D529-7C8C-8F66-F8E106EF2ED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0399" y="3051966"/>
            <a:ext cx="1564487" cy="63211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CDFBED73-8876-407F-E637-EA7576AAFCC4}"/>
              </a:ext>
            </a:extLst>
          </p:cNvPr>
          <p:cNvSpPr txBox="1"/>
          <p:nvPr/>
        </p:nvSpPr>
        <p:spPr>
          <a:xfrm>
            <a:off x="476544" y="5270722"/>
            <a:ext cx="112389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sz="2400" dirty="0">
                <a:solidFill>
                  <a:srgbClr val="00B050"/>
                </a:solidFill>
                <a:sym typeface="Wingdings" pitchFamily="2" charset="2"/>
              </a:rPr>
              <a:t> Accelerators are a powerful tool for particle discoveries and precision measurements!</a:t>
            </a:r>
            <a:endParaRPr lang="en-CH" sz="24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822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B4E595-B04F-28A1-87DC-073EC0C78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AWAKE Plasma Source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70766-6DE6-13FD-E23E-573AA5AAD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0D079C-3D84-3028-3A35-C974284C80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50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DDB427B-E3D5-AA88-3C04-CE7113B02C1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75" r="5375" b="21180"/>
          <a:stretch/>
        </p:blipFill>
        <p:spPr>
          <a:xfrm>
            <a:off x="1020081" y="1027132"/>
            <a:ext cx="9584584" cy="5026992"/>
          </a:xfrm>
          <a:prstGeom prst="rect">
            <a:avLst/>
          </a:prstGeom>
          <a:ln>
            <a:solidFill>
              <a:srgbClr val="00B050"/>
            </a:solidFill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C9C1740-610D-17A7-0607-61801F9BAE1E}"/>
              </a:ext>
            </a:extLst>
          </p:cNvPr>
          <p:cNvSpPr txBox="1"/>
          <p:nvPr/>
        </p:nvSpPr>
        <p:spPr>
          <a:xfrm>
            <a:off x="5937663" y="6092801"/>
            <a:ext cx="34898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H" dirty="0"/>
              <a:t>10 m long Rubidium Vapour Source</a:t>
            </a:r>
          </a:p>
        </p:txBody>
      </p:sp>
    </p:spTree>
    <p:extLst>
      <p:ext uri="{BB962C8B-B14F-4D97-AF65-F5344CB8AC3E}">
        <p14:creationId xmlns:p14="http://schemas.microsoft.com/office/powerpoint/2010/main" val="83735748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AWAKE has a Well-Defined Program</a:t>
            </a:r>
          </a:p>
        </p:txBody>
      </p:sp>
      <p:grpSp>
        <p:nvGrpSpPr>
          <p:cNvPr id="6" name="Group 28">
            <a:extLst>
              <a:ext uri="{FF2B5EF4-FFF2-40B4-BE49-F238E27FC236}">
                <a16:creationId xmlns:a16="http://schemas.microsoft.com/office/drawing/2014/main" id="{72C0C649-86D2-9A55-AE8D-A52AA44136ED}"/>
              </a:ext>
            </a:extLst>
          </p:cNvPr>
          <p:cNvGrpSpPr/>
          <p:nvPr/>
        </p:nvGrpSpPr>
        <p:grpSpPr>
          <a:xfrm>
            <a:off x="4753894" y="1304141"/>
            <a:ext cx="6375091" cy="1822639"/>
            <a:chOff x="4593075" y="4306443"/>
            <a:chExt cx="4497850" cy="1280663"/>
          </a:xfrm>
        </p:grpSpPr>
        <p:grpSp>
          <p:nvGrpSpPr>
            <p:cNvPr id="74" name="Group 22">
              <a:extLst>
                <a:ext uri="{FF2B5EF4-FFF2-40B4-BE49-F238E27FC236}">
                  <a16:creationId xmlns:a16="http://schemas.microsoft.com/office/drawing/2014/main" id="{CEC9C0F1-F4DC-D9E1-6E47-1F1ADBD5B94E}"/>
                </a:ext>
              </a:extLst>
            </p:cNvPr>
            <p:cNvGrpSpPr/>
            <p:nvPr/>
          </p:nvGrpSpPr>
          <p:grpSpPr>
            <a:xfrm>
              <a:off x="4790285" y="4306443"/>
              <a:ext cx="4300640" cy="1088883"/>
              <a:chOff x="5165023" y="4545888"/>
              <a:chExt cx="4300640" cy="1088883"/>
            </a:xfrm>
          </p:grpSpPr>
          <p:pic>
            <p:nvPicPr>
              <p:cNvPr id="77" name="Picture 76" descr="Sport-Surfen-Gehen-wir-Wellenreiten.jpg">
                <a:extLst>
                  <a:ext uri="{FF2B5EF4-FFF2-40B4-BE49-F238E27FC236}">
                    <a16:creationId xmlns:a16="http://schemas.microsoft.com/office/drawing/2014/main" id="{A77DF8E1-A7D3-4FB3-04CA-24D0436AB4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21775" t="6245" b="14039"/>
              <a:stretch>
                <a:fillRect/>
              </a:stretch>
            </p:blipFill>
            <p:spPr>
              <a:xfrm>
                <a:off x="5165023" y="4545888"/>
                <a:ext cx="2134377" cy="1088883"/>
              </a:xfrm>
              <a:prstGeom prst="rect">
                <a:avLst/>
              </a:prstGeom>
            </p:spPr>
          </p:pic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83A5316E-D52C-A9FB-57C7-F0F30EEA502E}"/>
                  </a:ext>
                </a:extLst>
              </p:cNvPr>
              <p:cNvSpPr txBox="1"/>
              <p:nvPr/>
            </p:nvSpPr>
            <p:spPr>
              <a:xfrm>
                <a:off x="7409596" y="5185842"/>
                <a:ext cx="2056067" cy="4108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b="1" dirty="0">
                    <a:latin typeface="+mj-lt"/>
                  </a:rPr>
                  <a:t>e- acceleration to several GeV,</a:t>
                </a:r>
              </a:p>
              <a:p>
                <a:pPr algn="ctr"/>
                <a:r>
                  <a:rPr lang="en-US" sz="1600" b="1" dirty="0">
                    <a:latin typeface="+mj-lt"/>
                  </a:rPr>
                  <a:t>beam quality control, scalability</a:t>
                </a:r>
              </a:p>
            </p:txBody>
          </p:sp>
        </p:grpSp>
        <p:sp>
          <p:nvSpPr>
            <p:cNvPr id="75" name="Right Brace 74">
              <a:extLst>
                <a:ext uri="{FF2B5EF4-FFF2-40B4-BE49-F238E27FC236}">
                  <a16:creationId xmlns:a16="http://schemas.microsoft.com/office/drawing/2014/main" id="{94A1107E-BF9E-56B8-CB2E-276B988359EC}"/>
                </a:ext>
              </a:extLst>
            </p:cNvPr>
            <p:cNvSpPr/>
            <p:nvPr/>
          </p:nvSpPr>
          <p:spPr>
            <a:xfrm rot="5400000">
              <a:off x="6752567" y="3248748"/>
              <a:ext cx="178866" cy="4497850"/>
            </a:xfrm>
            <a:prstGeom prst="rightBrace">
              <a:avLst/>
            </a:prstGeom>
            <a:ln w="12700" cap="flat" cmpd="sng" algn="ctr">
              <a:solidFill>
                <a:srgbClr val="0000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1AE36FB-BA88-364A-437D-08CD1576ED36}"/>
                </a:ext>
              </a:extLst>
            </p:cNvPr>
            <p:cNvSpPr txBox="1"/>
            <p:nvPr/>
          </p:nvSpPr>
          <p:spPr>
            <a:xfrm>
              <a:off x="7019396" y="4685106"/>
              <a:ext cx="1823358" cy="3243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6600"/>
                  </a:solidFill>
                </a:rPr>
                <a:t>RUN 2 (2021-2032)</a:t>
              </a:r>
            </a:p>
          </p:txBody>
        </p:sp>
      </p:grpSp>
      <p:grpSp>
        <p:nvGrpSpPr>
          <p:cNvPr id="7" name="Group 27">
            <a:extLst>
              <a:ext uri="{FF2B5EF4-FFF2-40B4-BE49-F238E27FC236}">
                <a16:creationId xmlns:a16="http://schemas.microsoft.com/office/drawing/2014/main" id="{69CADAEA-3EFD-F396-E95F-94CBB4E74F3C}"/>
              </a:ext>
            </a:extLst>
          </p:cNvPr>
          <p:cNvGrpSpPr/>
          <p:nvPr/>
        </p:nvGrpSpPr>
        <p:grpSpPr>
          <a:xfrm>
            <a:off x="398537" y="797813"/>
            <a:ext cx="3883177" cy="2364577"/>
            <a:chOff x="1441992" y="1143736"/>
            <a:chExt cx="2418258" cy="1268630"/>
          </a:xfrm>
        </p:grpSpPr>
        <p:grpSp>
          <p:nvGrpSpPr>
            <p:cNvPr id="66" name="Group 11">
              <a:extLst>
                <a:ext uri="{FF2B5EF4-FFF2-40B4-BE49-F238E27FC236}">
                  <a16:creationId xmlns:a16="http://schemas.microsoft.com/office/drawing/2014/main" id="{28FA2254-93DA-5C57-51DD-88665C851160}"/>
                </a:ext>
              </a:extLst>
            </p:cNvPr>
            <p:cNvGrpSpPr/>
            <p:nvPr/>
          </p:nvGrpSpPr>
          <p:grpSpPr>
            <a:xfrm>
              <a:off x="1441992" y="1380825"/>
              <a:ext cx="1300205" cy="845361"/>
              <a:chOff x="2763156" y="1270023"/>
              <a:chExt cx="1300205" cy="845361"/>
            </a:xfrm>
          </p:grpSpPr>
          <p:pic>
            <p:nvPicPr>
              <p:cNvPr id="72" name="Picture 71" descr="surfen_bali_aufmacher,17121_m_n.jpg">
                <a:extLst>
                  <a:ext uri="{FF2B5EF4-FFF2-40B4-BE49-F238E27FC236}">
                    <a16:creationId xmlns:a16="http://schemas.microsoft.com/office/drawing/2014/main" id="{C705D5E8-599B-659F-4A20-252A249CDC7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20490"/>
              <a:stretch>
                <a:fillRect/>
              </a:stretch>
            </p:blipFill>
            <p:spPr>
              <a:xfrm>
                <a:off x="2817411" y="1468808"/>
                <a:ext cx="977872" cy="646576"/>
              </a:xfrm>
              <a:prstGeom prst="rect">
                <a:avLst/>
              </a:prstGeom>
            </p:spPr>
          </p:pic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ECFA2F09-2529-C529-15A4-358DD2380D47}"/>
                  </a:ext>
                </a:extLst>
              </p:cNvPr>
              <p:cNvSpPr txBox="1"/>
              <p:nvPr/>
            </p:nvSpPr>
            <p:spPr>
              <a:xfrm>
                <a:off x="2763156" y="1270023"/>
                <a:ext cx="1300205" cy="1816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>
                    <a:latin typeface="+mj-lt"/>
                  </a:rPr>
                  <a:t>p+ self-modulation</a:t>
                </a:r>
              </a:p>
            </p:txBody>
          </p:sp>
        </p:grpSp>
        <p:grpSp>
          <p:nvGrpSpPr>
            <p:cNvPr id="67" name="Group 14">
              <a:extLst>
                <a:ext uri="{FF2B5EF4-FFF2-40B4-BE49-F238E27FC236}">
                  <a16:creationId xmlns:a16="http://schemas.microsoft.com/office/drawing/2014/main" id="{BF11B011-108F-4C6A-79E8-3A64A6C859D6}"/>
                </a:ext>
              </a:extLst>
            </p:cNvPr>
            <p:cNvGrpSpPr/>
            <p:nvPr/>
          </p:nvGrpSpPr>
          <p:grpSpPr>
            <a:xfrm>
              <a:off x="2467820" y="1393712"/>
              <a:ext cx="1392430" cy="824065"/>
              <a:chOff x="4632824" y="4393887"/>
              <a:chExt cx="1392430" cy="824065"/>
            </a:xfrm>
          </p:grpSpPr>
          <p:pic>
            <p:nvPicPr>
              <p:cNvPr id="70" name="Picture 69" descr="Wellenreiten-FreshSurf.jpg">
                <a:extLst>
                  <a:ext uri="{FF2B5EF4-FFF2-40B4-BE49-F238E27FC236}">
                    <a16:creationId xmlns:a16="http://schemas.microsoft.com/office/drawing/2014/main" id="{CF7B353A-DEDD-73F2-444E-5E223A22F19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20723"/>
              <a:stretch/>
            </p:blipFill>
            <p:spPr>
              <a:xfrm>
                <a:off x="4694857" y="4571376"/>
                <a:ext cx="1046594" cy="646576"/>
              </a:xfrm>
              <a:prstGeom prst="rect">
                <a:avLst/>
              </a:prstGeom>
            </p:spPr>
          </p:pic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B86B18B7-BCED-F1B6-C91A-055D1A4FD8D1}"/>
                  </a:ext>
                </a:extLst>
              </p:cNvPr>
              <p:cNvSpPr txBox="1"/>
              <p:nvPr/>
            </p:nvSpPr>
            <p:spPr>
              <a:xfrm>
                <a:off x="4632824" y="4393887"/>
                <a:ext cx="1392430" cy="1816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>
                    <a:latin typeface="+mj-lt"/>
                  </a:rPr>
                  <a:t>2 GeV e- acceleration</a:t>
                </a:r>
              </a:p>
            </p:txBody>
          </p:sp>
        </p:grpSp>
        <p:sp>
          <p:nvSpPr>
            <p:cNvPr id="68" name="Right Brace 67">
              <a:extLst>
                <a:ext uri="{FF2B5EF4-FFF2-40B4-BE49-F238E27FC236}">
                  <a16:creationId xmlns:a16="http://schemas.microsoft.com/office/drawing/2014/main" id="{D7D90137-0D54-9668-48EE-A39FE43BF555}"/>
                </a:ext>
              </a:extLst>
            </p:cNvPr>
            <p:cNvSpPr/>
            <p:nvPr/>
          </p:nvSpPr>
          <p:spPr>
            <a:xfrm rot="5400000">
              <a:off x="2399047" y="1202241"/>
              <a:ext cx="261610" cy="2158639"/>
            </a:xfrm>
            <a:prstGeom prst="rightBrace">
              <a:avLst/>
            </a:prstGeom>
            <a:ln w="12700" cap="flat" cmpd="sng" algn="ctr">
              <a:solidFill>
                <a:srgbClr val="0000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98D44B74-BF07-6176-9472-CCBF4AAFCCA9}"/>
                </a:ext>
              </a:extLst>
            </p:cNvPr>
            <p:cNvSpPr txBox="1"/>
            <p:nvPr/>
          </p:nvSpPr>
          <p:spPr>
            <a:xfrm>
              <a:off x="1450532" y="1143736"/>
              <a:ext cx="1609418" cy="2476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6600"/>
                  </a:solidFill>
                </a:rPr>
                <a:t>RUN 1 (2016-2018)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B9B4A25D-CC1C-1846-1AA8-05955EDDC021}"/>
              </a:ext>
            </a:extLst>
          </p:cNvPr>
          <p:cNvGrpSpPr/>
          <p:nvPr/>
        </p:nvGrpSpPr>
        <p:grpSpPr>
          <a:xfrm>
            <a:off x="9204384" y="4097941"/>
            <a:ext cx="3229156" cy="2179395"/>
            <a:chOff x="7851326" y="810396"/>
            <a:chExt cx="2961474" cy="2179395"/>
          </a:xfrm>
        </p:grpSpPr>
        <p:pic>
          <p:nvPicPr>
            <p:cNvPr id="5" name="Picture 4" descr="hawaii-surfing-sport-pacific-ocean-usa-HAWAIISURF0519.jpg">
              <a:extLst>
                <a:ext uri="{FF2B5EF4-FFF2-40B4-BE49-F238E27FC236}">
                  <a16:creationId xmlns:a16="http://schemas.microsoft.com/office/drawing/2014/main" id="{77FC9931-D815-95A0-6775-E7D20AB6916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005829" y="1393388"/>
              <a:ext cx="2394606" cy="1596403"/>
            </a:xfrm>
            <a:prstGeom prst="rect">
              <a:avLst/>
            </a:prstGeom>
          </p:spPr>
        </p:pic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EDC13CB-0E25-F7BB-7075-6753D1AB706C}"/>
                </a:ext>
              </a:extLst>
            </p:cNvPr>
            <p:cNvSpPr txBox="1"/>
            <p:nvPr/>
          </p:nvSpPr>
          <p:spPr>
            <a:xfrm>
              <a:off x="7851326" y="1076079"/>
              <a:ext cx="29614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buFont typeface="Wingdings" pitchFamily="2" charset="2"/>
                <a:buChar char="è"/>
              </a:pPr>
              <a:r>
                <a:rPr lang="en-CH" sz="2000" b="1" dirty="0">
                  <a:solidFill>
                    <a:srgbClr val="FF6600"/>
                  </a:solidFill>
                  <a:sym typeface="Wingdings" pitchFamily="2" charset="2"/>
                </a:rPr>
                <a:t>First applications &gt;2033</a:t>
              </a:r>
              <a:endParaRPr lang="en-CH" sz="2000" b="1" dirty="0">
                <a:solidFill>
                  <a:srgbClr val="FF6600"/>
                </a:solidFill>
              </a:endParaRPr>
            </a:p>
          </p:txBody>
        </p:sp>
        <p:sp>
          <p:nvSpPr>
            <p:cNvPr id="62" name="Right Brace 61">
              <a:extLst>
                <a:ext uri="{FF2B5EF4-FFF2-40B4-BE49-F238E27FC236}">
                  <a16:creationId xmlns:a16="http://schemas.microsoft.com/office/drawing/2014/main" id="{9080C528-FCDB-AE43-2571-F32FD7D64344}"/>
                </a:ext>
              </a:extLst>
            </p:cNvPr>
            <p:cNvSpPr/>
            <p:nvPr/>
          </p:nvSpPr>
          <p:spPr>
            <a:xfrm rot="16200000">
              <a:off x="9882749" y="544034"/>
              <a:ext cx="340043" cy="872767"/>
            </a:xfrm>
            <a:prstGeom prst="rightBrace">
              <a:avLst/>
            </a:prstGeom>
            <a:ln w="12700" cap="flat" cmpd="sng" algn="ctr">
              <a:solidFill>
                <a:srgbClr val="0000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Footer Placeholder 14">
            <a:extLst>
              <a:ext uri="{FF2B5EF4-FFF2-40B4-BE49-F238E27FC236}">
                <a16:creationId xmlns:a16="http://schemas.microsoft.com/office/drawing/2014/main" id="{B63A5670-B91D-AF29-2026-C596056F545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27762" y="6410500"/>
            <a:ext cx="33540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Edda Gschwendtner, CERN</a:t>
            </a:r>
          </a:p>
        </p:txBody>
      </p:sp>
      <p:sp>
        <p:nvSpPr>
          <p:cNvPr id="79" name="Slide Number Placeholder 78">
            <a:extLst>
              <a:ext uri="{FF2B5EF4-FFF2-40B4-BE49-F238E27FC236}">
                <a16:creationId xmlns:a16="http://schemas.microsoft.com/office/drawing/2014/main" id="{CD9FF78F-A5D3-EE01-49A1-B6C7B4E8F5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40702" y="64216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D351EE0-6949-4F2E-8F68-46F7424C488D}" type="slidenum">
              <a:rPr lang="en-US" smtClean="0"/>
              <a:pPr/>
              <a:t>51</a:t>
            </a:fld>
            <a:endParaRPr lang="en-US"/>
          </a:p>
        </p:txBody>
      </p:sp>
      <p:pic>
        <p:nvPicPr>
          <p:cNvPr id="82" name="Picture 81">
            <a:extLst>
              <a:ext uri="{FF2B5EF4-FFF2-40B4-BE49-F238E27FC236}">
                <a16:creationId xmlns:a16="http://schemas.microsoft.com/office/drawing/2014/main" id="{DE39AA57-D60D-26A3-8A43-9C1AE6A080B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871" y="3096924"/>
            <a:ext cx="11524343" cy="1195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1118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34E630-F936-B717-BC01-43A3CF8F23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36525"/>
            <a:ext cx="10515600" cy="717134"/>
          </a:xfrm>
        </p:spPr>
        <p:txBody>
          <a:bodyPr/>
          <a:lstStyle/>
          <a:p>
            <a:r>
              <a:rPr lang="en-CH" dirty="0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37A76A-8ACB-4532-A6A2-140950F780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4250" y="822662"/>
            <a:ext cx="10935346" cy="5517045"/>
          </a:xfrm>
        </p:spPr>
        <p:txBody>
          <a:bodyPr>
            <a:normAutofit fontScale="62500" lnSpcReduction="20000"/>
          </a:bodyPr>
          <a:lstStyle/>
          <a:p>
            <a:pPr marL="0" indent="0" algn="l">
              <a:buNone/>
            </a:pPr>
            <a:r>
              <a:rPr lang="en-GB" b="0" i="0" u="none" strike="noStrike" dirty="0">
                <a:solidFill>
                  <a:srgbClr val="0432FF"/>
                </a:solidFill>
                <a:effectLst/>
              </a:rPr>
              <a:t>High energy accelerators are the key instruments for the study of the fundamental constituents of matter and their interactions. </a:t>
            </a:r>
          </a:p>
          <a:p>
            <a:pPr marL="0" indent="0" algn="l">
              <a:buNone/>
            </a:pPr>
            <a:endParaRPr lang="en-GB" b="0" i="0" u="none" strike="noStrike" dirty="0">
              <a:solidFill>
                <a:srgbClr val="0432FF"/>
              </a:solidFill>
              <a:effectLst/>
            </a:endParaRPr>
          </a:p>
          <a:p>
            <a:pPr marL="0" indent="0" algn="l">
              <a:buNone/>
            </a:pPr>
            <a:r>
              <a:rPr lang="en-GB" b="1" i="0" u="none" strike="noStrike" dirty="0">
                <a:effectLst/>
              </a:rPr>
              <a:t>Several proposals for post LHC accelerators exist:</a:t>
            </a:r>
          </a:p>
          <a:p>
            <a:r>
              <a:rPr lang="en-GB" b="1" i="0" u="none" strike="noStrike" dirty="0">
                <a:solidFill>
                  <a:srgbClr val="0432FF"/>
                </a:solidFill>
                <a:effectLst/>
              </a:rPr>
              <a:t>High energy </a:t>
            </a:r>
            <a:r>
              <a:rPr lang="en-GB" b="1" i="0" u="none" strike="noStrike" dirty="0" err="1">
                <a:solidFill>
                  <a:srgbClr val="0432FF"/>
                </a:solidFill>
                <a:effectLst/>
              </a:rPr>
              <a:t>e+e</a:t>
            </a:r>
            <a:r>
              <a:rPr lang="en-GB" b="1" i="0" u="none" strike="noStrike" dirty="0">
                <a:solidFill>
                  <a:srgbClr val="0432FF"/>
                </a:solidFill>
                <a:effectLst/>
              </a:rPr>
              <a:t>- colliders 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like the ILC, CLIC, FCC-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ee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, CEPC  have indirect access to mass scales of 50-100TeV. The RF technology is one of the main challenges of these accelerators. </a:t>
            </a:r>
          </a:p>
          <a:p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</a:t>
            </a:r>
          </a:p>
          <a:p>
            <a:r>
              <a:rPr lang="en-GB" b="1" i="0" u="none" strike="noStrike" dirty="0">
                <a:solidFill>
                  <a:srgbClr val="0432FF"/>
                </a:solidFill>
                <a:effectLst/>
              </a:rPr>
              <a:t>High energy proton colliders 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like the FCC-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hh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or the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SppC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have direct access to the 50-100 </a:t>
            </a:r>
            <a:r>
              <a:rPr lang="en-GB" b="0" i="0" u="none" strike="noStrike" dirty="0" err="1">
                <a:solidFill>
                  <a:srgbClr val="000000"/>
                </a:solidFill>
                <a:effectLst/>
              </a:rPr>
              <a:t>TeV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 mass scale. Thes</a:t>
            </a:r>
            <a:r>
              <a:rPr lang="en-GB" dirty="0">
                <a:solidFill>
                  <a:srgbClr val="000000"/>
                </a:solidFill>
              </a:rPr>
              <a:t>e accelerators 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need to use high field magnets, which is one the main R&amp;D focus. </a:t>
            </a:r>
          </a:p>
          <a:p>
            <a:pPr lvl="1"/>
            <a:endParaRPr lang="en-GB" b="0" i="0" u="none" strike="noStrike" dirty="0">
              <a:solidFill>
                <a:srgbClr val="000000"/>
              </a:solidFill>
              <a:effectLst/>
            </a:endParaRPr>
          </a:p>
          <a:p>
            <a:pPr algn="l"/>
            <a:r>
              <a:rPr lang="en-GB" b="0" i="0" u="none" strike="noStrike" dirty="0">
                <a:solidFill>
                  <a:srgbClr val="0432FF"/>
                </a:solidFill>
                <a:effectLst/>
              </a:rPr>
              <a:t>A </a:t>
            </a:r>
            <a:r>
              <a:rPr lang="en-GB" b="1" i="0" u="none" strike="noStrike" dirty="0">
                <a:solidFill>
                  <a:srgbClr val="0432FF"/>
                </a:solidFill>
                <a:effectLst/>
              </a:rPr>
              <a:t>muon collider 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could have similar reach, with significant technological challenges still to be solved.</a:t>
            </a:r>
          </a:p>
          <a:p>
            <a:pPr lvl="1"/>
            <a:endParaRPr lang="en-GB" b="0" i="0" u="none" strike="noStrike" dirty="0">
              <a:solidFill>
                <a:srgbClr val="000000"/>
              </a:solidFill>
              <a:effectLst/>
            </a:endParaRPr>
          </a:p>
          <a:p>
            <a:pPr algn="l"/>
            <a:r>
              <a:rPr lang="en-GB" b="1" i="0" u="none" strike="noStrike" dirty="0">
                <a:solidFill>
                  <a:srgbClr val="0432FF"/>
                </a:solidFill>
                <a:effectLst/>
              </a:rPr>
              <a:t>Plasma wake field acceleration </a:t>
            </a:r>
            <a:r>
              <a:rPr lang="en-GB" b="0" i="0" u="none" strike="noStrike" dirty="0">
                <a:solidFill>
                  <a:srgbClr val="000000"/>
                </a:solidFill>
                <a:effectLst/>
              </a:rPr>
              <a:t>can provide electric fields that are several orders of magnitude higher than the ones in conventional cavities. This concept still needs further development for a high luminosity application. AWAKE-like technology could be already used in the mid-term future for fixed target experiments. </a:t>
            </a:r>
          </a:p>
          <a:p>
            <a:pPr algn="l"/>
            <a:endParaRPr lang="en-GB" b="0" i="0" u="none" strike="noStrike" dirty="0">
              <a:solidFill>
                <a:srgbClr val="000000"/>
              </a:solidFill>
              <a:effectLst/>
            </a:endParaRPr>
          </a:p>
          <a:p>
            <a:pPr marL="0" indent="0">
              <a:buNone/>
            </a:pPr>
            <a:r>
              <a:rPr lang="en-US" sz="2800" dirty="0">
                <a:solidFill>
                  <a:srgbClr val="0432FF"/>
                </a:solidFill>
                <a:cs typeface="Calibri"/>
              </a:rPr>
              <a:t>The developments are done </a:t>
            </a:r>
            <a:r>
              <a:rPr lang="en-US" sz="2800" b="1" dirty="0">
                <a:solidFill>
                  <a:srgbClr val="0432FF"/>
                </a:solidFill>
                <a:cs typeface="Calibri"/>
              </a:rPr>
              <a:t>by international teams/collaborations</a:t>
            </a:r>
            <a:r>
              <a:rPr lang="en-US" sz="2800" dirty="0">
                <a:solidFill>
                  <a:srgbClr val="0432FF"/>
                </a:solidFill>
                <a:cs typeface="Calibri"/>
              </a:rPr>
              <a:t>, usually led a major lab with special interest in the project but with world-wide participation since the technology developments and knowledge are transferable to/from </a:t>
            </a:r>
            <a:r>
              <a:rPr lang="en-US" sz="2800" b="1" dirty="0">
                <a:solidFill>
                  <a:srgbClr val="0432FF"/>
                </a:solidFill>
                <a:cs typeface="Calibri"/>
              </a:rPr>
              <a:t>local or regional projects.</a:t>
            </a:r>
            <a:endParaRPr lang="en-GB" b="0" i="0" u="none" strike="noStrike" dirty="0">
              <a:solidFill>
                <a:srgbClr val="0432FF"/>
              </a:solidFill>
              <a:effectLst/>
            </a:endParaRPr>
          </a:p>
          <a:p>
            <a:pPr algn="l"/>
            <a:endParaRPr lang="en-GB" b="0" i="0" u="none" strike="noStrike" dirty="0">
              <a:solidFill>
                <a:srgbClr val="000000"/>
              </a:solidFill>
              <a:effectLst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A8725DB-D015-5A92-9C4E-45D6CBC830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F902BC-2558-E6BA-4CBD-6B75D513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07365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1527E5-C929-CF0B-CBC8-10FCBE34F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60320" y="2711866"/>
            <a:ext cx="7968500" cy="717134"/>
          </a:xfrm>
        </p:spPr>
        <p:txBody>
          <a:bodyPr/>
          <a:lstStyle/>
          <a:p>
            <a:r>
              <a:rPr lang="en-CH" dirty="0"/>
              <a:t>THANK YOU! 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84FB0E2-241B-2B1E-8EEF-6D0D0AC93B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E. Gschwendtner, CERN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BC1474-4F11-FA1E-518F-EFD7AA9A8E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98197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E03D69BC-4655-5D49-89FE-B0196021E1E7}"/>
              </a:ext>
            </a:extLst>
          </p:cNvPr>
          <p:cNvGrpSpPr/>
          <p:nvPr/>
        </p:nvGrpSpPr>
        <p:grpSpPr>
          <a:xfrm>
            <a:off x="3547965" y="1757595"/>
            <a:ext cx="5565889" cy="3498468"/>
            <a:chOff x="2044055" y="1525461"/>
            <a:chExt cx="7886113" cy="4457190"/>
          </a:xfrm>
        </p:grpSpPr>
        <p:pic>
          <p:nvPicPr>
            <p:cNvPr id="23" name="Picture 22" descr="Awake-schema-02.pdf">
              <a:extLst>
                <a:ext uri="{FF2B5EF4-FFF2-40B4-BE49-F238E27FC236}">
                  <a16:creationId xmlns:a16="http://schemas.microsoft.com/office/drawing/2014/main" id="{90584038-73B3-9442-87E3-C8A38732D8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44055" y="1535891"/>
              <a:ext cx="7886113" cy="4446760"/>
            </a:xfrm>
            <a:prstGeom prst="rect">
              <a:avLst/>
            </a:prstGeom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779C351-0940-6343-96E8-4F89D9F16B8E}"/>
                </a:ext>
              </a:extLst>
            </p:cNvPr>
            <p:cNvSpPr/>
            <p:nvPr/>
          </p:nvSpPr>
          <p:spPr>
            <a:xfrm>
              <a:off x="2124813" y="4276446"/>
              <a:ext cx="4670387" cy="1576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FDBF6E5-3FCA-4D4C-A58A-BA35DDBBE155}"/>
                </a:ext>
              </a:extLst>
            </p:cNvPr>
            <p:cNvSpPr/>
            <p:nvPr/>
          </p:nvSpPr>
          <p:spPr>
            <a:xfrm>
              <a:off x="6266121" y="1525461"/>
              <a:ext cx="3591603" cy="14789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A993BDA-6BD4-C446-9F27-754C19AF3E0B}"/>
                </a:ext>
              </a:extLst>
            </p:cNvPr>
            <p:cNvSpPr/>
            <p:nvPr/>
          </p:nvSpPr>
          <p:spPr>
            <a:xfrm>
              <a:off x="7995863" y="2870572"/>
              <a:ext cx="683857" cy="1044528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FEDFFBF-F4F4-E543-8D42-A0B0F83DD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5305" y="60816"/>
            <a:ext cx="10515600" cy="717134"/>
          </a:xfrm>
        </p:spPr>
        <p:txBody>
          <a:bodyPr/>
          <a:lstStyle/>
          <a:p>
            <a:r>
              <a:rPr lang="en-GB" i="1" dirty="0">
                <a:solidFill>
                  <a:srgbClr val="0432FF"/>
                </a:solidFill>
              </a:rPr>
              <a:t>Key Ingredients of AWAKE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C5ABF60-9BEE-1A44-B9CE-209FDEAC9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54</a:t>
            </a:fld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E3579C-9BE9-854C-BD58-DAEAE0B6ECD5}"/>
              </a:ext>
            </a:extLst>
          </p:cNvPr>
          <p:cNvGrpSpPr/>
          <p:nvPr/>
        </p:nvGrpSpPr>
        <p:grpSpPr>
          <a:xfrm>
            <a:off x="270297" y="786384"/>
            <a:ext cx="3437179" cy="2272700"/>
            <a:chOff x="3569751" y="789809"/>
            <a:chExt cx="3949462" cy="287392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D698F2C1-1921-FF42-9F59-918158DC0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569751" y="789809"/>
              <a:ext cx="3949462" cy="2873928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D1AB56F-38AA-FA4B-821B-89EABB46032A}"/>
                </a:ext>
              </a:extLst>
            </p:cNvPr>
            <p:cNvSpPr txBox="1"/>
            <p:nvPr/>
          </p:nvSpPr>
          <p:spPr>
            <a:xfrm>
              <a:off x="3879587" y="3193854"/>
              <a:ext cx="3456342" cy="428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rgbClr val="FFFFFF"/>
                  </a:solidFill>
                </a:rPr>
                <a:t>Laser, compressor in laser room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D8E920BB-5564-C847-8994-4D8FA8DB9C3C}"/>
              </a:ext>
            </a:extLst>
          </p:cNvPr>
          <p:cNvSpPr txBox="1"/>
          <p:nvPr/>
        </p:nvSpPr>
        <p:spPr>
          <a:xfrm>
            <a:off x="2970497" y="2226296"/>
            <a:ext cx="601514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rgbClr val="00B050"/>
                </a:solidFill>
              </a:rPr>
              <a:t>500mJ</a:t>
            </a:r>
          </a:p>
          <a:p>
            <a:r>
              <a:rPr lang="en-US" sz="1100" dirty="0">
                <a:solidFill>
                  <a:srgbClr val="00B050"/>
                </a:solidFill>
              </a:rPr>
              <a:t>120fs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6DFE82-4AD3-4D4A-832F-4AF30BC4876F}"/>
              </a:ext>
            </a:extLst>
          </p:cNvPr>
          <p:cNvGrpSpPr/>
          <p:nvPr/>
        </p:nvGrpSpPr>
        <p:grpSpPr>
          <a:xfrm>
            <a:off x="270297" y="3917246"/>
            <a:ext cx="3437179" cy="1993104"/>
            <a:chOff x="3547965" y="3897496"/>
            <a:chExt cx="4046561" cy="243910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9D5F53C-1D10-4641-96B0-0AE4A6CCF48B}"/>
                </a:ext>
              </a:extLst>
            </p:cNvPr>
            <p:cNvGrpSpPr/>
            <p:nvPr/>
          </p:nvGrpSpPr>
          <p:grpSpPr>
            <a:xfrm>
              <a:off x="3547965" y="3897496"/>
              <a:ext cx="4046561" cy="2439105"/>
              <a:chOff x="644841" y="390510"/>
              <a:chExt cx="3365500" cy="2601912"/>
            </a:xfrm>
          </p:grpSpPr>
          <p:pic>
            <p:nvPicPr>
              <p:cNvPr id="17" name="Picture 16" descr="736-3621_IMG">
                <a:extLst>
                  <a:ext uri="{FF2B5EF4-FFF2-40B4-BE49-F238E27FC236}">
                    <a16:creationId xmlns:a16="http://schemas.microsoft.com/office/drawing/2014/main" id="{352A384B-4846-2249-BF13-AD2041C065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4841" y="390510"/>
                <a:ext cx="3365500" cy="2601912"/>
              </a:xfrm>
              <a:prstGeom prst="rect">
                <a:avLst/>
              </a:prstGeom>
              <a:noFill/>
              <a:ln w="57150" cmpd="sng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1E8FD7B-2AC0-CD40-A34C-2EAF3E026B57}"/>
                  </a:ext>
                </a:extLst>
              </p:cNvPr>
              <p:cNvSpPr txBox="1"/>
              <p:nvPr/>
            </p:nvSpPr>
            <p:spPr>
              <a:xfrm>
                <a:off x="788370" y="2545562"/>
                <a:ext cx="1870935" cy="35094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b="1" kern="1200" dirty="0">
                    <a:solidFill>
                      <a:schemeClr val="bg1"/>
                    </a:solidFill>
                  </a:rPr>
                  <a:t>750m proton beam line</a:t>
                </a:r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02B497-034F-8A4B-8D2E-B5882A6347D0}"/>
                </a:ext>
              </a:extLst>
            </p:cNvPr>
            <p:cNvSpPr txBox="1"/>
            <p:nvPr/>
          </p:nvSpPr>
          <p:spPr>
            <a:xfrm>
              <a:off x="3720539" y="4106956"/>
              <a:ext cx="1026115" cy="70621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solidFill>
                    <a:srgbClr val="ED0202"/>
                  </a:solidFill>
                </a:rPr>
                <a:t>400 GeV</a:t>
              </a:r>
            </a:p>
            <a:p>
              <a:r>
                <a:rPr lang="en-US" sz="1050" dirty="0">
                  <a:solidFill>
                    <a:srgbClr val="ED0202"/>
                  </a:solidFill>
                </a:rPr>
                <a:t>3x10</a:t>
              </a:r>
              <a:r>
                <a:rPr lang="en-US" sz="1050" baseline="30000" dirty="0">
                  <a:solidFill>
                    <a:srgbClr val="ED0202"/>
                  </a:solidFill>
                </a:rPr>
                <a:t>11 </a:t>
              </a:r>
              <a:r>
                <a:rPr lang="en-US" sz="1050" dirty="0">
                  <a:solidFill>
                    <a:srgbClr val="ED0202"/>
                  </a:solidFill>
                </a:rPr>
                <a:t>p</a:t>
              </a:r>
            </a:p>
            <a:p>
              <a:r>
                <a:rPr lang="en-US" sz="1050" dirty="0">
                  <a:solidFill>
                    <a:srgbClr val="ED0202"/>
                  </a:solidFill>
                </a:rPr>
                <a:t>400ps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8E3485E-B808-694D-8C91-BEA8E2B77C13}"/>
              </a:ext>
            </a:extLst>
          </p:cNvPr>
          <p:cNvGrpSpPr/>
          <p:nvPr/>
        </p:nvGrpSpPr>
        <p:grpSpPr>
          <a:xfrm>
            <a:off x="3972445" y="4467750"/>
            <a:ext cx="3901320" cy="1975051"/>
            <a:chOff x="7431464" y="3654776"/>
            <a:chExt cx="4089774" cy="3033891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80D1904-B5A1-D34E-A389-6BFFA13F63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431464" y="3654776"/>
              <a:ext cx="4089774" cy="3033891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C6751DC-4342-B247-8356-148F445525E6}"/>
                </a:ext>
              </a:extLst>
            </p:cNvPr>
            <p:cNvSpPr txBox="1"/>
            <p:nvPr/>
          </p:nvSpPr>
          <p:spPr>
            <a:xfrm>
              <a:off x="7580695" y="5922688"/>
              <a:ext cx="3693569" cy="5673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</a:rPr>
                <a:t>10m Plasma cell in AWAKE tunnel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56624B5-9ADE-D447-8927-BC4319D5AE6B}"/>
              </a:ext>
            </a:extLst>
          </p:cNvPr>
          <p:cNvGrpSpPr/>
          <p:nvPr/>
        </p:nvGrpSpPr>
        <p:grpSpPr>
          <a:xfrm>
            <a:off x="6782509" y="695693"/>
            <a:ext cx="5161280" cy="2200324"/>
            <a:chOff x="6782509" y="695693"/>
            <a:chExt cx="5161280" cy="2200324"/>
          </a:xfrm>
        </p:grpSpPr>
        <p:grpSp>
          <p:nvGrpSpPr>
            <p:cNvPr id="30" name="Group 19">
              <a:extLst>
                <a:ext uri="{FF2B5EF4-FFF2-40B4-BE49-F238E27FC236}">
                  <a16:creationId xmlns:a16="http://schemas.microsoft.com/office/drawing/2014/main" id="{4B46E151-0572-1643-BC3C-DAE75D6489F1}"/>
                </a:ext>
              </a:extLst>
            </p:cNvPr>
            <p:cNvGrpSpPr/>
            <p:nvPr/>
          </p:nvGrpSpPr>
          <p:grpSpPr>
            <a:xfrm>
              <a:off x="6782509" y="695693"/>
              <a:ext cx="5161280" cy="2200324"/>
              <a:chOff x="0" y="0"/>
              <a:chExt cx="11233389" cy="4443560"/>
            </a:xfrm>
          </p:grpSpPr>
          <p:pic>
            <p:nvPicPr>
              <p:cNvPr id="31" name="Picture 20" descr="Picture 20">
                <a:extLst>
                  <a:ext uri="{FF2B5EF4-FFF2-40B4-BE49-F238E27FC236}">
                    <a16:creationId xmlns:a16="http://schemas.microsoft.com/office/drawing/2014/main" id="{BAA3488A-A4B8-2748-9C99-70F7284A8D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0" y="-1"/>
                <a:ext cx="11233390" cy="4443562"/>
              </a:xfrm>
              <a:prstGeom prst="rect">
                <a:avLst/>
              </a:prstGeom>
              <a:ln w="28575" cap="sq">
                <a:solidFill>
                  <a:srgbClr val="008000"/>
                </a:solidFill>
                <a:prstDash val="solid"/>
                <a:miter lim="800000"/>
              </a:ln>
              <a:effectLst>
                <a:outerShdw blurRad="50800" dist="18000" dir="5400000" rotWithShape="0">
                  <a:srgbClr val="000000">
                    <a:alpha val="40000"/>
                  </a:srgbClr>
                </a:outerShdw>
              </a:effectLst>
            </p:spPr>
          </p:pic>
          <p:sp>
            <p:nvSpPr>
              <p:cNvPr id="32" name="TextBox 21">
                <a:extLst>
                  <a:ext uri="{FF2B5EF4-FFF2-40B4-BE49-F238E27FC236}">
                    <a16:creationId xmlns:a16="http://schemas.microsoft.com/office/drawing/2014/main" id="{B4D85F09-26A6-A540-8944-AED309627FFD}"/>
                  </a:ext>
                </a:extLst>
              </p:cNvPr>
              <p:cNvSpPr txBox="1"/>
              <p:nvPr/>
            </p:nvSpPr>
            <p:spPr>
              <a:xfrm>
                <a:off x="6583058" y="130716"/>
                <a:ext cx="1755355" cy="5314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t">
                <a:noAutofit/>
              </a:bodyPr>
              <a:lstStyle>
                <a:lvl1pPr>
                  <a:defRPr sz="2000" b="1">
                    <a:solidFill>
                      <a:srgbClr val="FFFFFF"/>
                    </a:solidFill>
                  </a:defRPr>
                </a:lvl1pPr>
              </a:lstStyle>
              <a:p>
                <a:r>
                  <a:rPr sz="1200"/>
                  <a:t>Laser line</a:t>
                </a:r>
              </a:p>
            </p:txBody>
          </p:sp>
          <p:sp>
            <p:nvSpPr>
              <p:cNvPr id="33" name="Straight Arrow Connector 22">
                <a:extLst>
                  <a:ext uri="{FF2B5EF4-FFF2-40B4-BE49-F238E27FC236}">
                    <a16:creationId xmlns:a16="http://schemas.microsoft.com/office/drawing/2014/main" id="{183190E0-A698-1641-AA44-21B1A219A410}"/>
                  </a:ext>
                </a:extLst>
              </p:cNvPr>
              <p:cNvSpPr/>
              <p:nvPr/>
            </p:nvSpPr>
            <p:spPr>
              <a:xfrm flipH="1">
                <a:off x="6934724" y="677845"/>
                <a:ext cx="241710" cy="800851"/>
              </a:xfrm>
              <a:prstGeom prst="line">
                <a:avLst/>
              </a:prstGeom>
              <a:noFill/>
              <a:ln w="28575" cap="flat">
                <a:solidFill>
                  <a:srgbClr val="F2F2F2"/>
                </a:solidFill>
                <a:prstDash val="solid"/>
                <a:miter lim="800000"/>
                <a:tailEnd type="triangle" w="med" len="med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 sz="1100"/>
              </a:p>
            </p:txBody>
          </p:sp>
          <p:sp>
            <p:nvSpPr>
              <p:cNvPr id="34" name="TextBox 23">
                <a:extLst>
                  <a:ext uri="{FF2B5EF4-FFF2-40B4-BE49-F238E27FC236}">
                    <a16:creationId xmlns:a16="http://schemas.microsoft.com/office/drawing/2014/main" id="{402F635D-B0CC-184E-A933-66C67A67020C}"/>
                  </a:ext>
                </a:extLst>
              </p:cNvPr>
              <p:cNvSpPr txBox="1"/>
              <p:nvPr/>
            </p:nvSpPr>
            <p:spPr>
              <a:xfrm>
                <a:off x="7272673" y="1202331"/>
                <a:ext cx="3241033" cy="61941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t">
                <a:noAutofit/>
              </a:bodyPr>
              <a:lstStyle>
                <a:lvl1pPr>
                  <a:defRPr sz="2400" b="1">
                    <a:solidFill>
                      <a:srgbClr val="FFFFFF"/>
                    </a:solidFill>
                  </a:defRPr>
                </a:lvl1pPr>
              </a:lstStyle>
              <a:p>
                <a:r>
                  <a:rPr sz="1400" dirty="0"/>
                  <a:t>Electron source</a:t>
                </a:r>
              </a:p>
            </p:txBody>
          </p:sp>
          <p:sp>
            <p:nvSpPr>
              <p:cNvPr id="35" name="Left Brace 24">
                <a:extLst>
                  <a:ext uri="{FF2B5EF4-FFF2-40B4-BE49-F238E27FC236}">
                    <a16:creationId xmlns:a16="http://schemas.microsoft.com/office/drawing/2014/main" id="{FFCEC337-D814-A74C-8234-5759924E3525}"/>
                  </a:ext>
                </a:extLst>
              </p:cNvPr>
              <p:cNvSpPr/>
              <p:nvPr/>
            </p:nvSpPr>
            <p:spPr>
              <a:xfrm rot="5400000">
                <a:off x="8275971" y="-37433"/>
                <a:ext cx="511574" cy="39558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5635" y="21600"/>
                      <a:pt x="10800" y="21496"/>
                      <a:pt x="10800" y="21367"/>
                    </a:cubicBezTo>
                    <a:lnTo>
                      <a:pt x="10800" y="11033"/>
                    </a:lnTo>
                    <a:cubicBezTo>
                      <a:pt x="10800" y="10904"/>
                      <a:pt x="5965" y="10800"/>
                      <a:pt x="0" y="10800"/>
                    </a:cubicBezTo>
                    <a:cubicBezTo>
                      <a:pt x="5965" y="10800"/>
                      <a:pt x="10800" y="10696"/>
                      <a:pt x="10800" y="10567"/>
                    </a:cubicBezTo>
                    <a:lnTo>
                      <a:pt x="10800" y="233"/>
                    </a:lnTo>
                    <a:cubicBezTo>
                      <a:pt x="10800" y="104"/>
                      <a:pt x="15635" y="0"/>
                      <a:pt x="21600" y="0"/>
                    </a:cubicBezTo>
                  </a:path>
                </a:pathLst>
              </a:custGeom>
              <a:noFill/>
              <a:ln w="28575" cap="flat">
                <a:solidFill>
                  <a:srgbClr val="F2F2F2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 sz="1200"/>
                </a:pPr>
                <a:endParaRPr sz="900"/>
              </a:p>
            </p:txBody>
          </p:sp>
          <p:sp>
            <p:nvSpPr>
              <p:cNvPr id="36" name="Left Brace 25">
                <a:extLst>
                  <a:ext uri="{FF2B5EF4-FFF2-40B4-BE49-F238E27FC236}">
                    <a16:creationId xmlns:a16="http://schemas.microsoft.com/office/drawing/2014/main" id="{FF15D289-02A3-CB47-814C-E6536B031038}"/>
                  </a:ext>
                </a:extLst>
              </p:cNvPr>
              <p:cNvSpPr/>
              <p:nvPr/>
            </p:nvSpPr>
            <p:spPr>
              <a:xfrm rot="5400000">
                <a:off x="4522037" y="294917"/>
                <a:ext cx="511574" cy="35820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5635" y="21600"/>
                      <a:pt x="10800" y="21485"/>
                      <a:pt x="10800" y="21343"/>
                    </a:cubicBezTo>
                    <a:lnTo>
                      <a:pt x="10800" y="11057"/>
                    </a:lnTo>
                    <a:cubicBezTo>
                      <a:pt x="10800" y="10915"/>
                      <a:pt x="5965" y="10800"/>
                      <a:pt x="0" y="10800"/>
                    </a:cubicBezTo>
                    <a:cubicBezTo>
                      <a:pt x="5965" y="10800"/>
                      <a:pt x="10800" y="10685"/>
                      <a:pt x="10800" y="10543"/>
                    </a:cubicBezTo>
                    <a:lnTo>
                      <a:pt x="10800" y="257"/>
                    </a:lnTo>
                    <a:cubicBezTo>
                      <a:pt x="10800" y="115"/>
                      <a:pt x="15635" y="0"/>
                      <a:pt x="21600" y="0"/>
                    </a:cubicBezTo>
                  </a:path>
                </a:pathLst>
              </a:custGeom>
              <a:noFill/>
              <a:ln w="28575" cap="flat">
                <a:solidFill>
                  <a:srgbClr val="F2F2F2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 sz="1200"/>
                </a:pPr>
                <a:endParaRPr sz="900"/>
              </a:p>
            </p:txBody>
          </p:sp>
          <p:sp>
            <p:nvSpPr>
              <p:cNvPr id="37" name="TextBox 26">
                <a:extLst>
                  <a:ext uri="{FF2B5EF4-FFF2-40B4-BE49-F238E27FC236}">
                    <a16:creationId xmlns:a16="http://schemas.microsoft.com/office/drawing/2014/main" id="{E5341EDF-F2E6-214D-8623-B5EFE002554F}"/>
                  </a:ext>
                </a:extLst>
              </p:cNvPr>
              <p:cNvSpPr txBox="1"/>
              <p:nvPr/>
            </p:nvSpPr>
            <p:spPr>
              <a:xfrm>
                <a:off x="3073469" y="958333"/>
                <a:ext cx="3582069" cy="160485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t">
                <a:noAutofit/>
              </a:bodyPr>
              <a:lstStyle>
                <a:lvl1pPr algn="ctr">
                  <a:defRPr sz="2400" b="1">
                    <a:solidFill>
                      <a:srgbClr val="FFFFFF"/>
                    </a:solidFill>
                  </a:defRPr>
                </a:lvl1pPr>
              </a:lstStyle>
              <a:p>
                <a:r>
                  <a:rPr sz="1400" dirty="0"/>
                  <a:t>Diagnostics and booster structure</a:t>
                </a:r>
              </a:p>
            </p:txBody>
          </p:sp>
          <p:sp>
            <p:nvSpPr>
              <p:cNvPr id="38" name="TextBox 27">
                <a:extLst>
                  <a:ext uri="{FF2B5EF4-FFF2-40B4-BE49-F238E27FC236}">
                    <a16:creationId xmlns:a16="http://schemas.microsoft.com/office/drawing/2014/main" id="{1E52C501-9073-DE42-8AA7-E437E25086A8}"/>
                  </a:ext>
                </a:extLst>
              </p:cNvPr>
              <p:cNvSpPr txBox="1"/>
              <p:nvPr/>
            </p:nvSpPr>
            <p:spPr>
              <a:xfrm>
                <a:off x="555968" y="494192"/>
                <a:ext cx="2657204" cy="61941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45719" tIns="45719" rIns="45719" bIns="45719" numCol="1" anchor="t">
                <a:noAutofit/>
              </a:bodyPr>
              <a:lstStyle>
                <a:lvl1pPr algn="ctr">
                  <a:defRPr sz="2400" b="1">
                    <a:solidFill>
                      <a:srgbClr val="FFFFFF"/>
                    </a:solidFill>
                  </a:defRPr>
                </a:lvl1pPr>
              </a:lstStyle>
              <a:p>
                <a:r>
                  <a:rPr sz="1400"/>
                  <a:t>Transfer line</a:t>
                </a:r>
              </a:p>
            </p:txBody>
          </p:sp>
          <p:sp>
            <p:nvSpPr>
              <p:cNvPr id="39" name="Left Brace 28">
                <a:extLst>
                  <a:ext uri="{FF2B5EF4-FFF2-40B4-BE49-F238E27FC236}">
                    <a16:creationId xmlns:a16="http://schemas.microsoft.com/office/drawing/2014/main" id="{7F4A02EC-1768-C943-B44C-45242DCB739C}"/>
                  </a:ext>
                </a:extLst>
              </p:cNvPr>
              <p:cNvSpPr/>
              <p:nvPr/>
            </p:nvSpPr>
            <p:spPr>
              <a:xfrm rot="6124803">
                <a:off x="1335272" y="-173286"/>
                <a:ext cx="511574" cy="2657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15635" y="21600"/>
                      <a:pt x="10800" y="21445"/>
                      <a:pt x="10800" y="21253"/>
                    </a:cubicBezTo>
                    <a:lnTo>
                      <a:pt x="10800" y="11147"/>
                    </a:lnTo>
                    <a:cubicBezTo>
                      <a:pt x="10800" y="10955"/>
                      <a:pt x="5965" y="10800"/>
                      <a:pt x="0" y="10800"/>
                    </a:cubicBezTo>
                    <a:cubicBezTo>
                      <a:pt x="5965" y="10800"/>
                      <a:pt x="10800" y="10645"/>
                      <a:pt x="10800" y="10453"/>
                    </a:cubicBezTo>
                    <a:lnTo>
                      <a:pt x="10800" y="347"/>
                    </a:lnTo>
                    <a:cubicBezTo>
                      <a:pt x="10800" y="155"/>
                      <a:pt x="15635" y="0"/>
                      <a:pt x="21600" y="0"/>
                    </a:cubicBezTo>
                  </a:path>
                </a:pathLst>
              </a:custGeom>
              <a:noFill/>
              <a:ln w="28575" cap="flat">
                <a:solidFill>
                  <a:srgbClr val="F2F2F2"/>
                </a:solidFill>
                <a:prstDash val="solid"/>
                <a:miter lim="8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pPr algn="ctr">
                  <a:defRPr sz="1200"/>
                </a:pPr>
                <a:endParaRPr sz="900"/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9580559-A1E9-9046-B600-4998A235CAC9}"/>
                </a:ext>
              </a:extLst>
            </p:cNvPr>
            <p:cNvSpPr txBox="1"/>
            <p:nvPr/>
          </p:nvSpPr>
          <p:spPr>
            <a:xfrm>
              <a:off x="6843240" y="2276853"/>
              <a:ext cx="682271" cy="57708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solidFill>
                    <a:srgbClr val="1155CC"/>
                  </a:solidFill>
                </a:rPr>
                <a:t>20 MeV</a:t>
              </a:r>
            </a:p>
            <a:p>
              <a:r>
                <a:rPr lang="en-US" sz="1050" dirty="0">
                  <a:solidFill>
                    <a:srgbClr val="1155CC"/>
                  </a:solidFill>
                </a:rPr>
                <a:t>4x10</a:t>
              </a:r>
              <a:r>
                <a:rPr lang="en-US" sz="1050" baseline="30000" dirty="0">
                  <a:solidFill>
                    <a:srgbClr val="1155CC"/>
                  </a:solidFill>
                </a:rPr>
                <a:t>9 </a:t>
              </a:r>
              <a:r>
                <a:rPr lang="en-US" sz="1050" dirty="0">
                  <a:solidFill>
                    <a:srgbClr val="1155CC"/>
                  </a:solidFill>
                </a:rPr>
                <a:t>e</a:t>
              </a:r>
            </a:p>
            <a:p>
              <a:r>
                <a:rPr lang="en-US" sz="1050" dirty="0">
                  <a:solidFill>
                    <a:srgbClr val="1155CC"/>
                  </a:solidFill>
                </a:rPr>
                <a:t>2ps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A8A0F32-781D-7749-A55E-9DEADB2BF7F4}"/>
              </a:ext>
            </a:extLst>
          </p:cNvPr>
          <p:cNvGrpSpPr/>
          <p:nvPr/>
        </p:nvGrpSpPr>
        <p:grpSpPr>
          <a:xfrm>
            <a:off x="8977722" y="3999945"/>
            <a:ext cx="2990339" cy="1848196"/>
            <a:chOff x="8977722" y="3999945"/>
            <a:chExt cx="2990339" cy="1848196"/>
          </a:xfrm>
        </p:grpSpPr>
        <p:pic>
          <p:nvPicPr>
            <p:cNvPr id="12" name="Picture 11" descr="Nov 22 2017_5_PSMS.jpg">
              <a:extLst>
                <a:ext uri="{FF2B5EF4-FFF2-40B4-BE49-F238E27FC236}">
                  <a16:creationId xmlns:a16="http://schemas.microsoft.com/office/drawing/2014/main" id="{42FD2B6C-E28A-D445-8195-5E454F2091D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77722" y="3999945"/>
              <a:ext cx="2990339" cy="1848196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84C1026-9794-404F-AFC9-31E72C08A8D6}"/>
                </a:ext>
              </a:extLst>
            </p:cNvPr>
            <p:cNvSpPr txBox="1"/>
            <p:nvPr/>
          </p:nvSpPr>
          <p:spPr>
            <a:xfrm>
              <a:off x="10244513" y="5328085"/>
              <a:ext cx="126893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 dirty="0">
                  <a:solidFill>
                    <a:schemeClr val="bg1"/>
                  </a:solidFill>
                </a:rPr>
                <a:t>Diagnostics</a:t>
              </a:r>
            </a:p>
          </p:txBody>
        </p:sp>
      </p:grpSp>
      <p:pic>
        <p:nvPicPr>
          <p:cNvPr id="42" name="Google Shape;10;p1">
            <a:extLst>
              <a:ext uri="{FF2B5EF4-FFF2-40B4-BE49-F238E27FC236}">
                <a16:creationId xmlns:a16="http://schemas.microsoft.com/office/drawing/2014/main" id="{38FEFF7F-1C71-D848-B30E-193944D0F4E6}"/>
              </a:ext>
            </a:extLst>
          </p:cNvPr>
          <p:cNvPicPr preferRelativeResize="0"/>
          <p:nvPr/>
        </p:nvPicPr>
        <p:blipFill>
          <a:blip r:embed="rId10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6632" y="77424"/>
            <a:ext cx="805901" cy="413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9;p1">
            <a:extLst>
              <a:ext uri="{FF2B5EF4-FFF2-40B4-BE49-F238E27FC236}">
                <a16:creationId xmlns:a16="http://schemas.microsoft.com/office/drawing/2014/main" id="{22A5AFE2-2E1D-6E44-9270-095C4CBE3EAE}"/>
              </a:ext>
            </a:extLst>
          </p:cNvPr>
          <p:cNvPicPr preferRelativeResize="0"/>
          <p:nvPr/>
        </p:nvPicPr>
        <p:blipFill>
          <a:blip r:embed="rId11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92499" y="93409"/>
            <a:ext cx="434602" cy="413001"/>
          </a:xfrm>
          <a:prstGeom prst="rect">
            <a:avLst/>
          </a:prstGeom>
          <a:noFill/>
          <a:ln>
            <a:noFill/>
          </a:ln>
        </p:spPr>
      </p:pic>
      <p:sp>
        <p:nvSpPr>
          <p:cNvPr id="40" name="Footer Placeholder 3">
            <a:extLst>
              <a:ext uri="{FF2B5EF4-FFF2-40B4-BE49-F238E27FC236}">
                <a16:creationId xmlns:a16="http://schemas.microsoft.com/office/drawing/2014/main" id="{9D98440B-1780-7A45-A851-A3E90E0E0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/>
              <a:t>E. Gschwendtner, CERN</a:t>
            </a:r>
          </a:p>
        </p:txBody>
      </p:sp>
    </p:spTree>
    <p:extLst>
      <p:ext uri="{BB962C8B-B14F-4D97-AF65-F5344CB8AC3E}">
        <p14:creationId xmlns:p14="http://schemas.microsoft.com/office/powerpoint/2010/main" val="1450904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CF9257A6-5329-423E-94B1-FCFD86A281E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27" b="2916"/>
          <a:stretch/>
        </p:blipFill>
        <p:spPr>
          <a:xfrm>
            <a:off x="424969" y="1263758"/>
            <a:ext cx="5671031" cy="45812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FB14619-474F-4DE4-9626-3B7C671BDD6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2" t="4808" r="4966" b="8633"/>
          <a:stretch/>
        </p:blipFill>
        <p:spPr>
          <a:xfrm>
            <a:off x="6590958" y="1705454"/>
            <a:ext cx="4135272" cy="3564000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F54E9823-9976-4C30-BFB6-11055646AA7E}"/>
              </a:ext>
            </a:extLst>
          </p:cNvPr>
          <p:cNvSpPr/>
          <p:nvPr/>
        </p:nvSpPr>
        <p:spPr>
          <a:xfrm>
            <a:off x="7207382" y="2088047"/>
            <a:ext cx="533400" cy="5334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24AD534-696C-4B91-A502-1587072FE935}"/>
              </a:ext>
            </a:extLst>
          </p:cNvPr>
          <p:cNvSpPr/>
          <p:nvPr/>
        </p:nvSpPr>
        <p:spPr>
          <a:xfrm>
            <a:off x="7740782" y="3764447"/>
            <a:ext cx="533400" cy="5334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29239C0-7FE9-469D-AA14-E545BFB2CFDC}"/>
              </a:ext>
            </a:extLst>
          </p:cNvPr>
          <p:cNvSpPr/>
          <p:nvPr/>
        </p:nvSpPr>
        <p:spPr>
          <a:xfrm>
            <a:off x="7740782" y="2098283"/>
            <a:ext cx="533400" cy="5334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5F747D6-9378-4480-8F83-B45CB5E2A5F2}"/>
              </a:ext>
            </a:extLst>
          </p:cNvPr>
          <p:cNvSpPr/>
          <p:nvPr/>
        </p:nvSpPr>
        <p:spPr>
          <a:xfrm>
            <a:off x="8572158" y="3190104"/>
            <a:ext cx="533400" cy="5334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EE14039-3CC6-46E7-873D-2DDA08725F7B}"/>
              </a:ext>
            </a:extLst>
          </p:cNvPr>
          <p:cNvGrpSpPr/>
          <p:nvPr/>
        </p:nvGrpSpPr>
        <p:grpSpPr>
          <a:xfrm>
            <a:off x="9334158" y="2905208"/>
            <a:ext cx="533400" cy="1062251"/>
            <a:chOff x="7599528" y="3347000"/>
            <a:chExt cx="533400" cy="106225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ABC5073-7DD5-4366-B7D4-399DB8F5030B}"/>
                </a:ext>
              </a:extLst>
            </p:cNvPr>
            <p:cNvSpPr/>
            <p:nvPr/>
          </p:nvSpPr>
          <p:spPr>
            <a:xfrm>
              <a:off x="7599528" y="3875851"/>
              <a:ext cx="533400" cy="533400"/>
            </a:xfrm>
            <a:prstGeom prst="ellipse">
              <a:avLst/>
            </a:pr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2EE87F2-F6AC-4E06-B7AC-827717179E76}"/>
                </a:ext>
              </a:extLst>
            </p:cNvPr>
            <p:cNvSpPr/>
            <p:nvPr/>
          </p:nvSpPr>
          <p:spPr>
            <a:xfrm>
              <a:off x="7599528" y="3347000"/>
              <a:ext cx="533400" cy="533400"/>
            </a:xfrm>
            <a:prstGeom prst="ellipse">
              <a:avLst/>
            </a:prstGeom>
            <a:noFill/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4C0333DE-90F4-4CE6-A0B8-7A7883175613}"/>
              </a:ext>
            </a:extLst>
          </p:cNvPr>
          <p:cNvSpPr/>
          <p:nvPr/>
        </p:nvSpPr>
        <p:spPr>
          <a:xfrm>
            <a:off x="10030194" y="3434058"/>
            <a:ext cx="533400" cy="5334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Down Arrow 15">
            <a:extLst>
              <a:ext uri="{FF2B5EF4-FFF2-40B4-BE49-F238E27FC236}">
                <a16:creationId xmlns:a16="http://schemas.microsoft.com/office/drawing/2014/main" id="{574F8DF1-5E08-4550-AB41-8BEA517817A8}"/>
              </a:ext>
            </a:extLst>
          </p:cNvPr>
          <p:cNvSpPr/>
          <p:nvPr/>
        </p:nvSpPr>
        <p:spPr>
          <a:xfrm rot="18733267">
            <a:off x="1462026" y="3418520"/>
            <a:ext cx="578407" cy="51790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Down Arrow 16">
            <a:extLst>
              <a:ext uri="{FF2B5EF4-FFF2-40B4-BE49-F238E27FC236}">
                <a16:creationId xmlns:a16="http://schemas.microsoft.com/office/drawing/2014/main" id="{14EFBACD-9DE7-4091-A47C-1770AC50973F}"/>
              </a:ext>
            </a:extLst>
          </p:cNvPr>
          <p:cNvSpPr/>
          <p:nvPr/>
        </p:nvSpPr>
        <p:spPr>
          <a:xfrm rot="19833882">
            <a:off x="2329135" y="3104915"/>
            <a:ext cx="552047" cy="349280"/>
          </a:xfrm>
          <a:prstGeom prst="downArrow">
            <a:avLst>
              <a:gd name="adj1" fmla="val 30555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Down Arrow 17">
            <a:extLst>
              <a:ext uri="{FF2B5EF4-FFF2-40B4-BE49-F238E27FC236}">
                <a16:creationId xmlns:a16="http://schemas.microsoft.com/office/drawing/2014/main" id="{CDAF2932-7BCB-46BE-9899-AC207C9E98F4}"/>
              </a:ext>
            </a:extLst>
          </p:cNvPr>
          <p:cNvSpPr/>
          <p:nvPr/>
        </p:nvSpPr>
        <p:spPr>
          <a:xfrm rot="18929389">
            <a:off x="2440659" y="2291104"/>
            <a:ext cx="465771" cy="48499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Down Arrow 18">
            <a:extLst>
              <a:ext uri="{FF2B5EF4-FFF2-40B4-BE49-F238E27FC236}">
                <a16:creationId xmlns:a16="http://schemas.microsoft.com/office/drawing/2014/main" id="{4675D1AA-CB04-4525-AAB3-A3104C670770}"/>
              </a:ext>
            </a:extLst>
          </p:cNvPr>
          <p:cNvSpPr/>
          <p:nvPr/>
        </p:nvSpPr>
        <p:spPr>
          <a:xfrm rot="19442844">
            <a:off x="4543311" y="1322738"/>
            <a:ext cx="453740" cy="457200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Down Arrow 19">
            <a:extLst>
              <a:ext uri="{FF2B5EF4-FFF2-40B4-BE49-F238E27FC236}">
                <a16:creationId xmlns:a16="http://schemas.microsoft.com/office/drawing/2014/main" id="{D5EB8A98-FA71-4C9E-A7F5-0604B2178E37}"/>
              </a:ext>
            </a:extLst>
          </p:cNvPr>
          <p:cNvSpPr/>
          <p:nvPr/>
        </p:nvSpPr>
        <p:spPr>
          <a:xfrm rot="19768801">
            <a:off x="3016431" y="2069176"/>
            <a:ext cx="415585" cy="308466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F12FF4F-E5B7-4CCC-B2C4-0C8F941738AB}"/>
              </a:ext>
            </a:extLst>
          </p:cNvPr>
          <p:cNvSpPr txBox="1"/>
          <p:nvPr/>
        </p:nvSpPr>
        <p:spPr>
          <a:xfrm>
            <a:off x="7408172" y="805183"/>
            <a:ext cx="2659061" cy="830997"/>
          </a:xfrm>
          <a:prstGeom prst="rect">
            <a:avLst/>
          </a:prstGeom>
          <a:noFill/>
          <a:ln w="12700">
            <a:solidFill>
              <a:srgbClr val="0432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Standard Model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Particles and forces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A8E9641-72DC-401C-8196-724DA68EE8C8}"/>
              </a:ext>
            </a:extLst>
          </p:cNvPr>
          <p:cNvSpPr txBox="1"/>
          <p:nvPr/>
        </p:nvSpPr>
        <p:spPr>
          <a:xfrm>
            <a:off x="3156172" y="4005742"/>
            <a:ext cx="2143537" cy="1200329"/>
          </a:xfrm>
          <a:prstGeom prst="rect">
            <a:avLst/>
          </a:prstGeom>
          <a:solidFill>
            <a:schemeClr val="bg1"/>
          </a:solidFill>
          <a:ln w="44450"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SPEAR: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charm quark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tau lepton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E991E6F-C7A6-42C5-B8E6-B8F8EC24BE70}"/>
              </a:ext>
            </a:extLst>
          </p:cNvPr>
          <p:cNvSpPr txBox="1"/>
          <p:nvPr/>
        </p:nvSpPr>
        <p:spPr>
          <a:xfrm>
            <a:off x="3225104" y="3981935"/>
            <a:ext cx="2005677" cy="1200329"/>
          </a:xfrm>
          <a:prstGeom prst="rect">
            <a:avLst/>
          </a:prstGeom>
          <a:solidFill>
            <a:schemeClr val="bg1"/>
          </a:solidFill>
          <a:ln w="44450"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PETRA: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gluon          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810C7F2-3ADB-4582-A9E5-6AE5F4D30704}"/>
              </a:ext>
            </a:extLst>
          </p:cNvPr>
          <p:cNvSpPr txBox="1"/>
          <p:nvPr/>
        </p:nvSpPr>
        <p:spPr>
          <a:xfrm>
            <a:off x="3149780" y="3981935"/>
            <a:ext cx="2101857" cy="1200329"/>
          </a:xfrm>
          <a:prstGeom prst="rect">
            <a:avLst/>
          </a:prstGeom>
          <a:solidFill>
            <a:schemeClr val="bg1"/>
          </a:solidFill>
          <a:ln w="44450"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SppS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Z-boson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W-boson     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3585B11-7A64-48BE-9F46-1CD2C3969BB2}"/>
              </a:ext>
            </a:extLst>
          </p:cNvPr>
          <p:cNvSpPr txBox="1"/>
          <p:nvPr/>
        </p:nvSpPr>
        <p:spPr>
          <a:xfrm>
            <a:off x="3200990" y="3981935"/>
            <a:ext cx="2005870" cy="1200329"/>
          </a:xfrm>
          <a:prstGeom prst="rect">
            <a:avLst/>
          </a:prstGeom>
          <a:solidFill>
            <a:schemeClr val="bg1"/>
          </a:solidFill>
          <a:ln w="44450"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Tevatron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top-quark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39BC438-5CF4-4C74-9F4F-C07286D7608C}"/>
              </a:ext>
            </a:extLst>
          </p:cNvPr>
          <p:cNvSpPr txBox="1"/>
          <p:nvPr/>
        </p:nvSpPr>
        <p:spPr>
          <a:xfrm>
            <a:off x="3076440" y="3981935"/>
            <a:ext cx="2165336" cy="1200329"/>
          </a:xfrm>
          <a:prstGeom prst="rect">
            <a:avLst/>
          </a:prstGeom>
          <a:solidFill>
            <a:schemeClr val="bg1"/>
          </a:solidFill>
          <a:ln w="44450"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LHC: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Higgs-boson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15409B-41F1-48B7-C82B-ECD470580138}"/>
              </a:ext>
            </a:extLst>
          </p:cNvPr>
          <p:cNvSpPr txBox="1">
            <a:spLocks/>
          </p:cNvSpPr>
          <p:nvPr/>
        </p:nvSpPr>
        <p:spPr>
          <a:xfrm>
            <a:off x="352446" y="122171"/>
            <a:ext cx="10515600" cy="71713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i="1" kern="1200">
                <a:solidFill>
                  <a:srgbClr val="0432FF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CH"/>
              <a:t>Discoveries with Colliders</a:t>
            </a:r>
            <a:endParaRPr lang="en-CH" dirty="0"/>
          </a:p>
        </p:txBody>
      </p: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A56443C7-9C6D-862B-1F6E-04E8E17AFF48}"/>
              </a:ext>
            </a:extLst>
          </p:cNvPr>
          <p:cNvSpPr txBox="1">
            <a:spLocks/>
          </p:cNvSpPr>
          <p:nvPr/>
        </p:nvSpPr>
        <p:spPr>
          <a:xfrm>
            <a:off x="838199" y="6370704"/>
            <a:ext cx="2560783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>
                <a:solidFill>
                  <a:srgbClr val="898989"/>
                </a:solidFill>
              </a:rPr>
              <a:t>E. Gschwendtner, CERN</a:t>
            </a:r>
            <a:endParaRPr lang="en-US" sz="1200" dirty="0">
              <a:solidFill>
                <a:srgbClr val="898989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38F1D0-370A-2DD7-BA0B-FF784CE9E249}"/>
              </a:ext>
            </a:extLst>
          </p:cNvPr>
          <p:cNvSpPr txBox="1">
            <a:spLocks/>
          </p:cNvSpPr>
          <p:nvPr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3D351EE0-6949-4F2E-8F68-46F7424C488D}" type="slidenum">
              <a:rPr lang="en-US" sz="1200" smtClean="0">
                <a:solidFill>
                  <a:srgbClr val="898989"/>
                </a:solidFill>
              </a:rPr>
              <a:pPr algn="r"/>
              <a:t>6</a:t>
            </a:fld>
            <a:endParaRPr lang="en-US" sz="1200" dirty="0">
              <a:solidFill>
                <a:srgbClr val="8989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954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1" grpId="0" animBg="1"/>
      <p:bldP spid="12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6780" y="1767190"/>
            <a:ext cx="2837661" cy="15919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0766" y="1767190"/>
            <a:ext cx="2866867" cy="159197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6402" y="3524528"/>
            <a:ext cx="3200401" cy="1600696"/>
          </a:xfrm>
          <a:prstGeom prst="rect">
            <a:avLst/>
          </a:prstGeom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676400" y="861909"/>
            <a:ext cx="8226854" cy="617360"/>
          </a:xfrm>
        </p:spPr>
        <p:txBody>
          <a:bodyPr>
            <a:normAutofit/>
          </a:bodyPr>
          <a:lstStyle/>
          <a:p>
            <a:r>
              <a:rPr lang="en-US" sz="3600" dirty="0"/>
              <a:t>Discovery in 2012, Nobel Prize 2013</a:t>
            </a:r>
          </a:p>
        </p:txBody>
      </p:sp>
      <p:sp>
        <p:nvSpPr>
          <p:cNvPr id="9" name="Rectangle 8"/>
          <p:cNvSpPr/>
          <p:nvPr/>
        </p:nvSpPr>
        <p:spPr>
          <a:xfrm>
            <a:off x="5130800" y="3788128"/>
            <a:ext cx="5201920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/>
              <a:t>The Nobel Prize in Physics 2013 </a:t>
            </a:r>
            <a:r>
              <a:rPr lang="en-US" sz="1200" dirty="0"/>
              <a:t>was awarded jointly to François </a:t>
            </a:r>
            <a:r>
              <a:rPr lang="en-US" sz="1200" dirty="0" err="1"/>
              <a:t>Englert</a:t>
            </a:r>
            <a:r>
              <a:rPr lang="en-US" sz="1200" dirty="0"/>
              <a:t> and Peter W. Higgs "for the theoretical discovery of a mechanism that contributes to our understanding of the origin of mass of subatomic particles, and which recently was </a:t>
            </a:r>
            <a:r>
              <a:rPr lang="en-US" sz="1200" b="1" dirty="0"/>
              <a:t>confirmed through the discovery of the predicted fundamental particle, by the ATLAS and CMS experiments at CERN's Large Hadron Collider</a:t>
            </a:r>
            <a:r>
              <a:rPr lang="en-US" sz="1200" dirty="0"/>
              <a:t>"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4732123" y="1701816"/>
            <a:ext cx="2643783" cy="1657350"/>
            <a:chOff x="3352801" y="580370"/>
            <a:chExt cx="2643783" cy="1657350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52801" y="580370"/>
              <a:ext cx="2570480" cy="1657350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91210" y="580370"/>
              <a:ext cx="605374" cy="60537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212298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Energy Scales and Units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709376" y="6356352"/>
            <a:ext cx="5014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86EDE86-EC12-9345-82F6-36BD1B27AF79}" type="slidenum">
              <a:rPr lang="en-GB" smtClean="0"/>
              <a:pPr/>
              <a:t>8</a:t>
            </a:fld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1938040" y="1282091"/>
            <a:ext cx="8562813" cy="453970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GB" sz="2000" dirty="0"/>
              <a:t>The standard unit for energy is the </a:t>
            </a:r>
            <a:r>
              <a:rPr lang="en-GB" sz="2000" b="1" dirty="0"/>
              <a:t>Joule</a:t>
            </a:r>
            <a:r>
              <a:rPr lang="en-GB" sz="2000" dirty="0"/>
              <a:t>, which is however an impractical unit for the particles inside an accelerators.</a:t>
            </a:r>
          </a:p>
          <a:p>
            <a:endParaRPr lang="en-GB" sz="2000" dirty="0"/>
          </a:p>
          <a:p>
            <a:r>
              <a:rPr lang="en-GB" sz="2000" dirty="0"/>
              <a:t>For accelerators the </a:t>
            </a:r>
            <a:r>
              <a:rPr lang="en-GB" sz="2000" b="1" dirty="0"/>
              <a:t>Electron-Volt</a:t>
            </a:r>
            <a:r>
              <a:rPr lang="en-GB" sz="2000" dirty="0"/>
              <a:t> (</a:t>
            </a:r>
            <a:r>
              <a:rPr lang="en-GB" sz="2000" b="1" dirty="0"/>
              <a:t>eV </a:t>
            </a:r>
            <a:r>
              <a:rPr lang="en-GB" sz="2000" dirty="0"/>
              <a:t>= 1.6x10</a:t>
            </a:r>
            <a:r>
              <a:rPr lang="en-GB" sz="2000" baseline="30000" dirty="0"/>
              <a:t>-19</a:t>
            </a:r>
            <a:r>
              <a:rPr lang="en-GB" sz="2000" dirty="0"/>
              <a:t> J) is used as standard unit, it is the energy gained by one electron when passing through a potential of 1 V (~battery).</a:t>
            </a:r>
          </a:p>
          <a:p>
            <a:pPr marL="342900" indent="-342900"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GB" dirty="0"/>
              <a:t>The </a:t>
            </a:r>
            <a:r>
              <a:rPr lang="en-GB" b="1" dirty="0"/>
              <a:t>eV</a:t>
            </a:r>
            <a:r>
              <a:rPr lang="en-GB" dirty="0"/>
              <a:t> corresponds to the energy scale of </a:t>
            </a:r>
            <a:r>
              <a:rPr lang="en-GB" b="1" dirty="0">
                <a:solidFill>
                  <a:srgbClr val="C00000"/>
                </a:solidFill>
              </a:rPr>
              <a:t>chemical reaction</a:t>
            </a:r>
            <a:r>
              <a:rPr lang="en-GB" dirty="0">
                <a:solidFill>
                  <a:srgbClr val="1F497D"/>
                </a:solidFill>
              </a:rPr>
              <a:t>,</a:t>
            </a:r>
          </a:p>
          <a:p>
            <a:pPr marL="342900" indent="-34290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en-GB" dirty="0"/>
              <a:t>The </a:t>
            </a:r>
            <a:r>
              <a:rPr lang="en-GB" b="1" dirty="0"/>
              <a:t>Mega-eV</a:t>
            </a:r>
            <a:r>
              <a:rPr lang="en-GB" dirty="0"/>
              <a:t> (MeV = 10</a:t>
            </a:r>
            <a:r>
              <a:rPr lang="en-GB" baseline="30000" dirty="0"/>
              <a:t>9</a:t>
            </a:r>
            <a:r>
              <a:rPr lang="en-GB" dirty="0"/>
              <a:t> eV) corresponds to the scale of </a:t>
            </a:r>
            <a:r>
              <a:rPr lang="en-GB" b="1" dirty="0">
                <a:solidFill>
                  <a:srgbClr val="C00000"/>
                </a:solidFill>
              </a:rPr>
              <a:t>nuclear reactions</a:t>
            </a:r>
            <a:r>
              <a:rPr lang="en-GB" dirty="0">
                <a:solidFill>
                  <a:srgbClr val="1F497D"/>
                </a:solidFill>
              </a:rPr>
              <a:t>. </a:t>
            </a:r>
          </a:p>
          <a:p>
            <a:endParaRPr lang="en-GB" sz="2000" dirty="0">
              <a:solidFill>
                <a:srgbClr val="1F497D"/>
              </a:solidFill>
            </a:endParaRPr>
          </a:p>
          <a:p>
            <a:r>
              <a:rPr lang="en-GB" sz="2000" dirty="0"/>
              <a:t>The energy of the most energetic protons at CERN (in the LHC) reaches </a:t>
            </a:r>
            <a:r>
              <a:rPr lang="en-GB" sz="2000" b="1" dirty="0"/>
              <a:t>6.8 Tera-eV</a:t>
            </a:r>
            <a:r>
              <a:rPr lang="en-GB" sz="2000" dirty="0"/>
              <a:t> (</a:t>
            </a:r>
            <a:r>
              <a:rPr lang="en-GB" sz="2000" b="1" dirty="0" err="1"/>
              <a:t>TeV</a:t>
            </a:r>
            <a:r>
              <a:rPr lang="en-GB" sz="2000" b="1" dirty="0"/>
              <a:t> </a:t>
            </a:r>
            <a:r>
              <a:rPr lang="en-GB" sz="2000" dirty="0"/>
              <a:t>= 10</a:t>
            </a:r>
            <a:r>
              <a:rPr lang="en-GB" sz="2000" baseline="30000" dirty="0"/>
              <a:t>12</a:t>
            </a:r>
            <a:r>
              <a:rPr lang="en-GB" sz="2000" dirty="0"/>
              <a:t> eV), ~6800 times its rest mass.</a:t>
            </a:r>
          </a:p>
          <a:p>
            <a:pPr marL="342900" indent="-342900">
              <a:spcBef>
                <a:spcPts val="1200"/>
              </a:spcBef>
              <a:buFont typeface="Arial" panose="020B0604020202020204" pitchFamily="34" charset="0"/>
              <a:buChar char="•"/>
            </a:pPr>
            <a:r>
              <a:rPr lang="en-GB" dirty="0"/>
              <a:t>The rest mass of a proton is ~ 1 Giga-eV (GeV = 10</a:t>
            </a:r>
            <a:r>
              <a:rPr lang="en-GB" baseline="30000" dirty="0"/>
              <a:t>9</a:t>
            </a:r>
            <a:r>
              <a:rPr lang="en-GB" dirty="0"/>
              <a:t> eV).</a:t>
            </a:r>
          </a:p>
          <a:p>
            <a:pPr>
              <a:spcBef>
                <a:spcPts val="1200"/>
              </a:spcBef>
            </a:pPr>
            <a:r>
              <a:rPr lang="en-GB" sz="2000" dirty="0"/>
              <a:t>The most energetic cosmic particles have energies of ~ 10</a:t>
            </a:r>
            <a:r>
              <a:rPr lang="en-GB" sz="2000" baseline="30000" dirty="0"/>
              <a:t>8</a:t>
            </a:r>
            <a:r>
              <a:rPr lang="en-GB" sz="2000" dirty="0"/>
              <a:t> </a:t>
            </a:r>
            <a:r>
              <a:rPr lang="en-GB" sz="2000" dirty="0" err="1"/>
              <a:t>TeV</a:t>
            </a:r>
            <a:r>
              <a:rPr lang="en-GB" sz="2000" dirty="0">
                <a:solidFill>
                  <a:srgbClr val="1F497D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314679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9C3B0A-51AE-7EAC-F627-012365005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H" dirty="0"/>
              <a:t>Which P</a:t>
            </a:r>
            <a:r>
              <a:rPr lang="en-GB" dirty="0"/>
              <a:t>a</a:t>
            </a:r>
            <a:r>
              <a:rPr lang="en-CH" dirty="0"/>
              <a:t>rticle Types to Accelerate?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D8CA5F3-9B22-A837-48DA-153937F2AC5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98632" y="1002047"/>
            <a:ext cx="7698176" cy="5363200"/>
          </a:xfrm>
        </p:spPr>
        <p:txBody>
          <a:bodyPr>
            <a:normAutofit fontScale="70000" lnSpcReduction="20000"/>
          </a:bodyPr>
          <a:lstStyle/>
          <a:p>
            <a:r>
              <a:rPr lang="en-CH" b="1" dirty="0"/>
              <a:t>Need stable charged partices: </a:t>
            </a:r>
            <a:r>
              <a:rPr lang="en-CH" dirty="0"/>
              <a:t>protons, electrons, (muons), ions  </a:t>
            </a:r>
            <a:r>
              <a:rPr lang="en-CH" dirty="0">
                <a:sym typeface="Wingdings" pitchFamily="2" charset="2"/>
              </a:rPr>
              <a:t> </a:t>
            </a:r>
            <a:r>
              <a:rPr lang="en-CH" dirty="0"/>
              <a:t>most used: electrons and protons</a:t>
            </a:r>
          </a:p>
          <a:p>
            <a:endParaRPr lang="en-CH" dirty="0"/>
          </a:p>
          <a:p>
            <a:r>
              <a:rPr lang="en-CH" dirty="0"/>
              <a:t>Proton collisions: </a:t>
            </a:r>
          </a:p>
          <a:p>
            <a:pPr lvl="1"/>
            <a:r>
              <a:rPr lang="en-GB" dirty="0"/>
              <a:t>M</a:t>
            </a:r>
            <a:r>
              <a:rPr lang="en-CH" dirty="0"/>
              <a:t>ix of quarks, anti-quarks and gluons: variety of processes</a:t>
            </a:r>
          </a:p>
          <a:p>
            <a:pPr lvl="1"/>
            <a:r>
              <a:rPr lang="en-GB" dirty="0"/>
              <a:t>P</a:t>
            </a:r>
            <a:r>
              <a:rPr lang="en-CH" dirty="0"/>
              <a:t>arton energy spread</a:t>
            </a:r>
          </a:p>
          <a:p>
            <a:pPr lvl="1"/>
            <a:r>
              <a:rPr lang="en-CH" dirty="0"/>
              <a:t>QCD process large background sources</a:t>
            </a:r>
          </a:p>
          <a:p>
            <a:pPr lvl="1"/>
            <a:endParaRPr lang="en-CH" dirty="0"/>
          </a:p>
          <a:p>
            <a:r>
              <a:rPr lang="en-CH" dirty="0"/>
              <a:t>Electron/positron collisions: elementary particles</a:t>
            </a:r>
          </a:p>
          <a:p>
            <a:pPr lvl="1"/>
            <a:r>
              <a:rPr lang="en-GB" dirty="0"/>
              <a:t>C</a:t>
            </a:r>
            <a:r>
              <a:rPr lang="en-CH" dirty="0"/>
              <a:t>ollision process known</a:t>
            </a:r>
          </a:p>
          <a:p>
            <a:pPr lvl="1"/>
            <a:r>
              <a:rPr lang="en-GB" dirty="0"/>
              <a:t>W</a:t>
            </a:r>
            <a:r>
              <a:rPr lang="en-CH" dirty="0"/>
              <a:t>ell defined energy</a:t>
            </a:r>
          </a:p>
          <a:p>
            <a:pPr lvl="1"/>
            <a:r>
              <a:rPr lang="en-GB" dirty="0"/>
              <a:t>B</a:t>
            </a:r>
            <a:r>
              <a:rPr lang="en-CH" dirty="0"/>
              <a:t>ackgroudn from other physics limited</a:t>
            </a:r>
          </a:p>
          <a:p>
            <a:pPr lvl="1"/>
            <a:endParaRPr lang="en-CH" dirty="0"/>
          </a:p>
          <a:p>
            <a:r>
              <a:rPr lang="en-CH" dirty="0"/>
              <a:t>Photon collider: </a:t>
            </a:r>
          </a:p>
          <a:p>
            <a:pPr lvl="1"/>
            <a:r>
              <a:rPr lang="en-GB" dirty="0"/>
              <a:t>e</a:t>
            </a:r>
            <a:r>
              <a:rPr lang="en-CH" dirty="0"/>
              <a:t>+/e- colliders can be turned to gamma-gamma by inverse compton scattering using lasers</a:t>
            </a:r>
          </a:p>
          <a:p>
            <a:pPr lvl="1"/>
            <a:endParaRPr lang="en-CH" dirty="0"/>
          </a:p>
          <a:p>
            <a:r>
              <a:rPr lang="en-CH" dirty="0"/>
              <a:t>Muons: elementary particle, but lifetime only 2.2 µs</a:t>
            </a:r>
          </a:p>
          <a:p>
            <a:endParaRPr lang="en-CH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2B7840-66E5-DA26-F717-B7EC528475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51EE0-6949-4F2E-8F68-46F7424C488D}" type="slidenum">
              <a:rPr lang="en-US" smtClean="0"/>
              <a:t>9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7F7BD80-CD04-E56E-2150-E751DB34F76C}"/>
              </a:ext>
            </a:extLst>
          </p:cNvPr>
          <p:cNvGrpSpPr/>
          <p:nvPr/>
        </p:nvGrpSpPr>
        <p:grpSpPr>
          <a:xfrm>
            <a:off x="8589799" y="3248138"/>
            <a:ext cx="2098294" cy="481204"/>
            <a:chOff x="8061365" y="4845204"/>
            <a:chExt cx="2098294" cy="481204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38CCF45-5F0E-F6DA-12FF-80198E327FB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38620" b="38447"/>
            <a:stretch/>
          </p:blipFill>
          <p:spPr>
            <a:xfrm>
              <a:off x="8061365" y="4845204"/>
              <a:ext cx="2098294" cy="481204"/>
            </a:xfrm>
            <a:prstGeom prst="rect">
              <a:avLst/>
            </a:prstGeom>
          </p:spPr>
        </p:pic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3BC81963-9F9B-2442-2A12-AE648B0C9B3B}"/>
                </a:ext>
              </a:extLst>
            </p:cNvPr>
            <p:cNvCxnSpPr/>
            <p:nvPr/>
          </p:nvCxnSpPr>
          <p:spPr>
            <a:xfrm>
              <a:off x="8590302" y="5032942"/>
              <a:ext cx="435429" cy="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77402B09-D147-CC48-1531-E1F8AB8BBD38}"/>
                </a:ext>
              </a:extLst>
            </p:cNvPr>
            <p:cNvCxnSpPr/>
            <p:nvPr/>
          </p:nvCxnSpPr>
          <p:spPr>
            <a:xfrm flipH="1">
              <a:off x="9261587" y="5032942"/>
              <a:ext cx="408214" cy="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4CE2FD8-1C90-556A-8EC7-3865930BC7AA}"/>
              </a:ext>
            </a:extLst>
          </p:cNvPr>
          <p:cNvGrpSpPr/>
          <p:nvPr/>
        </p:nvGrpSpPr>
        <p:grpSpPr>
          <a:xfrm>
            <a:off x="8332664" y="4179750"/>
            <a:ext cx="2861891" cy="774700"/>
            <a:chOff x="7493907" y="4868809"/>
            <a:chExt cx="2861891" cy="7747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E2DCE91-38BA-D6BD-742E-7E57D1F95D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493907" y="4868809"/>
              <a:ext cx="1354365" cy="774700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760579D-160E-4007-A220-5BE1A93C7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001432" y="4910949"/>
              <a:ext cx="1354366" cy="635000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34553D9-7E8E-344D-275A-DD905C203800}"/>
              </a:ext>
            </a:extLst>
          </p:cNvPr>
          <p:cNvGrpSpPr/>
          <p:nvPr/>
        </p:nvGrpSpPr>
        <p:grpSpPr>
          <a:xfrm>
            <a:off x="7901419" y="1791564"/>
            <a:ext cx="3489697" cy="994463"/>
            <a:chOff x="7151677" y="1474673"/>
            <a:chExt cx="4491420" cy="1310363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5753D35-BA7C-0551-E182-B4520650F3A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151677" y="1497107"/>
              <a:ext cx="2003445" cy="1287929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5AD8F8E8-7399-B90C-5B9C-C1FD08EDF52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639652" y="1474673"/>
              <a:ext cx="2003445" cy="1287929"/>
            </a:xfrm>
            <a:prstGeom prst="rect">
              <a:avLst/>
            </a:prstGeom>
          </p:spPr>
        </p:pic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4E8DD351-AB4A-1B68-92E2-40E5A0227596}"/>
                </a:ext>
              </a:extLst>
            </p:cNvPr>
            <p:cNvCxnSpPr/>
            <p:nvPr/>
          </p:nvCxnSpPr>
          <p:spPr>
            <a:xfrm>
              <a:off x="8733323" y="2154926"/>
              <a:ext cx="421799" cy="0"/>
            </a:xfrm>
            <a:prstGeom prst="straightConnector1">
              <a:avLst/>
            </a:prstGeom>
            <a:ln w="9525">
              <a:solidFill>
                <a:srgbClr val="0432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7F5B0EBB-294F-C793-43F4-70BA6E21BF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407236" y="2146618"/>
              <a:ext cx="391956" cy="0"/>
            </a:xfrm>
            <a:prstGeom prst="straightConnector1">
              <a:avLst/>
            </a:prstGeom>
            <a:ln w="9525">
              <a:solidFill>
                <a:srgbClr val="0432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A410099-889E-D399-3A92-75F32B0E0E91}"/>
              </a:ext>
            </a:extLst>
          </p:cNvPr>
          <p:cNvGrpSpPr/>
          <p:nvPr/>
        </p:nvGrpSpPr>
        <p:grpSpPr>
          <a:xfrm>
            <a:off x="8228164" y="5162126"/>
            <a:ext cx="2743200" cy="777876"/>
            <a:chOff x="7374322" y="5303111"/>
            <a:chExt cx="2878388" cy="777876"/>
          </a:xfrm>
        </p:grpSpPr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C6BE61B7-3ABE-31BE-526D-9A4BC5608365}"/>
                </a:ext>
              </a:extLst>
            </p:cNvPr>
            <p:cNvCxnSpPr/>
            <p:nvPr/>
          </p:nvCxnSpPr>
          <p:spPr>
            <a:xfrm>
              <a:off x="8311524" y="5720049"/>
              <a:ext cx="421799" cy="0"/>
            </a:xfrm>
            <a:prstGeom prst="straightConnector1">
              <a:avLst/>
            </a:prstGeom>
            <a:ln w="9525">
              <a:solidFill>
                <a:srgbClr val="0432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17D943EE-8654-D8E9-450B-0E969D04DF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985437" y="5711741"/>
              <a:ext cx="391956" cy="0"/>
            </a:xfrm>
            <a:prstGeom prst="straightConnector1">
              <a:avLst/>
            </a:prstGeom>
            <a:ln w="9525">
              <a:solidFill>
                <a:srgbClr val="0432FF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EC42528-81C2-C9EA-39A4-57A01D687556}"/>
                </a:ext>
              </a:extLst>
            </p:cNvPr>
            <p:cNvSpPr/>
            <p:nvPr/>
          </p:nvSpPr>
          <p:spPr>
            <a:xfrm>
              <a:off x="7374322" y="5344676"/>
              <a:ext cx="817418" cy="736311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H" sz="3600" b="1" dirty="0"/>
                <a:t>-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C1EDC00-3383-38FB-48A6-6CE091905C83}"/>
                </a:ext>
              </a:extLst>
            </p:cNvPr>
            <p:cNvSpPr/>
            <p:nvPr/>
          </p:nvSpPr>
          <p:spPr>
            <a:xfrm>
              <a:off x="9435292" y="5303111"/>
              <a:ext cx="817418" cy="73631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H" sz="3600" b="1" dirty="0"/>
                <a:t>+</a:t>
              </a:r>
            </a:p>
          </p:txBody>
        </p:sp>
      </p:grpSp>
      <p:sp>
        <p:nvSpPr>
          <p:cNvPr id="3" name="Footer Placeholder 3">
            <a:extLst>
              <a:ext uri="{FF2B5EF4-FFF2-40B4-BE49-F238E27FC236}">
                <a16:creationId xmlns:a16="http://schemas.microsoft.com/office/drawing/2014/main" id="{CE1C48F1-3667-1CE0-F945-28F5CDB0D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199" y="6370704"/>
            <a:ext cx="2560783" cy="365125"/>
          </a:xfrm>
        </p:spPr>
        <p:txBody>
          <a:bodyPr/>
          <a:lstStyle/>
          <a:p>
            <a:r>
              <a:rPr lang="en-US" dirty="0"/>
              <a:t>E. Gschwendtner, CERN</a:t>
            </a:r>
          </a:p>
        </p:txBody>
      </p:sp>
    </p:spTree>
    <p:extLst>
      <p:ext uri="{BB962C8B-B14F-4D97-AF65-F5344CB8AC3E}">
        <p14:creationId xmlns:p14="http://schemas.microsoft.com/office/powerpoint/2010/main" val="358212251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76832</TotalTime>
  <Words>3604</Words>
  <Application>Microsoft Macintosh PowerPoint</Application>
  <PresentationFormat>Widescreen</PresentationFormat>
  <Paragraphs>581</Paragraphs>
  <Slides>54</Slides>
  <Notes>40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54</vt:i4>
      </vt:variant>
    </vt:vector>
  </HeadingPairs>
  <TitlesOfParts>
    <vt:vector size="68" baseType="lpstr">
      <vt:lpstr>Aptos</vt:lpstr>
      <vt:lpstr>Arial</vt:lpstr>
      <vt:lpstr>Calibri</vt:lpstr>
      <vt:lpstr>Calibri Light</vt:lpstr>
      <vt:lpstr>Comic Sans MS</vt:lpstr>
      <vt:lpstr>Helvetica</vt:lpstr>
      <vt:lpstr>Monotype Sorts</vt:lpstr>
      <vt:lpstr>Symbol</vt:lpstr>
      <vt:lpstr>Tahoma</vt:lpstr>
      <vt:lpstr>Times New Roman</vt:lpstr>
      <vt:lpstr>Wingdings</vt:lpstr>
      <vt:lpstr>Office Theme</vt:lpstr>
      <vt:lpstr>Equation</vt:lpstr>
      <vt:lpstr>AutoCAD-r13</vt:lpstr>
      <vt:lpstr>High-Energy Accelerators: Principles and Future Program</vt:lpstr>
      <vt:lpstr>Accelerator Zoo</vt:lpstr>
      <vt:lpstr>Why Do We Need Huge Accelerators? </vt:lpstr>
      <vt:lpstr>Why Do We Need Huge Accelerators? </vt:lpstr>
      <vt:lpstr>Why Do We Need Huge Accelerators? </vt:lpstr>
      <vt:lpstr>PowerPoint Presentation</vt:lpstr>
      <vt:lpstr>Discovery in 2012, Nobel Prize 2013</vt:lpstr>
      <vt:lpstr>Energy Scales and Units</vt:lpstr>
      <vt:lpstr>Which Particle Types to Accelerate?</vt:lpstr>
      <vt:lpstr>Two Accelerator ‘Categories’</vt:lpstr>
      <vt:lpstr>Principal Machine Components of Synchrotrons </vt:lpstr>
      <vt:lpstr>Main Components of Synchrotrons </vt:lpstr>
      <vt:lpstr>Main Components of Synchrotrons </vt:lpstr>
      <vt:lpstr>Bending Charged Particles</vt:lpstr>
      <vt:lpstr>Main Components of Synchrotrons </vt:lpstr>
      <vt:lpstr>Focusing Particle Beams</vt:lpstr>
      <vt:lpstr>Main Components of Synchrotrons </vt:lpstr>
      <vt:lpstr>PowerPoint Presentation</vt:lpstr>
      <vt:lpstr>Alvarez Linear Accelerator Principle</vt:lpstr>
      <vt:lpstr>HF elektrische Felder–Beschleunigung</vt:lpstr>
      <vt:lpstr>CERN Accelerator Chain</vt:lpstr>
      <vt:lpstr>LHC /CERN Accelerator Chain</vt:lpstr>
      <vt:lpstr>The Large Hadron Collider- LHC</vt:lpstr>
      <vt:lpstr>LHC</vt:lpstr>
      <vt:lpstr>Superconductivity</vt:lpstr>
      <vt:lpstr>Superconducting Cables</vt:lpstr>
      <vt:lpstr>LHC – Dipolmagnet</vt:lpstr>
      <vt:lpstr>Machine Protection in the LHC</vt:lpstr>
      <vt:lpstr>LHC Beams</vt:lpstr>
      <vt:lpstr>Luminosity</vt:lpstr>
      <vt:lpstr>Luminosity and Collision Rates</vt:lpstr>
      <vt:lpstr>Open Questions</vt:lpstr>
      <vt:lpstr>Future Accelerators</vt:lpstr>
      <vt:lpstr>FCC</vt:lpstr>
      <vt:lpstr>Future Circular Collider, FCC</vt:lpstr>
      <vt:lpstr>8-Site Baseline ”PA31”</vt:lpstr>
      <vt:lpstr>Future Circular Collider, FCC, 3 Key Challenges</vt:lpstr>
      <vt:lpstr>Muon Collider</vt:lpstr>
      <vt:lpstr>Muon Collider</vt:lpstr>
      <vt:lpstr>Muon Collider Key Challenges</vt:lpstr>
      <vt:lpstr>Linear Collider</vt:lpstr>
      <vt:lpstr>PowerPoint Presentation</vt:lpstr>
      <vt:lpstr>CLIC Accelerator Challenges</vt:lpstr>
      <vt:lpstr>CLIC: CLIC Gradient</vt:lpstr>
      <vt:lpstr>New Technologies for Future Accelerators:  Plasma Wakefield Acceleration</vt:lpstr>
      <vt:lpstr>Plasma Wakefield Acceleration</vt:lpstr>
      <vt:lpstr>How to Create a Plasma Wakefield?</vt:lpstr>
      <vt:lpstr>PowerPoint Presentation</vt:lpstr>
      <vt:lpstr>AWAKE at CERN</vt:lpstr>
      <vt:lpstr>AWAKE Plasma Source</vt:lpstr>
      <vt:lpstr>AWAKE has a Well-Defined Program</vt:lpstr>
      <vt:lpstr>Summary</vt:lpstr>
      <vt:lpstr>THANK YOU! </vt:lpstr>
      <vt:lpstr>Key Ingredients of AWAKE</vt:lpstr>
    </vt:vector>
  </TitlesOfParts>
  <Company>CERN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AWAKE: Advanced Proton Driven Plasma Wakefield Acceleration Experiment at CERN</dc:title>
  <dc:creator>Marlene Turner</dc:creator>
  <cp:lastModifiedBy>Edda Gschwendtner</cp:lastModifiedBy>
  <cp:revision>605</cp:revision>
  <cp:lastPrinted>2022-11-24T23:14:32Z</cp:lastPrinted>
  <dcterms:created xsi:type="dcterms:W3CDTF">2016-07-07T11:05:41Z</dcterms:created>
  <dcterms:modified xsi:type="dcterms:W3CDTF">2024-07-01T22:09:19Z</dcterms:modified>
</cp:coreProperties>
</file>