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3" r:id="rId1"/>
    <p:sldMasterId id="2147483689" r:id="rId2"/>
    <p:sldMasterId id="2147483711" r:id="rId3"/>
    <p:sldMasterId id="2147483725" r:id="rId4"/>
    <p:sldMasterId id="2147483738" r:id="rId5"/>
  </p:sldMasterIdLst>
  <p:notesMasterIdLst>
    <p:notesMasterId r:id="rId45"/>
  </p:notesMasterIdLst>
  <p:sldIdLst>
    <p:sldId id="721" r:id="rId6"/>
    <p:sldId id="1438" r:id="rId7"/>
    <p:sldId id="286" r:id="rId8"/>
    <p:sldId id="297" r:id="rId9"/>
    <p:sldId id="305" r:id="rId10"/>
    <p:sldId id="1441" r:id="rId11"/>
    <p:sldId id="298" r:id="rId12"/>
    <p:sldId id="1439" r:id="rId13"/>
    <p:sldId id="256" r:id="rId14"/>
    <p:sldId id="299" r:id="rId15"/>
    <p:sldId id="262" r:id="rId16"/>
    <p:sldId id="266" r:id="rId17"/>
    <p:sldId id="267" r:id="rId18"/>
    <p:sldId id="268" r:id="rId19"/>
    <p:sldId id="278" r:id="rId20"/>
    <p:sldId id="274" r:id="rId21"/>
    <p:sldId id="275" r:id="rId22"/>
    <p:sldId id="276" r:id="rId23"/>
    <p:sldId id="272" r:id="rId24"/>
    <p:sldId id="1448" r:id="rId25"/>
    <p:sldId id="273" r:id="rId26"/>
    <p:sldId id="1440" r:id="rId27"/>
    <p:sldId id="1285" r:id="rId28"/>
    <p:sldId id="1442" r:id="rId29"/>
    <p:sldId id="1286" r:id="rId30"/>
    <p:sldId id="308" r:id="rId31"/>
    <p:sldId id="295" r:id="rId32"/>
    <p:sldId id="1443" r:id="rId33"/>
    <p:sldId id="1447" r:id="rId34"/>
    <p:sldId id="264" r:id="rId35"/>
    <p:sldId id="281" r:id="rId36"/>
    <p:sldId id="282" r:id="rId37"/>
    <p:sldId id="283" r:id="rId38"/>
    <p:sldId id="294" r:id="rId39"/>
    <p:sldId id="1444" r:id="rId40"/>
    <p:sldId id="287" r:id="rId41"/>
    <p:sldId id="1445" r:id="rId42"/>
    <p:sldId id="296" r:id="rId43"/>
    <p:sldId id="1446"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38F1"/>
    <a:srgbClr val="D130CF"/>
    <a:srgbClr val="01DE0C"/>
    <a:srgbClr val="00BA0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603"/>
    <p:restoredTop sz="94699"/>
  </p:normalViewPr>
  <p:slideViewPr>
    <p:cSldViewPr snapToGrid="0">
      <p:cViewPr>
        <p:scale>
          <a:sx n="95" d="100"/>
          <a:sy n="95" d="100"/>
        </p:scale>
        <p:origin x="2392" y="1328"/>
      </p:cViewPr>
      <p:guideLst/>
    </p:cSldViewPr>
  </p:slideViewPr>
  <p:notesTextViewPr>
    <p:cViewPr>
      <p:scale>
        <a:sx n="1" d="1"/>
        <a:sy n="1" d="1"/>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FDBBFE-EB5D-E840-94DA-A0D630F4FA88}" type="datetimeFigureOut">
              <a:rPr lang="en-US" smtClean="0"/>
              <a:t>3/18/24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1E8D2D-BE48-5B44-AF44-338555744863}" type="slidenum">
              <a:rPr lang="en-US" smtClean="0"/>
              <a:t>‹#›</a:t>
            </a:fld>
            <a:endParaRPr lang="en-US"/>
          </a:p>
        </p:txBody>
      </p:sp>
    </p:spTree>
    <p:extLst>
      <p:ext uri="{BB962C8B-B14F-4D97-AF65-F5344CB8AC3E}">
        <p14:creationId xmlns:p14="http://schemas.microsoft.com/office/powerpoint/2010/main" val="2223476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marL="0" marR="0" lvl="0" indent="0" algn="r" defTabSz="457200" rtl="0" eaLnBrk="1" fontAlgn="base" latinLnBrk="0" hangingPunct="1">
              <a:lnSpc>
                <a:spcPct val="100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E84E3283-8A06-0E42-A559-FF12BE7771D8}" type="slidenum">
              <a:rPr kumimoji="0" lang="en-US" altLang="x-none" sz="1200" b="0" i="0" u="none" strike="noStrike" kern="1200" cap="none" spc="0" normalizeH="0" baseline="0" noProof="0" smtClean="0">
                <a:ln>
                  <a:noFill/>
                </a:ln>
                <a:solidFill>
                  <a:srgbClr val="000000"/>
                </a:solidFill>
                <a:effectLst/>
                <a:uLnTx/>
                <a:uFillTx/>
                <a:latin typeface="Calibri" charset="0"/>
                <a:ea typeface="ＭＳ Ｐゴシック" charset="-128"/>
              </a:rPr>
              <a:pPr marL="0" marR="0" lvl="0" indent="0" algn="r" defTabSz="457200" rtl="0" eaLnBrk="1" fontAlgn="base" latinLnBrk="0" hangingPunct="1">
                <a:lnSpc>
                  <a:spcPct val="100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a:t>
            </a:fld>
            <a:endParaRPr kumimoji="0" lang="en-US" altLang="x-none" sz="1200" b="0" i="0" u="none" strike="noStrike" kern="1200" cap="none" spc="0" normalizeH="0" baseline="0" noProof="0">
              <a:ln>
                <a:noFill/>
              </a:ln>
              <a:solidFill>
                <a:srgbClr val="000000"/>
              </a:solidFill>
              <a:effectLst/>
              <a:uLnTx/>
              <a:uFillTx/>
              <a:latin typeface="Calibri" charset="0"/>
              <a:ea typeface="ＭＳ Ｐゴシック" charset="-128"/>
            </a:endParaRPr>
          </a:p>
        </p:txBody>
      </p:sp>
    </p:spTree>
    <p:extLst>
      <p:ext uri="{BB962C8B-B14F-4D97-AF65-F5344CB8AC3E}">
        <p14:creationId xmlns:p14="http://schemas.microsoft.com/office/powerpoint/2010/main" val="1307850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a:extLst>
            <a:ext uri="{FF2B5EF4-FFF2-40B4-BE49-F238E27FC236}">
              <a16:creationId xmlns:a16="http://schemas.microsoft.com/office/drawing/2014/main" id="{4A176590-7F5D-ACCB-B728-E66C3C4819D9}"/>
            </a:ext>
          </a:extLst>
        </p:cNvPr>
        <p:cNvGrpSpPr/>
        <p:nvPr/>
      </p:nvGrpSpPr>
      <p:grpSpPr>
        <a:xfrm>
          <a:off x="0" y="0"/>
          <a:ext cx="0" cy="0"/>
          <a:chOff x="0" y="0"/>
          <a:chExt cx="0" cy="0"/>
        </a:xfrm>
      </p:grpSpPr>
      <p:sp>
        <p:nvSpPr>
          <p:cNvPr id="71" name="Google Shape;71;p2:notes">
            <a:extLst>
              <a:ext uri="{FF2B5EF4-FFF2-40B4-BE49-F238E27FC236}">
                <a16:creationId xmlns:a16="http://schemas.microsoft.com/office/drawing/2014/main" id="{09895385-A353-0D44-8C42-F35077E34F7A}"/>
              </a:ext>
            </a:extLst>
          </p:cNvPr>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 name="Google Shape;72;p2:notes">
            <a:extLst>
              <a:ext uri="{FF2B5EF4-FFF2-40B4-BE49-F238E27FC236}">
                <a16:creationId xmlns:a16="http://schemas.microsoft.com/office/drawing/2014/main" id="{78F50221-C76D-F669-7701-3C398CBF4C7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71694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7: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 name="Google Shape;12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1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 name="Google Shape;16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 name="Google Shape;17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2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1" name="Google Shape;251;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3" name="Google Shape;22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p2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0" name="Google Shape;230;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2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7" name="Google Shape;237;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7: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2bd2f917aa5_0_4: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2bd2f917aa5_0_4:notes"/>
          <p:cNvSpPr txBox="1">
            <a:spLocks noGrp="1"/>
          </p:cNvSpPr>
          <p:nvPr>
            <p:ph type="body" idx="1"/>
          </p:nvPr>
        </p:nvSpPr>
        <p:spPr>
          <a:xfrm>
            <a:off x="685800" y="4343400"/>
            <a:ext cx="5422800" cy="4051200"/>
          </a:xfrm>
          <a:prstGeom prst="rect">
            <a:avLst/>
          </a:prstGeom>
        </p:spPr>
        <p:txBody>
          <a:bodyPr spcFirstLastPara="1" wrap="square" lIns="90000" tIns="46800" rIns="90000" bIns="46800" anchor="t" anchorCtr="0">
            <a:noAutofit/>
          </a:bodyPr>
          <a:lstStyle/>
          <a:p>
            <a:pPr marL="0" lvl="0" indent="0" algn="l" rtl="0">
              <a:spcBef>
                <a:spcPts val="360"/>
              </a:spcBef>
              <a:spcAft>
                <a:spcPts val="0"/>
              </a:spcAft>
              <a:buNone/>
            </a:pPr>
            <a:endParaRPr dirty="0"/>
          </a:p>
        </p:txBody>
      </p:sp>
      <p:sp>
        <p:nvSpPr>
          <p:cNvPr id="351" name="Google Shape;351;g2bd2f917aa5_0_4:notes"/>
          <p:cNvSpPr txBox="1">
            <a:spLocks noGrp="1"/>
          </p:cNvSpPr>
          <p:nvPr>
            <p:ph type="sldNum" idx="12"/>
          </p:nvPr>
        </p:nvSpPr>
        <p:spPr>
          <a:xfrm>
            <a:off x="3884613" y="8685213"/>
            <a:ext cx="2908200" cy="393600"/>
          </a:xfrm>
          <a:prstGeom prst="rect">
            <a:avLst/>
          </a:prstGeom>
        </p:spPr>
        <p:txBody>
          <a:bodyPr spcFirstLastPara="1" wrap="square" lIns="90000" tIns="46800" rIns="90000" bIns="468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Times New Roman"/>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Times New Roman"/>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4177780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7: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778819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6" name="Google Shape;216;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2bd2f917aa5_0_4: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2bd2f917aa5_0_4:notes"/>
          <p:cNvSpPr txBox="1">
            <a:spLocks noGrp="1"/>
          </p:cNvSpPr>
          <p:nvPr>
            <p:ph type="body" idx="1"/>
          </p:nvPr>
        </p:nvSpPr>
        <p:spPr>
          <a:xfrm>
            <a:off x="685800" y="4343400"/>
            <a:ext cx="5422800" cy="4051200"/>
          </a:xfrm>
          <a:prstGeom prst="rect">
            <a:avLst/>
          </a:prstGeom>
        </p:spPr>
        <p:txBody>
          <a:bodyPr spcFirstLastPara="1" wrap="square" lIns="90000" tIns="46800" rIns="90000" bIns="46800" anchor="t" anchorCtr="0">
            <a:noAutofit/>
          </a:bodyPr>
          <a:lstStyle/>
          <a:p>
            <a:pPr marL="0" lvl="0" indent="0" algn="l" rtl="0">
              <a:spcBef>
                <a:spcPts val="360"/>
              </a:spcBef>
              <a:spcAft>
                <a:spcPts val="0"/>
              </a:spcAft>
              <a:buNone/>
            </a:pPr>
            <a:endParaRPr dirty="0"/>
          </a:p>
        </p:txBody>
      </p:sp>
      <p:sp>
        <p:nvSpPr>
          <p:cNvPr id="351" name="Google Shape;351;g2bd2f917aa5_0_4:notes"/>
          <p:cNvSpPr txBox="1">
            <a:spLocks noGrp="1"/>
          </p:cNvSpPr>
          <p:nvPr>
            <p:ph type="sldNum" idx="12"/>
          </p:nvPr>
        </p:nvSpPr>
        <p:spPr>
          <a:xfrm>
            <a:off x="3884613" y="8685213"/>
            <a:ext cx="2908200" cy="393600"/>
          </a:xfrm>
          <a:prstGeom prst="rect">
            <a:avLst/>
          </a:prstGeom>
        </p:spPr>
        <p:txBody>
          <a:bodyPr spcFirstLastPara="1" wrap="square" lIns="90000" tIns="46800" rIns="90000" bIns="468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Times New Roman"/>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Times New Roman"/>
                <a:buNone/>
                <a:tabLst/>
                <a:defRPr/>
              </a:pPr>
              <a:t>22</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7909968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3e7cf79af5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g13e7cf79af5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00" name="Google Shape;100;g13e7cf79af5_1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1555056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3e7cf79af5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g13e7cf79af5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g13e7cf79af5_1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756385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3e7cf79af5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g13e7cf79af5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g13e7cf79af5_1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8424601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3e7cf79af5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g13e7cf79af5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g13e7cf79af5_1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325092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a:extLst>
            <a:ext uri="{FF2B5EF4-FFF2-40B4-BE49-F238E27FC236}">
              <a16:creationId xmlns:a16="http://schemas.microsoft.com/office/drawing/2014/main" id="{4F4F27FE-31CC-4000-87D6-1876C9998C3F}"/>
            </a:ext>
          </a:extLst>
        </p:cNvPr>
        <p:cNvGrpSpPr/>
        <p:nvPr/>
      </p:nvGrpSpPr>
      <p:grpSpPr>
        <a:xfrm>
          <a:off x="0" y="0"/>
          <a:ext cx="0" cy="0"/>
          <a:chOff x="0" y="0"/>
          <a:chExt cx="0" cy="0"/>
        </a:xfrm>
      </p:grpSpPr>
      <p:sp>
        <p:nvSpPr>
          <p:cNvPr id="392" name="Google Shape;392;p40:notes">
            <a:extLst>
              <a:ext uri="{FF2B5EF4-FFF2-40B4-BE49-F238E27FC236}">
                <a16:creationId xmlns:a16="http://schemas.microsoft.com/office/drawing/2014/main" id="{44BA6874-E6C8-8571-B747-A59A30FE751E}"/>
              </a:ext>
            </a:extLst>
          </p:cNvPr>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3" name="Google Shape;393;p40:notes">
            <a:extLst>
              <a:ext uri="{FF2B5EF4-FFF2-40B4-BE49-F238E27FC236}">
                <a16:creationId xmlns:a16="http://schemas.microsoft.com/office/drawing/2014/main" id="{0C4FC85F-E845-8012-A51B-28B71B5A5BA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438764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 name="Google Shape;7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3e7cf79af5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g13e7cf79af5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g13e7cf79af5_1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29</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363659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3e7cf79af5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g13e7cf79af5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g13e7cf79af5_1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extLst>
      <p:ext uri="{BB962C8B-B14F-4D97-AF65-F5344CB8AC3E}">
        <p14:creationId xmlns:p14="http://schemas.microsoft.com/office/powerpoint/2010/main" val="27343367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 name="Google Shape;146;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26: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 name="Google Shape;272;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27: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1" name="Google Shape;281;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2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8" name="Google Shape;288;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a:extLst>
            <a:ext uri="{FF2B5EF4-FFF2-40B4-BE49-F238E27FC236}">
              <a16:creationId xmlns:a16="http://schemas.microsoft.com/office/drawing/2014/main" id="{EFCBA88C-54EE-371E-A092-4EE77AE17341}"/>
            </a:ext>
          </a:extLst>
        </p:cNvPr>
        <p:cNvGrpSpPr/>
        <p:nvPr/>
      </p:nvGrpSpPr>
      <p:grpSpPr>
        <a:xfrm>
          <a:off x="0" y="0"/>
          <a:ext cx="0" cy="0"/>
          <a:chOff x="0" y="0"/>
          <a:chExt cx="0" cy="0"/>
        </a:xfrm>
      </p:grpSpPr>
      <p:sp>
        <p:nvSpPr>
          <p:cNvPr id="378" name="Google Shape;378;p39:notes">
            <a:extLst>
              <a:ext uri="{FF2B5EF4-FFF2-40B4-BE49-F238E27FC236}">
                <a16:creationId xmlns:a16="http://schemas.microsoft.com/office/drawing/2014/main" id="{FA215BE3-B592-48B4-5B6C-57A346389685}"/>
              </a:ext>
            </a:extLst>
          </p:cNvPr>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9" name="Google Shape;379;p39:notes">
            <a:extLst>
              <a:ext uri="{FF2B5EF4-FFF2-40B4-BE49-F238E27FC236}">
                <a16:creationId xmlns:a16="http://schemas.microsoft.com/office/drawing/2014/main" id="{E3EA3B6B-8B65-86CF-FF0F-9CE4F152354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512130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a:extLst>
            <a:ext uri="{FF2B5EF4-FFF2-40B4-BE49-F238E27FC236}">
              <a16:creationId xmlns:a16="http://schemas.microsoft.com/office/drawing/2014/main" id="{4C3970DC-B6D5-3E43-33C0-0ADE05FADAA0}"/>
            </a:ext>
          </a:extLst>
        </p:cNvPr>
        <p:cNvGrpSpPr/>
        <p:nvPr/>
      </p:nvGrpSpPr>
      <p:grpSpPr>
        <a:xfrm>
          <a:off x="0" y="0"/>
          <a:ext cx="0" cy="0"/>
          <a:chOff x="0" y="0"/>
          <a:chExt cx="0" cy="0"/>
        </a:xfrm>
      </p:grpSpPr>
      <p:sp>
        <p:nvSpPr>
          <p:cNvPr id="310" name="Google Shape;310;p31:notes">
            <a:extLst>
              <a:ext uri="{FF2B5EF4-FFF2-40B4-BE49-F238E27FC236}">
                <a16:creationId xmlns:a16="http://schemas.microsoft.com/office/drawing/2014/main" id="{58A37F5A-6CD2-9EF1-2BFE-E55D17A7CA90}"/>
              </a:ext>
            </a:extLst>
          </p:cNvPr>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1" name="Google Shape;311;p31:notes">
            <a:extLst>
              <a:ext uri="{FF2B5EF4-FFF2-40B4-BE49-F238E27FC236}">
                <a16:creationId xmlns:a16="http://schemas.microsoft.com/office/drawing/2014/main" id="{2CDCDA58-1CE7-9E95-DA26-BA36396744E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94131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a:extLst>
            <a:ext uri="{FF2B5EF4-FFF2-40B4-BE49-F238E27FC236}">
              <a16:creationId xmlns:a16="http://schemas.microsoft.com/office/drawing/2014/main" id="{1D22DAAF-C7C8-A388-795B-60ABE7830050}"/>
            </a:ext>
          </a:extLst>
        </p:cNvPr>
        <p:cNvGrpSpPr/>
        <p:nvPr/>
      </p:nvGrpSpPr>
      <p:grpSpPr>
        <a:xfrm>
          <a:off x="0" y="0"/>
          <a:ext cx="0" cy="0"/>
          <a:chOff x="0" y="0"/>
          <a:chExt cx="0" cy="0"/>
        </a:xfrm>
      </p:grpSpPr>
      <p:sp>
        <p:nvSpPr>
          <p:cNvPr id="316" name="Google Shape;316;p32:notes">
            <a:extLst>
              <a:ext uri="{FF2B5EF4-FFF2-40B4-BE49-F238E27FC236}">
                <a16:creationId xmlns:a16="http://schemas.microsoft.com/office/drawing/2014/main" id="{3DDB99FB-67EE-4C62-66F8-976321A65BEC}"/>
              </a:ext>
            </a:extLst>
          </p:cNvPr>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7" name="Google Shape;317;p32:notes">
            <a:extLst>
              <a:ext uri="{FF2B5EF4-FFF2-40B4-BE49-F238E27FC236}">
                <a16:creationId xmlns:a16="http://schemas.microsoft.com/office/drawing/2014/main" id="{74F3801B-C5BE-8D8A-57AA-4413A8907B3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759302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a:extLst>
            <a:ext uri="{FF2B5EF4-FFF2-40B4-BE49-F238E27FC236}">
              <a16:creationId xmlns:a16="http://schemas.microsoft.com/office/drawing/2014/main" id="{59521BC2-2764-8C46-A182-4611C1DD9DF4}"/>
            </a:ext>
          </a:extLst>
        </p:cNvPr>
        <p:cNvGrpSpPr/>
        <p:nvPr/>
      </p:nvGrpSpPr>
      <p:grpSpPr>
        <a:xfrm>
          <a:off x="0" y="0"/>
          <a:ext cx="0" cy="0"/>
          <a:chOff x="0" y="0"/>
          <a:chExt cx="0" cy="0"/>
        </a:xfrm>
      </p:grpSpPr>
      <p:sp>
        <p:nvSpPr>
          <p:cNvPr id="138" name="Google Shape;138;p8:notes">
            <a:extLst>
              <a:ext uri="{FF2B5EF4-FFF2-40B4-BE49-F238E27FC236}">
                <a16:creationId xmlns:a16="http://schemas.microsoft.com/office/drawing/2014/main" id="{F1A1A8F7-C2AB-EE40-B803-E43A270B340A}"/>
              </a:ext>
            </a:extLst>
          </p:cNvPr>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p8:notes">
            <a:extLst>
              <a:ext uri="{FF2B5EF4-FFF2-40B4-BE49-F238E27FC236}">
                <a16:creationId xmlns:a16="http://schemas.microsoft.com/office/drawing/2014/main" id="{86508CD3-4781-0AF7-3E19-8B298F4EBB6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22817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a:extLst>
            <a:ext uri="{FF2B5EF4-FFF2-40B4-BE49-F238E27FC236}">
              <a16:creationId xmlns:a16="http://schemas.microsoft.com/office/drawing/2014/main" id="{0A4EA834-C6EA-8780-DF7E-17F22CA82C7E}"/>
            </a:ext>
          </a:extLst>
        </p:cNvPr>
        <p:cNvGrpSpPr/>
        <p:nvPr/>
      </p:nvGrpSpPr>
      <p:grpSpPr>
        <a:xfrm>
          <a:off x="0" y="0"/>
          <a:ext cx="0" cy="0"/>
          <a:chOff x="0" y="0"/>
          <a:chExt cx="0" cy="0"/>
        </a:xfrm>
      </p:grpSpPr>
      <p:sp>
        <p:nvSpPr>
          <p:cNvPr id="399" name="Google Shape;399;p41:notes">
            <a:extLst>
              <a:ext uri="{FF2B5EF4-FFF2-40B4-BE49-F238E27FC236}">
                <a16:creationId xmlns:a16="http://schemas.microsoft.com/office/drawing/2014/main" id="{756C760A-9C1F-9006-C52B-6D0373777A48}"/>
              </a:ext>
            </a:extLst>
          </p:cNvPr>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0" name="Google Shape;400;p41:notes">
            <a:extLst>
              <a:ext uri="{FF2B5EF4-FFF2-40B4-BE49-F238E27FC236}">
                <a16:creationId xmlns:a16="http://schemas.microsoft.com/office/drawing/2014/main" id="{F7530E3E-175B-C5AF-F3B5-FAA29C5C278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073591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a:extLst>
            <a:ext uri="{FF2B5EF4-FFF2-40B4-BE49-F238E27FC236}">
              <a16:creationId xmlns:a16="http://schemas.microsoft.com/office/drawing/2014/main" id="{136D9893-B8A0-18E1-8C22-968C02BF8B92}"/>
            </a:ext>
          </a:extLst>
        </p:cNvPr>
        <p:cNvGrpSpPr/>
        <p:nvPr/>
      </p:nvGrpSpPr>
      <p:grpSpPr>
        <a:xfrm>
          <a:off x="0" y="0"/>
          <a:ext cx="0" cy="0"/>
          <a:chOff x="0" y="0"/>
          <a:chExt cx="0" cy="0"/>
        </a:xfrm>
      </p:grpSpPr>
      <p:sp>
        <p:nvSpPr>
          <p:cNvPr id="406" name="Google Shape;406;p42:notes">
            <a:extLst>
              <a:ext uri="{FF2B5EF4-FFF2-40B4-BE49-F238E27FC236}">
                <a16:creationId xmlns:a16="http://schemas.microsoft.com/office/drawing/2014/main" id="{00337058-B4D6-5946-2BFB-A7648F50864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07" name="Google Shape;407;p42:notes">
            <a:extLst>
              <a:ext uri="{FF2B5EF4-FFF2-40B4-BE49-F238E27FC236}">
                <a16:creationId xmlns:a16="http://schemas.microsoft.com/office/drawing/2014/main" id="{1A76A225-232D-95FC-DF81-9BBA111EA241}"/>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a:p>
        </p:txBody>
      </p:sp>
    </p:spTree>
    <p:extLst>
      <p:ext uri="{BB962C8B-B14F-4D97-AF65-F5344CB8AC3E}">
        <p14:creationId xmlns:p14="http://schemas.microsoft.com/office/powerpoint/2010/main" val="3579017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3e7cf79af5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g13e7cf79af5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g13e7cf79af5_1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974158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3e7cf79af5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g13e7cf79af5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g13e7cf79af5_1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192690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3e7cf79af5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g13e7cf79af5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g13e7cf79af5_1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204334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13e7cf79af5_1_1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g13e7cf79af5_1_13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0" name="Google Shape;100;g13e7cf79af5_1_13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71324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2bd2f917aa5_0_4:notes"/>
          <p:cNvSpPr>
            <a:spLocks noGrp="1" noRot="1" noChangeAspect="1"/>
          </p:cNvSpPr>
          <p:nvPr>
            <p:ph type="sldImg" idx="2"/>
          </p:nvPr>
        </p:nvSpPr>
        <p:spPr>
          <a:xfrm>
            <a:off x="406400" y="685800"/>
            <a:ext cx="5981700" cy="33655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2bd2f917aa5_0_4:notes"/>
          <p:cNvSpPr txBox="1">
            <a:spLocks noGrp="1"/>
          </p:cNvSpPr>
          <p:nvPr>
            <p:ph type="body" idx="1"/>
          </p:nvPr>
        </p:nvSpPr>
        <p:spPr>
          <a:xfrm>
            <a:off x="685800" y="4343400"/>
            <a:ext cx="5422800" cy="4051200"/>
          </a:xfrm>
          <a:prstGeom prst="rect">
            <a:avLst/>
          </a:prstGeom>
        </p:spPr>
        <p:txBody>
          <a:bodyPr spcFirstLastPara="1" wrap="square" lIns="90000" tIns="46800" rIns="90000" bIns="46800" anchor="t" anchorCtr="0">
            <a:noAutofit/>
          </a:bodyPr>
          <a:lstStyle/>
          <a:p>
            <a:pPr marL="0" lvl="0" indent="0" algn="l" rtl="0">
              <a:spcBef>
                <a:spcPts val="360"/>
              </a:spcBef>
              <a:spcAft>
                <a:spcPts val="0"/>
              </a:spcAft>
              <a:buNone/>
            </a:pPr>
            <a:endParaRPr dirty="0"/>
          </a:p>
        </p:txBody>
      </p:sp>
      <p:sp>
        <p:nvSpPr>
          <p:cNvPr id="351" name="Google Shape;351;g2bd2f917aa5_0_4:notes"/>
          <p:cNvSpPr txBox="1">
            <a:spLocks noGrp="1"/>
          </p:cNvSpPr>
          <p:nvPr>
            <p:ph type="sldNum" idx="12"/>
          </p:nvPr>
        </p:nvSpPr>
        <p:spPr>
          <a:xfrm>
            <a:off x="3884613" y="8685213"/>
            <a:ext cx="2908200" cy="393600"/>
          </a:xfrm>
          <a:prstGeom prst="rect">
            <a:avLst/>
          </a:prstGeom>
        </p:spPr>
        <p:txBody>
          <a:bodyPr spcFirstLastPara="1" wrap="square" lIns="90000" tIns="46800" rIns="90000" bIns="468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Times New Roman"/>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Times New Roman"/>
                <a:buNone/>
                <a:tabLst/>
                <a:defRPr/>
              </a:pPr>
              <a:t>8</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988355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 name="Google Shape;6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14400"/>
          </a:xfrm>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p>
        </p:txBody>
      </p:sp>
      <p:sp>
        <p:nvSpPr>
          <p:cNvPr id="4" name="Slide Number Placeholder 5">
            <a:extLst>
              <a:ext uri="{FF2B5EF4-FFF2-40B4-BE49-F238E27FC236}">
                <a16:creationId xmlns:a16="http://schemas.microsoft.com/office/drawing/2014/main" id="{197813E7-07E4-894D-A99F-D4B7A4263894}"/>
              </a:ext>
            </a:extLst>
          </p:cNvPr>
          <p:cNvSpPr>
            <a:spLocks noGrp="1"/>
          </p:cNvSpPr>
          <p:nvPr>
            <p:ph type="sldNum" sz="quarter" idx="4"/>
          </p:nvPr>
        </p:nvSpPr>
        <p:spPr>
          <a:xfrm>
            <a:off x="11658600" y="6477001"/>
            <a:ext cx="533400" cy="381000"/>
          </a:xfrm>
          <a:prstGeom prst="rect">
            <a:avLst/>
          </a:prstGeom>
        </p:spPr>
        <p:txBody>
          <a:bodyPr vert="horz" lIns="91440" tIns="45720" rIns="91440" bIns="45720" rtlCol="0" anchor="ctr"/>
          <a:lstStyle>
            <a:lvl1pPr algn="r">
              <a:defRPr sz="1000" b="0" i="0">
                <a:solidFill>
                  <a:schemeClr val="tx2"/>
                </a:solidFill>
                <a:latin typeface="Arial" panose="020B0604020202020204" pitchFamily="34" charset="0"/>
                <a:cs typeface="Arial" panose="020B0604020202020204" pitchFamily="34" charset="0"/>
              </a:defRPr>
            </a:lvl1pPr>
          </a:lstStyle>
          <a:p>
            <a:pPr fontAlgn="auto">
              <a:spcBef>
                <a:spcPts val="0"/>
              </a:spcBef>
              <a:spcAft>
                <a:spcPts val="0"/>
              </a:spcAft>
              <a:buClrTx/>
              <a:buSzTx/>
            </a:pPr>
            <a:fld id="{D260E43B-7F43-FA45-AAB7-E054FD6CC4E3}" type="slidenum">
              <a:rPr lang="en-US" smtClean="0"/>
              <a:pPr fontAlgn="auto">
                <a:spcBef>
                  <a:spcPts val="0"/>
                </a:spcBef>
                <a:spcAft>
                  <a:spcPts val="0"/>
                </a:spcAft>
                <a:buClrTx/>
                <a:buSzTx/>
              </a:pPr>
              <a:t>‹#›</a:t>
            </a:fld>
            <a:endParaRPr lang="en-US" dirty="0"/>
          </a:p>
        </p:txBody>
      </p:sp>
    </p:spTree>
    <p:extLst>
      <p:ext uri="{BB962C8B-B14F-4D97-AF65-F5344CB8AC3E}">
        <p14:creationId xmlns:p14="http://schemas.microsoft.com/office/powerpoint/2010/main" val="383319383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16D68-737C-E247-BFED-497F5EC9D2B4}"/>
              </a:ext>
            </a:extLst>
          </p:cNvPr>
          <p:cNvSpPr>
            <a:spLocks noGrp="1"/>
          </p:cNvSpPr>
          <p:nvPr>
            <p:ph type="title" hasCustomPrompt="1"/>
          </p:nvPr>
        </p:nvSpPr>
        <p:spPr/>
        <p:txBody>
          <a:bodyPr/>
          <a:lstStyle>
            <a:lvl1pPr>
              <a:defRPr/>
            </a:lvl1pPr>
          </a:lstStyle>
          <a:p>
            <a:r>
              <a:rPr lang="en-US" dirty="0"/>
              <a:t>Title of block or presentations </a:t>
            </a:r>
            <a:r>
              <a:rPr lang="mr-IN" dirty="0"/>
              <a:t>–</a:t>
            </a:r>
            <a:r>
              <a:rPr lang="en-US" dirty="0"/>
              <a:t> common theme</a:t>
            </a:r>
          </a:p>
        </p:txBody>
      </p:sp>
      <p:sp>
        <p:nvSpPr>
          <p:cNvPr id="3" name="Content Placeholder 2">
            <a:extLst>
              <a:ext uri="{FF2B5EF4-FFF2-40B4-BE49-F238E27FC236}">
                <a16:creationId xmlns:a16="http://schemas.microsoft.com/office/drawing/2014/main" id="{FB6FDECF-6C07-7041-84F1-CB50E8C1B1CD}"/>
              </a:ext>
            </a:extLst>
          </p:cNvPr>
          <p:cNvSpPr>
            <a:spLocks noGrp="1"/>
          </p:cNvSpPr>
          <p:nvPr>
            <p:ph sz="half" idx="1" hasCustomPrompt="1"/>
          </p:nvPr>
        </p:nvSpPr>
        <p:spPr>
          <a:xfrm>
            <a:off x="6751063" y="1159160"/>
            <a:ext cx="5181600" cy="2697480"/>
          </a:xfrm>
        </p:spPr>
        <p:txBody>
          <a:bodyPr vert="horz" lIns="91440" tIns="45720" rIns="91440" bIns="45720" rtlCol="0">
            <a:noAutofit/>
          </a:bodyPr>
          <a:lstStyle>
            <a:lvl1pPr>
              <a:defRPr lang="en-US" baseline="0"/>
            </a:lvl1pPr>
            <a:lvl2pPr>
              <a:defRPr lang="en-US"/>
            </a:lvl2pPr>
            <a:lvl3pPr>
              <a:defRPr lang="en-US"/>
            </a:lvl3pPr>
            <a:lvl4pPr>
              <a:defRPr lang="en-US"/>
            </a:lvl4pPr>
            <a:lvl5pPr>
              <a:defRPr lang="en-US"/>
            </a:lvl5pPr>
          </a:lstStyle>
          <a:p>
            <a:pPr lvl="0"/>
            <a:r>
              <a:rPr lang="en-US" dirty="0"/>
              <a:t>Findings, ~ 2 lines</a:t>
            </a:r>
          </a:p>
          <a:p>
            <a:pPr lvl="0"/>
            <a:r>
              <a:rPr lang="en-US" dirty="0"/>
              <a:t>Future work and path to high performance; in particular HEP or light sources, 1 line</a:t>
            </a:r>
          </a:p>
          <a:p>
            <a:pPr lvl="1"/>
            <a:r>
              <a:rPr lang="en-US" dirty="0"/>
              <a:t>Second level</a:t>
            </a:r>
          </a:p>
          <a:p>
            <a:pPr lvl="2"/>
            <a:r>
              <a:rPr lang="en-US" dirty="0"/>
              <a:t>Third level </a:t>
            </a:r>
          </a:p>
        </p:txBody>
      </p:sp>
      <p:sp>
        <p:nvSpPr>
          <p:cNvPr id="4" name="Content Placeholder 3">
            <a:extLst>
              <a:ext uri="{FF2B5EF4-FFF2-40B4-BE49-F238E27FC236}">
                <a16:creationId xmlns:a16="http://schemas.microsoft.com/office/drawing/2014/main" id="{3B0B983B-46E7-4C46-AE08-57B1D427932D}"/>
              </a:ext>
            </a:extLst>
          </p:cNvPr>
          <p:cNvSpPr>
            <a:spLocks noGrp="1"/>
          </p:cNvSpPr>
          <p:nvPr>
            <p:ph sz="half" idx="2" hasCustomPrompt="1"/>
          </p:nvPr>
        </p:nvSpPr>
        <p:spPr>
          <a:xfrm>
            <a:off x="6750601" y="4031525"/>
            <a:ext cx="5181600" cy="2697480"/>
          </a:xfrm>
        </p:spPr>
        <p:txBody>
          <a:bodyPr vert="horz" lIns="91440" tIns="45720" rIns="91440" bIns="45720" rtlCol="0">
            <a:noAutofit/>
          </a:bodyPr>
          <a:lstStyle>
            <a:lvl1pPr>
              <a:defRPr lang="en-US"/>
            </a:lvl1pPr>
            <a:lvl2pPr>
              <a:defRPr lang="en-US"/>
            </a:lvl2pPr>
            <a:lvl3pPr>
              <a:defRPr lang="en-US"/>
            </a:lvl3pPr>
            <a:lvl4pPr>
              <a:defRPr lang="en-US"/>
            </a:lvl4pPr>
            <a:lvl5pPr>
              <a:defRPr lang="en-US"/>
            </a:lvl5pPr>
          </a:lstStyle>
          <a:p>
            <a:pPr lvl="0"/>
            <a:r>
              <a:rPr lang="en-US" dirty="0"/>
              <a:t>Findings, ~ 2 lines</a:t>
            </a:r>
          </a:p>
          <a:p>
            <a:pPr lvl="0"/>
            <a:r>
              <a:rPr lang="en-US" dirty="0"/>
              <a:t>Future work and path to high performance; in particular HEP or light sources, 1 line</a:t>
            </a:r>
          </a:p>
          <a:p>
            <a:pPr lvl="1"/>
            <a:r>
              <a:rPr lang="en-US" dirty="0"/>
              <a:t>Second level</a:t>
            </a:r>
          </a:p>
          <a:p>
            <a:pPr lvl="2"/>
            <a:r>
              <a:rPr lang="en-US" dirty="0"/>
              <a:t>Third level </a:t>
            </a:r>
          </a:p>
        </p:txBody>
      </p:sp>
      <p:sp>
        <p:nvSpPr>
          <p:cNvPr id="8" name="Rectangle 7"/>
          <p:cNvSpPr/>
          <p:nvPr userDrawn="1"/>
        </p:nvSpPr>
        <p:spPr>
          <a:xfrm>
            <a:off x="276627" y="1119161"/>
            <a:ext cx="11656036" cy="2788920"/>
          </a:xfrm>
          <a:prstGeom prst="rect">
            <a:avLst/>
          </a:prstGeom>
          <a:no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7" fontAlgn="auto">
              <a:spcBef>
                <a:spcPts val="0"/>
              </a:spcBef>
              <a:spcAft>
                <a:spcPts val="0"/>
              </a:spcAft>
              <a:buClrTx/>
              <a:buSzTx/>
              <a:buFontTx/>
              <a:buNone/>
            </a:pPr>
            <a:endParaRPr lang="en-US" sz="1400">
              <a:solidFill>
                <a:prstClr val="white"/>
              </a:solidFill>
              <a:latin typeface="Calibri"/>
            </a:endParaRPr>
          </a:p>
        </p:txBody>
      </p:sp>
      <p:sp>
        <p:nvSpPr>
          <p:cNvPr id="9" name="Rectangle 8"/>
          <p:cNvSpPr/>
          <p:nvPr userDrawn="1"/>
        </p:nvSpPr>
        <p:spPr>
          <a:xfrm>
            <a:off x="301775" y="3978951"/>
            <a:ext cx="11656036" cy="2788920"/>
          </a:xfrm>
          <a:prstGeom prst="rect">
            <a:avLst/>
          </a:prstGeom>
          <a:no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377" fontAlgn="auto">
              <a:spcBef>
                <a:spcPts val="0"/>
              </a:spcBef>
              <a:spcAft>
                <a:spcPts val="0"/>
              </a:spcAft>
              <a:buClrTx/>
              <a:buSzTx/>
              <a:buFontTx/>
              <a:buNone/>
            </a:pPr>
            <a:endParaRPr lang="en-US" sz="1400">
              <a:solidFill>
                <a:prstClr val="white"/>
              </a:solidFill>
              <a:latin typeface="Calibri"/>
            </a:endParaRPr>
          </a:p>
        </p:txBody>
      </p:sp>
      <p:sp>
        <p:nvSpPr>
          <p:cNvPr id="11" name="Text Placeholder 10"/>
          <p:cNvSpPr>
            <a:spLocks noGrp="1"/>
          </p:cNvSpPr>
          <p:nvPr>
            <p:ph type="body" sz="quarter" idx="10" hasCustomPrompt="1"/>
          </p:nvPr>
        </p:nvSpPr>
        <p:spPr>
          <a:xfrm>
            <a:off x="364663" y="1159188"/>
            <a:ext cx="6286967" cy="727065"/>
          </a:xfrm>
        </p:spPr>
        <p:txBody>
          <a:bodyPr wrap="none">
            <a:noAutofit/>
          </a:bodyPr>
          <a:lstStyle>
            <a:lvl1pPr marL="0" indent="0" algn="ctr">
              <a:spcBef>
                <a:spcPts val="0"/>
              </a:spcBef>
              <a:spcAft>
                <a:spcPts val="500"/>
              </a:spcAft>
              <a:buNone/>
              <a:defRPr baseline="0"/>
            </a:lvl1pPr>
          </a:lstStyle>
          <a:p>
            <a:pPr lvl="0"/>
            <a:r>
              <a:rPr lang="en-US" dirty="0"/>
              <a:t>Authors, et al.  Institution</a:t>
            </a:r>
          </a:p>
          <a:p>
            <a:pPr lvl="0"/>
            <a:r>
              <a:rPr lang="en-US" dirty="0"/>
              <a:t>Title of 1st presentation</a:t>
            </a:r>
          </a:p>
        </p:txBody>
      </p:sp>
      <p:sp>
        <p:nvSpPr>
          <p:cNvPr id="13" name="Text Placeholder 12"/>
          <p:cNvSpPr>
            <a:spLocks noGrp="1"/>
          </p:cNvSpPr>
          <p:nvPr>
            <p:ph type="body" sz="quarter" idx="11" hasCustomPrompt="1"/>
          </p:nvPr>
        </p:nvSpPr>
        <p:spPr>
          <a:xfrm>
            <a:off x="377219" y="4019160"/>
            <a:ext cx="6291072" cy="731520"/>
          </a:xfrm>
        </p:spPr>
        <p:txBody>
          <a:bodyPr vert="horz" wrap="none" lIns="91440" tIns="45720" rIns="91440" bIns="45720" rtlCol="0">
            <a:noAutofit/>
          </a:bodyPr>
          <a:lstStyle>
            <a:lvl1pPr>
              <a:defRPr lang="en-US" baseline="0" dirty="0"/>
            </a:lvl1pPr>
          </a:lstStyle>
          <a:p>
            <a:pPr marL="0" lvl="0" indent="0" algn="ctr">
              <a:spcBef>
                <a:spcPts val="0"/>
              </a:spcBef>
              <a:spcAft>
                <a:spcPts val="500"/>
              </a:spcAft>
              <a:buNone/>
            </a:pPr>
            <a:r>
              <a:rPr lang="en-US" dirty="0"/>
              <a:t>Authors, et al.  Institution</a:t>
            </a:r>
          </a:p>
          <a:p>
            <a:pPr marL="0" lvl="0" indent="0" algn="ctr">
              <a:spcBef>
                <a:spcPts val="0"/>
              </a:spcBef>
              <a:spcAft>
                <a:spcPts val="500"/>
              </a:spcAft>
              <a:buNone/>
            </a:pPr>
            <a:r>
              <a:rPr lang="en-US" dirty="0"/>
              <a:t>Title of 2nd presentation</a:t>
            </a:r>
          </a:p>
        </p:txBody>
      </p:sp>
    </p:spTree>
    <p:extLst>
      <p:ext uri="{BB962C8B-B14F-4D97-AF65-F5344CB8AC3E}">
        <p14:creationId xmlns:p14="http://schemas.microsoft.com/office/powerpoint/2010/main" val="33405677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16D68-737C-E247-BFED-497F5EC9D2B4}"/>
              </a:ext>
            </a:extLst>
          </p:cNvPr>
          <p:cNvSpPr>
            <a:spLocks noGrp="1"/>
          </p:cNvSpPr>
          <p:nvPr>
            <p:ph type="title" hasCustomPrompt="1"/>
          </p:nvPr>
        </p:nvSpPr>
        <p:spPr/>
        <p:txBody>
          <a:bodyPr/>
          <a:lstStyle>
            <a:lvl1pPr>
              <a:defRPr baseline="0"/>
            </a:lvl1pPr>
          </a:lstStyle>
          <a:p>
            <a:r>
              <a:rPr lang="en-US" dirty="0"/>
              <a:t>Title of block or posters</a:t>
            </a:r>
            <a:r>
              <a:rPr lang="mr-IN" dirty="0"/>
              <a:t>–</a:t>
            </a:r>
            <a:r>
              <a:rPr lang="en-US" dirty="0"/>
              <a:t> common theme same as preceding presentations</a:t>
            </a:r>
          </a:p>
        </p:txBody>
      </p:sp>
      <p:sp>
        <p:nvSpPr>
          <p:cNvPr id="11" name="Text Placeholder 10"/>
          <p:cNvSpPr>
            <a:spLocks noGrp="1"/>
          </p:cNvSpPr>
          <p:nvPr>
            <p:ph type="body" sz="quarter" idx="10" hasCustomPrompt="1"/>
          </p:nvPr>
        </p:nvSpPr>
        <p:spPr>
          <a:xfrm>
            <a:off x="364645" y="1159161"/>
            <a:ext cx="11618315" cy="1041436"/>
          </a:xfrm>
        </p:spPr>
        <p:txBody>
          <a:bodyPr wrap="none">
            <a:noAutofit/>
          </a:bodyPr>
          <a:lstStyle>
            <a:lvl1pPr marL="0" indent="0" algn="ctr">
              <a:spcBef>
                <a:spcPts val="0"/>
              </a:spcBef>
              <a:spcAft>
                <a:spcPts val="500"/>
              </a:spcAft>
              <a:buNone/>
              <a:defRPr baseline="0"/>
            </a:lvl1pPr>
          </a:lstStyle>
          <a:p>
            <a:pPr lvl="0"/>
            <a:r>
              <a:rPr lang="en-US" dirty="0"/>
              <a:t>Authors, et al.  Institution</a:t>
            </a:r>
          </a:p>
          <a:p>
            <a:pPr lvl="0"/>
            <a:r>
              <a:rPr lang="en-US" dirty="0"/>
              <a:t>Title of 1st poster</a:t>
            </a:r>
          </a:p>
          <a:p>
            <a:pPr lvl="0"/>
            <a:r>
              <a:rPr lang="en-US" dirty="0"/>
              <a:t>Findings one bullet</a:t>
            </a:r>
          </a:p>
        </p:txBody>
      </p:sp>
      <p:sp>
        <p:nvSpPr>
          <p:cNvPr id="13" name="Text Placeholder 12"/>
          <p:cNvSpPr>
            <a:spLocks noGrp="1"/>
          </p:cNvSpPr>
          <p:nvPr>
            <p:ph type="body" sz="quarter" idx="11" hasCustomPrompt="1"/>
          </p:nvPr>
        </p:nvSpPr>
        <p:spPr>
          <a:xfrm>
            <a:off x="377219" y="2547905"/>
            <a:ext cx="11605740" cy="1048499"/>
          </a:xfrm>
        </p:spPr>
        <p:txBody>
          <a:bodyPr vert="horz" wrap="none" lIns="91440" tIns="45720" rIns="91440" bIns="45720" rtlCol="0">
            <a:noAutofit/>
          </a:bodyPr>
          <a:lstStyle>
            <a:lvl1pPr marL="0" marR="0" indent="0" algn="ctr" defTabSz="914377" rtl="0" eaLnBrk="1" fontAlgn="auto" latinLnBrk="0" hangingPunct="1">
              <a:lnSpc>
                <a:spcPct val="90000"/>
              </a:lnSpc>
              <a:spcBef>
                <a:spcPts val="0"/>
              </a:spcBef>
              <a:spcAft>
                <a:spcPts val="500"/>
              </a:spcAft>
              <a:buClrTx/>
              <a:buSzTx/>
              <a:buFont typeface="Arial" panose="020B0604020202020204" pitchFamily="34" charset="0"/>
              <a:buNone/>
              <a:tabLst/>
              <a:defRPr lang="en-US" baseline="0" dirty="0"/>
            </a:lvl1pPr>
          </a:lstStyle>
          <a:p>
            <a:pPr marL="0" lvl="0" indent="0" algn="ctr">
              <a:spcBef>
                <a:spcPts val="0"/>
              </a:spcBef>
              <a:spcAft>
                <a:spcPts val="500"/>
              </a:spcAft>
              <a:buNone/>
            </a:pPr>
            <a:r>
              <a:rPr lang="en-US" dirty="0"/>
              <a:t>Authors, et al.  Institution</a:t>
            </a:r>
          </a:p>
          <a:p>
            <a:pPr marL="0" lvl="0" indent="0" algn="ctr">
              <a:spcBef>
                <a:spcPts val="0"/>
              </a:spcBef>
              <a:spcAft>
                <a:spcPts val="500"/>
              </a:spcAft>
              <a:buNone/>
            </a:pPr>
            <a:r>
              <a:rPr lang="en-US" dirty="0"/>
              <a:t>Title of 2nd poster</a:t>
            </a:r>
          </a:p>
          <a:p>
            <a:pPr marL="0" marR="0" lvl="0" indent="0" algn="ctr" defTabSz="914377" rtl="0" eaLnBrk="1" fontAlgn="auto" latinLnBrk="0" hangingPunct="1">
              <a:lnSpc>
                <a:spcPct val="90000"/>
              </a:lnSpc>
              <a:spcBef>
                <a:spcPts val="0"/>
              </a:spcBef>
              <a:spcAft>
                <a:spcPts val="500"/>
              </a:spcAft>
              <a:buClrTx/>
              <a:buSzTx/>
              <a:buFont typeface="Arial" panose="020B0604020202020204" pitchFamily="34" charset="0"/>
              <a:buNone/>
              <a:tabLst/>
              <a:defRPr/>
            </a:pPr>
            <a:r>
              <a:rPr lang="en-US" dirty="0"/>
              <a:t>Findings one bullet</a:t>
            </a:r>
          </a:p>
          <a:p>
            <a:pPr marL="0" lvl="0" indent="0" algn="ctr">
              <a:spcBef>
                <a:spcPts val="0"/>
              </a:spcBef>
              <a:spcAft>
                <a:spcPts val="500"/>
              </a:spcAft>
              <a:buNone/>
            </a:pPr>
            <a:endParaRPr lang="en-US" dirty="0"/>
          </a:p>
        </p:txBody>
      </p:sp>
    </p:spTree>
    <p:extLst>
      <p:ext uri="{BB962C8B-B14F-4D97-AF65-F5344CB8AC3E}">
        <p14:creationId xmlns:p14="http://schemas.microsoft.com/office/powerpoint/2010/main" val="3405941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Blank">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14400"/>
          </a:xfrm>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p>
        </p:txBody>
      </p:sp>
      <p:sp>
        <p:nvSpPr>
          <p:cNvPr id="4" name="Slide Number Placeholder 5">
            <a:extLst>
              <a:ext uri="{FF2B5EF4-FFF2-40B4-BE49-F238E27FC236}">
                <a16:creationId xmlns:a16="http://schemas.microsoft.com/office/drawing/2014/main" id="{197813E7-07E4-894D-A99F-D4B7A4263894}"/>
              </a:ext>
            </a:extLst>
          </p:cNvPr>
          <p:cNvSpPr>
            <a:spLocks noGrp="1"/>
          </p:cNvSpPr>
          <p:nvPr>
            <p:ph type="sldNum" sz="quarter" idx="4"/>
          </p:nvPr>
        </p:nvSpPr>
        <p:spPr>
          <a:xfrm>
            <a:off x="11658600" y="6477001"/>
            <a:ext cx="533400" cy="381000"/>
          </a:xfrm>
          <a:prstGeom prst="rect">
            <a:avLst/>
          </a:prstGeom>
        </p:spPr>
        <p:txBody>
          <a:bodyPr vert="horz" lIns="91440" tIns="45720" rIns="91440" bIns="45720" rtlCol="0" anchor="ctr"/>
          <a:lstStyle>
            <a:lvl1pPr algn="r">
              <a:defRPr sz="1000" b="0" i="0">
                <a:solidFill>
                  <a:schemeClr val="tx2"/>
                </a:solidFill>
                <a:latin typeface="Arial" panose="020B0604020202020204" pitchFamily="34" charset="0"/>
                <a:cs typeface="Arial" panose="020B0604020202020204" pitchFamily="34" charset="0"/>
              </a:defRPr>
            </a:lvl1pPr>
          </a:lstStyle>
          <a:p>
            <a:pPr>
              <a:buClrTx/>
            </a:pPr>
            <a:fld id="{D260E43B-7F43-FA45-AAB7-E054FD6CC4E3}" type="slidenum">
              <a:rPr lang="en-US" smtClean="0">
                <a:solidFill>
                  <a:srgbClr val="44546A"/>
                </a:solidFill>
              </a:rPr>
              <a:pPr>
                <a:buClrTx/>
              </a:pPr>
              <a:t>‹#›</a:t>
            </a:fld>
            <a:endParaRPr lang="en-US" dirty="0">
              <a:solidFill>
                <a:srgbClr val="44546A"/>
              </a:solidFill>
            </a:endParaRPr>
          </a:p>
        </p:txBody>
      </p:sp>
    </p:spTree>
    <p:extLst>
      <p:ext uri="{BB962C8B-B14F-4D97-AF65-F5344CB8AC3E}">
        <p14:creationId xmlns:p14="http://schemas.microsoft.com/office/powerpoint/2010/main" val="1380406042"/>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one">
  <p:cSld name="Title slide one">
    <p:bg>
      <p:bgPr>
        <a:solidFill>
          <a:schemeClr val="lt1"/>
        </a:solidFill>
        <a:effectLst/>
      </p:bgPr>
    </p:bg>
    <p:spTree>
      <p:nvGrpSpPr>
        <p:cNvPr id="1" name="Shape 88"/>
        <p:cNvGrpSpPr/>
        <p:nvPr/>
      </p:nvGrpSpPr>
      <p:grpSpPr>
        <a:xfrm>
          <a:off x="0" y="0"/>
          <a:ext cx="0" cy="0"/>
          <a:chOff x="0" y="0"/>
          <a:chExt cx="0" cy="0"/>
        </a:xfrm>
      </p:grpSpPr>
      <p:pic>
        <p:nvPicPr>
          <p:cNvPr id="89" name="Google Shape;89;p14"/>
          <p:cNvPicPr preferRelativeResize="0"/>
          <p:nvPr/>
        </p:nvPicPr>
        <p:blipFill rotWithShape="1">
          <a:blip r:embed="rId2">
            <a:alphaModFix/>
          </a:blip>
          <a:srcRect/>
          <a:stretch/>
        </p:blipFill>
        <p:spPr>
          <a:xfrm>
            <a:off x="-51159" y="-768"/>
            <a:ext cx="12294363" cy="6923279"/>
          </a:xfrm>
          <a:prstGeom prst="rect">
            <a:avLst/>
          </a:prstGeom>
          <a:noFill/>
          <a:ln>
            <a:noFill/>
          </a:ln>
        </p:spPr>
      </p:pic>
      <p:sp>
        <p:nvSpPr>
          <p:cNvPr id="90" name="Google Shape;90;p14"/>
          <p:cNvSpPr txBox="1">
            <a:spLocks noGrp="1"/>
          </p:cNvSpPr>
          <p:nvPr>
            <p:ph type="body" idx="1"/>
          </p:nvPr>
        </p:nvSpPr>
        <p:spPr>
          <a:xfrm>
            <a:off x="1605769" y="1992087"/>
            <a:ext cx="8980487" cy="1273628"/>
          </a:xfrm>
          <a:prstGeom prst="rect">
            <a:avLst/>
          </a:prstGeom>
          <a:noFill/>
          <a:ln>
            <a:noFill/>
          </a:ln>
        </p:spPr>
        <p:txBody>
          <a:bodyPr spcFirstLastPara="1" wrap="square" lIns="91389" tIns="45679" rIns="91389" bIns="45679" anchor="t" anchorCtr="0">
            <a:normAutofit/>
          </a:bodyPr>
          <a:lstStyle>
            <a:lvl1pPr marL="609301" lvl="0" indent="-304655" algn="ctr">
              <a:spcBef>
                <a:spcPts val="933"/>
              </a:spcBef>
              <a:spcAft>
                <a:spcPts val="0"/>
              </a:spcAft>
              <a:buClr>
                <a:schemeClr val="lt1"/>
              </a:buClr>
              <a:buSzPts val="3300"/>
              <a:buNone/>
              <a:defRPr sz="4400">
                <a:solidFill>
                  <a:schemeClr val="lt1"/>
                </a:solidFill>
              </a:defRPr>
            </a:lvl1pPr>
            <a:lvl2pPr marL="1218602" lvl="1" indent="-423128" algn="l">
              <a:spcBef>
                <a:spcPts val="400"/>
              </a:spcBef>
              <a:spcAft>
                <a:spcPts val="0"/>
              </a:spcAft>
              <a:buClr>
                <a:srgbClr val="1F497D"/>
              </a:buClr>
              <a:buSzPts val="1400"/>
              <a:buChar char="o"/>
              <a:defRPr/>
            </a:lvl2pPr>
            <a:lvl3pPr marL="1827902" lvl="2" indent="-423128" algn="l">
              <a:spcBef>
                <a:spcPts val="400"/>
              </a:spcBef>
              <a:spcAft>
                <a:spcPts val="0"/>
              </a:spcAft>
              <a:buClr>
                <a:srgbClr val="1F497D"/>
              </a:buClr>
              <a:buSzPts val="1400"/>
              <a:buChar char="•"/>
              <a:defRPr/>
            </a:lvl3pPr>
            <a:lvl4pPr marL="2437202" lvl="3" indent="-423128" algn="l">
              <a:spcBef>
                <a:spcPts val="400"/>
              </a:spcBef>
              <a:spcAft>
                <a:spcPts val="0"/>
              </a:spcAft>
              <a:buClr>
                <a:srgbClr val="1F497D"/>
              </a:buClr>
              <a:buSzPts val="1400"/>
              <a:buChar char="–"/>
              <a:defRPr/>
            </a:lvl4pPr>
            <a:lvl5pPr marL="3046497" lvl="4" indent="-423128" algn="l">
              <a:spcBef>
                <a:spcPts val="400"/>
              </a:spcBef>
              <a:spcAft>
                <a:spcPts val="0"/>
              </a:spcAft>
              <a:buClr>
                <a:srgbClr val="1F497D"/>
              </a:buClr>
              <a:buSzPts val="1400"/>
              <a:buChar char="»"/>
              <a:defRPr/>
            </a:lvl5pPr>
            <a:lvl6pPr marL="3655805" lvl="5" indent="-423128" algn="l">
              <a:spcBef>
                <a:spcPts val="400"/>
              </a:spcBef>
              <a:spcAft>
                <a:spcPts val="0"/>
              </a:spcAft>
              <a:buClr>
                <a:schemeClr val="dk1"/>
              </a:buClr>
              <a:buSzPts val="1400"/>
              <a:buChar char="•"/>
              <a:defRPr/>
            </a:lvl6pPr>
            <a:lvl7pPr marL="4265100" lvl="6" indent="-423128" algn="l">
              <a:spcBef>
                <a:spcPts val="400"/>
              </a:spcBef>
              <a:spcAft>
                <a:spcPts val="0"/>
              </a:spcAft>
              <a:buClr>
                <a:schemeClr val="dk1"/>
              </a:buClr>
              <a:buSzPts val="1400"/>
              <a:buChar char="•"/>
              <a:defRPr/>
            </a:lvl7pPr>
            <a:lvl8pPr marL="4874399" lvl="7" indent="-423128" algn="l">
              <a:spcBef>
                <a:spcPts val="400"/>
              </a:spcBef>
              <a:spcAft>
                <a:spcPts val="0"/>
              </a:spcAft>
              <a:buClr>
                <a:schemeClr val="dk1"/>
              </a:buClr>
              <a:buSzPts val="1400"/>
              <a:buChar char="•"/>
              <a:defRPr/>
            </a:lvl8pPr>
            <a:lvl9pPr marL="5483706" lvl="8" indent="-423128" algn="l">
              <a:spcBef>
                <a:spcPts val="400"/>
              </a:spcBef>
              <a:spcAft>
                <a:spcPts val="0"/>
              </a:spcAft>
              <a:buClr>
                <a:schemeClr val="dk1"/>
              </a:buClr>
              <a:buSzPts val="1400"/>
              <a:buChar char="•"/>
              <a:defRPr/>
            </a:lvl9pPr>
          </a:lstStyle>
          <a:p>
            <a:endParaRPr/>
          </a:p>
        </p:txBody>
      </p:sp>
    </p:spTree>
    <p:extLst>
      <p:ext uri="{BB962C8B-B14F-4D97-AF65-F5344CB8AC3E}">
        <p14:creationId xmlns:p14="http://schemas.microsoft.com/office/powerpoint/2010/main" val="3188994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Rectangle 39"/>
          <p:cNvSpPr>
            <a:spLocks noGrp="1" noChangeArrowheads="1"/>
          </p:cNvSpPr>
          <p:nvPr>
            <p:ph type="sldNum" idx="10"/>
          </p:nvPr>
        </p:nvSpPr>
        <p:spPr>
          <a:ln/>
        </p:spPr>
        <p:txBody>
          <a:bodyPr/>
          <a:lstStyle>
            <a:lvl1pPr>
              <a:defRPr/>
            </a:lvl1pPr>
          </a:lstStyle>
          <a:p>
            <a:fld id="{A2B48AAC-614B-7C4B-9989-F373BB20E66E}" type="slidenum">
              <a:rPr lang="en-US"/>
              <a:pPr/>
              <a:t>‹#›</a:t>
            </a:fld>
            <a:endParaRPr lang="en-US"/>
          </a:p>
        </p:txBody>
      </p:sp>
    </p:spTree>
    <p:extLst>
      <p:ext uri="{BB962C8B-B14F-4D97-AF65-F5344CB8AC3E}">
        <p14:creationId xmlns:p14="http://schemas.microsoft.com/office/powerpoint/2010/main" val="15969037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3_lab of future">
    <p:spTree>
      <p:nvGrpSpPr>
        <p:cNvPr id="1" name=""/>
        <p:cNvGrpSpPr/>
        <p:nvPr/>
      </p:nvGrpSpPr>
      <p:grpSpPr>
        <a:xfrm>
          <a:off x="0" y="0"/>
          <a:ext cx="0" cy="0"/>
          <a:chOff x="0" y="0"/>
          <a:chExt cx="0" cy="0"/>
        </a:xfrm>
      </p:grpSpPr>
      <p:pic>
        <p:nvPicPr>
          <p:cNvPr id="3" name="image1.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3135" y="6430965"/>
            <a:ext cx="713317" cy="3889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400000"/>
                <a:headEnd/>
                <a:tailEnd/>
              </a14:hiddenLine>
            </a:ext>
          </a:extLst>
        </p:spPr>
      </p:pic>
      <p:pic>
        <p:nvPicPr>
          <p:cNvPr id="4" name="image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29784" y="6426201"/>
            <a:ext cx="2133600" cy="422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400000"/>
                <a:headEnd/>
                <a:tailEnd/>
              </a14:hiddenLine>
            </a:ext>
          </a:extLst>
        </p:spPr>
      </p:pic>
      <p:sp>
        <p:nvSpPr>
          <p:cNvPr id="5" name="Shape 120"/>
          <p:cNvSpPr>
            <a:spLocks noChangeShapeType="1"/>
          </p:cNvSpPr>
          <p:nvPr/>
        </p:nvSpPr>
        <p:spPr bwMode="auto">
          <a:xfrm>
            <a:off x="3429000" y="6448428"/>
            <a:ext cx="0" cy="366713"/>
          </a:xfrm>
          <a:prstGeom prst="line">
            <a:avLst/>
          </a:prstGeom>
          <a:noFill/>
          <a:ln w="12700">
            <a:solidFill>
              <a:srgbClr val="FFFFFF"/>
            </a:solidFill>
            <a:round/>
            <a:headEnd/>
            <a:tailEnd/>
          </a:ln>
          <a:extLst>
            <a:ext uri="{909E8E84-426E-40dd-AFC4-6F175D3DCCD1}">
              <a14:hiddenFill xmlns="" xmlns:a14="http://schemas.microsoft.com/office/drawing/2010/main">
                <a:noFill/>
              </a14:hiddenFill>
            </a:ext>
          </a:extLst>
        </p:spPr>
        <p:txBody>
          <a:bodyPr lIns="0" tIns="0" rIns="0" bIns="0"/>
          <a:lstStyle/>
          <a:p>
            <a:pPr fontAlgn="base">
              <a:spcBef>
                <a:spcPct val="0"/>
              </a:spcBef>
              <a:spcAft>
                <a:spcPct val="0"/>
              </a:spcAft>
            </a:pPr>
            <a:endParaRPr lang="en-US" sz="1400">
              <a:solidFill>
                <a:prstClr val="black"/>
              </a:solidFill>
              <a:latin typeface="Arial" charset="0"/>
              <a:ea typeface="ＭＳ Ｐゴシック" charset="0"/>
              <a:cs typeface="ＭＳ Ｐゴシック" charset="0"/>
            </a:endParaRPr>
          </a:p>
        </p:txBody>
      </p:sp>
      <p:sp>
        <p:nvSpPr>
          <p:cNvPr id="6" name="Shape 121"/>
          <p:cNvSpPr>
            <a:spLocks noChangeArrowheads="1"/>
          </p:cNvSpPr>
          <p:nvPr/>
        </p:nvSpPr>
        <p:spPr bwMode="auto">
          <a:xfrm>
            <a:off x="3460751" y="6389690"/>
            <a:ext cx="104140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400000"/>
                <a:headEnd/>
                <a:tailEnd/>
              </a14:hiddenLine>
            </a:ext>
            <a:ext uri="{C572A759-6A51-4108-AA02-DFA0A04FC94B}">
              <ma14:wrappingTextBoxFlag xmlns="" xmlns:ma14="http://schemas.microsoft.com/office/mac/drawingml/2011/main" val="1"/>
            </a:ext>
          </a:extLst>
        </p:spPr>
        <p:txBody>
          <a:bodyPr lIns="45719" rIns="45719">
            <a:spAutoFit/>
          </a:bodyPr>
          <a:lstStyle/>
          <a:p>
            <a:pPr defTabSz="455602" fontAlgn="base">
              <a:spcBef>
                <a:spcPct val="0"/>
              </a:spcBef>
              <a:spcAft>
                <a:spcPct val="0"/>
              </a:spcAft>
            </a:pPr>
            <a:r>
              <a:rPr lang="en-US" sz="1200">
                <a:solidFill>
                  <a:srgbClr val="FFFFFF"/>
                </a:solidFill>
                <a:latin typeface="Arial" charset="0"/>
                <a:ea typeface="ＭＳ Ｐゴシック" charset="0"/>
                <a:cs typeface="Arial" charset="0"/>
                <a:sym typeface="Arial" charset="0"/>
              </a:rPr>
              <a:t>Office of</a:t>
            </a:r>
            <a:br>
              <a:rPr lang="en-US" sz="1200">
                <a:solidFill>
                  <a:srgbClr val="FFFFFF"/>
                </a:solidFill>
                <a:latin typeface="Arial" charset="0"/>
                <a:ea typeface="ＭＳ Ｐゴシック" charset="0"/>
                <a:cs typeface="Arial" charset="0"/>
                <a:sym typeface="Arial" charset="0"/>
              </a:rPr>
            </a:br>
            <a:r>
              <a:rPr lang="en-US" sz="1200">
                <a:solidFill>
                  <a:srgbClr val="FFFFFF"/>
                </a:solidFill>
                <a:latin typeface="Arial" charset="0"/>
                <a:ea typeface="ＭＳ Ｐゴシック" charset="0"/>
                <a:cs typeface="Arial" charset="0"/>
                <a:sym typeface="Arial" charset="0"/>
              </a:rPr>
              <a:t>Science</a:t>
            </a:r>
          </a:p>
        </p:txBody>
      </p:sp>
      <p:sp>
        <p:nvSpPr>
          <p:cNvPr id="7" name="Shape 122"/>
          <p:cNvSpPr>
            <a:spLocks noChangeArrowheads="1"/>
          </p:cNvSpPr>
          <p:nvPr/>
        </p:nvSpPr>
        <p:spPr bwMode="auto">
          <a:xfrm>
            <a:off x="11633201" y="6446839"/>
            <a:ext cx="491067" cy="355600"/>
          </a:xfrm>
          <a:prstGeom prst="roundRect">
            <a:avLst>
              <a:gd name="adj" fmla="val 16667"/>
            </a:avLst>
          </a:prstGeom>
          <a:noFill/>
          <a:ln w="28575">
            <a:solidFill>
              <a:srgbClr val="FFFFFF"/>
            </a:solidFill>
            <a:round/>
            <a:headEnd/>
            <a:tailEnd/>
          </a:ln>
          <a:extLst>
            <a:ext uri="{909E8E84-426E-40dd-AFC4-6F175D3DCCD1}">
              <a14:hiddenFill xmlns="" xmlns:a14="http://schemas.microsoft.com/office/drawing/2010/main">
                <a:solidFill>
                  <a:srgbClr val="FFFFFF"/>
                </a:solidFill>
              </a14:hiddenFill>
            </a:ext>
          </a:extLst>
        </p:spPr>
        <p:txBody>
          <a:bodyPr lIns="0" tIns="0" rIns="0" bIns="0"/>
          <a:lstStyle/>
          <a:p>
            <a:pPr defTabSz="912791" fontAlgn="base">
              <a:spcBef>
                <a:spcPct val="0"/>
              </a:spcBef>
              <a:spcAft>
                <a:spcPct val="0"/>
              </a:spcAft>
            </a:pPr>
            <a:endParaRPr lang="en-US" sz="2400">
              <a:solidFill>
                <a:srgbClr val="000000"/>
              </a:solidFill>
              <a:latin typeface="Arial" charset="0"/>
              <a:ea typeface="ＭＳ Ｐゴシック" charset="0"/>
              <a:cs typeface="Arial" charset="0"/>
              <a:sym typeface="Arial" charset="0"/>
            </a:endParaRPr>
          </a:p>
        </p:txBody>
      </p:sp>
      <p:sp>
        <p:nvSpPr>
          <p:cNvPr id="8" name="Shape 123"/>
          <p:cNvSpPr/>
          <p:nvPr/>
        </p:nvSpPr>
        <p:spPr>
          <a:xfrm>
            <a:off x="0" y="-12700"/>
            <a:ext cx="12192000" cy="855663"/>
          </a:xfrm>
          <a:prstGeom prst="rect">
            <a:avLst/>
          </a:prstGeom>
          <a:solidFill>
            <a:srgbClr val="1F497D"/>
          </a:solidFill>
          <a:ln w="12700">
            <a:miter lim="400000"/>
          </a:ln>
          <a:effectLst>
            <a:outerShdw blurRad="50800" dist="38100" dir="5400000" rotWithShape="0">
              <a:srgbClr val="000000">
                <a:alpha val="40000"/>
              </a:srgbClr>
            </a:outerShdw>
          </a:effectLst>
        </p:spPr>
        <p:txBody>
          <a:bodyPr lIns="0" tIns="0" rIns="0" bIns="0"/>
          <a:lstStyle/>
          <a:p>
            <a:pPr defTabSz="914142" fontAlgn="base">
              <a:spcBef>
                <a:spcPct val="0"/>
              </a:spcBef>
              <a:spcAft>
                <a:spcPct val="0"/>
              </a:spcAft>
              <a:defRPr sz="2400"/>
            </a:pPr>
            <a:endParaRPr sz="2400" kern="0">
              <a:solidFill>
                <a:sysClr val="windowText" lastClr="000000"/>
              </a:solidFill>
              <a:latin typeface="Arial"/>
              <a:ea typeface="Arial"/>
              <a:cs typeface="Arial"/>
              <a:sym typeface="Arial"/>
            </a:endParaRPr>
          </a:p>
        </p:txBody>
      </p:sp>
      <p:sp>
        <p:nvSpPr>
          <p:cNvPr id="9" name="Shape 124"/>
          <p:cNvSpPr/>
          <p:nvPr/>
        </p:nvSpPr>
        <p:spPr>
          <a:xfrm>
            <a:off x="0" y="2"/>
            <a:ext cx="12192000" cy="855663"/>
          </a:xfrm>
          <a:prstGeom prst="rect">
            <a:avLst/>
          </a:prstGeom>
          <a:solidFill>
            <a:srgbClr val="1F497D"/>
          </a:solidFill>
          <a:ln w="12700">
            <a:miter lim="400000"/>
          </a:ln>
          <a:effectLst>
            <a:outerShdw blurRad="50800" dist="38100" dir="5400000" rotWithShape="0">
              <a:srgbClr val="000000">
                <a:alpha val="40000"/>
              </a:srgbClr>
            </a:outerShdw>
          </a:effectLst>
        </p:spPr>
        <p:txBody>
          <a:bodyPr lIns="0" tIns="0" rIns="0" bIns="0"/>
          <a:lstStyle/>
          <a:p>
            <a:pPr defTabSz="914142" fontAlgn="base">
              <a:spcBef>
                <a:spcPct val="0"/>
              </a:spcBef>
              <a:spcAft>
                <a:spcPct val="0"/>
              </a:spcAft>
              <a:defRPr sz="2400"/>
            </a:pPr>
            <a:endParaRPr sz="2400" kern="0">
              <a:solidFill>
                <a:sysClr val="windowText" lastClr="000000"/>
              </a:solidFill>
              <a:latin typeface="Arial"/>
              <a:ea typeface="Arial"/>
              <a:cs typeface="Arial"/>
              <a:sym typeface="Arial"/>
            </a:endParaRPr>
          </a:p>
        </p:txBody>
      </p:sp>
      <p:sp>
        <p:nvSpPr>
          <p:cNvPr id="125" name="Shape 125"/>
          <p:cNvSpPr>
            <a:spLocks noGrp="1"/>
          </p:cNvSpPr>
          <p:nvPr>
            <p:ph type="title"/>
          </p:nvPr>
        </p:nvSpPr>
        <p:spPr>
          <a:xfrm>
            <a:off x="0" y="0"/>
            <a:ext cx="12192000" cy="855768"/>
          </a:xfrm>
          <a:prstGeom prst="rect">
            <a:avLst/>
          </a:prstGeom>
        </p:spPr>
        <p:txBody>
          <a:bodyPr lIns="45719" tIns="45719" rIns="45719" bIns="45719" anchor="ctr"/>
          <a:lstStyle>
            <a:lvl1pPr algn="ctr">
              <a:lnSpc>
                <a:spcPct val="100000"/>
              </a:lnSpc>
              <a:defRPr sz="2800" b="0">
                <a:solidFill>
                  <a:srgbClr val="FFFFFF"/>
                </a:solidFill>
                <a:latin typeface="Franklin Gothic Medium"/>
                <a:ea typeface="Franklin Gothic Medium"/>
                <a:cs typeface="Franklin Gothic Medium"/>
                <a:sym typeface="Franklin Gothic Medium"/>
              </a:defRPr>
            </a:lvl1pPr>
          </a:lstStyle>
          <a:p>
            <a:pPr lvl="0"/>
            <a:r>
              <a:t>Title Text</a:t>
            </a:r>
          </a:p>
        </p:txBody>
      </p:sp>
    </p:spTree>
    <p:extLst>
      <p:ext uri="{BB962C8B-B14F-4D97-AF65-F5344CB8AC3E}">
        <p14:creationId xmlns:p14="http://schemas.microsoft.com/office/powerpoint/2010/main" val="293235330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slide white background &amp; footer">
  <p:cSld name="Text slide white background &amp; footer">
    <p:bg>
      <p:bgPr>
        <a:solidFill>
          <a:schemeClr val="lt1"/>
        </a:solidFill>
        <a:effectLst/>
      </p:bgPr>
    </p:bg>
    <p:spTree>
      <p:nvGrpSpPr>
        <p:cNvPr id="1" name="Shape 1537"/>
        <p:cNvGrpSpPr/>
        <p:nvPr/>
      </p:nvGrpSpPr>
      <p:grpSpPr>
        <a:xfrm>
          <a:off x="0" y="0"/>
          <a:ext cx="0" cy="0"/>
          <a:chOff x="0" y="0"/>
          <a:chExt cx="0" cy="0"/>
        </a:xfrm>
      </p:grpSpPr>
      <p:pic>
        <p:nvPicPr>
          <p:cNvPr id="1538" name="Google Shape;1538;p86"/>
          <p:cNvPicPr preferRelativeResize="0"/>
          <p:nvPr/>
        </p:nvPicPr>
        <p:blipFill rotWithShape="1">
          <a:blip r:embed="rId2">
            <a:alphaModFix/>
          </a:blip>
          <a:srcRect t="26916"/>
          <a:stretch/>
        </p:blipFill>
        <p:spPr>
          <a:xfrm>
            <a:off x="0" y="6143743"/>
            <a:ext cx="12192000" cy="714260"/>
          </a:xfrm>
          <a:prstGeom prst="rect">
            <a:avLst/>
          </a:prstGeom>
          <a:noFill/>
          <a:ln>
            <a:noFill/>
          </a:ln>
        </p:spPr>
      </p:pic>
      <p:sp>
        <p:nvSpPr>
          <p:cNvPr id="1539" name="Google Shape;1539;p86"/>
          <p:cNvSpPr txBox="1">
            <a:spLocks noGrp="1"/>
          </p:cNvSpPr>
          <p:nvPr>
            <p:ph type="body" idx="1"/>
          </p:nvPr>
        </p:nvSpPr>
        <p:spPr>
          <a:xfrm>
            <a:off x="473533" y="1284289"/>
            <a:ext cx="11244943" cy="4504507"/>
          </a:xfrm>
          <a:prstGeom prst="rect">
            <a:avLst/>
          </a:prstGeom>
          <a:noFill/>
          <a:ln>
            <a:noFill/>
          </a:ln>
        </p:spPr>
        <p:txBody>
          <a:bodyPr spcFirstLastPara="1" wrap="square" lIns="91398" tIns="45666" rIns="91398" bIns="45666" anchor="t" anchorCtr="0">
            <a:normAutofit/>
          </a:bodyPr>
          <a:lstStyle>
            <a:lvl1pPr marL="609570" lvl="0" indent="-397913" algn="l">
              <a:lnSpc>
                <a:spcPct val="100000"/>
              </a:lnSpc>
              <a:spcBef>
                <a:spcPts val="400"/>
              </a:spcBef>
              <a:spcAft>
                <a:spcPts val="0"/>
              </a:spcAft>
              <a:buClr>
                <a:schemeClr val="dk2"/>
              </a:buClr>
              <a:buSzPts val="1100"/>
              <a:buChar char="•"/>
              <a:defRPr/>
            </a:lvl1pPr>
            <a:lvl2pPr marL="1219140" lvl="1" indent="-397913" algn="l">
              <a:lnSpc>
                <a:spcPct val="100000"/>
              </a:lnSpc>
              <a:spcBef>
                <a:spcPts val="400"/>
              </a:spcBef>
              <a:spcAft>
                <a:spcPts val="0"/>
              </a:spcAft>
              <a:buClr>
                <a:srgbClr val="1F497D"/>
              </a:buClr>
              <a:buSzPts val="1100"/>
              <a:buChar char="o"/>
              <a:defRPr/>
            </a:lvl2pPr>
            <a:lvl3pPr marL="1828709" lvl="2" indent="-397913" algn="l">
              <a:lnSpc>
                <a:spcPct val="100000"/>
              </a:lnSpc>
              <a:spcBef>
                <a:spcPts val="400"/>
              </a:spcBef>
              <a:spcAft>
                <a:spcPts val="0"/>
              </a:spcAft>
              <a:buClr>
                <a:srgbClr val="1F497D"/>
              </a:buClr>
              <a:buSzPts val="1100"/>
              <a:buChar char="•"/>
              <a:defRPr/>
            </a:lvl3pPr>
            <a:lvl4pPr marL="2438278" lvl="3" indent="-397913" algn="l">
              <a:lnSpc>
                <a:spcPct val="100000"/>
              </a:lnSpc>
              <a:spcBef>
                <a:spcPts val="400"/>
              </a:spcBef>
              <a:spcAft>
                <a:spcPts val="0"/>
              </a:spcAft>
              <a:buClr>
                <a:srgbClr val="1F497D"/>
              </a:buClr>
              <a:buSzPts val="1100"/>
              <a:buChar char="–"/>
              <a:defRPr/>
            </a:lvl4pPr>
            <a:lvl5pPr marL="3047848" lvl="4" indent="-397913" algn="l">
              <a:lnSpc>
                <a:spcPct val="100000"/>
              </a:lnSpc>
              <a:spcBef>
                <a:spcPts val="400"/>
              </a:spcBef>
              <a:spcAft>
                <a:spcPts val="0"/>
              </a:spcAft>
              <a:buClr>
                <a:srgbClr val="1F497D"/>
              </a:buClr>
              <a:buSzPts val="1100"/>
              <a:buChar char="»"/>
              <a:defRPr/>
            </a:lvl5pPr>
            <a:lvl6pPr marL="3657418" lvl="5" indent="-397913" algn="l">
              <a:lnSpc>
                <a:spcPct val="100000"/>
              </a:lnSpc>
              <a:spcBef>
                <a:spcPts val="400"/>
              </a:spcBef>
              <a:spcAft>
                <a:spcPts val="0"/>
              </a:spcAft>
              <a:buClr>
                <a:schemeClr val="dk1"/>
              </a:buClr>
              <a:buSzPts val="1100"/>
              <a:buChar char="•"/>
              <a:defRPr/>
            </a:lvl6pPr>
            <a:lvl7pPr marL="4266987" lvl="6" indent="-397913" algn="l">
              <a:lnSpc>
                <a:spcPct val="100000"/>
              </a:lnSpc>
              <a:spcBef>
                <a:spcPts val="400"/>
              </a:spcBef>
              <a:spcAft>
                <a:spcPts val="0"/>
              </a:spcAft>
              <a:buClr>
                <a:schemeClr val="dk1"/>
              </a:buClr>
              <a:buSzPts val="1100"/>
              <a:buChar char="•"/>
              <a:defRPr/>
            </a:lvl7pPr>
            <a:lvl8pPr marL="4876557" lvl="7" indent="-397913" algn="l">
              <a:lnSpc>
                <a:spcPct val="100000"/>
              </a:lnSpc>
              <a:spcBef>
                <a:spcPts val="400"/>
              </a:spcBef>
              <a:spcAft>
                <a:spcPts val="0"/>
              </a:spcAft>
              <a:buClr>
                <a:schemeClr val="dk1"/>
              </a:buClr>
              <a:buSzPts val="1100"/>
              <a:buChar char="•"/>
              <a:defRPr/>
            </a:lvl8pPr>
            <a:lvl9pPr marL="5486126" lvl="8" indent="-397913" algn="l">
              <a:lnSpc>
                <a:spcPct val="100000"/>
              </a:lnSpc>
              <a:spcBef>
                <a:spcPts val="400"/>
              </a:spcBef>
              <a:spcAft>
                <a:spcPts val="0"/>
              </a:spcAft>
              <a:buClr>
                <a:schemeClr val="dk1"/>
              </a:buClr>
              <a:buSzPts val="1100"/>
              <a:buChar char="•"/>
              <a:defRPr/>
            </a:lvl9pPr>
          </a:lstStyle>
          <a:p>
            <a:endParaRPr/>
          </a:p>
        </p:txBody>
      </p:sp>
      <p:pic>
        <p:nvPicPr>
          <p:cNvPr id="1540" name="Google Shape;1540;p86"/>
          <p:cNvPicPr preferRelativeResize="0"/>
          <p:nvPr/>
        </p:nvPicPr>
        <p:blipFill rotWithShape="1">
          <a:blip r:embed="rId3">
            <a:alphaModFix/>
          </a:blip>
          <a:srcRect/>
          <a:stretch/>
        </p:blipFill>
        <p:spPr>
          <a:xfrm>
            <a:off x="2" y="1"/>
            <a:ext cx="12188825" cy="952883"/>
          </a:xfrm>
          <a:prstGeom prst="rect">
            <a:avLst/>
          </a:prstGeom>
          <a:noFill/>
          <a:ln>
            <a:noFill/>
          </a:ln>
        </p:spPr>
      </p:pic>
      <p:sp>
        <p:nvSpPr>
          <p:cNvPr id="1541" name="Google Shape;1541;p86"/>
          <p:cNvSpPr txBox="1">
            <a:spLocks noGrp="1"/>
          </p:cNvSpPr>
          <p:nvPr>
            <p:ph type="body" idx="2"/>
          </p:nvPr>
        </p:nvSpPr>
        <p:spPr>
          <a:xfrm>
            <a:off x="1817690" y="196623"/>
            <a:ext cx="8556625" cy="543605"/>
          </a:xfrm>
          <a:prstGeom prst="rect">
            <a:avLst/>
          </a:prstGeom>
          <a:noFill/>
          <a:ln>
            <a:noFill/>
          </a:ln>
        </p:spPr>
        <p:txBody>
          <a:bodyPr spcFirstLastPara="1" wrap="square" lIns="91398" tIns="45666" rIns="91398" bIns="45666" anchor="t" anchorCtr="0">
            <a:normAutofit/>
          </a:bodyPr>
          <a:lstStyle>
            <a:lvl1pPr marL="609570" lvl="0" indent="-304784" algn="ctr">
              <a:lnSpc>
                <a:spcPct val="100000"/>
              </a:lnSpc>
              <a:spcBef>
                <a:spcPts val="533"/>
              </a:spcBef>
              <a:spcAft>
                <a:spcPts val="0"/>
              </a:spcAft>
              <a:buClr>
                <a:schemeClr val="lt1"/>
              </a:buClr>
              <a:buSzPts val="1600"/>
              <a:buNone/>
              <a:defRPr sz="2800" b="1">
                <a:solidFill>
                  <a:schemeClr val="lt1"/>
                </a:solidFill>
              </a:defRPr>
            </a:lvl1pPr>
            <a:lvl2pPr marL="1219140" lvl="1" indent="-304784" algn="l">
              <a:lnSpc>
                <a:spcPct val="100000"/>
              </a:lnSpc>
              <a:spcBef>
                <a:spcPts val="400"/>
              </a:spcBef>
              <a:spcAft>
                <a:spcPts val="0"/>
              </a:spcAft>
              <a:buClr>
                <a:srgbClr val="1F497D"/>
              </a:buClr>
              <a:buSzPts val="1100"/>
              <a:buNone/>
              <a:defRPr/>
            </a:lvl2pPr>
            <a:lvl3pPr marL="1828709" lvl="2" indent="-304784" algn="l">
              <a:lnSpc>
                <a:spcPct val="100000"/>
              </a:lnSpc>
              <a:spcBef>
                <a:spcPts val="400"/>
              </a:spcBef>
              <a:spcAft>
                <a:spcPts val="0"/>
              </a:spcAft>
              <a:buClr>
                <a:srgbClr val="1F497D"/>
              </a:buClr>
              <a:buSzPts val="1100"/>
              <a:buNone/>
              <a:defRPr/>
            </a:lvl3pPr>
            <a:lvl4pPr marL="2438278" lvl="3" indent="-304784" algn="l">
              <a:lnSpc>
                <a:spcPct val="100000"/>
              </a:lnSpc>
              <a:spcBef>
                <a:spcPts val="400"/>
              </a:spcBef>
              <a:spcAft>
                <a:spcPts val="0"/>
              </a:spcAft>
              <a:buClr>
                <a:srgbClr val="1F497D"/>
              </a:buClr>
              <a:buSzPts val="1100"/>
              <a:buNone/>
              <a:defRPr/>
            </a:lvl4pPr>
            <a:lvl5pPr marL="3047848" lvl="4" indent="-304784" algn="l">
              <a:lnSpc>
                <a:spcPct val="100000"/>
              </a:lnSpc>
              <a:spcBef>
                <a:spcPts val="400"/>
              </a:spcBef>
              <a:spcAft>
                <a:spcPts val="0"/>
              </a:spcAft>
              <a:buClr>
                <a:srgbClr val="1F497D"/>
              </a:buClr>
              <a:buSzPts val="1100"/>
              <a:buNone/>
              <a:defRPr/>
            </a:lvl5pPr>
            <a:lvl6pPr marL="3657418" lvl="5" indent="-397913" algn="l">
              <a:lnSpc>
                <a:spcPct val="100000"/>
              </a:lnSpc>
              <a:spcBef>
                <a:spcPts val="400"/>
              </a:spcBef>
              <a:spcAft>
                <a:spcPts val="0"/>
              </a:spcAft>
              <a:buClr>
                <a:schemeClr val="dk1"/>
              </a:buClr>
              <a:buSzPts val="1100"/>
              <a:buChar char="•"/>
              <a:defRPr/>
            </a:lvl6pPr>
            <a:lvl7pPr marL="4266987" lvl="6" indent="-397913" algn="l">
              <a:lnSpc>
                <a:spcPct val="100000"/>
              </a:lnSpc>
              <a:spcBef>
                <a:spcPts val="400"/>
              </a:spcBef>
              <a:spcAft>
                <a:spcPts val="0"/>
              </a:spcAft>
              <a:buClr>
                <a:schemeClr val="dk1"/>
              </a:buClr>
              <a:buSzPts val="1100"/>
              <a:buChar char="•"/>
              <a:defRPr/>
            </a:lvl7pPr>
            <a:lvl8pPr marL="4876557" lvl="7" indent="-397913" algn="l">
              <a:lnSpc>
                <a:spcPct val="100000"/>
              </a:lnSpc>
              <a:spcBef>
                <a:spcPts val="400"/>
              </a:spcBef>
              <a:spcAft>
                <a:spcPts val="0"/>
              </a:spcAft>
              <a:buClr>
                <a:schemeClr val="dk1"/>
              </a:buClr>
              <a:buSzPts val="1100"/>
              <a:buChar char="•"/>
              <a:defRPr/>
            </a:lvl8pPr>
            <a:lvl9pPr marL="5486126" lvl="8" indent="-397913" algn="l">
              <a:lnSpc>
                <a:spcPct val="100000"/>
              </a:lnSpc>
              <a:spcBef>
                <a:spcPts val="400"/>
              </a:spcBef>
              <a:spcAft>
                <a:spcPts val="0"/>
              </a:spcAft>
              <a:buClr>
                <a:schemeClr val="dk1"/>
              </a:buClr>
              <a:buSzPts val="1100"/>
              <a:buChar char="•"/>
              <a:defRPr/>
            </a:lvl9pPr>
          </a:lstStyle>
          <a:p>
            <a:endParaRPr/>
          </a:p>
        </p:txBody>
      </p:sp>
      <p:sp>
        <p:nvSpPr>
          <p:cNvPr id="1542" name="Google Shape;1542;p86"/>
          <p:cNvSpPr txBox="1">
            <a:spLocks noGrp="1"/>
          </p:cNvSpPr>
          <p:nvPr>
            <p:ph type="sldNum" idx="12"/>
          </p:nvPr>
        </p:nvSpPr>
        <p:spPr>
          <a:xfrm>
            <a:off x="11512784" y="6486252"/>
            <a:ext cx="679216" cy="365125"/>
          </a:xfrm>
          <a:prstGeom prst="rect">
            <a:avLst/>
          </a:prstGeom>
          <a:noFill/>
          <a:ln>
            <a:noFill/>
          </a:ln>
        </p:spPr>
        <p:txBody>
          <a:bodyPr spcFirstLastPara="1" wrap="square" lIns="91398" tIns="45666" rIns="91398" bIns="45666" anchor="ctr" anchorCtr="0">
            <a:noAutofit/>
          </a:bodyPr>
          <a:lstStyle>
            <a:lvl1pPr marL="0" marR="0" lvl="0" indent="0" algn="r">
              <a:lnSpc>
                <a:spcPct val="100000"/>
              </a:lnSpc>
              <a:spcBef>
                <a:spcPts val="0"/>
              </a:spcBef>
              <a:spcAft>
                <a:spcPts val="0"/>
              </a:spcAft>
              <a:buClr>
                <a:srgbClr val="FFFFFF"/>
              </a:buClr>
              <a:buSzPts val="600"/>
              <a:buFont typeface="Times New Roman"/>
              <a:buNone/>
              <a:defRPr sz="1100" b="0" i="0" u="none" strike="noStrike" cap="none">
                <a:solidFill>
                  <a:srgbClr val="FFFFFF"/>
                </a:solidFill>
                <a:latin typeface="Arial"/>
                <a:ea typeface="Arial"/>
                <a:cs typeface="Arial"/>
                <a:sym typeface="Arial"/>
              </a:defRPr>
            </a:lvl1pPr>
            <a:lvl2pPr marL="0" marR="0" lvl="1" indent="0" algn="r">
              <a:lnSpc>
                <a:spcPct val="100000"/>
              </a:lnSpc>
              <a:spcBef>
                <a:spcPts val="0"/>
              </a:spcBef>
              <a:spcAft>
                <a:spcPts val="0"/>
              </a:spcAft>
              <a:buClr>
                <a:srgbClr val="FFFFFF"/>
              </a:buClr>
              <a:buSzPts val="600"/>
              <a:buFont typeface="Times New Roman"/>
              <a:buNone/>
              <a:defRPr sz="1100" b="0" i="0" u="none" strike="noStrike" cap="none">
                <a:solidFill>
                  <a:srgbClr val="FFFFFF"/>
                </a:solidFill>
                <a:latin typeface="Arial"/>
                <a:ea typeface="Arial"/>
                <a:cs typeface="Arial"/>
                <a:sym typeface="Arial"/>
              </a:defRPr>
            </a:lvl2pPr>
            <a:lvl3pPr marL="0" marR="0" lvl="2" indent="0" algn="r">
              <a:lnSpc>
                <a:spcPct val="100000"/>
              </a:lnSpc>
              <a:spcBef>
                <a:spcPts val="0"/>
              </a:spcBef>
              <a:spcAft>
                <a:spcPts val="0"/>
              </a:spcAft>
              <a:buClr>
                <a:srgbClr val="FFFFFF"/>
              </a:buClr>
              <a:buSzPts val="600"/>
              <a:buFont typeface="Times New Roman"/>
              <a:buNone/>
              <a:defRPr sz="1100" b="0" i="0" u="none" strike="noStrike" cap="none">
                <a:solidFill>
                  <a:srgbClr val="FFFFFF"/>
                </a:solidFill>
                <a:latin typeface="Arial"/>
                <a:ea typeface="Arial"/>
                <a:cs typeface="Arial"/>
                <a:sym typeface="Arial"/>
              </a:defRPr>
            </a:lvl3pPr>
            <a:lvl4pPr marL="0" marR="0" lvl="3" indent="0" algn="r">
              <a:lnSpc>
                <a:spcPct val="100000"/>
              </a:lnSpc>
              <a:spcBef>
                <a:spcPts val="0"/>
              </a:spcBef>
              <a:spcAft>
                <a:spcPts val="0"/>
              </a:spcAft>
              <a:buClr>
                <a:srgbClr val="FFFFFF"/>
              </a:buClr>
              <a:buSzPts val="600"/>
              <a:buFont typeface="Times New Roman"/>
              <a:buNone/>
              <a:defRPr sz="1100" b="0" i="0" u="none" strike="noStrike" cap="none">
                <a:solidFill>
                  <a:srgbClr val="FFFFFF"/>
                </a:solidFill>
                <a:latin typeface="Arial"/>
                <a:ea typeface="Arial"/>
                <a:cs typeface="Arial"/>
                <a:sym typeface="Arial"/>
              </a:defRPr>
            </a:lvl4pPr>
            <a:lvl5pPr marL="0" marR="0" lvl="4" indent="0" algn="r">
              <a:lnSpc>
                <a:spcPct val="100000"/>
              </a:lnSpc>
              <a:spcBef>
                <a:spcPts val="0"/>
              </a:spcBef>
              <a:spcAft>
                <a:spcPts val="0"/>
              </a:spcAft>
              <a:buClr>
                <a:srgbClr val="FFFFFF"/>
              </a:buClr>
              <a:buSzPts val="600"/>
              <a:buFont typeface="Times New Roman"/>
              <a:buNone/>
              <a:defRPr sz="1100" b="0" i="0" u="none" strike="noStrike" cap="none">
                <a:solidFill>
                  <a:srgbClr val="FFFFFF"/>
                </a:solidFill>
                <a:latin typeface="Arial"/>
                <a:ea typeface="Arial"/>
                <a:cs typeface="Arial"/>
                <a:sym typeface="Arial"/>
              </a:defRPr>
            </a:lvl5pPr>
            <a:lvl6pPr marL="0" marR="0" lvl="5" indent="0" algn="r">
              <a:lnSpc>
                <a:spcPct val="100000"/>
              </a:lnSpc>
              <a:spcBef>
                <a:spcPts val="0"/>
              </a:spcBef>
              <a:spcAft>
                <a:spcPts val="0"/>
              </a:spcAft>
              <a:buClr>
                <a:srgbClr val="FFFFFF"/>
              </a:buClr>
              <a:buSzPts val="600"/>
              <a:buFont typeface="Times New Roman"/>
              <a:buNone/>
              <a:defRPr sz="1100" b="0" i="0" u="none" strike="noStrike" cap="none">
                <a:solidFill>
                  <a:srgbClr val="FFFFFF"/>
                </a:solidFill>
                <a:latin typeface="Arial"/>
                <a:ea typeface="Arial"/>
                <a:cs typeface="Arial"/>
                <a:sym typeface="Arial"/>
              </a:defRPr>
            </a:lvl6pPr>
            <a:lvl7pPr marL="0" marR="0" lvl="6" indent="0" algn="r">
              <a:lnSpc>
                <a:spcPct val="100000"/>
              </a:lnSpc>
              <a:spcBef>
                <a:spcPts val="0"/>
              </a:spcBef>
              <a:spcAft>
                <a:spcPts val="0"/>
              </a:spcAft>
              <a:buClr>
                <a:srgbClr val="FFFFFF"/>
              </a:buClr>
              <a:buSzPts val="600"/>
              <a:buFont typeface="Times New Roman"/>
              <a:buNone/>
              <a:defRPr sz="1100" b="0" i="0" u="none" strike="noStrike" cap="none">
                <a:solidFill>
                  <a:srgbClr val="FFFFFF"/>
                </a:solidFill>
                <a:latin typeface="Arial"/>
                <a:ea typeface="Arial"/>
                <a:cs typeface="Arial"/>
                <a:sym typeface="Arial"/>
              </a:defRPr>
            </a:lvl7pPr>
            <a:lvl8pPr marL="0" marR="0" lvl="7" indent="0" algn="r">
              <a:lnSpc>
                <a:spcPct val="100000"/>
              </a:lnSpc>
              <a:spcBef>
                <a:spcPts val="0"/>
              </a:spcBef>
              <a:spcAft>
                <a:spcPts val="0"/>
              </a:spcAft>
              <a:buClr>
                <a:srgbClr val="FFFFFF"/>
              </a:buClr>
              <a:buSzPts val="600"/>
              <a:buFont typeface="Times New Roman"/>
              <a:buNone/>
              <a:defRPr sz="1100" b="0" i="0" u="none" strike="noStrike" cap="none">
                <a:solidFill>
                  <a:srgbClr val="FFFFFF"/>
                </a:solidFill>
                <a:latin typeface="Arial"/>
                <a:ea typeface="Arial"/>
                <a:cs typeface="Arial"/>
                <a:sym typeface="Arial"/>
              </a:defRPr>
            </a:lvl8pPr>
            <a:lvl9pPr marL="0" marR="0" lvl="8" indent="0" algn="r">
              <a:lnSpc>
                <a:spcPct val="100000"/>
              </a:lnSpc>
              <a:spcBef>
                <a:spcPts val="0"/>
              </a:spcBef>
              <a:spcAft>
                <a:spcPts val="0"/>
              </a:spcAft>
              <a:buClr>
                <a:srgbClr val="FFFFFF"/>
              </a:buClr>
              <a:buSzPts val="600"/>
              <a:buFont typeface="Times New Roman"/>
              <a:buNone/>
              <a:defRPr sz="1100" b="0" i="0" u="none" strike="noStrike" cap="none">
                <a:solidFill>
                  <a:srgbClr val="FFFFFF"/>
                </a:solidFill>
                <a:latin typeface="Arial"/>
                <a:ea typeface="Arial"/>
                <a:cs typeface="Arial"/>
                <a:sym typeface="Arial"/>
              </a:defRPr>
            </a:lvl9pPr>
          </a:lstStyle>
          <a:p>
            <a:fld id="{00000000-1234-1234-1234-123412341234}" type="slidenum">
              <a:rPr lang="uk-UA" smtClean="0"/>
              <a:pPr/>
              <a:t>‹#›</a:t>
            </a:fld>
            <a:endParaRPr lang="uk-UA"/>
          </a:p>
        </p:txBody>
      </p:sp>
      <p:cxnSp>
        <p:nvCxnSpPr>
          <p:cNvPr id="1543" name="Google Shape;1543;p86"/>
          <p:cNvCxnSpPr/>
          <p:nvPr/>
        </p:nvCxnSpPr>
        <p:spPr>
          <a:xfrm>
            <a:off x="0" y="6143740"/>
            <a:ext cx="12192000" cy="0"/>
          </a:xfrm>
          <a:prstGeom prst="straightConnector1">
            <a:avLst/>
          </a:prstGeom>
          <a:noFill/>
          <a:ln w="25400" cap="flat" cmpd="sng">
            <a:solidFill>
              <a:schemeClr val="accent1"/>
            </a:solidFill>
            <a:prstDash val="solid"/>
            <a:round/>
            <a:headEnd type="none" w="sm" len="sm"/>
            <a:tailEnd type="none" w="sm" len="sm"/>
          </a:ln>
          <a:effectLst>
            <a:outerShdw blurRad="40000" dist="20000" dir="5400000" rotWithShape="0">
              <a:srgbClr val="000000">
                <a:alpha val="37254"/>
              </a:srgbClr>
            </a:outerShdw>
          </a:effectLst>
        </p:spPr>
      </p:cxnSp>
      <p:grpSp>
        <p:nvGrpSpPr>
          <p:cNvPr id="1544" name="Google Shape;1544;p86"/>
          <p:cNvGrpSpPr/>
          <p:nvPr/>
        </p:nvGrpSpPr>
        <p:grpSpPr>
          <a:xfrm>
            <a:off x="1768068" y="6230825"/>
            <a:ext cx="8392421" cy="548640"/>
            <a:chOff x="1898697" y="6230825"/>
            <a:chExt cx="8394606" cy="548640"/>
          </a:xfrm>
        </p:grpSpPr>
        <p:pic>
          <p:nvPicPr>
            <p:cNvPr id="1545" name="Google Shape;1545;p86"/>
            <p:cNvPicPr preferRelativeResize="0"/>
            <p:nvPr/>
          </p:nvPicPr>
          <p:blipFill rotWithShape="1">
            <a:blip r:embed="rId4">
              <a:alphaModFix/>
            </a:blip>
            <a:srcRect/>
            <a:stretch/>
          </p:blipFill>
          <p:spPr>
            <a:xfrm>
              <a:off x="8275589" y="6325373"/>
              <a:ext cx="2017714" cy="340169"/>
            </a:xfrm>
            <a:prstGeom prst="rect">
              <a:avLst/>
            </a:prstGeom>
            <a:noFill/>
            <a:ln>
              <a:noFill/>
            </a:ln>
          </p:spPr>
        </p:pic>
        <p:pic>
          <p:nvPicPr>
            <p:cNvPr id="1546" name="Google Shape;1546;p86"/>
            <p:cNvPicPr preferRelativeResize="0"/>
            <p:nvPr/>
          </p:nvPicPr>
          <p:blipFill rotWithShape="1">
            <a:blip r:embed="rId5">
              <a:alphaModFix/>
            </a:blip>
            <a:srcRect/>
            <a:stretch/>
          </p:blipFill>
          <p:spPr>
            <a:xfrm>
              <a:off x="1898697" y="6230825"/>
              <a:ext cx="2017714" cy="548640"/>
            </a:xfrm>
            <a:prstGeom prst="rect">
              <a:avLst/>
            </a:prstGeom>
            <a:noFill/>
            <a:ln>
              <a:noFill/>
            </a:ln>
          </p:spPr>
        </p:pic>
        <p:pic>
          <p:nvPicPr>
            <p:cNvPr id="1547" name="Google Shape;1547;p86"/>
            <p:cNvPicPr preferRelativeResize="0"/>
            <p:nvPr/>
          </p:nvPicPr>
          <p:blipFill rotWithShape="1">
            <a:blip r:embed="rId6">
              <a:alphaModFix/>
            </a:blip>
            <a:srcRect/>
            <a:stretch/>
          </p:blipFill>
          <p:spPr>
            <a:xfrm>
              <a:off x="4880637" y="6356393"/>
              <a:ext cx="2278325" cy="340297"/>
            </a:xfrm>
            <a:prstGeom prst="rect">
              <a:avLst/>
            </a:prstGeom>
            <a:noFill/>
            <a:ln>
              <a:noFill/>
            </a:ln>
          </p:spPr>
        </p:pic>
      </p:grpSp>
    </p:spTree>
    <p:extLst>
      <p:ext uri="{BB962C8B-B14F-4D97-AF65-F5344CB8AC3E}">
        <p14:creationId xmlns:p14="http://schemas.microsoft.com/office/powerpoint/2010/main" val="2233382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p:cSld name="2_Blank">
    <p:bg>
      <p:bgPr>
        <a:solidFill>
          <a:schemeClr val="lt1"/>
        </a:solidFill>
        <a:effectLst/>
      </p:bgPr>
    </p:bg>
    <p:spTree>
      <p:nvGrpSpPr>
        <p:cNvPr id="1" name="Shape 88"/>
        <p:cNvGrpSpPr/>
        <p:nvPr/>
      </p:nvGrpSpPr>
      <p:grpSpPr>
        <a:xfrm>
          <a:off x="0" y="0"/>
          <a:ext cx="0" cy="0"/>
          <a:chOff x="0" y="0"/>
          <a:chExt cx="0" cy="0"/>
        </a:xfrm>
      </p:grpSpPr>
      <p:sp>
        <p:nvSpPr>
          <p:cNvPr id="89" name="Google Shape;89;p14"/>
          <p:cNvSpPr txBox="1">
            <a:spLocks noGrp="1"/>
          </p:cNvSpPr>
          <p:nvPr>
            <p:ph type="title"/>
          </p:nvPr>
        </p:nvSpPr>
        <p:spPr>
          <a:xfrm>
            <a:off x="0" y="0"/>
            <a:ext cx="12192000" cy="914400"/>
          </a:xfrm>
          <a:prstGeom prst="rect">
            <a:avLst/>
          </a:prstGeom>
          <a:solidFill>
            <a:srgbClr val="00395A"/>
          </a:solidFill>
          <a:ln>
            <a:noFill/>
          </a:ln>
          <a:effectLst>
            <a:outerShdw blurRad="50800" dist="38100" dir="2700000" algn="tl" rotWithShape="0">
              <a:srgbClr val="000000">
                <a:alpha val="42745"/>
              </a:srgbClr>
            </a:outerShdw>
          </a:effectLst>
        </p:spPr>
        <p:txBody>
          <a:bodyPr spcFirstLastPara="1" wrap="square" lIns="68565" tIns="34274" rIns="68565" bIns="34274" anchor="ctr" anchorCtr="0">
            <a:normAutofit/>
          </a:bodyPr>
          <a:lstStyle>
            <a:lvl1pPr lvl="0" algn="ctr">
              <a:spcBef>
                <a:spcPts val="0"/>
              </a:spcBef>
              <a:spcAft>
                <a:spcPts val="0"/>
              </a:spcAft>
              <a:buClr>
                <a:schemeClr val="lt1"/>
              </a:buClr>
              <a:buSzPts val="2100"/>
              <a:buFont typeface="Arial"/>
              <a:buNone/>
              <a:defRPr>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90" name="Google Shape;90;p14"/>
          <p:cNvSpPr txBox="1">
            <a:spLocks noGrp="1"/>
          </p:cNvSpPr>
          <p:nvPr>
            <p:ph type="sldNum" idx="12"/>
          </p:nvPr>
        </p:nvSpPr>
        <p:spPr>
          <a:xfrm>
            <a:off x="11658600" y="6477001"/>
            <a:ext cx="533400" cy="381000"/>
          </a:xfrm>
          <a:prstGeom prst="rect">
            <a:avLst/>
          </a:prstGeom>
          <a:noFill/>
          <a:ln>
            <a:noFill/>
          </a:ln>
        </p:spPr>
        <p:txBody>
          <a:bodyPr spcFirstLastPara="1" wrap="square" lIns="68565" tIns="34274" rIns="68565" bIns="34274" anchor="ctr" anchorCtr="0">
            <a:noAutofit/>
          </a:bodyPr>
          <a:lstStyle>
            <a:lvl1pPr marL="0" marR="0" lvl="0" indent="0" algn="r">
              <a:spcBef>
                <a:spcPts val="0"/>
              </a:spcBef>
              <a:spcAft>
                <a:spcPts val="0"/>
              </a:spcAft>
              <a:buNone/>
              <a:defRPr sz="1067" b="0" i="0">
                <a:solidFill>
                  <a:schemeClr val="dk2"/>
                </a:solidFill>
                <a:latin typeface="Arial"/>
                <a:ea typeface="Arial"/>
                <a:cs typeface="Arial"/>
                <a:sym typeface="Arial"/>
              </a:defRPr>
            </a:lvl1pPr>
            <a:lvl2pPr marL="0" marR="0" lvl="1" indent="0" algn="r">
              <a:spcBef>
                <a:spcPts val="0"/>
              </a:spcBef>
              <a:spcAft>
                <a:spcPts val="0"/>
              </a:spcAft>
              <a:buNone/>
              <a:defRPr sz="1067" b="0" i="0">
                <a:solidFill>
                  <a:schemeClr val="dk2"/>
                </a:solidFill>
                <a:latin typeface="Arial"/>
                <a:ea typeface="Arial"/>
                <a:cs typeface="Arial"/>
                <a:sym typeface="Arial"/>
              </a:defRPr>
            </a:lvl2pPr>
            <a:lvl3pPr marL="0" marR="0" lvl="2" indent="0" algn="r">
              <a:spcBef>
                <a:spcPts val="0"/>
              </a:spcBef>
              <a:spcAft>
                <a:spcPts val="0"/>
              </a:spcAft>
              <a:buNone/>
              <a:defRPr sz="1067" b="0" i="0">
                <a:solidFill>
                  <a:schemeClr val="dk2"/>
                </a:solidFill>
                <a:latin typeface="Arial"/>
                <a:ea typeface="Arial"/>
                <a:cs typeface="Arial"/>
                <a:sym typeface="Arial"/>
              </a:defRPr>
            </a:lvl3pPr>
            <a:lvl4pPr marL="0" marR="0" lvl="3" indent="0" algn="r">
              <a:spcBef>
                <a:spcPts val="0"/>
              </a:spcBef>
              <a:spcAft>
                <a:spcPts val="0"/>
              </a:spcAft>
              <a:buNone/>
              <a:defRPr sz="1067" b="0" i="0">
                <a:solidFill>
                  <a:schemeClr val="dk2"/>
                </a:solidFill>
                <a:latin typeface="Arial"/>
                <a:ea typeface="Arial"/>
                <a:cs typeface="Arial"/>
                <a:sym typeface="Arial"/>
              </a:defRPr>
            </a:lvl4pPr>
            <a:lvl5pPr marL="0" marR="0" lvl="4" indent="0" algn="r">
              <a:spcBef>
                <a:spcPts val="0"/>
              </a:spcBef>
              <a:spcAft>
                <a:spcPts val="0"/>
              </a:spcAft>
              <a:buNone/>
              <a:defRPr sz="1067" b="0" i="0">
                <a:solidFill>
                  <a:schemeClr val="dk2"/>
                </a:solidFill>
                <a:latin typeface="Arial"/>
                <a:ea typeface="Arial"/>
                <a:cs typeface="Arial"/>
                <a:sym typeface="Arial"/>
              </a:defRPr>
            </a:lvl5pPr>
            <a:lvl6pPr marL="0" marR="0" lvl="5" indent="0" algn="r">
              <a:spcBef>
                <a:spcPts val="0"/>
              </a:spcBef>
              <a:spcAft>
                <a:spcPts val="0"/>
              </a:spcAft>
              <a:buNone/>
              <a:defRPr sz="1067" b="0" i="0">
                <a:solidFill>
                  <a:schemeClr val="dk2"/>
                </a:solidFill>
                <a:latin typeface="Arial"/>
                <a:ea typeface="Arial"/>
                <a:cs typeface="Arial"/>
                <a:sym typeface="Arial"/>
              </a:defRPr>
            </a:lvl6pPr>
            <a:lvl7pPr marL="0" marR="0" lvl="6" indent="0" algn="r">
              <a:spcBef>
                <a:spcPts val="0"/>
              </a:spcBef>
              <a:spcAft>
                <a:spcPts val="0"/>
              </a:spcAft>
              <a:buNone/>
              <a:defRPr sz="1067" b="0" i="0">
                <a:solidFill>
                  <a:schemeClr val="dk2"/>
                </a:solidFill>
                <a:latin typeface="Arial"/>
                <a:ea typeface="Arial"/>
                <a:cs typeface="Arial"/>
                <a:sym typeface="Arial"/>
              </a:defRPr>
            </a:lvl7pPr>
            <a:lvl8pPr marL="0" marR="0" lvl="7" indent="0" algn="r">
              <a:spcBef>
                <a:spcPts val="0"/>
              </a:spcBef>
              <a:spcAft>
                <a:spcPts val="0"/>
              </a:spcAft>
              <a:buNone/>
              <a:defRPr sz="1067" b="0" i="0">
                <a:solidFill>
                  <a:schemeClr val="dk2"/>
                </a:solidFill>
                <a:latin typeface="Arial"/>
                <a:ea typeface="Arial"/>
                <a:cs typeface="Arial"/>
                <a:sym typeface="Arial"/>
              </a:defRPr>
            </a:lvl8pPr>
            <a:lvl9pPr marL="0" marR="0" lvl="8" indent="0" algn="r">
              <a:spcBef>
                <a:spcPts val="0"/>
              </a:spcBef>
              <a:spcAft>
                <a:spcPts val="0"/>
              </a:spcAft>
              <a:buNone/>
              <a:defRPr sz="1067" b="0" i="0">
                <a:solidFill>
                  <a:schemeClr val="dk2"/>
                </a:solidFill>
                <a:latin typeface="Arial"/>
                <a:ea typeface="Arial"/>
                <a:cs typeface="Arial"/>
                <a:sym typeface="Arial"/>
              </a:defRPr>
            </a:lvl9pPr>
          </a:lstStyle>
          <a:p>
            <a:fld id="{00000000-1234-1234-1234-123412341234}" type="slidenum">
              <a:rPr lang="uk-UA" smtClean="0"/>
              <a:pPr/>
              <a:t>‹#›</a:t>
            </a:fld>
            <a:endParaRPr lang="uk-UA"/>
          </a:p>
        </p:txBody>
      </p:sp>
    </p:spTree>
    <p:extLst>
      <p:ext uri="{BB962C8B-B14F-4D97-AF65-F5344CB8AC3E}">
        <p14:creationId xmlns:p14="http://schemas.microsoft.com/office/powerpoint/2010/main" val="33956550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slide white background &amp; footer" userDrawn="1">
  <p:cSld name="1_Text slide white background &amp; footer">
    <p:bg>
      <p:bgPr>
        <a:solidFill>
          <a:schemeClr val="lt1"/>
        </a:solidFill>
        <a:effectLst/>
      </p:bgPr>
    </p:bg>
    <p:spTree>
      <p:nvGrpSpPr>
        <p:cNvPr id="1" name="Shape 105"/>
        <p:cNvGrpSpPr/>
        <p:nvPr/>
      </p:nvGrpSpPr>
      <p:grpSpPr>
        <a:xfrm>
          <a:off x="0" y="0"/>
          <a:ext cx="0" cy="0"/>
          <a:chOff x="0" y="0"/>
          <a:chExt cx="0" cy="0"/>
        </a:xfrm>
      </p:grpSpPr>
      <p:pic>
        <p:nvPicPr>
          <p:cNvPr id="108" name="Google Shape;108;p16"/>
          <p:cNvPicPr preferRelativeResize="0"/>
          <p:nvPr/>
        </p:nvPicPr>
        <p:blipFill rotWithShape="1">
          <a:blip r:embed="rId2">
            <a:alphaModFix/>
          </a:blip>
          <a:srcRect/>
          <a:stretch/>
        </p:blipFill>
        <p:spPr>
          <a:xfrm>
            <a:off x="13" y="7"/>
            <a:ext cx="12192000" cy="952883"/>
          </a:xfrm>
          <a:prstGeom prst="rect">
            <a:avLst/>
          </a:prstGeom>
          <a:noFill/>
          <a:ln>
            <a:noFill/>
          </a:ln>
        </p:spPr>
      </p:pic>
      <p:sp>
        <p:nvSpPr>
          <p:cNvPr id="110" name="Google Shape;110;p16"/>
          <p:cNvSpPr txBox="1">
            <a:spLocks noGrp="1"/>
          </p:cNvSpPr>
          <p:nvPr>
            <p:ph type="sldNum" idx="12"/>
          </p:nvPr>
        </p:nvSpPr>
        <p:spPr>
          <a:xfrm>
            <a:off x="11512797" y="6486278"/>
            <a:ext cx="679216" cy="365125"/>
          </a:xfrm>
          <a:prstGeom prst="rect">
            <a:avLst/>
          </a:prstGeom>
          <a:noFill/>
          <a:ln>
            <a:noFill/>
          </a:ln>
        </p:spPr>
        <p:txBody>
          <a:bodyPr spcFirstLastPara="1" wrap="square" lIns="91387" tIns="45678" rIns="91387" bIns="45678" anchor="ctr" anchorCtr="0">
            <a:noAutofit/>
          </a:bodyPr>
          <a:lstStyle>
            <a:lvl1pPr marL="0" marR="0" lvl="0" indent="0" algn="r">
              <a:spcBef>
                <a:spcPts val="0"/>
              </a:spcBef>
              <a:spcAft>
                <a:spcPts val="0"/>
              </a:spcAft>
              <a:buClr>
                <a:schemeClr val="lt1"/>
              </a:buClr>
              <a:buSzPts val="800"/>
              <a:buFont typeface="Times New Roman"/>
              <a:buNone/>
              <a:defRPr sz="1100" b="0" i="0">
                <a:solidFill>
                  <a:schemeClr val="tx1"/>
                </a:solidFill>
                <a:latin typeface="Arial"/>
                <a:ea typeface="Arial"/>
                <a:cs typeface="Arial"/>
                <a:sym typeface="Arial"/>
              </a:defRPr>
            </a:lvl1pPr>
            <a:lvl2pPr marL="0" marR="0" lvl="1" indent="0" algn="r">
              <a:spcBef>
                <a:spcPts val="0"/>
              </a:spcBef>
              <a:spcAft>
                <a:spcPts val="0"/>
              </a:spcAft>
              <a:buClr>
                <a:schemeClr val="lt1"/>
              </a:buClr>
              <a:buSzPts val="800"/>
              <a:buFont typeface="Times New Roman"/>
              <a:buNone/>
              <a:defRPr sz="1100" b="0" i="0">
                <a:solidFill>
                  <a:schemeClr val="lt1"/>
                </a:solidFill>
                <a:latin typeface="Arial"/>
                <a:ea typeface="Arial"/>
                <a:cs typeface="Arial"/>
                <a:sym typeface="Arial"/>
              </a:defRPr>
            </a:lvl2pPr>
            <a:lvl3pPr marL="0" marR="0" lvl="2" indent="0" algn="r">
              <a:spcBef>
                <a:spcPts val="0"/>
              </a:spcBef>
              <a:spcAft>
                <a:spcPts val="0"/>
              </a:spcAft>
              <a:buClr>
                <a:schemeClr val="lt1"/>
              </a:buClr>
              <a:buSzPts val="800"/>
              <a:buFont typeface="Times New Roman"/>
              <a:buNone/>
              <a:defRPr sz="1100" b="0" i="0">
                <a:solidFill>
                  <a:schemeClr val="lt1"/>
                </a:solidFill>
                <a:latin typeface="Arial"/>
                <a:ea typeface="Arial"/>
                <a:cs typeface="Arial"/>
                <a:sym typeface="Arial"/>
              </a:defRPr>
            </a:lvl3pPr>
            <a:lvl4pPr marL="0" marR="0" lvl="3" indent="0" algn="r">
              <a:spcBef>
                <a:spcPts val="0"/>
              </a:spcBef>
              <a:spcAft>
                <a:spcPts val="0"/>
              </a:spcAft>
              <a:buClr>
                <a:schemeClr val="lt1"/>
              </a:buClr>
              <a:buSzPts val="800"/>
              <a:buFont typeface="Times New Roman"/>
              <a:buNone/>
              <a:defRPr sz="1100" b="0" i="0">
                <a:solidFill>
                  <a:schemeClr val="lt1"/>
                </a:solidFill>
                <a:latin typeface="Arial"/>
                <a:ea typeface="Arial"/>
                <a:cs typeface="Arial"/>
                <a:sym typeface="Arial"/>
              </a:defRPr>
            </a:lvl4pPr>
            <a:lvl5pPr marL="0" marR="0" lvl="4" indent="0" algn="r">
              <a:spcBef>
                <a:spcPts val="0"/>
              </a:spcBef>
              <a:spcAft>
                <a:spcPts val="0"/>
              </a:spcAft>
              <a:buClr>
                <a:schemeClr val="lt1"/>
              </a:buClr>
              <a:buSzPts val="800"/>
              <a:buFont typeface="Times New Roman"/>
              <a:buNone/>
              <a:defRPr sz="1100" b="0" i="0">
                <a:solidFill>
                  <a:schemeClr val="lt1"/>
                </a:solidFill>
                <a:latin typeface="Arial"/>
                <a:ea typeface="Arial"/>
                <a:cs typeface="Arial"/>
                <a:sym typeface="Arial"/>
              </a:defRPr>
            </a:lvl5pPr>
            <a:lvl6pPr marL="0" marR="0" lvl="5" indent="0" algn="r">
              <a:spcBef>
                <a:spcPts val="0"/>
              </a:spcBef>
              <a:spcAft>
                <a:spcPts val="0"/>
              </a:spcAft>
              <a:buClr>
                <a:schemeClr val="lt1"/>
              </a:buClr>
              <a:buSzPts val="800"/>
              <a:buFont typeface="Times New Roman"/>
              <a:buNone/>
              <a:defRPr sz="1100" b="0" i="0">
                <a:solidFill>
                  <a:schemeClr val="lt1"/>
                </a:solidFill>
                <a:latin typeface="Arial"/>
                <a:ea typeface="Arial"/>
                <a:cs typeface="Arial"/>
                <a:sym typeface="Arial"/>
              </a:defRPr>
            </a:lvl6pPr>
            <a:lvl7pPr marL="0" marR="0" lvl="6" indent="0" algn="r">
              <a:spcBef>
                <a:spcPts val="0"/>
              </a:spcBef>
              <a:spcAft>
                <a:spcPts val="0"/>
              </a:spcAft>
              <a:buClr>
                <a:schemeClr val="lt1"/>
              </a:buClr>
              <a:buSzPts val="800"/>
              <a:buFont typeface="Times New Roman"/>
              <a:buNone/>
              <a:defRPr sz="1100" b="0" i="0">
                <a:solidFill>
                  <a:schemeClr val="lt1"/>
                </a:solidFill>
                <a:latin typeface="Arial"/>
                <a:ea typeface="Arial"/>
                <a:cs typeface="Arial"/>
                <a:sym typeface="Arial"/>
              </a:defRPr>
            </a:lvl7pPr>
            <a:lvl8pPr marL="0" marR="0" lvl="7" indent="0" algn="r">
              <a:spcBef>
                <a:spcPts val="0"/>
              </a:spcBef>
              <a:spcAft>
                <a:spcPts val="0"/>
              </a:spcAft>
              <a:buClr>
                <a:schemeClr val="lt1"/>
              </a:buClr>
              <a:buSzPts val="800"/>
              <a:buFont typeface="Times New Roman"/>
              <a:buNone/>
              <a:defRPr sz="1100" b="0" i="0">
                <a:solidFill>
                  <a:schemeClr val="lt1"/>
                </a:solidFill>
                <a:latin typeface="Arial"/>
                <a:ea typeface="Arial"/>
                <a:cs typeface="Arial"/>
                <a:sym typeface="Arial"/>
              </a:defRPr>
            </a:lvl8pPr>
            <a:lvl9pPr marL="0" marR="0" lvl="8" indent="0" algn="r">
              <a:spcBef>
                <a:spcPts val="0"/>
              </a:spcBef>
              <a:spcAft>
                <a:spcPts val="0"/>
              </a:spcAft>
              <a:buClr>
                <a:schemeClr val="lt1"/>
              </a:buClr>
              <a:buSzPts val="800"/>
              <a:buFont typeface="Times New Roman"/>
              <a:buNone/>
              <a:defRPr sz="1100" b="0" i="0">
                <a:solidFill>
                  <a:schemeClr val="lt1"/>
                </a:solidFill>
                <a:latin typeface="Arial"/>
                <a:ea typeface="Arial"/>
                <a:cs typeface="Arial"/>
                <a:sym typeface="Arial"/>
              </a:defRPr>
            </a:lvl9pPr>
          </a:lstStyle>
          <a:p>
            <a:pPr>
              <a:buClr>
                <a:srgbClr val="FFFFFF"/>
              </a:buClr>
            </a:pPr>
            <a:fld id="{00000000-1234-1234-1234-123412341234}" type="slidenum">
              <a:rPr lang="uk-UA" smtClean="0"/>
              <a:pPr>
                <a:buClr>
                  <a:srgbClr val="FFFFFF"/>
                </a:buClr>
              </a:pPr>
              <a:t>‹#›</a:t>
            </a:fld>
            <a:endParaRPr lang="uk-UA"/>
          </a:p>
        </p:txBody>
      </p:sp>
    </p:spTree>
    <p:extLst>
      <p:ext uri="{BB962C8B-B14F-4D97-AF65-F5344CB8AC3E}">
        <p14:creationId xmlns:p14="http://schemas.microsoft.com/office/powerpoint/2010/main" val="33126568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1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848319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14400"/>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2628" y="990600"/>
            <a:ext cx="12189372" cy="5105400"/>
          </a:xfrm>
        </p:spPr>
        <p:txBody>
          <a:bodyPr/>
          <a:lstStyle>
            <a:lvl1pPr>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sz="1800">
                <a:solidFill>
                  <a:schemeClr val="tx1"/>
                </a:solidFill>
                <a:latin typeface="Arial" panose="020B0604020202020204" pitchFamily="34" charset="0"/>
                <a:cs typeface="Arial" panose="020B0604020202020204" pitchFamily="34" charset="0"/>
              </a:defRPr>
            </a:lvl4pPr>
            <a:lvl5pPr>
              <a:defRPr sz="1800">
                <a:solidFill>
                  <a:schemeClr val="tx1"/>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11496474" y="6489562"/>
            <a:ext cx="688900" cy="365125"/>
          </a:xfrm>
          <a:prstGeom prst="rect">
            <a:avLst/>
          </a:prstGeom>
        </p:spPr>
        <p:txBody>
          <a:bodyPr/>
          <a:lstStyle>
            <a:lvl1pPr>
              <a:defRPr b="0" i="0">
                <a:solidFill>
                  <a:schemeClr val="tx1"/>
                </a:solidFill>
                <a:latin typeface="Arial" panose="020B0604020202020204" pitchFamily="34" charset="0"/>
                <a:cs typeface="Arial" panose="020B0604020202020204" pitchFamily="34" charset="0"/>
              </a:defRPr>
            </a:lvl1pPr>
          </a:lstStyle>
          <a:p>
            <a:fld id="{D260E43B-7F43-FA45-AAB7-E054FD6CC4E3}" type="slidenum">
              <a:rPr lang="en-US" smtClean="0"/>
              <a:pPr/>
              <a:t>‹#›</a:t>
            </a:fld>
            <a:endParaRPr lang="en-US" dirty="0"/>
          </a:p>
        </p:txBody>
      </p:sp>
    </p:spTree>
    <p:extLst>
      <p:ext uri="{BB962C8B-B14F-4D97-AF65-F5344CB8AC3E}">
        <p14:creationId xmlns:p14="http://schemas.microsoft.com/office/powerpoint/2010/main" val="9557104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_Blank">
  <p:cSld name="1_Blank">
    <p:bg>
      <p:bgPr>
        <a:solidFill>
          <a:schemeClr val="lt1"/>
        </a:solidFill>
        <a:effectLst/>
      </p:bgPr>
    </p:bg>
    <p:spTree>
      <p:nvGrpSpPr>
        <p:cNvPr id="1" name="Shape 21"/>
        <p:cNvGrpSpPr/>
        <p:nvPr/>
      </p:nvGrpSpPr>
      <p:grpSpPr>
        <a:xfrm>
          <a:off x="0" y="0"/>
          <a:ext cx="0" cy="0"/>
          <a:chOff x="0" y="0"/>
          <a:chExt cx="0" cy="0"/>
        </a:xfrm>
      </p:grpSpPr>
      <p:sp>
        <p:nvSpPr>
          <p:cNvPr id="22" name="Google Shape;22;p14"/>
          <p:cNvSpPr txBox="1">
            <a:spLocks noGrp="1"/>
          </p:cNvSpPr>
          <p:nvPr>
            <p:ph type="title"/>
          </p:nvPr>
        </p:nvSpPr>
        <p:spPr>
          <a:xfrm>
            <a:off x="0" y="0"/>
            <a:ext cx="12192000" cy="9144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400"/>
              <a:buFont typeface="Arial"/>
              <a:buNone/>
              <a:defRPr>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4"/>
          <p:cNvSpPr txBox="1">
            <a:spLocks noGrp="1"/>
          </p:cNvSpPr>
          <p:nvPr>
            <p:ph type="sldNum" idx="12"/>
          </p:nvPr>
        </p:nvSpPr>
        <p:spPr>
          <a:xfrm>
            <a:off x="11658600" y="6477001"/>
            <a:ext cx="533400" cy="3810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0717026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4"/>
        <p:cNvGrpSpPr/>
        <p:nvPr/>
      </p:nvGrpSpPr>
      <p:grpSpPr>
        <a:xfrm>
          <a:off x="0" y="0"/>
          <a:ext cx="0" cy="0"/>
          <a:chOff x="0" y="0"/>
          <a:chExt cx="0" cy="0"/>
        </a:xfrm>
      </p:grpSpPr>
      <p:sp>
        <p:nvSpPr>
          <p:cNvPr id="25" name="Google Shape;25;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8915732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30"/>
        <p:cNvGrpSpPr/>
        <p:nvPr/>
      </p:nvGrpSpPr>
      <p:grpSpPr>
        <a:xfrm>
          <a:off x="0" y="0"/>
          <a:ext cx="0" cy="0"/>
          <a:chOff x="0" y="0"/>
          <a:chExt cx="0" cy="0"/>
        </a:xfrm>
      </p:grpSpPr>
      <p:sp>
        <p:nvSpPr>
          <p:cNvPr id="31" name="Google Shape;31;p1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3" name="Google Shape;33;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8575393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36"/>
        <p:cNvGrpSpPr/>
        <p:nvPr/>
      </p:nvGrpSpPr>
      <p:grpSpPr>
        <a:xfrm>
          <a:off x="0" y="0"/>
          <a:ext cx="0" cy="0"/>
          <a:chOff x="0" y="0"/>
          <a:chExt cx="0" cy="0"/>
        </a:xfrm>
      </p:grpSpPr>
      <p:sp>
        <p:nvSpPr>
          <p:cNvPr id="37" name="Google Shape;37;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1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1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0705560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43"/>
        <p:cNvGrpSpPr/>
        <p:nvPr/>
      </p:nvGrpSpPr>
      <p:grpSpPr>
        <a:xfrm>
          <a:off x="0" y="0"/>
          <a:ext cx="0" cy="0"/>
          <a:chOff x="0" y="0"/>
          <a:chExt cx="0" cy="0"/>
        </a:xfrm>
      </p:grpSpPr>
      <p:sp>
        <p:nvSpPr>
          <p:cNvPr id="44" name="Google Shape;44;p1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1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6" name="Google Shape;46;p1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1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1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9302328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2"/>
        <p:cNvGrpSpPr/>
        <p:nvPr/>
      </p:nvGrpSpPr>
      <p:grpSpPr>
        <a:xfrm>
          <a:off x="0" y="0"/>
          <a:ext cx="0" cy="0"/>
          <a:chOff x="0" y="0"/>
          <a:chExt cx="0" cy="0"/>
        </a:xfrm>
      </p:grpSpPr>
      <p:sp>
        <p:nvSpPr>
          <p:cNvPr id="53" name="Google Shape;53;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7280167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61"/>
        <p:cNvGrpSpPr/>
        <p:nvPr/>
      </p:nvGrpSpPr>
      <p:grpSpPr>
        <a:xfrm>
          <a:off x="0" y="0"/>
          <a:ext cx="0" cy="0"/>
          <a:chOff x="0" y="0"/>
          <a:chExt cx="0" cy="0"/>
        </a:xfrm>
      </p:grpSpPr>
      <p:sp>
        <p:nvSpPr>
          <p:cNvPr id="62" name="Google Shape;62;p2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4" name="Google Shape;64;p2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36218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8"/>
        <p:cNvGrpSpPr/>
        <p:nvPr/>
      </p:nvGrpSpPr>
      <p:grpSpPr>
        <a:xfrm>
          <a:off x="0" y="0"/>
          <a:ext cx="0" cy="0"/>
          <a:chOff x="0" y="0"/>
          <a:chExt cx="0" cy="0"/>
        </a:xfrm>
      </p:grpSpPr>
      <p:sp>
        <p:nvSpPr>
          <p:cNvPr id="69" name="Google Shape;69;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2"/>
          <p:cNvSpPr>
            <a:spLocks noGrp="1"/>
          </p:cNvSpPr>
          <p:nvPr>
            <p:ph type="pic" idx="2"/>
          </p:nvPr>
        </p:nvSpPr>
        <p:spPr>
          <a:xfrm>
            <a:off x="5183188" y="987425"/>
            <a:ext cx="6172200" cy="4873625"/>
          </a:xfrm>
          <a:prstGeom prst="rect">
            <a:avLst/>
          </a:prstGeom>
          <a:noFill/>
          <a:ln>
            <a:noFill/>
          </a:ln>
        </p:spPr>
      </p:sp>
      <p:sp>
        <p:nvSpPr>
          <p:cNvPr id="71" name="Google Shape;71;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2" name="Google Shape;7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480573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5"/>
        <p:cNvGrpSpPr/>
        <p:nvPr/>
      </p:nvGrpSpPr>
      <p:grpSpPr>
        <a:xfrm>
          <a:off x="0" y="0"/>
          <a:ext cx="0" cy="0"/>
          <a:chOff x="0" y="0"/>
          <a:chExt cx="0" cy="0"/>
        </a:xfrm>
      </p:grpSpPr>
      <p:sp>
        <p:nvSpPr>
          <p:cNvPr id="76" name="Google Shape;76;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2469427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81"/>
        <p:cNvGrpSpPr/>
        <p:nvPr/>
      </p:nvGrpSpPr>
      <p:grpSpPr>
        <a:xfrm>
          <a:off x="0" y="0"/>
          <a:ext cx="0" cy="0"/>
          <a:chOff x="0" y="0"/>
          <a:chExt cx="0" cy="0"/>
        </a:xfrm>
      </p:grpSpPr>
      <p:sp>
        <p:nvSpPr>
          <p:cNvPr id="82" name="Google Shape;82;p2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37479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16D68-737C-E247-BFED-497F5EC9D2B4}"/>
              </a:ext>
            </a:extLst>
          </p:cNvPr>
          <p:cNvSpPr>
            <a:spLocks noGrp="1"/>
          </p:cNvSpPr>
          <p:nvPr>
            <p:ph type="title" hasCustomPrompt="1"/>
          </p:nvPr>
        </p:nvSpPr>
        <p:spPr/>
        <p:txBody>
          <a:bodyPr/>
          <a:lstStyle>
            <a:lvl1pPr>
              <a:defRPr/>
            </a:lvl1pPr>
          </a:lstStyle>
          <a:p>
            <a:r>
              <a:rPr lang="en-US" dirty="0"/>
              <a:t>Title of block or presentations </a:t>
            </a:r>
            <a:r>
              <a:rPr lang="mr-IN" dirty="0"/>
              <a:t>–</a:t>
            </a:r>
            <a:r>
              <a:rPr lang="en-US" dirty="0"/>
              <a:t> common theme</a:t>
            </a:r>
          </a:p>
        </p:txBody>
      </p:sp>
      <p:sp>
        <p:nvSpPr>
          <p:cNvPr id="3" name="Content Placeholder 2">
            <a:extLst>
              <a:ext uri="{FF2B5EF4-FFF2-40B4-BE49-F238E27FC236}">
                <a16:creationId xmlns:a16="http://schemas.microsoft.com/office/drawing/2014/main" id="{FB6FDECF-6C07-7041-84F1-CB50E8C1B1CD}"/>
              </a:ext>
            </a:extLst>
          </p:cNvPr>
          <p:cNvSpPr>
            <a:spLocks noGrp="1"/>
          </p:cNvSpPr>
          <p:nvPr>
            <p:ph sz="half" idx="1" hasCustomPrompt="1"/>
          </p:nvPr>
        </p:nvSpPr>
        <p:spPr>
          <a:xfrm>
            <a:off x="6751063" y="1159160"/>
            <a:ext cx="5181600" cy="2697480"/>
          </a:xfrm>
        </p:spPr>
        <p:txBody>
          <a:bodyPr vert="horz" lIns="91440" tIns="45720" rIns="91440" bIns="45720" rtlCol="0">
            <a:noAutofit/>
          </a:bodyPr>
          <a:lstStyle>
            <a:lvl1pPr>
              <a:defRPr lang="en-US" baseline="0"/>
            </a:lvl1pPr>
            <a:lvl2pPr>
              <a:defRPr lang="en-US"/>
            </a:lvl2pPr>
            <a:lvl3pPr>
              <a:defRPr lang="en-US"/>
            </a:lvl3pPr>
            <a:lvl4pPr>
              <a:defRPr lang="en-US"/>
            </a:lvl4pPr>
            <a:lvl5pPr>
              <a:defRPr lang="en-US"/>
            </a:lvl5pPr>
          </a:lstStyle>
          <a:p>
            <a:pPr lvl="0"/>
            <a:r>
              <a:rPr lang="en-US" dirty="0"/>
              <a:t>Findings, ~ 2 lines</a:t>
            </a:r>
          </a:p>
          <a:p>
            <a:pPr lvl="0"/>
            <a:r>
              <a:rPr lang="en-US" dirty="0"/>
              <a:t>Future work and path to high performance; in particular HEP or light sources, 1 line</a:t>
            </a:r>
          </a:p>
          <a:p>
            <a:pPr lvl="1"/>
            <a:r>
              <a:rPr lang="en-US" dirty="0"/>
              <a:t>Second level</a:t>
            </a:r>
          </a:p>
          <a:p>
            <a:pPr lvl="2"/>
            <a:r>
              <a:rPr lang="en-US" dirty="0"/>
              <a:t>Third level </a:t>
            </a:r>
          </a:p>
        </p:txBody>
      </p:sp>
      <p:sp>
        <p:nvSpPr>
          <p:cNvPr id="4" name="Content Placeholder 3">
            <a:extLst>
              <a:ext uri="{FF2B5EF4-FFF2-40B4-BE49-F238E27FC236}">
                <a16:creationId xmlns:a16="http://schemas.microsoft.com/office/drawing/2014/main" id="{3B0B983B-46E7-4C46-AE08-57B1D427932D}"/>
              </a:ext>
            </a:extLst>
          </p:cNvPr>
          <p:cNvSpPr>
            <a:spLocks noGrp="1"/>
          </p:cNvSpPr>
          <p:nvPr>
            <p:ph sz="half" idx="2" hasCustomPrompt="1"/>
          </p:nvPr>
        </p:nvSpPr>
        <p:spPr>
          <a:xfrm>
            <a:off x="6750601" y="4031525"/>
            <a:ext cx="5181600" cy="2697480"/>
          </a:xfrm>
        </p:spPr>
        <p:txBody>
          <a:bodyPr vert="horz" lIns="91440" tIns="45720" rIns="91440" bIns="45720" rtlCol="0">
            <a:noAutofit/>
          </a:bodyPr>
          <a:lstStyle>
            <a:lvl1pPr>
              <a:defRPr lang="en-US"/>
            </a:lvl1pPr>
            <a:lvl2pPr>
              <a:defRPr lang="en-US"/>
            </a:lvl2pPr>
            <a:lvl3pPr>
              <a:defRPr lang="en-US"/>
            </a:lvl3pPr>
            <a:lvl4pPr>
              <a:defRPr lang="en-US"/>
            </a:lvl4pPr>
            <a:lvl5pPr>
              <a:defRPr lang="en-US"/>
            </a:lvl5pPr>
          </a:lstStyle>
          <a:p>
            <a:pPr lvl="0"/>
            <a:r>
              <a:rPr lang="en-US" dirty="0"/>
              <a:t>Findings, ~ 2 lines</a:t>
            </a:r>
          </a:p>
          <a:p>
            <a:pPr lvl="0"/>
            <a:r>
              <a:rPr lang="en-US" dirty="0"/>
              <a:t>Future work and path to high performance; in particular HEP or light sources, 1 line</a:t>
            </a:r>
          </a:p>
          <a:p>
            <a:pPr lvl="1"/>
            <a:r>
              <a:rPr lang="en-US" dirty="0"/>
              <a:t>Second level</a:t>
            </a:r>
          </a:p>
          <a:p>
            <a:pPr lvl="2"/>
            <a:r>
              <a:rPr lang="en-US" dirty="0"/>
              <a:t>Third level </a:t>
            </a:r>
          </a:p>
        </p:txBody>
      </p:sp>
      <p:sp>
        <p:nvSpPr>
          <p:cNvPr id="8" name="Rectangle 7"/>
          <p:cNvSpPr/>
          <p:nvPr userDrawn="1"/>
        </p:nvSpPr>
        <p:spPr>
          <a:xfrm>
            <a:off x="276627" y="1119161"/>
            <a:ext cx="11656036" cy="2788920"/>
          </a:xfrm>
          <a:prstGeom prst="rect">
            <a:avLst/>
          </a:prstGeom>
          <a:no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buClrTx/>
              <a:buSzTx/>
              <a:buFontTx/>
              <a:buNone/>
            </a:pPr>
            <a:endParaRPr lang="en-US">
              <a:solidFill>
                <a:prstClr val="white"/>
              </a:solidFill>
              <a:latin typeface="Calibri"/>
            </a:endParaRPr>
          </a:p>
        </p:txBody>
      </p:sp>
      <p:sp>
        <p:nvSpPr>
          <p:cNvPr id="9" name="Rectangle 8"/>
          <p:cNvSpPr/>
          <p:nvPr userDrawn="1"/>
        </p:nvSpPr>
        <p:spPr>
          <a:xfrm>
            <a:off x="301775" y="3978951"/>
            <a:ext cx="11656036" cy="2788920"/>
          </a:xfrm>
          <a:prstGeom prst="rect">
            <a:avLst/>
          </a:prstGeom>
          <a:no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auto">
              <a:spcBef>
                <a:spcPts val="0"/>
              </a:spcBef>
              <a:spcAft>
                <a:spcPts val="0"/>
              </a:spcAft>
              <a:buClrTx/>
              <a:buSzTx/>
              <a:buFontTx/>
              <a:buNone/>
            </a:pPr>
            <a:endParaRPr lang="en-US">
              <a:solidFill>
                <a:prstClr val="white"/>
              </a:solidFill>
              <a:latin typeface="Calibri"/>
            </a:endParaRPr>
          </a:p>
        </p:txBody>
      </p:sp>
      <p:sp>
        <p:nvSpPr>
          <p:cNvPr id="11" name="Text Placeholder 10"/>
          <p:cNvSpPr>
            <a:spLocks noGrp="1"/>
          </p:cNvSpPr>
          <p:nvPr>
            <p:ph type="body" sz="quarter" idx="10" hasCustomPrompt="1"/>
          </p:nvPr>
        </p:nvSpPr>
        <p:spPr>
          <a:xfrm>
            <a:off x="364662" y="1159186"/>
            <a:ext cx="6286967" cy="727065"/>
          </a:xfrm>
        </p:spPr>
        <p:txBody>
          <a:bodyPr wrap="none">
            <a:noAutofit/>
          </a:bodyPr>
          <a:lstStyle>
            <a:lvl1pPr marL="0" indent="0" algn="ctr">
              <a:spcBef>
                <a:spcPts val="0"/>
              </a:spcBef>
              <a:spcAft>
                <a:spcPts val="500"/>
              </a:spcAft>
              <a:buNone/>
              <a:defRPr baseline="0"/>
            </a:lvl1pPr>
          </a:lstStyle>
          <a:p>
            <a:pPr lvl="0"/>
            <a:r>
              <a:rPr lang="en-US" dirty="0"/>
              <a:t>Authors, et al.  Institution</a:t>
            </a:r>
          </a:p>
          <a:p>
            <a:pPr lvl="0"/>
            <a:r>
              <a:rPr lang="en-US" dirty="0"/>
              <a:t>Title of 1st presentation</a:t>
            </a:r>
          </a:p>
        </p:txBody>
      </p:sp>
      <p:sp>
        <p:nvSpPr>
          <p:cNvPr id="13" name="Text Placeholder 12"/>
          <p:cNvSpPr>
            <a:spLocks noGrp="1"/>
          </p:cNvSpPr>
          <p:nvPr>
            <p:ph type="body" sz="quarter" idx="11" hasCustomPrompt="1"/>
          </p:nvPr>
        </p:nvSpPr>
        <p:spPr>
          <a:xfrm>
            <a:off x="377219" y="4019160"/>
            <a:ext cx="6291072" cy="731520"/>
          </a:xfrm>
        </p:spPr>
        <p:txBody>
          <a:bodyPr vert="horz" wrap="none" lIns="91440" tIns="45720" rIns="91440" bIns="45720" rtlCol="0">
            <a:noAutofit/>
          </a:bodyPr>
          <a:lstStyle>
            <a:lvl1pPr>
              <a:defRPr lang="en-US" baseline="0" dirty="0"/>
            </a:lvl1pPr>
          </a:lstStyle>
          <a:p>
            <a:pPr marL="0" lvl="0" indent="0" algn="ctr">
              <a:spcBef>
                <a:spcPts val="0"/>
              </a:spcBef>
              <a:spcAft>
                <a:spcPts val="500"/>
              </a:spcAft>
              <a:buNone/>
            </a:pPr>
            <a:r>
              <a:rPr lang="en-US" dirty="0"/>
              <a:t>Authors, et al.  Institution</a:t>
            </a:r>
          </a:p>
          <a:p>
            <a:pPr marL="0" lvl="0" indent="0" algn="ctr">
              <a:spcBef>
                <a:spcPts val="0"/>
              </a:spcBef>
              <a:spcAft>
                <a:spcPts val="500"/>
              </a:spcAft>
              <a:buNone/>
            </a:pPr>
            <a:r>
              <a:rPr lang="en-US" dirty="0"/>
              <a:t>Title of 2nd presentation</a:t>
            </a:r>
          </a:p>
        </p:txBody>
      </p:sp>
    </p:spTree>
    <p:extLst>
      <p:ext uri="{BB962C8B-B14F-4D97-AF65-F5344CB8AC3E}">
        <p14:creationId xmlns:p14="http://schemas.microsoft.com/office/powerpoint/2010/main" val="16782459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Blank" type="tx">
  <p:cSld name="Blank">
    <p:spTree>
      <p:nvGrpSpPr>
        <p:cNvPr id="1" name="Shape 10"/>
        <p:cNvGrpSpPr/>
        <p:nvPr/>
      </p:nvGrpSpPr>
      <p:grpSpPr>
        <a:xfrm>
          <a:off x="0" y="0"/>
          <a:ext cx="0" cy="0"/>
          <a:chOff x="0" y="0"/>
          <a:chExt cx="0" cy="0"/>
        </a:xfrm>
      </p:grpSpPr>
      <p:sp>
        <p:nvSpPr>
          <p:cNvPr id="11" name="Google Shape;11;p44"/>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4941379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Title - Top">
  <p:cSld name="Title - Top">
    <p:bg>
      <p:bgPr>
        <a:solidFill>
          <a:schemeClr val="lt1"/>
        </a:solidFill>
        <a:effectLst/>
      </p:bgPr>
    </p:bg>
    <p:spTree>
      <p:nvGrpSpPr>
        <p:cNvPr id="1" name="Shape 12"/>
        <p:cNvGrpSpPr/>
        <p:nvPr/>
      </p:nvGrpSpPr>
      <p:grpSpPr>
        <a:xfrm>
          <a:off x="0" y="0"/>
          <a:ext cx="0" cy="0"/>
          <a:chOff x="0" y="0"/>
          <a:chExt cx="0" cy="0"/>
        </a:xfrm>
      </p:grpSpPr>
      <p:sp>
        <p:nvSpPr>
          <p:cNvPr id="13" name="Google Shape;13;p45"/>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FFFFFF"/>
              </a:buClr>
              <a:buSzPts val="11200"/>
              <a:buFont typeface="Helvetica Neue"/>
              <a:buNone/>
              <a:defRPr>
                <a:solidFill>
                  <a:srgbClr val="FFFFFF"/>
                </a:solidFill>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4" name="Google Shape;14;p45"/>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FFFFFF"/>
              </a:buClr>
              <a:buSzPts val="2400"/>
              <a:buFont typeface="Helvetica Neue Light"/>
              <a:buNone/>
              <a:defRPr>
                <a:solidFill>
                  <a:srgbClr val="FFFFFF"/>
                </a:solidFill>
              </a:defRPr>
            </a:lvl1pPr>
            <a:lvl2pPr marL="0" lvl="1" indent="0" algn="ctr">
              <a:lnSpc>
                <a:spcPct val="100000"/>
              </a:lnSpc>
              <a:spcBef>
                <a:spcPts val="0"/>
              </a:spcBef>
              <a:spcAft>
                <a:spcPts val="0"/>
              </a:spcAft>
              <a:buClr>
                <a:srgbClr val="FFFFFF"/>
              </a:buClr>
              <a:buSzPts val="2400"/>
              <a:buFont typeface="Helvetica Neue Light"/>
              <a:buNone/>
              <a:defRPr>
                <a:solidFill>
                  <a:srgbClr val="FFFFFF"/>
                </a:solidFill>
              </a:defRPr>
            </a:lvl2pPr>
            <a:lvl3pPr marL="0" lvl="2" indent="0" algn="ctr">
              <a:lnSpc>
                <a:spcPct val="100000"/>
              </a:lnSpc>
              <a:spcBef>
                <a:spcPts val="0"/>
              </a:spcBef>
              <a:spcAft>
                <a:spcPts val="0"/>
              </a:spcAft>
              <a:buClr>
                <a:srgbClr val="FFFFFF"/>
              </a:buClr>
              <a:buSzPts val="2400"/>
              <a:buFont typeface="Helvetica Neue Light"/>
              <a:buNone/>
              <a:defRPr>
                <a:solidFill>
                  <a:srgbClr val="FFFFFF"/>
                </a:solidFill>
              </a:defRPr>
            </a:lvl3pPr>
            <a:lvl4pPr marL="0" lvl="3" indent="0" algn="ctr">
              <a:lnSpc>
                <a:spcPct val="100000"/>
              </a:lnSpc>
              <a:spcBef>
                <a:spcPts val="0"/>
              </a:spcBef>
              <a:spcAft>
                <a:spcPts val="0"/>
              </a:spcAft>
              <a:buClr>
                <a:srgbClr val="FFFFFF"/>
              </a:buClr>
              <a:buSzPts val="2400"/>
              <a:buFont typeface="Helvetica Neue Light"/>
              <a:buNone/>
              <a:defRPr>
                <a:solidFill>
                  <a:srgbClr val="FFFFFF"/>
                </a:solidFill>
              </a:defRPr>
            </a:lvl4pPr>
            <a:lvl5pPr marL="0" lvl="4" indent="0" algn="ctr">
              <a:lnSpc>
                <a:spcPct val="100000"/>
              </a:lnSpc>
              <a:spcBef>
                <a:spcPts val="0"/>
              </a:spcBef>
              <a:spcAft>
                <a:spcPts val="0"/>
              </a:spcAft>
              <a:buClr>
                <a:srgbClr val="FFFFFF"/>
              </a:buClr>
              <a:buSzPts val="2400"/>
              <a:buFont typeface="Helvetica Neue Light"/>
              <a:buNone/>
              <a:defRPr>
                <a:solidFill>
                  <a:srgbClr val="FFFFFF"/>
                </a:solidFill>
              </a:defRPr>
            </a:lvl5pPr>
            <a:lvl6pPr marL="0" lvl="5" indent="0" algn="ctr">
              <a:lnSpc>
                <a:spcPct val="100000"/>
              </a:lnSpc>
              <a:spcBef>
                <a:spcPts val="0"/>
              </a:spcBef>
              <a:spcAft>
                <a:spcPts val="0"/>
              </a:spcAft>
              <a:buClr>
                <a:srgbClr val="FFFFFF"/>
              </a:buClr>
              <a:buSzPts val="2400"/>
              <a:buFont typeface="Helvetica Neue Light"/>
              <a:buNone/>
              <a:defRPr>
                <a:solidFill>
                  <a:srgbClr val="FFFFFF"/>
                </a:solidFill>
              </a:defRPr>
            </a:lvl6pPr>
            <a:lvl7pPr marL="0" lvl="6" indent="0" algn="ctr">
              <a:lnSpc>
                <a:spcPct val="100000"/>
              </a:lnSpc>
              <a:spcBef>
                <a:spcPts val="0"/>
              </a:spcBef>
              <a:spcAft>
                <a:spcPts val="0"/>
              </a:spcAft>
              <a:buClr>
                <a:srgbClr val="FFFFFF"/>
              </a:buClr>
              <a:buSzPts val="2400"/>
              <a:buFont typeface="Helvetica Neue Light"/>
              <a:buNone/>
              <a:defRPr>
                <a:solidFill>
                  <a:srgbClr val="FFFFFF"/>
                </a:solidFill>
              </a:defRPr>
            </a:lvl7pPr>
            <a:lvl8pPr marL="0" lvl="7" indent="0" algn="ctr">
              <a:lnSpc>
                <a:spcPct val="100000"/>
              </a:lnSpc>
              <a:spcBef>
                <a:spcPts val="0"/>
              </a:spcBef>
              <a:spcAft>
                <a:spcPts val="0"/>
              </a:spcAft>
              <a:buClr>
                <a:srgbClr val="FFFFFF"/>
              </a:buClr>
              <a:buSzPts val="2400"/>
              <a:buFont typeface="Helvetica Neue Light"/>
              <a:buNone/>
              <a:defRPr>
                <a:solidFill>
                  <a:srgbClr val="FFFFFF"/>
                </a:solidFill>
              </a:defRPr>
            </a:lvl8pPr>
            <a:lvl9pPr marL="0" lvl="8" indent="0" algn="ctr">
              <a:lnSpc>
                <a:spcPct val="100000"/>
              </a:lnSpc>
              <a:spcBef>
                <a:spcPts val="0"/>
              </a:spcBef>
              <a:spcAft>
                <a:spcPts val="0"/>
              </a:spcAft>
              <a:buClr>
                <a:srgbClr val="FFFFFF"/>
              </a:buClr>
              <a:buSzPts val="2400"/>
              <a:buFont typeface="Helvetica Neue Light"/>
              <a:buNone/>
              <a:defRPr>
                <a:solidFill>
                  <a:srgbClr val="FFFFFF"/>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0500452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Blank">
  <p:cSld name="1_Blank">
    <p:bg>
      <p:bgPr>
        <a:solidFill>
          <a:schemeClr val="lt1"/>
        </a:solidFill>
        <a:effectLst/>
      </p:bgPr>
    </p:bg>
    <p:spTree>
      <p:nvGrpSpPr>
        <p:cNvPr id="1" name="Shape 15"/>
        <p:cNvGrpSpPr/>
        <p:nvPr/>
      </p:nvGrpSpPr>
      <p:grpSpPr>
        <a:xfrm>
          <a:off x="0" y="0"/>
          <a:ext cx="0" cy="0"/>
          <a:chOff x="0" y="0"/>
          <a:chExt cx="0" cy="0"/>
        </a:xfrm>
      </p:grpSpPr>
      <p:sp>
        <p:nvSpPr>
          <p:cNvPr id="16" name="Google Shape;16;p46"/>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FFFFFF"/>
              </a:buClr>
              <a:buSzPts val="2400"/>
              <a:buFont typeface="Helvetica Neue Light"/>
              <a:buNone/>
              <a:defRPr>
                <a:solidFill>
                  <a:srgbClr val="FFFFFF"/>
                </a:solidFill>
              </a:defRPr>
            </a:lvl1pPr>
            <a:lvl2pPr marL="0" lvl="1" indent="0" algn="ctr">
              <a:lnSpc>
                <a:spcPct val="100000"/>
              </a:lnSpc>
              <a:spcBef>
                <a:spcPts val="0"/>
              </a:spcBef>
              <a:spcAft>
                <a:spcPts val="0"/>
              </a:spcAft>
              <a:buClr>
                <a:srgbClr val="FFFFFF"/>
              </a:buClr>
              <a:buSzPts val="2400"/>
              <a:buFont typeface="Helvetica Neue Light"/>
              <a:buNone/>
              <a:defRPr>
                <a:solidFill>
                  <a:srgbClr val="FFFFFF"/>
                </a:solidFill>
              </a:defRPr>
            </a:lvl2pPr>
            <a:lvl3pPr marL="0" lvl="2" indent="0" algn="ctr">
              <a:lnSpc>
                <a:spcPct val="100000"/>
              </a:lnSpc>
              <a:spcBef>
                <a:spcPts val="0"/>
              </a:spcBef>
              <a:spcAft>
                <a:spcPts val="0"/>
              </a:spcAft>
              <a:buClr>
                <a:srgbClr val="FFFFFF"/>
              </a:buClr>
              <a:buSzPts val="2400"/>
              <a:buFont typeface="Helvetica Neue Light"/>
              <a:buNone/>
              <a:defRPr>
                <a:solidFill>
                  <a:srgbClr val="FFFFFF"/>
                </a:solidFill>
              </a:defRPr>
            </a:lvl3pPr>
            <a:lvl4pPr marL="0" lvl="3" indent="0" algn="ctr">
              <a:lnSpc>
                <a:spcPct val="100000"/>
              </a:lnSpc>
              <a:spcBef>
                <a:spcPts val="0"/>
              </a:spcBef>
              <a:spcAft>
                <a:spcPts val="0"/>
              </a:spcAft>
              <a:buClr>
                <a:srgbClr val="FFFFFF"/>
              </a:buClr>
              <a:buSzPts val="2400"/>
              <a:buFont typeface="Helvetica Neue Light"/>
              <a:buNone/>
              <a:defRPr>
                <a:solidFill>
                  <a:srgbClr val="FFFFFF"/>
                </a:solidFill>
              </a:defRPr>
            </a:lvl4pPr>
            <a:lvl5pPr marL="0" lvl="4" indent="0" algn="ctr">
              <a:lnSpc>
                <a:spcPct val="100000"/>
              </a:lnSpc>
              <a:spcBef>
                <a:spcPts val="0"/>
              </a:spcBef>
              <a:spcAft>
                <a:spcPts val="0"/>
              </a:spcAft>
              <a:buClr>
                <a:srgbClr val="FFFFFF"/>
              </a:buClr>
              <a:buSzPts val="2400"/>
              <a:buFont typeface="Helvetica Neue Light"/>
              <a:buNone/>
              <a:defRPr>
                <a:solidFill>
                  <a:srgbClr val="FFFFFF"/>
                </a:solidFill>
              </a:defRPr>
            </a:lvl5pPr>
            <a:lvl6pPr marL="0" lvl="5" indent="0" algn="ctr">
              <a:lnSpc>
                <a:spcPct val="100000"/>
              </a:lnSpc>
              <a:spcBef>
                <a:spcPts val="0"/>
              </a:spcBef>
              <a:spcAft>
                <a:spcPts val="0"/>
              </a:spcAft>
              <a:buClr>
                <a:srgbClr val="FFFFFF"/>
              </a:buClr>
              <a:buSzPts val="2400"/>
              <a:buFont typeface="Helvetica Neue Light"/>
              <a:buNone/>
              <a:defRPr>
                <a:solidFill>
                  <a:srgbClr val="FFFFFF"/>
                </a:solidFill>
              </a:defRPr>
            </a:lvl6pPr>
            <a:lvl7pPr marL="0" lvl="6" indent="0" algn="ctr">
              <a:lnSpc>
                <a:spcPct val="100000"/>
              </a:lnSpc>
              <a:spcBef>
                <a:spcPts val="0"/>
              </a:spcBef>
              <a:spcAft>
                <a:spcPts val="0"/>
              </a:spcAft>
              <a:buClr>
                <a:srgbClr val="FFFFFF"/>
              </a:buClr>
              <a:buSzPts val="2400"/>
              <a:buFont typeface="Helvetica Neue Light"/>
              <a:buNone/>
              <a:defRPr>
                <a:solidFill>
                  <a:srgbClr val="FFFFFF"/>
                </a:solidFill>
              </a:defRPr>
            </a:lvl7pPr>
            <a:lvl8pPr marL="0" lvl="7" indent="0" algn="ctr">
              <a:lnSpc>
                <a:spcPct val="100000"/>
              </a:lnSpc>
              <a:spcBef>
                <a:spcPts val="0"/>
              </a:spcBef>
              <a:spcAft>
                <a:spcPts val="0"/>
              </a:spcAft>
              <a:buClr>
                <a:srgbClr val="FFFFFF"/>
              </a:buClr>
              <a:buSzPts val="2400"/>
              <a:buFont typeface="Helvetica Neue Light"/>
              <a:buNone/>
              <a:defRPr>
                <a:solidFill>
                  <a:srgbClr val="FFFFFF"/>
                </a:solidFill>
              </a:defRPr>
            </a:lvl8pPr>
            <a:lvl9pPr marL="0" lvl="8" indent="0" algn="ctr">
              <a:lnSpc>
                <a:spcPct val="100000"/>
              </a:lnSpc>
              <a:spcBef>
                <a:spcPts val="0"/>
              </a:spcBef>
              <a:spcAft>
                <a:spcPts val="0"/>
              </a:spcAft>
              <a:buClr>
                <a:srgbClr val="FFFFFF"/>
              </a:buClr>
              <a:buSzPts val="2400"/>
              <a:buFont typeface="Helvetica Neue Light"/>
              <a:buNone/>
              <a:defRPr>
                <a:solidFill>
                  <a:srgbClr val="FFFFFF"/>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408414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Title &amp; Bullets copy">
  <p:cSld name="Title &amp; Bullets copy">
    <p:spTree>
      <p:nvGrpSpPr>
        <p:cNvPr id="1" name="Shape 17"/>
        <p:cNvGrpSpPr/>
        <p:nvPr/>
      </p:nvGrpSpPr>
      <p:grpSpPr>
        <a:xfrm>
          <a:off x="0" y="0"/>
          <a:ext cx="0" cy="0"/>
          <a:chOff x="0" y="0"/>
          <a:chExt cx="0" cy="0"/>
        </a:xfrm>
      </p:grpSpPr>
      <p:sp>
        <p:nvSpPr>
          <p:cNvPr id="18" name="Google Shape;18;p47"/>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9" name="Google Shape;19;p47"/>
          <p:cNvSpPr txBox="1">
            <a:spLocks noGrp="1"/>
          </p:cNvSpPr>
          <p:nvPr>
            <p:ph type="body" idx="1"/>
          </p:nvPr>
        </p:nvSpPr>
        <p:spPr>
          <a:xfrm>
            <a:off x="844550" y="1574800"/>
            <a:ext cx="10502900" cy="4648200"/>
          </a:xfrm>
          <a:prstGeom prst="rect">
            <a:avLst/>
          </a:prstGeom>
          <a:noFill/>
          <a:ln>
            <a:noFill/>
          </a:ln>
        </p:spPr>
        <p:txBody>
          <a:bodyPr spcFirstLastPara="1" wrap="square" lIns="50800" tIns="50800" rIns="50800" bIns="50800" anchor="ctr" anchorCtr="0">
            <a:normAutofit/>
          </a:bodyPr>
          <a:lstStyle>
            <a:lvl1pPr marL="228600" lvl="0" indent="-304800" algn="l">
              <a:lnSpc>
                <a:spcPct val="100000"/>
              </a:lnSpc>
              <a:spcBef>
                <a:spcPts val="2950"/>
              </a:spcBef>
              <a:spcAft>
                <a:spcPts val="0"/>
              </a:spcAft>
              <a:buClr>
                <a:srgbClr val="000000"/>
              </a:buClr>
              <a:buSzPts val="6000"/>
              <a:buFont typeface="Helvetica Neue"/>
              <a:buChar char="•"/>
              <a:defRPr sz="2400"/>
            </a:lvl1pPr>
            <a:lvl2pPr marL="457200" lvl="1" indent="-304800" algn="l">
              <a:lnSpc>
                <a:spcPct val="100000"/>
              </a:lnSpc>
              <a:spcBef>
                <a:spcPts val="2950"/>
              </a:spcBef>
              <a:spcAft>
                <a:spcPts val="0"/>
              </a:spcAft>
              <a:buClr>
                <a:srgbClr val="000000"/>
              </a:buClr>
              <a:buSzPts val="6000"/>
              <a:buFont typeface="Helvetica Neue"/>
              <a:buChar char="•"/>
              <a:defRPr sz="2400"/>
            </a:lvl2pPr>
            <a:lvl3pPr marL="685800" lvl="2" indent="-304800" algn="l">
              <a:lnSpc>
                <a:spcPct val="100000"/>
              </a:lnSpc>
              <a:spcBef>
                <a:spcPts val="2950"/>
              </a:spcBef>
              <a:spcAft>
                <a:spcPts val="0"/>
              </a:spcAft>
              <a:buClr>
                <a:srgbClr val="000000"/>
              </a:buClr>
              <a:buSzPts val="6000"/>
              <a:buFont typeface="Helvetica Neue"/>
              <a:buChar char="•"/>
              <a:defRPr sz="2400"/>
            </a:lvl3pPr>
            <a:lvl4pPr marL="914400" lvl="3" indent="-304800" algn="l">
              <a:lnSpc>
                <a:spcPct val="100000"/>
              </a:lnSpc>
              <a:spcBef>
                <a:spcPts val="2950"/>
              </a:spcBef>
              <a:spcAft>
                <a:spcPts val="0"/>
              </a:spcAft>
              <a:buClr>
                <a:srgbClr val="000000"/>
              </a:buClr>
              <a:buSzPts val="6000"/>
              <a:buFont typeface="Helvetica Neue"/>
              <a:buChar char="•"/>
              <a:defRPr sz="2400"/>
            </a:lvl4pPr>
            <a:lvl5pPr marL="1143000" lvl="4" indent="-304800" algn="l">
              <a:lnSpc>
                <a:spcPct val="100000"/>
              </a:lnSpc>
              <a:spcBef>
                <a:spcPts val="2950"/>
              </a:spcBef>
              <a:spcAft>
                <a:spcPts val="0"/>
              </a:spcAft>
              <a:buClr>
                <a:srgbClr val="000000"/>
              </a:buClr>
              <a:buSzPts val="6000"/>
              <a:buFont typeface="Helvetica Neue"/>
              <a:buChar char="•"/>
              <a:defRPr sz="2400"/>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pic>
        <p:nvPicPr>
          <p:cNvPr id="20" name="Google Shape;20;p47" descr="DRAFT_P5_Mark_4x5_wTitle_3C_101823.jpg"/>
          <p:cNvPicPr preferRelativeResize="0"/>
          <p:nvPr/>
        </p:nvPicPr>
        <p:blipFill rotWithShape="1">
          <a:blip r:embed="rId2">
            <a:alphaModFix/>
          </a:blip>
          <a:srcRect l="11000" t="18541" r="14488" b="18540"/>
          <a:stretch/>
        </p:blipFill>
        <p:spPr>
          <a:xfrm>
            <a:off x="50949" y="80733"/>
            <a:ext cx="1662818" cy="702042"/>
          </a:xfrm>
          <a:prstGeom prst="rect">
            <a:avLst/>
          </a:prstGeom>
          <a:noFill/>
          <a:ln>
            <a:noFill/>
          </a:ln>
        </p:spPr>
      </p:pic>
      <p:sp>
        <p:nvSpPr>
          <p:cNvPr id="21" name="Google Shape;21;p47"/>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7128723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Title - Top copy">
  <p:cSld name="Title - Top copy">
    <p:spTree>
      <p:nvGrpSpPr>
        <p:cNvPr id="1" name="Shape 22"/>
        <p:cNvGrpSpPr/>
        <p:nvPr/>
      </p:nvGrpSpPr>
      <p:grpSpPr>
        <a:xfrm>
          <a:off x="0" y="0"/>
          <a:ext cx="0" cy="0"/>
          <a:chOff x="0" y="0"/>
          <a:chExt cx="0" cy="0"/>
        </a:xfrm>
      </p:grpSpPr>
      <p:sp>
        <p:nvSpPr>
          <p:cNvPr id="23" name="Google Shape;23;p48"/>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pic>
        <p:nvPicPr>
          <p:cNvPr id="24" name="Google Shape;24;p48" descr="DRAFT_P5_Mark_4x5_wTitle_3C_101823.jpg"/>
          <p:cNvPicPr preferRelativeResize="0"/>
          <p:nvPr/>
        </p:nvPicPr>
        <p:blipFill rotWithShape="1">
          <a:blip r:embed="rId2">
            <a:alphaModFix/>
          </a:blip>
          <a:srcRect l="11000" t="18541" r="14488" b="18540"/>
          <a:stretch/>
        </p:blipFill>
        <p:spPr>
          <a:xfrm>
            <a:off x="50949" y="80733"/>
            <a:ext cx="1662818" cy="702042"/>
          </a:xfrm>
          <a:prstGeom prst="rect">
            <a:avLst/>
          </a:prstGeom>
          <a:noFill/>
          <a:ln>
            <a:noFill/>
          </a:ln>
        </p:spPr>
      </p:pic>
      <p:sp>
        <p:nvSpPr>
          <p:cNvPr id="25" name="Google Shape;25;p48"/>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49156629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Title" type="title">
  <p:cSld name="Title">
    <p:spTree>
      <p:nvGrpSpPr>
        <p:cNvPr id="1" name="Shape 31"/>
        <p:cNvGrpSpPr/>
        <p:nvPr/>
      </p:nvGrpSpPr>
      <p:grpSpPr>
        <a:xfrm>
          <a:off x="0" y="0"/>
          <a:ext cx="0" cy="0"/>
          <a:chOff x="0" y="0"/>
          <a:chExt cx="0" cy="0"/>
        </a:xfrm>
      </p:grpSpPr>
      <p:sp>
        <p:nvSpPr>
          <p:cNvPr id="32" name="Google Shape;32;p50"/>
          <p:cNvSpPr txBox="1">
            <a:spLocks noGrp="1"/>
          </p:cNvSpPr>
          <p:nvPr>
            <p:ph type="title"/>
          </p:nvPr>
        </p:nvSpPr>
        <p:spPr>
          <a:xfrm>
            <a:off x="889000" y="1149350"/>
            <a:ext cx="10414000" cy="2324100"/>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33" name="Google Shape;33;p50"/>
          <p:cNvSpPr txBox="1">
            <a:spLocks noGrp="1"/>
          </p:cNvSpPr>
          <p:nvPr>
            <p:ph type="body" idx="1"/>
          </p:nvPr>
        </p:nvSpPr>
        <p:spPr>
          <a:xfrm>
            <a:off x="889000" y="3536950"/>
            <a:ext cx="10414000" cy="793750"/>
          </a:xfrm>
          <a:prstGeom prst="rect">
            <a:avLst/>
          </a:prstGeom>
          <a:noFill/>
          <a:ln>
            <a:noFill/>
          </a:ln>
        </p:spPr>
        <p:txBody>
          <a:bodyPr spcFirstLastPara="1" wrap="square" lIns="50800" tIns="50800" rIns="50800" bIns="50800" anchor="t" anchorCtr="0">
            <a:normAutofit/>
          </a:bodyPr>
          <a:lstStyle>
            <a:lvl1pPr marL="228600" lvl="0" indent="-114300" algn="ctr">
              <a:lnSpc>
                <a:spcPct val="100000"/>
              </a:lnSpc>
              <a:spcBef>
                <a:spcPts val="0"/>
              </a:spcBef>
              <a:spcAft>
                <a:spcPts val="0"/>
              </a:spcAft>
              <a:buClr>
                <a:srgbClr val="000000"/>
              </a:buClr>
              <a:buSzPts val="5400"/>
              <a:buFont typeface="Helvetica Neue"/>
              <a:buNone/>
              <a:defRPr sz="2700"/>
            </a:lvl1pPr>
            <a:lvl2pPr marL="457200" lvl="1" indent="-114300" algn="ctr">
              <a:lnSpc>
                <a:spcPct val="100000"/>
              </a:lnSpc>
              <a:spcBef>
                <a:spcPts val="0"/>
              </a:spcBef>
              <a:spcAft>
                <a:spcPts val="0"/>
              </a:spcAft>
              <a:buClr>
                <a:srgbClr val="000000"/>
              </a:buClr>
              <a:buSzPts val="5400"/>
              <a:buFont typeface="Helvetica Neue"/>
              <a:buNone/>
              <a:defRPr sz="2700"/>
            </a:lvl2pPr>
            <a:lvl3pPr marL="685800" lvl="2" indent="-114300" algn="ctr">
              <a:lnSpc>
                <a:spcPct val="100000"/>
              </a:lnSpc>
              <a:spcBef>
                <a:spcPts val="0"/>
              </a:spcBef>
              <a:spcAft>
                <a:spcPts val="0"/>
              </a:spcAft>
              <a:buClr>
                <a:srgbClr val="000000"/>
              </a:buClr>
              <a:buSzPts val="5400"/>
              <a:buFont typeface="Helvetica Neue"/>
              <a:buNone/>
              <a:defRPr sz="2700"/>
            </a:lvl3pPr>
            <a:lvl4pPr marL="914400" lvl="3" indent="-114300" algn="ctr">
              <a:lnSpc>
                <a:spcPct val="100000"/>
              </a:lnSpc>
              <a:spcBef>
                <a:spcPts val="0"/>
              </a:spcBef>
              <a:spcAft>
                <a:spcPts val="0"/>
              </a:spcAft>
              <a:buClr>
                <a:srgbClr val="000000"/>
              </a:buClr>
              <a:buSzPts val="5400"/>
              <a:buFont typeface="Helvetica Neue"/>
              <a:buNone/>
              <a:defRPr sz="2700"/>
            </a:lvl4pPr>
            <a:lvl5pPr marL="1143000" lvl="4" indent="-114300" algn="ctr">
              <a:lnSpc>
                <a:spcPct val="100000"/>
              </a:lnSpc>
              <a:spcBef>
                <a:spcPts val="0"/>
              </a:spcBef>
              <a:spcAft>
                <a:spcPts val="0"/>
              </a:spcAft>
              <a:buClr>
                <a:srgbClr val="000000"/>
              </a:buClr>
              <a:buSzPts val="5400"/>
              <a:buFont typeface="Helvetica Neue"/>
              <a:buNone/>
              <a:defRPr sz="2700"/>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sp>
        <p:nvSpPr>
          <p:cNvPr id="34" name="Google Shape;34;p50"/>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2548790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Title, Bullets &amp; Photo">
  <p:cSld name="Title, Bullets &amp; Photo">
    <p:spTree>
      <p:nvGrpSpPr>
        <p:cNvPr id="1" name="Shape 35"/>
        <p:cNvGrpSpPr/>
        <p:nvPr/>
      </p:nvGrpSpPr>
      <p:grpSpPr>
        <a:xfrm>
          <a:off x="0" y="0"/>
          <a:ext cx="0" cy="0"/>
          <a:chOff x="0" y="0"/>
          <a:chExt cx="0" cy="0"/>
        </a:xfrm>
      </p:grpSpPr>
      <p:sp>
        <p:nvSpPr>
          <p:cNvPr id="36" name="Google Shape;36;p51"/>
          <p:cNvSpPr>
            <a:spLocks noGrp="1"/>
          </p:cNvSpPr>
          <p:nvPr>
            <p:ph type="pic" idx="2"/>
          </p:nvPr>
        </p:nvSpPr>
        <p:spPr>
          <a:xfrm>
            <a:off x="5480050" y="1574800"/>
            <a:ext cx="6972300" cy="4648200"/>
          </a:xfrm>
          <a:prstGeom prst="rect">
            <a:avLst/>
          </a:prstGeom>
          <a:noFill/>
          <a:ln>
            <a:noFill/>
          </a:ln>
        </p:spPr>
      </p:sp>
      <p:sp>
        <p:nvSpPr>
          <p:cNvPr id="37" name="Google Shape;37;p51"/>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38" name="Google Shape;38;p51"/>
          <p:cNvSpPr txBox="1">
            <a:spLocks noGrp="1"/>
          </p:cNvSpPr>
          <p:nvPr>
            <p:ph type="body" idx="1"/>
          </p:nvPr>
        </p:nvSpPr>
        <p:spPr>
          <a:xfrm>
            <a:off x="844550" y="1574800"/>
            <a:ext cx="5111750" cy="4648200"/>
          </a:xfrm>
          <a:prstGeom prst="rect">
            <a:avLst/>
          </a:prstGeom>
          <a:noFill/>
          <a:ln>
            <a:noFill/>
          </a:ln>
        </p:spPr>
        <p:txBody>
          <a:bodyPr spcFirstLastPara="1" wrap="square" lIns="50800" tIns="50800" rIns="50800" bIns="50800" anchor="ctr" anchorCtr="0">
            <a:normAutofit/>
          </a:bodyPr>
          <a:lstStyle>
            <a:lvl1pPr marL="228600" lvl="0" indent="-265113" algn="l">
              <a:lnSpc>
                <a:spcPct val="100000"/>
              </a:lnSpc>
              <a:spcBef>
                <a:spcPts val="2250"/>
              </a:spcBef>
              <a:spcAft>
                <a:spcPts val="0"/>
              </a:spcAft>
              <a:buClr>
                <a:srgbClr val="000000"/>
              </a:buClr>
              <a:buSzPts val="4750"/>
              <a:buFont typeface="Helvetica Neue"/>
              <a:buChar char="•"/>
              <a:defRPr sz="1900"/>
            </a:lvl1pPr>
            <a:lvl2pPr marL="457200" lvl="1" indent="-265113" algn="l">
              <a:lnSpc>
                <a:spcPct val="100000"/>
              </a:lnSpc>
              <a:spcBef>
                <a:spcPts val="2250"/>
              </a:spcBef>
              <a:spcAft>
                <a:spcPts val="0"/>
              </a:spcAft>
              <a:buClr>
                <a:srgbClr val="000000"/>
              </a:buClr>
              <a:buSzPts val="4750"/>
              <a:buFont typeface="Helvetica Neue"/>
              <a:buChar char="•"/>
              <a:defRPr sz="1900"/>
            </a:lvl2pPr>
            <a:lvl3pPr marL="685800" lvl="2" indent="-265113" algn="l">
              <a:lnSpc>
                <a:spcPct val="100000"/>
              </a:lnSpc>
              <a:spcBef>
                <a:spcPts val="2250"/>
              </a:spcBef>
              <a:spcAft>
                <a:spcPts val="0"/>
              </a:spcAft>
              <a:buClr>
                <a:srgbClr val="000000"/>
              </a:buClr>
              <a:buSzPts val="4750"/>
              <a:buFont typeface="Helvetica Neue"/>
              <a:buChar char="•"/>
              <a:defRPr sz="1900"/>
            </a:lvl3pPr>
            <a:lvl4pPr marL="914400" lvl="3" indent="-265113" algn="l">
              <a:lnSpc>
                <a:spcPct val="100000"/>
              </a:lnSpc>
              <a:spcBef>
                <a:spcPts val="2250"/>
              </a:spcBef>
              <a:spcAft>
                <a:spcPts val="0"/>
              </a:spcAft>
              <a:buClr>
                <a:srgbClr val="000000"/>
              </a:buClr>
              <a:buSzPts val="4750"/>
              <a:buFont typeface="Helvetica Neue"/>
              <a:buChar char="•"/>
              <a:defRPr sz="1900"/>
            </a:lvl4pPr>
            <a:lvl5pPr marL="1143000" lvl="4" indent="-265113" algn="l">
              <a:lnSpc>
                <a:spcPct val="100000"/>
              </a:lnSpc>
              <a:spcBef>
                <a:spcPts val="2250"/>
              </a:spcBef>
              <a:spcAft>
                <a:spcPts val="0"/>
              </a:spcAft>
              <a:buClr>
                <a:srgbClr val="000000"/>
              </a:buClr>
              <a:buSzPts val="4750"/>
              <a:buFont typeface="Helvetica Neue"/>
              <a:buChar char="•"/>
              <a:defRPr sz="1900"/>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pic>
        <p:nvPicPr>
          <p:cNvPr id="39" name="Google Shape;39;p51" descr="DRAFT_P5_Mark_4x5_wTitle_3C_101823.jpg"/>
          <p:cNvPicPr preferRelativeResize="0"/>
          <p:nvPr/>
        </p:nvPicPr>
        <p:blipFill rotWithShape="1">
          <a:blip r:embed="rId2">
            <a:alphaModFix/>
          </a:blip>
          <a:srcRect l="11000" t="18541" r="14488" b="18540"/>
          <a:stretch/>
        </p:blipFill>
        <p:spPr>
          <a:xfrm>
            <a:off x="50949" y="80733"/>
            <a:ext cx="1662818" cy="702042"/>
          </a:xfrm>
          <a:prstGeom prst="rect">
            <a:avLst/>
          </a:prstGeom>
          <a:noFill/>
          <a:ln>
            <a:noFill/>
          </a:ln>
        </p:spPr>
      </p:pic>
      <p:sp>
        <p:nvSpPr>
          <p:cNvPr id="40" name="Google Shape;40;p51"/>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6800397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Photo - 3 Up">
  <p:cSld name="Photo - 3 Up">
    <p:spTree>
      <p:nvGrpSpPr>
        <p:cNvPr id="1" name="Shape 41"/>
        <p:cNvGrpSpPr/>
        <p:nvPr/>
      </p:nvGrpSpPr>
      <p:grpSpPr>
        <a:xfrm>
          <a:off x="0" y="0"/>
          <a:ext cx="0" cy="0"/>
          <a:chOff x="0" y="0"/>
          <a:chExt cx="0" cy="0"/>
        </a:xfrm>
      </p:grpSpPr>
      <p:sp>
        <p:nvSpPr>
          <p:cNvPr id="42" name="Google Shape;42;p52"/>
          <p:cNvSpPr>
            <a:spLocks noGrp="1"/>
          </p:cNvSpPr>
          <p:nvPr>
            <p:ph type="pic" idx="2"/>
          </p:nvPr>
        </p:nvSpPr>
        <p:spPr>
          <a:xfrm>
            <a:off x="7650163" y="3524250"/>
            <a:ext cx="4162425" cy="2774950"/>
          </a:xfrm>
          <a:prstGeom prst="rect">
            <a:avLst/>
          </a:prstGeom>
          <a:noFill/>
          <a:ln>
            <a:noFill/>
          </a:ln>
        </p:spPr>
      </p:sp>
      <p:sp>
        <p:nvSpPr>
          <p:cNvPr id="43" name="Google Shape;43;p52"/>
          <p:cNvSpPr>
            <a:spLocks noGrp="1"/>
          </p:cNvSpPr>
          <p:nvPr>
            <p:ph type="pic" idx="3"/>
          </p:nvPr>
        </p:nvSpPr>
        <p:spPr>
          <a:xfrm>
            <a:off x="7880350" y="431800"/>
            <a:ext cx="3702050" cy="3702050"/>
          </a:xfrm>
          <a:prstGeom prst="rect">
            <a:avLst/>
          </a:prstGeom>
          <a:noFill/>
          <a:ln>
            <a:noFill/>
          </a:ln>
        </p:spPr>
      </p:sp>
      <p:sp>
        <p:nvSpPr>
          <p:cNvPr id="44" name="Google Shape;44;p52"/>
          <p:cNvSpPr>
            <a:spLocks noGrp="1"/>
          </p:cNvSpPr>
          <p:nvPr>
            <p:ph type="pic" idx="4"/>
          </p:nvPr>
        </p:nvSpPr>
        <p:spPr>
          <a:xfrm>
            <a:off x="-495300" y="565150"/>
            <a:ext cx="8601075" cy="5734050"/>
          </a:xfrm>
          <a:prstGeom prst="rect">
            <a:avLst/>
          </a:prstGeom>
          <a:noFill/>
          <a:ln>
            <a:noFill/>
          </a:ln>
        </p:spPr>
      </p:sp>
      <p:sp>
        <p:nvSpPr>
          <p:cNvPr id="45" name="Google Shape;45;p52"/>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753833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Quote">
  <p:cSld name="Quote">
    <p:spTree>
      <p:nvGrpSpPr>
        <p:cNvPr id="1" name="Shape 46"/>
        <p:cNvGrpSpPr/>
        <p:nvPr/>
      </p:nvGrpSpPr>
      <p:grpSpPr>
        <a:xfrm>
          <a:off x="0" y="0"/>
          <a:ext cx="0" cy="0"/>
          <a:chOff x="0" y="0"/>
          <a:chExt cx="0" cy="0"/>
        </a:xfrm>
      </p:grpSpPr>
      <p:sp>
        <p:nvSpPr>
          <p:cNvPr id="47" name="Google Shape;47;p53"/>
          <p:cNvSpPr txBox="1">
            <a:spLocks noGrp="1"/>
          </p:cNvSpPr>
          <p:nvPr>
            <p:ph type="body" idx="1"/>
          </p:nvPr>
        </p:nvSpPr>
        <p:spPr>
          <a:xfrm>
            <a:off x="1193800" y="4476750"/>
            <a:ext cx="9810750" cy="348813"/>
          </a:xfrm>
          <a:prstGeom prst="rect">
            <a:avLst/>
          </a:prstGeom>
          <a:noFill/>
          <a:ln>
            <a:noFill/>
          </a:ln>
        </p:spPr>
        <p:txBody>
          <a:bodyPr spcFirstLastPara="1" wrap="square" lIns="50800" tIns="50800" rIns="50800" bIns="50800" anchor="t" anchorCtr="0">
            <a:spAutoFit/>
          </a:bodyPr>
          <a:lstStyle>
            <a:lvl1pPr marL="228600" lvl="0" indent="-114300" algn="ctr">
              <a:lnSpc>
                <a:spcPct val="100000"/>
              </a:lnSpc>
              <a:spcBef>
                <a:spcPts val="0"/>
              </a:spcBef>
              <a:spcAft>
                <a:spcPts val="0"/>
              </a:spcAft>
              <a:buClr>
                <a:srgbClr val="000000"/>
              </a:buClr>
              <a:buSzPts val="3200"/>
              <a:buFont typeface="Helvetica Neue"/>
              <a:buNone/>
              <a:defRPr sz="1600" i="1"/>
            </a:lvl1pPr>
            <a:lvl2pPr marL="457200" lvl="1" indent="-185738" algn="l">
              <a:lnSpc>
                <a:spcPct val="100000"/>
              </a:lnSpc>
              <a:spcBef>
                <a:spcPts val="2950"/>
              </a:spcBef>
              <a:spcAft>
                <a:spcPts val="0"/>
              </a:spcAft>
              <a:buClr>
                <a:srgbClr val="000000"/>
              </a:buClr>
              <a:buSzPts val="2250"/>
              <a:buChar char="•"/>
              <a:defRPr/>
            </a:lvl2pPr>
            <a:lvl3pPr marL="685800" lvl="2" indent="-185738" algn="l">
              <a:lnSpc>
                <a:spcPct val="100000"/>
              </a:lnSpc>
              <a:spcBef>
                <a:spcPts val="2950"/>
              </a:spcBef>
              <a:spcAft>
                <a:spcPts val="0"/>
              </a:spcAft>
              <a:buClr>
                <a:srgbClr val="000000"/>
              </a:buClr>
              <a:buSzPts val="2250"/>
              <a:buChar char="•"/>
              <a:defRPr/>
            </a:lvl3pPr>
            <a:lvl4pPr marL="914400" lvl="3" indent="-185738" algn="l">
              <a:lnSpc>
                <a:spcPct val="100000"/>
              </a:lnSpc>
              <a:spcBef>
                <a:spcPts val="2950"/>
              </a:spcBef>
              <a:spcAft>
                <a:spcPts val="0"/>
              </a:spcAft>
              <a:buClr>
                <a:srgbClr val="000000"/>
              </a:buClr>
              <a:buSzPts val="2250"/>
              <a:buChar char="•"/>
              <a:defRPr/>
            </a:lvl4pPr>
            <a:lvl5pPr marL="1143000" lvl="4" indent="-185738" algn="l">
              <a:lnSpc>
                <a:spcPct val="100000"/>
              </a:lnSpc>
              <a:spcBef>
                <a:spcPts val="2950"/>
              </a:spcBef>
              <a:spcAft>
                <a:spcPts val="0"/>
              </a:spcAft>
              <a:buClr>
                <a:srgbClr val="000000"/>
              </a:buClr>
              <a:buSzPts val="2250"/>
              <a:buChar char="•"/>
              <a:defRPr/>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sp>
        <p:nvSpPr>
          <p:cNvPr id="48" name="Google Shape;48;p53"/>
          <p:cNvSpPr txBox="1">
            <a:spLocks noGrp="1"/>
          </p:cNvSpPr>
          <p:nvPr>
            <p:ph type="body" idx="2"/>
          </p:nvPr>
        </p:nvSpPr>
        <p:spPr>
          <a:xfrm>
            <a:off x="1193800" y="3008888"/>
            <a:ext cx="9810750" cy="471924"/>
          </a:xfrm>
          <a:prstGeom prst="rect">
            <a:avLst/>
          </a:prstGeom>
          <a:noFill/>
          <a:ln>
            <a:noFill/>
          </a:ln>
        </p:spPr>
        <p:txBody>
          <a:bodyPr spcFirstLastPara="1" wrap="square" lIns="50800" tIns="50800" rIns="50800" bIns="50800" anchor="ctr" anchorCtr="0">
            <a:spAutoFit/>
          </a:bodyPr>
          <a:lstStyle>
            <a:lvl1pPr marL="228600" lvl="0" indent="-114300" algn="ctr">
              <a:lnSpc>
                <a:spcPct val="100000"/>
              </a:lnSpc>
              <a:spcBef>
                <a:spcPts val="0"/>
              </a:spcBef>
              <a:spcAft>
                <a:spcPts val="0"/>
              </a:spcAft>
              <a:buClr>
                <a:srgbClr val="000000"/>
              </a:buClr>
              <a:buSzPts val="4800"/>
              <a:buFont typeface="Helvetica Neue"/>
              <a:buNone/>
              <a:defRPr sz="2400">
                <a:latin typeface="Helvetica Neue"/>
                <a:ea typeface="Helvetica Neue"/>
                <a:cs typeface="Helvetica Neue"/>
                <a:sym typeface="Helvetica Neue"/>
              </a:defRPr>
            </a:lvl1pPr>
            <a:lvl2pPr marL="457200" lvl="1" indent="-185738" algn="l">
              <a:lnSpc>
                <a:spcPct val="100000"/>
              </a:lnSpc>
              <a:spcBef>
                <a:spcPts val="2950"/>
              </a:spcBef>
              <a:spcAft>
                <a:spcPts val="0"/>
              </a:spcAft>
              <a:buClr>
                <a:srgbClr val="000000"/>
              </a:buClr>
              <a:buSzPts val="2250"/>
              <a:buChar char="•"/>
              <a:defRPr/>
            </a:lvl2pPr>
            <a:lvl3pPr marL="685800" lvl="2" indent="-185738" algn="l">
              <a:lnSpc>
                <a:spcPct val="100000"/>
              </a:lnSpc>
              <a:spcBef>
                <a:spcPts val="2950"/>
              </a:spcBef>
              <a:spcAft>
                <a:spcPts val="0"/>
              </a:spcAft>
              <a:buClr>
                <a:srgbClr val="000000"/>
              </a:buClr>
              <a:buSzPts val="2250"/>
              <a:buChar char="•"/>
              <a:defRPr/>
            </a:lvl3pPr>
            <a:lvl4pPr marL="914400" lvl="3" indent="-185738" algn="l">
              <a:lnSpc>
                <a:spcPct val="100000"/>
              </a:lnSpc>
              <a:spcBef>
                <a:spcPts val="2950"/>
              </a:spcBef>
              <a:spcAft>
                <a:spcPts val="0"/>
              </a:spcAft>
              <a:buClr>
                <a:srgbClr val="000000"/>
              </a:buClr>
              <a:buSzPts val="2250"/>
              <a:buChar char="•"/>
              <a:defRPr/>
            </a:lvl4pPr>
            <a:lvl5pPr marL="1143000" lvl="4" indent="-185738" algn="l">
              <a:lnSpc>
                <a:spcPct val="100000"/>
              </a:lnSpc>
              <a:spcBef>
                <a:spcPts val="2950"/>
              </a:spcBef>
              <a:spcAft>
                <a:spcPts val="0"/>
              </a:spcAft>
              <a:buClr>
                <a:srgbClr val="000000"/>
              </a:buClr>
              <a:buSzPts val="2250"/>
              <a:buChar char="•"/>
              <a:defRPr/>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sp>
        <p:nvSpPr>
          <p:cNvPr id="49" name="Google Shape;49;p53"/>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6422940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Photo">
  <p:cSld name="Photo">
    <p:spTree>
      <p:nvGrpSpPr>
        <p:cNvPr id="1" name="Shape 50"/>
        <p:cNvGrpSpPr/>
        <p:nvPr/>
      </p:nvGrpSpPr>
      <p:grpSpPr>
        <a:xfrm>
          <a:off x="0" y="0"/>
          <a:ext cx="0" cy="0"/>
          <a:chOff x="0" y="0"/>
          <a:chExt cx="0" cy="0"/>
        </a:xfrm>
      </p:grpSpPr>
      <p:sp>
        <p:nvSpPr>
          <p:cNvPr id="51" name="Google Shape;51;p54"/>
          <p:cNvSpPr>
            <a:spLocks noGrp="1"/>
          </p:cNvSpPr>
          <p:nvPr>
            <p:ph type="pic" idx="2"/>
          </p:nvPr>
        </p:nvSpPr>
        <p:spPr>
          <a:xfrm>
            <a:off x="-25400" y="-635000"/>
            <a:ext cx="12242800" cy="8161867"/>
          </a:xfrm>
          <a:prstGeom prst="rect">
            <a:avLst/>
          </a:prstGeom>
          <a:noFill/>
          <a:ln>
            <a:noFill/>
          </a:ln>
        </p:spPr>
      </p:sp>
      <p:sp>
        <p:nvSpPr>
          <p:cNvPr id="52" name="Google Shape;52;p54"/>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146254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16D68-737C-E247-BFED-497F5EC9D2B4}"/>
              </a:ext>
            </a:extLst>
          </p:cNvPr>
          <p:cNvSpPr>
            <a:spLocks noGrp="1"/>
          </p:cNvSpPr>
          <p:nvPr>
            <p:ph type="title" hasCustomPrompt="1"/>
          </p:nvPr>
        </p:nvSpPr>
        <p:spPr/>
        <p:txBody>
          <a:bodyPr/>
          <a:lstStyle>
            <a:lvl1pPr>
              <a:defRPr baseline="0"/>
            </a:lvl1pPr>
          </a:lstStyle>
          <a:p>
            <a:r>
              <a:rPr lang="en-US" dirty="0"/>
              <a:t>Title of block or posters</a:t>
            </a:r>
            <a:r>
              <a:rPr lang="mr-IN" dirty="0"/>
              <a:t>–</a:t>
            </a:r>
            <a:r>
              <a:rPr lang="en-US" dirty="0"/>
              <a:t> common theme same as preceding presentations</a:t>
            </a:r>
          </a:p>
        </p:txBody>
      </p:sp>
      <p:sp>
        <p:nvSpPr>
          <p:cNvPr id="11" name="Text Placeholder 10"/>
          <p:cNvSpPr>
            <a:spLocks noGrp="1"/>
          </p:cNvSpPr>
          <p:nvPr>
            <p:ph type="body" sz="quarter" idx="10" hasCustomPrompt="1"/>
          </p:nvPr>
        </p:nvSpPr>
        <p:spPr>
          <a:xfrm>
            <a:off x="364645" y="1159160"/>
            <a:ext cx="11618315" cy="1041436"/>
          </a:xfrm>
        </p:spPr>
        <p:txBody>
          <a:bodyPr wrap="none">
            <a:noAutofit/>
          </a:bodyPr>
          <a:lstStyle>
            <a:lvl1pPr marL="0" indent="0" algn="ctr">
              <a:spcBef>
                <a:spcPts val="0"/>
              </a:spcBef>
              <a:spcAft>
                <a:spcPts val="500"/>
              </a:spcAft>
              <a:buNone/>
              <a:defRPr baseline="0"/>
            </a:lvl1pPr>
          </a:lstStyle>
          <a:p>
            <a:pPr lvl="0"/>
            <a:r>
              <a:rPr lang="en-US" dirty="0"/>
              <a:t>Authors, et al.  Institution</a:t>
            </a:r>
          </a:p>
          <a:p>
            <a:pPr lvl="0"/>
            <a:r>
              <a:rPr lang="en-US" dirty="0"/>
              <a:t>Title of 1st poster</a:t>
            </a:r>
          </a:p>
          <a:p>
            <a:pPr lvl="0"/>
            <a:r>
              <a:rPr lang="en-US" dirty="0"/>
              <a:t>Findings one bullet</a:t>
            </a:r>
          </a:p>
        </p:txBody>
      </p:sp>
      <p:sp>
        <p:nvSpPr>
          <p:cNvPr id="13" name="Text Placeholder 12"/>
          <p:cNvSpPr>
            <a:spLocks noGrp="1"/>
          </p:cNvSpPr>
          <p:nvPr>
            <p:ph type="body" sz="quarter" idx="11" hasCustomPrompt="1"/>
          </p:nvPr>
        </p:nvSpPr>
        <p:spPr>
          <a:xfrm>
            <a:off x="377219" y="2547905"/>
            <a:ext cx="11605740" cy="1048498"/>
          </a:xfrm>
        </p:spPr>
        <p:txBody>
          <a:bodyPr vert="horz" wrap="none" lIns="91440" tIns="45720" rIns="91440" bIns="45720" rtlCol="0">
            <a:noAutofit/>
          </a:bodyPr>
          <a:lstStyle>
            <a:lvl1pPr marL="0" marR="0" indent="0" algn="ctr" defTabSz="914400" rtl="0" eaLnBrk="1" fontAlgn="auto" latinLnBrk="0" hangingPunct="1">
              <a:lnSpc>
                <a:spcPct val="90000"/>
              </a:lnSpc>
              <a:spcBef>
                <a:spcPts val="0"/>
              </a:spcBef>
              <a:spcAft>
                <a:spcPts val="500"/>
              </a:spcAft>
              <a:buClrTx/>
              <a:buSzTx/>
              <a:buFont typeface="Arial" panose="020B0604020202020204" pitchFamily="34" charset="0"/>
              <a:buNone/>
              <a:tabLst/>
              <a:defRPr lang="en-US" baseline="0" dirty="0"/>
            </a:lvl1pPr>
          </a:lstStyle>
          <a:p>
            <a:pPr marL="0" lvl="0" indent="0" algn="ctr">
              <a:spcBef>
                <a:spcPts val="0"/>
              </a:spcBef>
              <a:spcAft>
                <a:spcPts val="500"/>
              </a:spcAft>
              <a:buNone/>
            </a:pPr>
            <a:r>
              <a:rPr lang="en-US" dirty="0"/>
              <a:t>Authors, et al.  Institution</a:t>
            </a:r>
          </a:p>
          <a:p>
            <a:pPr marL="0" lvl="0" indent="0" algn="ctr">
              <a:spcBef>
                <a:spcPts val="0"/>
              </a:spcBef>
              <a:spcAft>
                <a:spcPts val="500"/>
              </a:spcAft>
              <a:buNone/>
            </a:pPr>
            <a:r>
              <a:rPr lang="en-US" dirty="0"/>
              <a:t>Title of 2nd poster</a:t>
            </a:r>
          </a:p>
          <a:p>
            <a:pPr marL="0" marR="0" lvl="0" indent="0" algn="ctr" defTabSz="914400" rtl="0" eaLnBrk="1" fontAlgn="auto" latinLnBrk="0" hangingPunct="1">
              <a:lnSpc>
                <a:spcPct val="90000"/>
              </a:lnSpc>
              <a:spcBef>
                <a:spcPts val="0"/>
              </a:spcBef>
              <a:spcAft>
                <a:spcPts val="500"/>
              </a:spcAft>
              <a:buClrTx/>
              <a:buSzTx/>
              <a:buFont typeface="Arial" panose="020B0604020202020204" pitchFamily="34" charset="0"/>
              <a:buNone/>
              <a:tabLst/>
              <a:defRPr/>
            </a:pPr>
            <a:r>
              <a:rPr lang="en-US" dirty="0"/>
              <a:t>Findings one bullet</a:t>
            </a:r>
          </a:p>
          <a:p>
            <a:pPr marL="0" lvl="0" indent="0" algn="ctr">
              <a:spcBef>
                <a:spcPts val="0"/>
              </a:spcBef>
              <a:spcAft>
                <a:spcPts val="500"/>
              </a:spcAft>
              <a:buNone/>
            </a:pPr>
            <a:endParaRPr lang="en-US" dirty="0"/>
          </a:p>
        </p:txBody>
      </p:sp>
    </p:spTree>
    <p:extLst>
      <p:ext uri="{BB962C8B-B14F-4D97-AF65-F5344CB8AC3E}">
        <p14:creationId xmlns:p14="http://schemas.microsoft.com/office/powerpoint/2010/main" val="18086397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Title, Bullets &amp; Photo">
  <p:cSld name="1_Title, Bullets &amp; Photo">
    <p:bg>
      <p:bgPr>
        <a:solidFill>
          <a:schemeClr val="lt1"/>
        </a:solidFill>
        <a:effectLst/>
      </p:bgPr>
    </p:bg>
    <p:spTree>
      <p:nvGrpSpPr>
        <p:cNvPr id="1" name="Shape 53"/>
        <p:cNvGrpSpPr/>
        <p:nvPr/>
      </p:nvGrpSpPr>
      <p:grpSpPr>
        <a:xfrm>
          <a:off x="0" y="0"/>
          <a:ext cx="0" cy="0"/>
          <a:chOff x="0" y="0"/>
          <a:chExt cx="0" cy="0"/>
        </a:xfrm>
      </p:grpSpPr>
      <p:sp>
        <p:nvSpPr>
          <p:cNvPr id="54" name="Google Shape;54;p55"/>
          <p:cNvSpPr>
            <a:spLocks noGrp="1"/>
          </p:cNvSpPr>
          <p:nvPr>
            <p:ph type="pic" idx="2"/>
          </p:nvPr>
        </p:nvSpPr>
        <p:spPr>
          <a:xfrm>
            <a:off x="4375150" y="1574800"/>
            <a:ext cx="6972300" cy="4648200"/>
          </a:xfrm>
          <a:prstGeom prst="rect">
            <a:avLst/>
          </a:prstGeom>
          <a:noFill/>
          <a:ln>
            <a:noFill/>
          </a:ln>
        </p:spPr>
      </p:sp>
      <p:sp>
        <p:nvSpPr>
          <p:cNvPr id="55" name="Google Shape;55;p55"/>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FFFFFF"/>
              </a:buClr>
              <a:buSzPts val="11200"/>
              <a:buFont typeface="Helvetica Neue"/>
              <a:buNone/>
              <a:defRPr>
                <a:solidFill>
                  <a:srgbClr val="FFFFFF"/>
                </a:solidFill>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56" name="Google Shape;56;p55"/>
          <p:cNvSpPr txBox="1">
            <a:spLocks noGrp="1"/>
          </p:cNvSpPr>
          <p:nvPr>
            <p:ph type="body" idx="1"/>
          </p:nvPr>
        </p:nvSpPr>
        <p:spPr>
          <a:xfrm>
            <a:off x="844550" y="1574800"/>
            <a:ext cx="5111750" cy="4648200"/>
          </a:xfrm>
          <a:prstGeom prst="rect">
            <a:avLst/>
          </a:prstGeom>
          <a:noFill/>
          <a:ln>
            <a:noFill/>
          </a:ln>
        </p:spPr>
        <p:txBody>
          <a:bodyPr spcFirstLastPara="1" wrap="square" lIns="50800" tIns="50800" rIns="50800" bIns="50800" anchor="ctr" anchorCtr="0">
            <a:normAutofit/>
          </a:bodyPr>
          <a:lstStyle>
            <a:lvl1pPr marL="228600" lvl="0" indent="-265113" algn="l">
              <a:lnSpc>
                <a:spcPct val="100000"/>
              </a:lnSpc>
              <a:spcBef>
                <a:spcPts val="2250"/>
              </a:spcBef>
              <a:spcAft>
                <a:spcPts val="0"/>
              </a:spcAft>
              <a:buClr>
                <a:srgbClr val="FFFFFF"/>
              </a:buClr>
              <a:buSzPts val="4750"/>
              <a:buFont typeface="Helvetica Neue"/>
              <a:buChar char="•"/>
              <a:defRPr sz="1900">
                <a:solidFill>
                  <a:srgbClr val="FFFFFF"/>
                </a:solidFill>
              </a:defRPr>
            </a:lvl1pPr>
            <a:lvl2pPr marL="457200" lvl="1" indent="-265113" algn="l">
              <a:lnSpc>
                <a:spcPct val="100000"/>
              </a:lnSpc>
              <a:spcBef>
                <a:spcPts val="2250"/>
              </a:spcBef>
              <a:spcAft>
                <a:spcPts val="0"/>
              </a:spcAft>
              <a:buClr>
                <a:srgbClr val="FFFFFF"/>
              </a:buClr>
              <a:buSzPts val="4750"/>
              <a:buFont typeface="Helvetica Neue"/>
              <a:buChar char="•"/>
              <a:defRPr sz="1900">
                <a:solidFill>
                  <a:srgbClr val="FFFFFF"/>
                </a:solidFill>
              </a:defRPr>
            </a:lvl2pPr>
            <a:lvl3pPr marL="685800" lvl="2" indent="-265113" algn="l">
              <a:lnSpc>
                <a:spcPct val="100000"/>
              </a:lnSpc>
              <a:spcBef>
                <a:spcPts val="2250"/>
              </a:spcBef>
              <a:spcAft>
                <a:spcPts val="0"/>
              </a:spcAft>
              <a:buClr>
                <a:srgbClr val="FFFFFF"/>
              </a:buClr>
              <a:buSzPts val="4750"/>
              <a:buFont typeface="Helvetica Neue"/>
              <a:buChar char="•"/>
              <a:defRPr sz="1900">
                <a:solidFill>
                  <a:srgbClr val="FFFFFF"/>
                </a:solidFill>
              </a:defRPr>
            </a:lvl3pPr>
            <a:lvl4pPr marL="914400" lvl="3" indent="-265113" algn="l">
              <a:lnSpc>
                <a:spcPct val="100000"/>
              </a:lnSpc>
              <a:spcBef>
                <a:spcPts val="2250"/>
              </a:spcBef>
              <a:spcAft>
                <a:spcPts val="0"/>
              </a:spcAft>
              <a:buClr>
                <a:srgbClr val="FFFFFF"/>
              </a:buClr>
              <a:buSzPts val="4750"/>
              <a:buFont typeface="Helvetica Neue"/>
              <a:buChar char="•"/>
              <a:defRPr sz="1900">
                <a:solidFill>
                  <a:srgbClr val="FFFFFF"/>
                </a:solidFill>
              </a:defRPr>
            </a:lvl4pPr>
            <a:lvl5pPr marL="1143000" lvl="4" indent="-265113" algn="l">
              <a:lnSpc>
                <a:spcPct val="100000"/>
              </a:lnSpc>
              <a:spcBef>
                <a:spcPts val="2250"/>
              </a:spcBef>
              <a:spcAft>
                <a:spcPts val="0"/>
              </a:spcAft>
              <a:buClr>
                <a:srgbClr val="FFFFFF"/>
              </a:buClr>
              <a:buSzPts val="4750"/>
              <a:buFont typeface="Helvetica Neue"/>
              <a:buChar char="•"/>
              <a:defRPr sz="1900">
                <a:solidFill>
                  <a:srgbClr val="FFFFFF"/>
                </a:solidFill>
              </a:defRPr>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sp>
        <p:nvSpPr>
          <p:cNvPr id="57" name="Google Shape;57;p55"/>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FFFFFF"/>
              </a:buClr>
              <a:buSzPts val="2400"/>
              <a:buFont typeface="Helvetica Neue Light"/>
              <a:buNone/>
              <a:defRPr>
                <a:solidFill>
                  <a:srgbClr val="FFFFFF"/>
                </a:solidFill>
              </a:defRPr>
            </a:lvl1pPr>
            <a:lvl2pPr marL="0" lvl="1" indent="0" algn="ctr">
              <a:lnSpc>
                <a:spcPct val="100000"/>
              </a:lnSpc>
              <a:spcBef>
                <a:spcPts val="0"/>
              </a:spcBef>
              <a:spcAft>
                <a:spcPts val="0"/>
              </a:spcAft>
              <a:buClr>
                <a:srgbClr val="FFFFFF"/>
              </a:buClr>
              <a:buSzPts val="2400"/>
              <a:buFont typeface="Helvetica Neue Light"/>
              <a:buNone/>
              <a:defRPr>
                <a:solidFill>
                  <a:srgbClr val="FFFFFF"/>
                </a:solidFill>
              </a:defRPr>
            </a:lvl2pPr>
            <a:lvl3pPr marL="0" lvl="2" indent="0" algn="ctr">
              <a:lnSpc>
                <a:spcPct val="100000"/>
              </a:lnSpc>
              <a:spcBef>
                <a:spcPts val="0"/>
              </a:spcBef>
              <a:spcAft>
                <a:spcPts val="0"/>
              </a:spcAft>
              <a:buClr>
                <a:srgbClr val="FFFFFF"/>
              </a:buClr>
              <a:buSzPts val="2400"/>
              <a:buFont typeface="Helvetica Neue Light"/>
              <a:buNone/>
              <a:defRPr>
                <a:solidFill>
                  <a:srgbClr val="FFFFFF"/>
                </a:solidFill>
              </a:defRPr>
            </a:lvl3pPr>
            <a:lvl4pPr marL="0" lvl="3" indent="0" algn="ctr">
              <a:lnSpc>
                <a:spcPct val="100000"/>
              </a:lnSpc>
              <a:spcBef>
                <a:spcPts val="0"/>
              </a:spcBef>
              <a:spcAft>
                <a:spcPts val="0"/>
              </a:spcAft>
              <a:buClr>
                <a:srgbClr val="FFFFFF"/>
              </a:buClr>
              <a:buSzPts val="2400"/>
              <a:buFont typeface="Helvetica Neue Light"/>
              <a:buNone/>
              <a:defRPr>
                <a:solidFill>
                  <a:srgbClr val="FFFFFF"/>
                </a:solidFill>
              </a:defRPr>
            </a:lvl4pPr>
            <a:lvl5pPr marL="0" lvl="4" indent="0" algn="ctr">
              <a:lnSpc>
                <a:spcPct val="100000"/>
              </a:lnSpc>
              <a:spcBef>
                <a:spcPts val="0"/>
              </a:spcBef>
              <a:spcAft>
                <a:spcPts val="0"/>
              </a:spcAft>
              <a:buClr>
                <a:srgbClr val="FFFFFF"/>
              </a:buClr>
              <a:buSzPts val="2400"/>
              <a:buFont typeface="Helvetica Neue Light"/>
              <a:buNone/>
              <a:defRPr>
                <a:solidFill>
                  <a:srgbClr val="FFFFFF"/>
                </a:solidFill>
              </a:defRPr>
            </a:lvl5pPr>
            <a:lvl6pPr marL="0" lvl="5" indent="0" algn="ctr">
              <a:lnSpc>
                <a:spcPct val="100000"/>
              </a:lnSpc>
              <a:spcBef>
                <a:spcPts val="0"/>
              </a:spcBef>
              <a:spcAft>
                <a:spcPts val="0"/>
              </a:spcAft>
              <a:buClr>
                <a:srgbClr val="FFFFFF"/>
              </a:buClr>
              <a:buSzPts val="2400"/>
              <a:buFont typeface="Helvetica Neue Light"/>
              <a:buNone/>
              <a:defRPr>
                <a:solidFill>
                  <a:srgbClr val="FFFFFF"/>
                </a:solidFill>
              </a:defRPr>
            </a:lvl6pPr>
            <a:lvl7pPr marL="0" lvl="6" indent="0" algn="ctr">
              <a:lnSpc>
                <a:spcPct val="100000"/>
              </a:lnSpc>
              <a:spcBef>
                <a:spcPts val="0"/>
              </a:spcBef>
              <a:spcAft>
                <a:spcPts val="0"/>
              </a:spcAft>
              <a:buClr>
                <a:srgbClr val="FFFFFF"/>
              </a:buClr>
              <a:buSzPts val="2400"/>
              <a:buFont typeface="Helvetica Neue Light"/>
              <a:buNone/>
              <a:defRPr>
                <a:solidFill>
                  <a:srgbClr val="FFFFFF"/>
                </a:solidFill>
              </a:defRPr>
            </a:lvl7pPr>
            <a:lvl8pPr marL="0" lvl="7" indent="0" algn="ctr">
              <a:lnSpc>
                <a:spcPct val="100000"/>
              </a:lnSpc>
              <a:spcBef>
                <a:spcPts val="0"/>
              </a:spcBef>
              <a:spcAft>
                <a:spcPts val="0"/>
              </a:spcAft>
              <a:buClr>
                <a:srgbClr val="FFFFFF"/>
              </a:buClr>
              <a:buSzPts val="2400"/>
              <a:buFont typeface="Helvetica Neue Light"/>
              <a:buNone/>
              <a:defRPr>
                <a:solidFill>
                  <a:srgbClr val="FFFFFF"/>
                </a:solidFill>
              </a:defRPr>
            </a:lvl8pPr>
            <a:lvl9pPr marL="0" lvl="8" indent="0" algn="ctr">
              <a:lnSpc>
                <a:spcPct val="100000"/>
              </a:lnSpc>
              <a:spcBef>
                <a:spcPts val="0"/>
              </a:spcBef>
              <a:spcAft>
                <a:spcPts val="0"/>
              </a:spcAft>
              <a:buClr>
                <a:srgbClr val="FFFFFF"/>
              </a:buClr>
              <a:buSzPts val="2400"/>
              <a:buFont typeface="Helvetica Neue Light"/>
              <a:buNone/>
              <a:defRPr>
                <a:solidFill>
                  <a:srgbClr val="FFFFFF"/>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5700439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Photo - Horizontal">
  <p:cSld name="Photo - Horizontal">
    <p:spTree>
      <p:nvGrpSpPr>
        <p:cNvPr id="1" name="Shape 26"/>
        <p:cNvGrpSpPr/>
        <p:nvPr/>
      </p:nvGrpSpPr>
      <p:grpSpPr>
        <a:xfrm>
          <a:off x="0" y="0"/>
          <a:ext cx="0" cy="0"/>
          <a:chOff x="0" y="0"/>
          <a:chExt cx="0" cy="0"/>
        </a:xfrm>
      </p:grpSpPr>
      <p:sp>
        <p:nvSpPr>
          <p:cNvPr id="27" name="Google Shape;27;p49"/>
          <p:cNvSpPr>
            <a:spLocks noGrp="1"/>
          </p:cNvSpPr>
          <p:nvPr>
            <p:ph type="pic" idx="2"/>
          </p:nvPr>
        </p:nvSpPr>
        <p:spPr>
          <a:xfrm>
            <a:off x="1562984" y="-196850"/>
            <a:ext cx="9067801" cy="6045200"/>
          </a:xfrm>
          <a:prstGeom prst="rect">
            <a:avLst/>
          </a:prstGeom>
          <a:noFill/>
          <a:ln>
            <a:noFill/>
          </a:ln>
        </p:spPr>
      </p:sp>
      <p:sp>
        <p:nvSpPr>
          <p:cNvPr id="28" name="Google Shape;28;p49"/>
          <p:cNvSpPr txBox="1">
            <a:spLocks noGrp="1"/>
          </p:cNvSpPr>
          <p:nvPr>
            <p:ph type="title"/>
          </p:nvPr>
        </p:nvSpPr>
        <p:spPr>
          <a:xfrm>
            <a:off x="317500" y="4756150"/>
            <a:ext cx="11557000" cy="1003300"/>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9" name="Google Shape;29;p49"/>
          <p:cNvSpPr txBox="1">
            <a:spLocks noGrp="1"/>
          </p:cNvSpPr>
          <p:nvPr>
            <p:ph type="body" idx="1"/>
          </p:nvPr>
        </p:nvSpPr>
        <p:spPr>
          <a:xfrm>
            <a:off x="317500" y="5721350"/>
            <a:ext cx="11557000" cy="793750"/>
          </a:xfrm>
          <a:prstGeom prst="rect">
            <a:avLst/>
          </a:prstGeom>
          <a:noFill/>
          <a:ln>
            <a:noFill/>
          </a:ln>
        </p:spPr>
        <p:txBody>
          <a:bodyPr spcFirstLastPara="1" wrap="square" lIns="50800" tIns="50800" rIns="50800" bIns="50800" anchor="t" anchorCtr="0">
            <a:normAutofit/>
          </a:bodyPr>
          <a:lstStyle>
            <a:lvl1pPr marL="228600" lvl="0" indent="-114300" algn="ctr">
              <a:lnSpc>
                <a:spcPct val="100000"/>
              </a:lnSpc>
              <a:spcBef>
                <a:spcPts val="0"/>
              </a:spcBef>
              <a:spcAft>
                <a:spcPts val="0"/>
              </a:spcAft>
              <a:buClr>
                <a:srgbClr val="000000"/>
              </a:buClr>
              <a:buSzPts val="5400"/>
              <a:buFont typeface="Helvetica Neue"/>
              <a:buNone/>
              <a:defRPr sz="2700"/>
            </a:lvl1pPr>
            <a:lvl2pPr marL="457200" lvl="1" indent="-114300" algn="ctr">
              <a:lnSpc>
                <a:spcPct val="100000"/>
              </a:lnSpc>
              <a:spcBef>
                <a:spcPts val="0"/>
              </a:spcBef>
              <a:spcAft>
                <a:spcPts val="0"/>
              </a:spcAft>
              <a:buClr>
                <a:srgbClr val="000000"/>
              </a:buClr>
              <a:buSzPts val="5400"/>
              <a:buFont typeface="Helvetica Neue"/>
              <a:buNone/>
              <a:defRPr sz="2700"/>
            </a:lvl2pPr>
            <a:lvl3pPr marL="685800" lvl="2" indent="-114300" algn="ctr">
              <a:lnSpc>
                <a:spcPct val="100000"/>
              </a:lnSpc>
              <a:spcBef>
                <a:spcPts val="0"/>
              </a:spcBef>
              <a:spcAft>
                <a:spcPts val="0"/>
              </a:spcAft>
              <a:buClr>
                <a:srgbClr val="000000"/>
              </a:buClr>
              <a:buSzPts val="5400"/>
              <a:buFont typeface="Helvetica Neue"/>
              <a:buNone/>
              <a:defRPr sz="2700"/>
            </a:lvl3pPr>
            <a:lvl4pPr marL="914400" lvl="3" indent="-114300" algn="ctr">
              <a:lnSpc>
                <a:spcPct val="100000"/>
              </a:lnSpc>
              <a:spcBef>
                <a:spcPts val="0"/>
              </a:spcBef>
              <a:spcAft>
                <a:spcPts val="0"/>
              </a:spcAft>
              <a:buClr>
                <a:srgbClr val="000000"/>
              </a:buClr>
              <a:buSzPts val="5400"/>
              <a:buFont typeface="Helvetica Neue"/>
              <a:buNone/>
              <a:defRPr sz="2700"/>
            </a:lvl4pPr>
            <a:lvl5pPr marL="1143000" lvl="4" indent="-114300" algn="ctr">
              <a:lnSpc>
                <a:spcPct val="100000"/>
              </a:lnSpc>
              <a:spcBef>
                <a:spcPts val="0"/>
              </a:spcBef>
              <a:spcAft>
                <a:spcPts val="0"/>
              </a:spcAft>
              <a:buClr>
                <a:srgbClr val="000000"/>
              </a:buClr>
              <a:buSzPts val="5400"/>
              <a:buFont typeface="Helvetica Neue"/>
              <a:buNone/>
              <a:defRPr sz="2700"/>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sp>
        <p:nvSpPr>
          <p:cNvPr id="30" name="Google Shape;30;p49"/>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3799146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Blank" type="tx">
  <p:cSld name="Blank">
    <p:spTree>
      <p:nvGrpSpPr>
        <p:cNvPr id="1" name="Shape 10"/>
        <p:cNvGrpSpPr/>
        <p:nvPr/>
      </p:nvGrpSpPr>
      <p:grpSpPr>
        <a:xfrm>
          <a:off x="0" y="0"/>
          <a:ext cx="0" cy="0"/>
          <a:chOff x="0" y="0"/>
          <a:chExt cx="0" cy="0"/>
        </a:xfrm>
      </p:grpSpPr>
      <p:sp>
        <p:nvSpPr>
          <p:cNvPr id="11" name="Google Shape;11;p44"/>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2383360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Title - Top">
  <p:cSld name="Title - Top">
    <p:bg>
      <p:bgPr>
        <a:solidFill>
          <a:schemeClr val="lt1"/>
        </a:solidFill>
        <a:effectLst/>
      </p:bgPr>
    </p:bg>
    <p:spTree>
      <p:nvGrpSpPr>
        <p:cNvPr id="1" name="Shape 12"/>
        <p:cNvGrpSpPr/>
        <p:nvPr/>
      </p:nvGrpSpPr>
      <p:grpSpPr>
        <a:xfrm>
          <a:off x="0" y="0"/>
          <a:ext cx="0" cy="0"/>
          <a:chOff x="0" y="0"/>
          <a:chExt cx="0" cy="0"/>
        </a:xfrm>
      </p:grpSpPr>
      <p:sp>
        <p:nvSpPr>
          <p:cNvPr id="13" name="Google Shape;13;p45"/>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FFFFFF"/>
              </a:buClr>
              <a:buSzPts val="11200"/>
              <a:buFont typeface="Helvetica Neue"/>
              <a:buNone/>
              <a:defRPr>
                <a:solidFill>
                  <a:srgbClr val="FFFFFF"/>
                </a:solidFill>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4" name="Google Shape;14;p45"/>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FFFFFF"/>
              </a:buClr>
              <a:buSzPts val="2400"/>
              <a:buFont typeface="Helvetica Neue Light"/>
              <a:buNone/>
              <a:defRPr>
                <a:solidFill>
                  <a:srgbClr val="FFFFFF"/>
                </a:solidFill>
              </a:defRPr>
            </a:lvl1pPr>
            <a:lvl2pPr marL="0" lvl="1" indent="0" algn="ctr">
              <a:lnSpc>
                <a:spcPct val="100000"/>
              </a:lnSpc>
              <a:spcBef>
                <a:spcPts val="0"/>
              </a:spcBef>
              <a:spcAft>
                <a:spcPts val="0"/>
              </a:spcAft>
              <a:buClr>
                <a:srgbClr val="FFFFFF"/>
              </a:buClr>
              <a:buSzPts val="2400"/>
              <a:buFont typeface="Helvetica Neue Light"/>
              <a:buNone/>
              <a:defRPr>
                <a:solidFill>
                  <a:srgbClr val="FFFFFF"/>
                </a:solidFill>
              </a:defRPr>
            </a:lvl2pPr>
            <a:lvl3pPr marL="0" lvl="2" indent="0" algn="ctr">
              <a:lnSpc>
                <a:spcPct val="100000"/>
              </a:lnSpc>
              <a:spcBef>
                <a:spcPts val="0"/>
              </a:spcBef>
              <a:spcAft>
                <a:spcPts val="0"/>
              </a:spcAft>
              <a:buClr>
                <a:srgbClr val="FFFFFF"/>
              </a:buClr>
              <a:buSzPts val="2400"/>
              <a:buFont typeface="Helvetica Neue Light"/>
              <a:buNone/>
              <a:defRPr>
                <a:solidFill>
                  <a:srgbClr val="FFFFFF"/>
                </a:solidFill>
              </a:defRPr>
            </a:lvl3pPr>
            <a:lvl4pPr marL="0" lvl="3" indent="0" algn="ctr">
              <a:lnSpc>
                <a:spcPct val="100000"/>
              </a:lnSpc>
              <a:spcBef>
                <a:spcPts val="0"/>
              </a:spcBef>
              <a:spcAft>
                <a:spcPts val="0"/>
              </a:spcAft>
              <a:buClr>
                <a:srgbClr val="FFFFFF"/>
              </a:buClr>
              <a:buSzPts val="2400"/>
              <a:buFont typeface="Helvetica Neue Light"/>
              <a:buNone/>
              <a:defRPr>
                <a:solidFill>
                  <a:srgbClr val="FFFFFF"/>
                </a:solidFill>
              </a:defRPr>
            </a:lvl4pPr>
            <a:lvl5pPr marL="0" lvl="4" indent="0" algn="ctr">
              <a:lnSpc>
                <a:spcPct val="100000"/>
              </a:lnSpc>
              <a:spcBef>
                <a:spcPts val="0"/>
              </a:spcBef>
              <a:spcAft>
                <a:spcPts val="0"/>
              </a:spcAft>
              <a:buClr>
                <a:srgbClr val="FFFFFF"/>
              </a:buClr>
              <a:buSzPts val="2400"/>
              <a:buFont typeface="Helvetica Neue Light"/>
              <a:buNone/>
              <a:defRPr>
                <a:solidFill>
                  <a:srgbClr val="FFFFFF"/>
                </a:solidFill>
              </a:defRPr>
            </a:lvl5pPr>
            <a:lvl6pPr marL="0" lvl="5" indent="0" algn="ctr">
              <a:lnSpc>
                <a:spcPct val="100000"/>
              </a:lnSpc>
              <a:spcBef>
                <a:spcPts val="0"/>
              </a:spcBef>
              <a:spcAft>
                <a:spcPts val="0"/>
              </a:spcAft>
              <a:buClr>
                <a:srgbClr val="FFFFFF"/>
              </a:buClr>
              <a:buSzPts val="2400"/>
              <a:buFont typeface="Helvetica Neue Light"/>
              <a:buNone/>
              <a:defRPr>
                <a:solidFill>
                  <a:srgbClr val="FFFFFF"/>
                </a:solidFill>
              </a:defRPr>
            </a:lvl6pPr>
            <a:lvl7pPr marL="0" lvl="6" indent="0" algn="ctr">
              <a:lnSpc>
                <a:spcPct val="100000"/>
              </a:lnSpc>
              <a:spcBef>
                <a:spcPts val="0"/>
              </a:spcBef>
              <a:spcAft>
                <a:spcPts val="0"/>
              </a:spcAft>
              <a:buClr>
                <a:srgbClr val="FFFFFF"/>
              </a:buClr>
              <a:buSzPts val="2400"/>
              <a:buFont typeface="Helvetica Neue Light"/>
              <a:buNone/>
              <a:defRPr>
                <a:solidFill>
                  <a:srgbClr val="FFFFFF"/>
                </a:solidFill>
              </a:defRPr>
            </a:lvl7pPr>
            <a:lvl8pPr marL="0" lvl="7" indent="0" algn="ctr">
              <a:lnSpc>
                <a:spcPct val="100000"/>
              </a:lnSpc>
              <a:spcBef>
                <a:spcPts val="0"/>
              </a:spcBef>
              <a:spcAft>
                <a:spcPts val="0"/>
              </a:spcAft>
              <a:buClr>
                <a:srgbClr val="FFFFFF"/>
              </a:buClr>
              <a:buSzPts val="2400"/>
              <a:buFont typeface="Helvetica Neue Light"/>
              <a:buNone/>
              <a:defRPr>
                <a:solidFill>
                  <a:srgbClr val="FFFFFF"/>
                </a:solidFill>
              </a:defRPr>
            </a:lvl8pPr>
            <a:lvl9pPr marL="0" lvl="8" indent="0" algn="ctr">
              <a:lnSpc>
                <a:spcPct val="100000"/>
              </a:lnSpc>
              <a:spcBef>
                <a:spcPts val="0"/>
              </a:spcBef>
              <a:spcAft>
                <a:spcPts val="0"/>
              </a:spcAft>
              <a:buClr>
                <a:srgbClr val="FFFFFF"/>
              </a:buClr>
              <a:buSzPts val="2400"/>
              <a:buFont typeface="Helvetica Neue Light"/>
              <a:buNone/>
              <a:defRPr>
                <a:solidFill>
                  <a:srgbClr val="FFFFFF"/>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8669527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Blank">
  <p:cSld name="1_Blank">
    <p:bg>
      <p:bgPr>
        <a:solidFill>
          <a:schemeClr val="lt1"/>
        </a:solidFill>
        <a:effectLst/>
      </p:bgPr>
    </p:bg>
    <p:spTree>
      <p:nvGrpSpPr>
        <p:cNvPr id="1" name="Shape 15"/>
        <p:cNvGrpSpPr/>
        <p:nvPr/>
      </p:nvGrpSpPr>
      <p:grpSpPr>
        <a:xfrm>
          <a:off x="0" y="0"/>
          <a:ext cx="0" cy="0"/>
          <a:chOff x="0" y="0"/>
          <a:chExt cx="0" cy="0"/>
        </a:xfrm>
      </p:grpSpPr>
      <p:sp>
        <p:nvSpPr>
          <p:cNvPr id="16" name="Google Shape;16;p46"/>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FFFFFF"/>
              </a:buClr>
              <a:buSzPts val="2400"/>
              <a:buFont typeface="Helvetica Neue Light"/>
              <a:buNone/>
              <a:defRPr>
                <a:solidFill>
                  <a:srgbClr val="FFFFFF"/>
                </a:solidFill>
              </a:defRPr>
            </a:lvl1pPr>
            <a:lvl2pPr marL="0" lvl="1" indent="0" algn="ctr">
              <a:lnSpc>
                <a:spcPct val="100000"/>
              </a:lnSpc>
              <a:spcBef>
                <a:spcPts val="0"/>
              </a:spcBef>
              <a:spcAft>
                <a:spcPts val="0"/>
              </a:spcAft>
              <a:buClr>
                <a:srgbClr val="FFFFFF"/>
              </a:buClr>
              <a:buSzPts val="2400"/>
              <a:buFont typeface="Helvetica Neue Light"/>
              <a:buNone/>
              <a:defRPr>
                <a:solidFill>
                  <a:srgbClr val="FFFFFF"/>
                </a:solidFill>
              </a:defRPr>
            </a:lvl2pPr>
            <a:lvl3pPr marL="0" lvl="2" indent="0" algn="ctr">
              <a:lnSpc>
                <a:spcPct val="100000"/>
              </a:lnSpc>
              <a:spcBef>
                <a:spcPts val="0"/>
              </a:spcBef>
              <a:spcAft>
                <a:spcPts val="0"/>
              </a:spcAft>
              <a:buClr>
                <a:srgbClr val="FFFFFF"/>
              </a:buClr>
              <a:buSzPts val="2400"/>
              <a:buFont typeface="Helvetica Neue Light"/>
              <a:buNone/>
              <a:defRPr>
                <a:solidFill>
                  <a:srgbClr val="FFFFFF"/>
                </a:solidFill>
              </a:defRPr>
            </a:lvl3pPr>
            <a:lvl4pPr marL="0" lvl="3" indent="0" algn="ctr">
              <a:lnSpc>
                <a:spcPct val="100000"/>
              </a:lnSpc>
              <a:spcBef>
                <a:spcPts val="0"/>
              </a:spcBef>
              <a:spcAft>
                <a:spcPts val="0"/>
              </a:spcAft>
              <a:buClr>
                <a:srgbClr val="FFFFFF"/>
              </a:buClr>
              <a:buSzPts val="2400"/>
              <a:buFont typeface="Helvetica Neue Light"/>
              <a:buNone/>
              <a:defRPr>
                <a:solidFill>
                  <a:srgbClr val="FFFFFF"/>
                </a:solidFill>
              </a:defRPr>
            </a:lvl4pPr>
            <a:lvl5pPr marL="0" lvl="4" indent="0" algn="ctr">
              <a:lnSpc>
                <a:spcPct val="100000"/>
              </a:lnSpc>
              <a:spcBef>
                <a:spcPts val="0"/>
              </a:spcBef>
              <a:spcAft>
                <a:spcPts val="0"/>
              </a:spcAft>
              <a:buClr>
                <a:srgbClr val="FFFFFF"/>
              </a:buClr>
              <a:buSzPts val="2400"/>
              <a:buFont typeface="Helvetica Neue Light"/>
              <a:buNone/>
              <a:defRPr>
                <a:solidFill>
                  <a:srgbClr val="FFFFFF"/>
                </a:solidFill>
              </a:defRPr>
            </a:lvl5pPr>
            <a:lvl6pPr marL="0" lvl="5" indent="0" algn="ctr">
              <a:lnSpc>
                <a:spcPct val="100000"/>
              </a:lnSpc>
              <a:spcBef>
                <a:spcPts val="0"/>
              </a:spcBef>
              <a:spcAft>
                <a:spcPts val="0"/>
              </a:spcAft>
              <a:buClr>
                <a:srgbClr val="FFFFFF"/>
              </a:buClr>
              <a:buSzPts val="2400"/>
              <a:buFont typeface="Helvetica Neue Light"/>
              <a:buNone/>
              <a:defRPr>
                <a:solidFill>
                  <a:srgbClr val="FFFFFF"/>
                </a:solidFill>
              </a:defRPr>
            </a:lvl6pPr>
            <a:lvl7pPr marL="0" lvl="6" indent="0" algn="ctr">
              <a:lnSpc>
                <a:spcPct val="100000"/>
              </a:lnSpc>
              <a:spcBef>
                <a:spcPts val="0"/>
              </a:spcBef>
              <a:spcAft>
                <a:spcPts val="0"/>
              </a:spcAft>
              <a:buClr>
                <a:srgbClr val="FFFFFF"/>
              </a:buClr>
              <a:buSzPts val="2400"/>
              <a:buFont typeface="Helvetica Neue Light"/>
              <a:buNone/>
              <a:defRPr>
                <a:solidFill>
                  <a:srgbClr val="FFFFFF"/>
                </a:solidFill>
              </a:defRPr>
            </a:lvl7pPr>
            <a:lvl8pPr marL="0" lvl="7" indent="0" algn="ctr">
              <a:lnSpc>
                <a:spcPct val="100000"/>
              </a:lnSpc>
              <a:spcBef>
                <a:spcPts val="0"/>
              </a:spcBef>
              <a:spcAft>
                <a:spcPts val="0"/>
              </a:spcAft>
              <a:buClr>
                <a:srgbClr val="FFFFFF"/>
              </a:buClr>
              <a:buSzPts val="2400"/>
              <a:buFont typeface="Helvetica Neue Light"/>
              <a:buNone/>
              <a:defRPr>
                <a:solidFill>
                  <a:srgbClr val="FFFFFF"/>
                </a:solidFill>
              </a:defRPr>
            </a:lvl8pPr>
            <a:lvl9pPr marL="0" lvl="8" indent="0" algn="ctr">
              <a:lnSpc>
                <a:spcPct val="100000"/>
              </a:lnSpc>
              <a:spcBef>
                <a:spcPts val="0"/>
              </a:spcBef>
              <a:spcAft>
                <a:spcPts val="0"/>
              </a:spcAft>
              <a:buClr>
                <a:srgbClr val="FFFFFF"/>
              </a:buClr>
              <a:buSzPts val="2400"/>
              <a:buFont typeface="Helvetica Neue Light"/>
              <a:buNone/>
              <a:defRPr>
                <a:solidFill>
                  <a:srgbClr val="FFFFFF"/>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872533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Title &amp; Bullets copy">
  <p:cSld name="Title &amp; Bullets copy">
    <p:spTree>
      <p:nvGrpSpPr>
        <p:cNvPr id="1" name="Shape 17"/>
        <p:cNvGrpSpPr/>
        <p:nvPr/>
      </p:nvGrpSpPr>
      <p:grpSpPr>
        <a:xfrm>
          <a:off x="0" y="0"/>
          <a:ext cx="0" cy="0"/>
          <a:chOff x="0" y="0"/>
          <a:chExt cx="0" cy="0"/>
        </a:xfrm>
      </p:grpSpPr>
      <p:sp>
        <p:nvSpPr>
          <p:cNvPr id="18" name="Google Shape;18;p47"/>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9" name="Google Shape;19;p47"/>
          <p:cNvSpPr txBox="1">
            <a:spLocks noGrp="1"/>
          </p:cNvSpPr>
          <p:nvPr>
            <p:ph type="body" idx="1"/>
          </p:nvPr>
        </p:nvSpPr>
        <p:spPr>
          <a:xfrm>
            <a:off x="844550" y="1574800"/>
            <a:ext cx="10502900" cy="4648200"/>
          </a:xfrm>
          <a:prstGeom prst="rect">
            <a:avLst/>
          </a:prstGeom>
          <a:noFill/>
          <a:ln>
            <a:noFill/>
          </a:ln>
        </p:spPr>
        <p:txBody>
          <a:bodyPr spcFirstLastPara="1" wrap="square" lIns="50800" tIns="50800" rIns="50800" bIns="50800" anchor="ctr" anchorCtr="0">
            <a:normAutofit/>
          </a:bodyPr>
          <a:lstStyle>
            <a:lvl1pPr marL="228600" lvl="0" indent="-304800" algn="l">
              <a:lnSpc>
                <a:spcPct val="100000"/>
              </a:lnSpc>
              <a:spcBef>
                <a:spcPts val="2950"/>
              </a:spcBef>
              <a:spcAft>
                <a:spcPts val="0"/>
              </a:spcAft>
              <a:buClr>
                <a:srgbClr val="000000"/>
              </a:buClr>
              <a:buSzPts val="6000"/>
              <a:buFont typeface="Helvetica Neue"/>
              <a:buChar char="•"/>
              <a:defRPr sz="2400"/>
            </a:lvl1pPr>
            <a:lvl2pPr marL="457200" lvl="1" indent="-304800" algn="l">
              <a:lnSpc>
                <a:spcPct val="100000"/>
              </a:lnSpc>
              <a:spcBef>
                <a:spcPts val="2950"/>
              </a:spcBef>
              <a:spcAft>
                <a:spcPts val="0"/>
              </a:spcAft>
              <a:buClr>
                <a:srgbClr val="000000"/>
              </a:buClr>
              <a:buSzPts val="6000"/>
              <a:buFont typeface="Helvetica Neue"/>
              <a:buChar char="•"/>
              <a:defRPr sz="2400"/>
            </a:lvl2pPr>
            <a:lvl3pPr marL="685800" lvl="2" indent="-304800" algn="l">
              <a:lnSpc>
                <a:spcPct val="100000"/>
              </a:lnSpc>
              <a:spcBef>
                <a:spcPts val="2950"/>
              </a:spcBef>
              <a:spcAft>
                <a:spcPts val="0"/>
              </a:spcAft>
              <a:buClr>
                <a:srgbClr val="000000"/>
              </a:buClr>
              <a:buSzPts val="6000"/>
              <a:buFont typeface="Helvetica Neue"/>
              <a:buChar char="•"/>
              <a:defRPr sz="2400"/>
            </a:lvl3pPr>
            <a:lvl4pPr marL="914400" lvl="3" indent="-304800" algn="l">
              <a:lnSpc>
                <a:spcPct val="100000"/>
              </a:lnSpc>
              <a:spcBef>
                <a:spcPts val="2950"/>
              </a:spcBef>
              <a:spcAft>
                <a:spcPts val="0"/>
              </a:spcAft>
              <a:buClr>
                <a:srgbClr val="000000"/>
              </a:buClr>
              <a:buSzPts val="6000"/>
              <a:buFont typeface="Helvetica Neue"/>
              <a:buChar char="•"/>
              <a:defRPr sz="2400"/>
            </a:lvl4pPr>
            <a:lvl5pPr marL="1143000" lvl="4" indent="-304800" algn="l">
              <a:lnSpc>
                <a:spcPct val="100000"/>
              </a:lnSpc>
              <a:spcBef>
                <a:spcPts val="2950"/>
              </a:spcBef>
              <a:spcAft>
                <a:spcPts val="0"/>
              </a:spcAft>
              <a:buClr>
                <a:srgbClr val="000000"/>
              </a:buClr>
              <a:buSzPts val="6000"/>
              <a:buFont typeface="Helvetica Neue"/>
              <a:buChar char="•"/>
              <a:defRPr sz="2400"/>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pic>
        <p:nvPicPr>
          <p:cNvPr id="20" name="Google Shape;20;p47" descr="DRAFT_P5_Mark_4x5_wTitle_3C_101823.jpg"/>
          <p:cNvPicPr preferRelativeResize="0"/>
          <p:nvPr/>
        </p:nvPicPr>
        <p:blipFill rotWithShape="1">
          <a:blip r:embed="rId2">
            <a:alphaModFix/>
          </a:blip>
          <a:srcRect l="11000" t="18541" r="14488" b="18540"/>
          <a:stretch/>
        </p:blipFill>
        <p:spPr>
          <a:xfrm>
            <a:off x="50949" y="80733"/>
            <a:ext cx="1662818" cy="702042"/>
          </a:xfrm>
          <a:prstGeom prst="rect">
            <a:avLst/>
          </a:prstGeom>
          <a:noFill/>
          <a:ln>
            <a:noFill/>
          </a:ln>
        </p:spPr>
      </p:pic>
      <p:sp>
        <p:nvSpPr>
          <p:cNvPr id="21" name="Google Shape;21;p47"/>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6038830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matchingName="Title - Top copy">
  <p:cSld name="Title - Top copy">
    <p:spTree>
      <p:nvGrpSpPr>
        <p:cNvPr id="1" name="Shape 22"/>
        <p:cNvGrpSpPr/>
        <p:nvPr/>
      </p:nvGrpSpPr>
      <p:grpSpPr>
        <a:xfrm>
          <a:off x="0" y="0"/>
          <a:ext cx="0" cy="0"/>
          <a:chOff x="0" y="0"/>
          <a:chExt cx="0" cy="0"/>
        </a:xfrm>
      </p:grpSpPr>
      <p:sp>
        <p:nvSpPr>
          <p:cNvPr id="23" name="Google Shape;23;p48"/>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pic>
        <p:nvPicPr>
          <p:cNvPr id="24" name="Google Shape;24;p48" descr="DRAFT_P5_Mark_4x5_wTitle_3C_101823.jpg"/>
          <p:cNvPicPr preferRelativeResize="0"/>
          <p:nvPr/>
        </p:nvPicPr>
        <p:blipFill rotWithShape="1">
          <a:blip r:embed="rId2">
            <a:alphaModFix/>
          </a:blip>
          <a:srcRect l="11000" t="18541" r="14488" b="18540"/>
          <a:stretch/>
        </p:blipFill>
        <p:spPr>
          <a:xfrm>
            <a:off x="50949" y="80733"/>
            <a:ext cx="1662818" cy="702042"/>
          </a:xfrm>
          <a:prstGeom prst="rect">
            <a:avLst/>
          </a:prstGeom>
          <a:noFill/>
          <a:ln>
            <a:noFill/>
          </a:ln>
        </p:spPr>
      </p:pic>
      <p:sp>
        <p:nvSpPr>
          <p:cNvPr id="25" name="Google Shape;25;p48"/>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06420345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Title" type="title">
  <p:cSld name="Title">
    <p:spTree>
      <p:nvGrpSpPr>
        <p:cNvPr id="1" name="Shape 31"/>
        <p:cNvGrpSpPr/>
        <p:nvPr/>
      </p:nvGrpSpPr>
      <p:grpSpPr>
        <a:xfrm>
          <a:off x="0" y="0"/>
          <a:ext cx="0" cy="0"/>
          <a:chOff x="0" y="0"/>
          <a:chExt cx="0" cy="0"/>
        </a:xfrm>
      </p:grpSpPr>
      <p:sp>
        <p:nvSpPr>
          <p:cNvPr id="32" name="Google Shape;32;p50"/>
          <p:cNvSpPr txBox="1">
            <a:spLocks noGrp="1"/>
          </p:cNvSpPr>
          <p:nvPr>
            <p:ph type="title"/>
          </p:nvPr>
        </p:nvSpPr>
        <p:spPr>
          <a:xfrm>
            <a:off x="889000" y="1149350"/>
            <a:ext cx="10414000" cy="2324100"/>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33" name="Google Shape;33;p50"/>
          <p:cNvSpPr txBox="1">
            <a:spLocks noGrp="1"/>
          </p:cNvSpPr>
          <p:nvPr>
            <p:ph type="body" idx="1"/>
          </p:nvPr>
        </p:nvSpPr>
        <p:spPr>
          <a:xfrm>
            <a:off x="889000" y="3536950"/>
            <a:ext cx="10414000" cy="793750"/>
          </a:xfrm>
          <a:prstGeom prst="rect">
            <a:avLst/>
          </a:prstGeom>
          <a:noFill/>
          <a:ln>
            <a:noFill/>
          </a:ln>
        </p:spPr>
        <p:txBody>
          <a:bodyPr spcFirstLastPara="1" wrap="square" lIns="50800" tIns="50800" rIns="50800" bIns="50800" anchor="t" anchorCtr="0">
            <a:normAutofit/>
          </a:bodyPr>
          <a:lstStyle>
            <a:lvl1pPr marL="228600" lvl="0" indent="-114300" algn="ctr">
              <a:lnSpc>
                <a:spcPct val="100000"/>
              </a:lnSpc>
              <a:spcBef>
                <a:spcPts val="0"/>
              </a:spcBef>
              <a:spcAft>
                <a:spcPts val="0"/>
              </a:spcAft>
              <a:buClr>
                <a:srgbClr val="000000"/>
              </a:buClr>
              <a:buSzPts val="5400"/>
              <a:buFont typeface="Helvetica Neue"/>
              <a:buNone/>
              <a:defRPr sz="2700"/>
            </a:lvl1pPr>
            <a:lvl2pPr marL="457200" lvl="1" indent="-114300" algn="ctr">
              <a:lnSpc>
                <a:spcPct val="100000"/>
              </a:lnSpc>
              <a:spcBef>
                <a:spcPts val="0"/>
              </a:spcBef>
              <a:spcAft>
                <a:spcPts val="0"/>
              </a:spcAft>
              <a:buClr>
                <a:srgbClr val="000000"/>
              </a:buClr>
              <a:buSzPts val="5400"/>
              <a:buFont typeface="Helvetica Neue"/>
              <a:buNone/>
              <a:defRPr sz="2700"/>
            </a:lvl2pPr>
            <a:lvl3pPr marL="685800" lvl="2" indent="-114300" algn="ctr">
              <a:lnSpc>
                <a:spcPct val="100000"/>
              </a:lnSpc>
              <a:spcBef>
                <a:spcPts val="0"/>
              </a:spcBef>
              <a:spcAft>
                <a:spcPts val="0"/>
              </a:spcAft>
              <a:buClr>
                <a:srgbClr val="000000"/>
              </a:buClr>
              <a:buSzPts val="5400"/>
              <a:buFont typeface="Helvetica Neue"/>
              <a:buNone/>
              <a:defRPr sz="2700"/>
            </a:lvl3pPr>
            <a:lvl4pPr marL="914400" lvl="3" indent="-114300" algn="ctr">
              <a:lnSpc>
                <a:spcPct val="100000"/>
              </a:lnSpc>
              <a:spcBef>
                <a:spcPts val="0"/>
              </a:spcBef>
              <a:spcAft>
                <a:spcPts val="0"/>
              </a:spcAft>
              <a:buClr>
                <a:srgbClr val="000000"/>
              </a:buClr>
              <a:buSzPts val="5400"/>
              <a:buFont typeface="Helvetica Neue"/>
              <a:buNone/>
              <a:defRPr sz="2700"/>
            </a:lvl4pPr>
            <a:lvl5pPr marL="1143000" lvl="4" indent="-114300" algn="ctr">
              <a:lnSpc>
                <a:spcPct val="100000"/>
              </a:lnSpc>
              <a:spcBef>
                <a:spcPts val="0"/>
              </a:spcBef>
              <a:spcAft>
                <a:spcPts val="0"/>
              </a:spcAft>
              <a:buClr>
                <a:srgbClr val="000000"/>
              </a:buClr>
              <a:buSzPts val="5400"/>
              <a:buFont typeface="Helvetica Neue"/>
              <a:buNone/>
              <a:defRPr sz="2700"/>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sp>
        <p:nvSpPr>
          <p:cNvPr id="34" name="Google Shape;34;p50"/>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0144640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Title, Bullets &amp; Photo">
  <p:cSld name="Title, Bullets &amp; Photo">
    <p:spTree>
      <p:nvGrpSpPr>
        <p:cNvPr id="1" name="Shape 35"/>
        <p:cNvGrpSpPr/>
        <p:nvPr/>
      </p:nvGrpSpPr>
      <p:grpSpPr>
        <a:xfrm>
          <a:off x="0" y="0"/>
          <a:ext cx="0" cy="0"/>
          <a:chOff x="0" y="0"/>
          <a:chExt cx="0" cy="0"/>
        </a:xfrm>
      </p:grpSpPr>
      <p:sp>
        <p:nvSpPr>
          <p:cNvPr id="36" name="Google Shape;36;p51"/>
          <p:cNvSpPr>
            <a:spLocks noGrp="1"/>
          </p:cNvSpPr>
          <p:nvPr>
            <p:ph type="pic" idx="2"/>
          </p:nvPr>
        </p:nvSpPr>
        <p:spPr>
          <a:xfrm>
            <a:off x="5480050" y="1574800"/>
            <a:ext cx="6972300" cy="4648200"/>
          </a:xfrm>
          <a:prstGeom prst="rect">
            <a:avLst/>
          </a:prstGeom>
          <a:noFill/>
          <a:ln>
            <a:noFill/>
          </a:ln>
        </p:spPr>
      </p:sp>
      <p:sp>
        <p:nvSpPr>
          <p:cNvPr id="37" name="Google Shape;37;p51"/>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38" name="Google Shape;38;p51"/>
          <p:cNvSpPr txBox="1">
            <a:spLocks noGrp="1"/>
          </p:cNvSpPr>
          <p:nvPr>
            <p:ph type="body" idx="1"/>
          </p:nvPr>
        </p:nvSpPr>
        <p:spPr>
          <a:xfrm>
            <a:off x="844550" y="1574800"/>
            <a:ext cx="5111750" cy="4648200"/>
          </a:xfrm>
          <a:prstGeom prst="rect">
            <a:avLst/>
          </a:prstGeom>
          <a:noFill/>
          <a:ln>
            <a:noFill/>
          </a:ln>
        </p:spPr>
        <p:txBody>
          <a:bodyPr spcFirstLastPara="1" wrap="square" lIns="50800" tIns="50800" rIns="50800" bIns="50800" anchor="ctr" anchorCtr="0">
            <a:normAutofit/>
          </a:bodyPr>
          <a:lstStyle>
            <a:lvl1pPr marL="228600" lvl="0" indent="-265113" algn="l">
              <a:lnSpc>
                <a:spcPct val="100000"/>
              </a:lnSpc>
              <a:spcBef>
                <a:spcPts val="2250"/>
              </a:spcBef>
              <a:spcAft>
                <a:spcPts val="0"/>
              </a:spcAft>
              <a:buClr>
                <a:srgbClr val="000000"/>
              </a:buClr>
              <a:buSzPts val="4750"/>
              <a:buFont typeface="Helvetica Neue"/>
              <a:buChar char="•"/>
              <a:defRPr sz="1900"/>
            </a:lvl1pPr>
            <a:lvl2pPr marL="457200" lvl="1" indent="-265113" algn="l">
              <a:lnSpc>
                <a:spcPct val="100000"/>
              </a:lnSpc>
              <a:spcBef>
                <a:spcPts val="2250"/>
              </a:spcBef>
              <a:spcAft>
                <a:spcPts val="0"/>
              </a:spcAft>
              <a:buClr>
                <a:srgbClr val="000000"/>
              </a:buClr>
              <a:buSzPts val="4750"/>
              <a:buFont typeface="Helvetica Neue"/>
              <a:buChar char="•"/>
              <a:defRPr sz="1900"/>
            </a:lvl2pPr>
            <a:lvl3pPr marL="685800" lvl="2" indent="-265113" algn="l">
              <a:lnSpc>
                <a:spcPct val="100000"/>
              </a:lnSpc>
              <a:spcBef>
                <a:spcPts val="2250"/>
              </a:spcBef>
              <a:spcAft>
                <a:spcPts val="0"/>
              </a:spcAft>
              <a:buClr>
                <a:srgbClr val="000000"/>
              </a:buClr>
              <a:buSzPts val="4750"/>
              <a:buFont typeface="Helvetica Neue"/>
              <a:buChar char="•"/>
              <a:defRPr sz="1900"/>
            </a:lvl3pPr>
            <a:lvl4pPr marL="914400" lvl="3" indent="-265113" algn="l">
              <a:lnSpc>
                <a:spcPct val="100000"/>
              </a:lnSpc>
              <a:spcBef>
                <a:spcPts val="2250"/>
              </a:spcBef>
              <a:spcAft>
                <a:spcPts val="0"/>
              </a:spcAft>
              <a:buClr>
                <a:srgbClr val="000000"/>
              </a:buClr>
              <a:buSzPts val="4750"/>
              <a:buFont typeface="Helvetica Neue"/>
              <a:buChar char="•"/>
              <a:defRPr sz="1900"/>
            </a:lvl4pPr>
            <a:lvl5pPr marL="1143000" lvl="4" indent="-265113" algn="l">
              <a:lnSpc>
                <a:spcPct val="100000"/>
              </a:lnSpc>
              <a:spcBef>
                <a:spcPts val="2250"/>
              </a:spcBef>
              <a:spcAft>
                <a:spcPts val="0"/>
              </a:spcAft>
              <a:buClr>
                <a:srgbClr val="000000"/>
              </a:buClr>
              <a:buSzPts val="4750"/>
              <a:buFont typeface="Helvetica Neue"/>
              <a:buChar char="•"/>
              <a:defRPr sz="1900"/>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pic>
        <p:nvPicPr>
          <p:cNvPr id="39" name="Google Shape;39;p51" descr="DRAFT_P5_Mark_4x5_wTitle_3C_101823.jpg"/>
          <p:cNvPicPr preferRelativeResize="0"/>
          <p:nvPr/>
        </p:nvPicPr>
        <p:blipFill rotWithShape="1">
          <a:blip r:embed="rId2">
            <a:alphaModFix/>
          </a:blip>
          <a:srcRect l="11000" t="18541" r="14488" b="18540"/>
          <a:stretch/>
        </p:blipFill>
        <p:spPr>
          <a:xfrm>
            <a:off x="50949" y="80733"/>
            <a:ext cx="1662818" cy="702042"/>
          </a:xfrm>
          <a:prstGeom prst="rect">
            <a:avLst/>
          </a:prstGeom>
          <a:noFill/>
          <a:ln>
            <a:noFill/>
          </a:ln>
        </p:spPr>
      </p:pic>
      <p:sp>
        <p:nvSpPr>
          <p:cNvPr id="40" name="Google Shape;40;p51"/>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15403613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matchingName="Photo - 3 Up">
  <p:cSld name="Photo - 3 Up">
    <p:spTree>
      <p:nvGrpSpPr>
        <p:cNvPr id="1" name="Shape 41"/>
        <p:cNvGrpSpPr/>
        <p:nvPr/>
      </p:nvGrpSpPr>
      <p:grpSpPr>
        <a:xfrm>
          <a:off x="0" y="0"/>
          <a:ext cx="0" cy="0"/>
          <a:chOff x="0" y="0"/>
          <a:chExt cx="0" cy="0"/>
        </a:xfrm>
      </p:grpSpPr>
      <p:sp>
        <p:nvSpPr>
          <p:cNvPr id="42" name="Google Shape;42;p52"/>
          <p:cNvSpPr>
            <a:spLocks noGrp="1"/>
          </p:cNvSpPr>
          <p:nvPr>
            <p:ph type="pic" idx="2"/>
          </p:nvPr>
        </p:nvSpPr>
        <p:spPr>
          <a:xfrm>
            <a:off x="7650163" y="3524250"/>
            <a:ext cx="4162425" cy="2774950"/>
          </a:xfrm>
          <a:prstGeom prst="rect">
            <a:avLst/>
          </a:prstGeom>
          <a:noFill/>
          <a:ln>
            <a:noFill/>
          </a:ln>
        </p:spPr>
      </p:sp>
      <p:sp>
        <p:nvSpPr>
          <p:cNvPr id="43" name="Google Shape;43;p52"/>
          <p:cNvSpPr>
            <a:spLocks noGrp="1"/>
          </p:cNvSpPr>
          <p:nvPr>
            <p:ph type="pic" idx="3"/>
          </p:nvPr>
        </p:nvSpPr>
        <p:spPr>
          <a:xfrm>
            <a:off x="7880350" y="431800"/>
            <a:ext cx="3702050" cy="3702050"/>
          </a:xfrm>
          <a:prstGeom prst="rect">
            <a:avLst/>
          </a:prstGeom>
          <a:noFill/>
          <a:ln>
            <a:noFill/>
          </a:ln>
        </p:spPr>
      </p:sp>
      <p:sp>
        <p:nvSpPr>
          <p:cNvPr id="44" name="Google Shape;44;p52"/>
          <p:cNvSpPr>
            <a:spLocks noGrp="1"/>
          </p:cNvSpPr>
          <p:nvPr>
            <p:ph type="pic" idx="4"/>
          </p:nvPr>
        </p:nvSpPr>
        <p:spPr>
          <a:xfrm>
            <a:off x="-495300" y="565150"/>
            <a:ext cx="8601075" cy="5734050"/>
          </a:xfrm>
          <a:prstGeom prst="rect">
            <a:avLst/>
          </a:prstGeom>
          <a:noFill/>
          <a:ln>
            <a:noFill/>
          </a:ln>
        </p:spPr>
      </p:sp>
      <p:sp>
        <p:nvSpPr>
          <p:cNvPr id="45" name="Google Shape;45;p52"/>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4234907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Blank">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14400"/>
          </a:xfrm>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p>
        </p:txBody>
      </p:sp>
      <p:sp>
        <p:nvSpPr>
          <p:cNvPr id="4" name="Slide Number Placeholder 5">
            <a:extLst>
              <a:ext uri="{FF2B5EF4-FFF2-40B4-BE49-F238E27FC236}">
                <a16:creationId xmlns:a16="http://schemas.microsoft.com/office/drawing/2014/main" id="{197813E7-07E4-894D-A99F-D4B7A4263894}"/>
              </a:ext>
            </a:extLst>
          </p:cNvPr>
          <p:cNvSpPr>
            <a:spLocks noGrp="1"/>
          </p:cNvSpPr>
          <p:nvPr>
            <p:ph type="sldNum" sz="quarter" idx="4"/>
          </p:nvPr>
        </p:nvSpPr>
        <p:spPr>
          <a:xfrm>
            <a:off x="11658600" y="6477001"/>
            <a:ext cx="533400" cy="381000"/>
          </a:xfrm>
          <a:prstGeom prst="rect">
            <a:avLst/>
          </a:prstGeom>
        </p:spPr>
        <p:txBody>
          <a:bodyPr vert="horz" lIns="91440" tIns="45720" rIns="91440" bIns="45720" rtlCol="0" anchor="ctr"/>
          <a:lstStyle>
            <a:lvl1pPr algn="r">
              <a:defRPr sz="1000" b="0" i="0">
                <a:solidFill>
                  <a:schemeClr val="tx2"/>
                </a:solidFill>
                <a:latin typeface="Arial" panose="020B0604020202020204" pitchFamily="34" charset="0"/>
                <a:cs typeface="Arial" panose="020B0604020202020204" pitchFamily="34" charset="0"/>
              </a:defRPr>
            </a:lvl1pPr>
          </a:lstStyle>
          <a:p>
            <a:pPr fontAlgn="auto">
              <a:spcBef>
                <a:spcPts val="0"/>
              </a:spcBef>
              <a:spcAft>
                <a:spcPts val="0"/>
              </a:spcAft>
              <a:buClrTx/>
              <a:buSzTx/>
            </a:pPr>
            <a:fld id="{D260E43B-7F43-FA45-AAB7-E054FD6CC4E3}" type="slidenum">
              <a:rPr lang="en-US" smtClean="0">
                <a:solidFill>
                  <a:srgbClr val="44546A"/>
                </a:solidFill>
              </a:rPr>
              <a:pPr fontAlgn="auto">
                <a:spcBef>
                  <a:spcPts val="0"/>
                </a:spcBef>
                <a:spcAft>
                  <a:spcPts val="0"/>
                </a:spcAft>
                <a:buClrTx/>
                <a:buSzTx/>
              </a:pPr>
              <a:t>‹#›</a:t>
            </a:fld>
            <a:endParaRPr lang="en-US" dirty="0">
              <a:solidFill>
                <a:srgbClr val="44546A"/>
              </a:solidFill>
            </a:endParaRPr>
          </a:p>
        </p:txBody>
      </p:sp>
    </p:spTree>
    <p:extLst>
      <p:ext uri="{BB962C8B-B14F-4D97-AF65-F5344CB8AC3E}">
        <p14:creationId xmlns:p14="http://schemas.microsoft.com/office/powerpoint/2010/main" val="3965219537"/>
      </p:ext>
    </p:extLst>
  </p:cSld>
  <p:clrMapOvr>
    <a:overrideClrMapping bg1="lt1" tx1="dk1" bg2="lt2" tx2="dk2" accent1="accent1" accent2="accent2" accent3="accent3" accent4="accent4" accent5="accent5" accent6="accent6" hlink="hlink" folHlink="folHlink"/>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matchingName="Quote">
  <p:cSld name="Quote">
    <p:spTree>
      <p:nvGrpSpPr>
        <p:cNvPr id="1" name="Shape 46"/>
        <p:cNvGrpSpPr/>
        <p:nvPr/>
      </p:nvGrpSpPr>
      <p:grpSpPr>
        <a:xfrm>
          <a:off x="0" y="0"/>
          <a:ext cx="0" cy="0"/>
          <a:chOff x="0" y="0"/>
          <a:chExt cx="0" cy="0"/>
        </a:xfrm>
      </p:grpSpPr>
      <p:sp>
        <p:nvSpPr>
          <p:cNvPr id="47" name="Google Shape;47;p53"/>
          <p:cNvSpPr txBox="1">
            <a:spLocks noGrp="1"/>
          </p:cNvSpPr>
          <p:nvPr>
            <p:ph type="body" idx="1"/>
          </p:nvPr>
        </p:nvSpPr>
        <p:spPr>
          <a:xfrm>
            <a:off x="1193800" y="4476750"/>
            <a:ext cx="9810750" cy="348813"/>
          </a:xfrm>
          <a:prstGeom prst="rect">
            <a:avLst/>
          </a:prstGeom>
          <a:noFill/>
          <a:ln>
            <a:noFill/>
          </a:ln>
        </p:spPr>
        <p:txBody>
          <a:bodyPr spcFirstLastPara="1" wrap="square" lIns="50800" tIns="50800" rIns="50800" bIns="50800" anchor="t" anchorCtr="0">
            <a:spAutoFit/>
          </a:bodyPr>
          <a:lstStyle>
            <a:lvl1pPr marL="228600" lvl="0" indent="-114300" algn="ctr">
              <a:lnSpc>
                <a:spcPct val="100000"/>
              </a:lnSpc>
              <a:spcBef>
                <a:spcPts val="0"/>
              </a:spcBef>
              <a:spcAft>
                <a:spcPts val="0"/>
              </a:spcAft>
              <a:buClr>
                <a:srgbClr val="000000"/>
              </a:buClr>
              <a:buSzPts val="3200"/>
              <a:buFont typeface="Helvetica Neue"/>
              <a:buNone/>
              <a:defRPr sz="1600" i="1"/>
            </a:lvl1pPr>
            <a:lvl2pPr marL="457200" lvl="1" indent="-185738" algn="l">
              <a:lnSpc>
                <a:spcPct val="100000"/>
              </a:lnSpc>
              <a:spcBef>
                <a:spcPts val="2950"/>
              </a:spcBef>
              <a:spcAft>
                <a:spcPts val="0"/>
              </a:spcAft>
              <a:buClr>
                <a:srgbClr val="000000"/>
              </a:buClr>
              <a:buSzPts val="2250"/>
              <a:buChar char="•"/>
              <a:defRPr/>
            </a:lvl2pPr>
            <a:lvl3pPr marL="685800" lvl="2" indent="-185738" algn="l">
              <a:lnSpc>
                <a:spcPct val="100000"/>
              </a:lnSpc>
              <a:spcBef>
                <a:spcPts val="2950"/>
              </a:spcBef>
              <a:spcAft>
                <a:spcPts val="0"/>
              </a:spcAft>
              <a:buClr>
                <a:srgbClr val="000000"/>
              </a:buClr>
              <a:buSzPts val="2250"/>
              <a:buChar char="•"/>
              <a:defRPr/>
            </a:lvl3pPr>
            <a:lvl4pPr marL="914400" lvl="3" indent="-185738" algn="l">
              <a:lnSpc>
                <a:spcPct val="100000"/>
              </a:lnSpc>
              <a:spcBef>
                <a:spcPts val="2950"/>
              </a:spcBef>
              <a:spcAft>
                <a:spcPts val="0"/>
              </a:spcAft>
              <a:buClr>
                <a:srgbClr val="000000"/>
              </a:buClr>
              <a:buSzPts val="2250"/>
              <a:buChar char="•"/>
              <a:defRPr/>
            </a:lvl4pPr>
            <a:lvl5pPr marL="1143000" lvl="4" indent="-185738" algn="l">
              <a:lnSpc>
                <a:spcPct val="100000"/>
              </a:lnSpc>
              <a:spcBef>
                <a:spcPts val="2950"/>
              </a:spcBef>
              <a:spcAft>
                <a:spcPts val="0"/>
              </a:spcAft>
              <a:buClr>
                <a:srgbClr val="000000"/>
              </a:buClr>
              <a:buSzPts val="2250"/>
              <a:buChar char="•"/>
              <a:defRPr/>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sp>
        <p:nvSpPr>
          <p:cNvPr id="48" name="Google Shape;48;p53"/>
          <p:cNvSpPr txBox="1">
            <a:spLocks noGrp="1"/>
          </p:cNvSpPr>
          <p:nvPr>
            <p:ph type="body" idx="2"/>
          </p:nvPr>
        </p:nvSpPr>
        <p:spPr>
          <a:xfrm>
            <a:off x="1193800" y="3008888"/>
            <a:ext cx="9810750" cy="471924"/>
          </a:xfrm>
          <a:prstGeom prst="rect">
            <a:avLst/>
          </a:prstGeom>
          <a:noFill/>
          <a:ln>
            <a:noFill/>
          </a:ln>
        </p:spPr>
        <p:txBody>
          <a:bodyPr spcFirstLastPara="1" wrap="square" lIns="50800" tIns="50800" rIns="50800" bIns="50800" anchor="ctr" anchorCtr="0">
            <a:spAutoFit/>
          </a:bodyPr>
          <a:lstStyle>
            <a:lvl1pPr marL="228600" lvl="0" indent="-114300" algn="ctr">
              <a:lnSpc>
                <a:spcPct val="100000"/>
              </a:lnSpc>
              <a:spcBef>
                <a:spcPts val="0"/>
              </a:spcBef>
              <a:spcAft>
                <a:spcPts val="0"/>
              </a:spcAft>
              <a:buClr>
                <a:srgbClr val="000000"/>
              </a:buClr>
              <a:buSzPts val="4800"/>
              <a:buFont typeface="Helvetica Neue"/>
              <a:buNone/>
              <a:defRPr sz="2400">
                <a:latin typeface="Helvetica Neue"/>
                <a:ea typeface="Helvetica Neue"/>
                <a:cs typeface="Helvetica Neue"/>
                <a:sym typeface="Helvetica Neue"/>
              </a:defRPr>
            </a:lvl1pPr>
            <a:lvl2pPr marL="457200" lvl="1" indent="-185738" algn="l">
              <a:lnSpc>
                <a:spcPct val="100000"/>
              </a:lnSpc>
              <a:spcBef>
                <a:spcPts val="2950"/>
              </a:spcBef>
              <a:spcAft>
                <a:spcPts val="0"/>
              </a:spcAft>
              <a:buClr>
                <a:srgbClr val="000000"/>
              </a:buClr>
              <a:buSzPts val="2250"/>
              <a:buChar char="•"/>
              <a:defRPr/>
            </a:lvl2pPr>
            <a:lvl3pPr marL="685800" lvl="2" indent="-185738" algn="l">
              <a:lnSpc>
                <a:spcPct val="100000"/>
              </a:lnSpc>
              <a:spcBef>
                <a:spcPts val="2950"/>
              </a:spcBef>
              <a:spcAft>
                <a:spcPts val="0"/>
              </a:spcAft>
              <a:buClr>
                <a:srgbClr val="000000"/>
              </a:buClr>
              <a:buSzPts val="2250"/>
              <a:buChar char="•"/>
              <a:defRPr/>
            </a:lvl3pPr>
            <a:lvl4pPr marL="914400" lvl="3" indent="-185738" algn="l">
              <a:lnSpc>
                <a:spcPct val="100000"/>
              </a:lnSpc>
              <a:spcBef>
                <a:spcPts val="2950"/>
              </a:spcBef>
              <a:spcAft>
                <a:spcPts val="0"/>
              </a:spcAft>
              <a:buClr>
                <a:srgbClr val="000000"/>
              </a:buClr>
              <a:buSzPts val="2250"/>
              <a:buChar char="•"/>
              <a:defRPr/>
            </a:lvl4pPr>
            <a:lvl5pPr marL="1143000" lvl="4" indent="-185738" algn="l">
              <a:lnSpc>
                <a:spcPct val="100000"/>
              </a:lnSpc>
              <a:spcBef>
                <a:spcPts val="2950"/>
              </a:spcBef>
              <a:spcAft>
                <a:spcPts val="0"/>
              </a:spcAft>
              <a:buClr>
                <a:srgbClr val="000000"/>
              </a:buClr>
              <a:buSzPts val="2250"/>
              <a:buChar char="•"/>
              <a:defRPr/>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sp>
        <p:nvSpPr>
          <p:cNvPr id="49" name="Google Shape;49;p53"/>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3532088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matchingName="Photo">
  <p:cSld name="Photo">
    <p:spTree>
      <p:nvGrpSpPr>
        <p:cNvPr id="1" name="Shape 50"/>
        <p:cNvGrpSpPr/>
        <p:nvPr/>
      </p:nvGrpSpPr>
      <p:grpSpPr>
        <a:xfrm>
          <a:off x="0" y="0"/>
          <a:ext cx="0" cy="0"/>
          <a:chOff x="0" y="0"/>
          <a:chExt cx="0" cy="0"/>
        </a:xfrm>
      </p:grpSpPr>
      <p:sp>
        <p:nvSpPr>
          <p:cNvPr id="51" name="Google Shape;51;p54"/>
          <p:cNvSpPr>
            <a:spLocks noGrp="1"/>
          </p:cNvSpPr>
          <p:nvPr>
            <p:ph type="pic" idx="2"/>
          </p:nvPr>
        </p:nvSpPr>
        <p:spPr>
          <a:xfrm>
            <a:off x="-25400" y="-635000"/>
            <a:ext cx="12242800" cy="8161867"/>
          </a:xfrm>
          <a:prstGeom prst="rect">
            <a:avLst/>
          </a:prstGeom>
          <a:noFill/>
          <a:ln>
            <a:noFill/>
          </a:ln>
        </p:spPr>
      </p:sp>
      <p:sp>
        <p:nvSpPr>
          <p:cNvPr id="52" name="Google Shape;52;p54"/>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5845620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matchingName="Title, Bullets &amp; Photo">
  <p:cSld name="1_Title, Bullets &amp; Photo">
    <p:bg>
      <p:bgPr>
        <a:solidFill>
          <a:schemeClr val="lt1"/>
        </a:solidFill>
        <a:effectLst/>
      </p:bgPr>
    </p:bg>
    <p:spTree>
      <p:nvGrpSpPr>
        <p:cNvPr id="1" name="Shape 53"/>
        <p:cNvGrpSpPr/>
        <p:nvPr/>
      </p:nvGrpSpPr>
      <p:grpSpPr>
        <a:xfrm>
          <a:off x="0" y="0"/>
          <a:ext cx="0" cy="0"/>
          <a:chOff x="0" y="0"/>
          <a:chExt cx="0" cy="0"/>
        </a:xfrm>
      </p:grpSpPr>
      <p:sp>
        <p:nvSpPr>
          <p:cNvPr id="54" name="Google Shape;54;p55"/>
          <p:cNvSpPr>
            <a:spLocks noGrp="1"/>
          </p:cNvSpPr>
          <p:nvPr>
            <p:ph type="pic" idx="2"/>
          </p:nvPr>
        </p:nvSpPr>
        <p:spPr>
          <a:xfrm>
            <a:off x="4375150" y="1574800"/>
            <a:ext cx="6972300" cy="4648200"/>
          </a:xfrm>
          <a:prstGeom prst="rect">
            <a:avLst/>
          </a:prstGeom>
          <a:noFill/>
          <a:ln>
            <a:noFill/>
          </a:ln>
        </p:spPr>
      </p:sp>
      <p:sp>
        <p:nvSpPr>
          <p:cNvPr id="55" name="Google Shape;55;p55"/>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lvl="0" algn="ctr">
              <a:lnSpc>
                <a:spcPct val="100000"/>
              </a:lnSpc>
              <a:spcBef>
                <a:spcPts val="0"/>
              </a:spcBef>
              <a:spcAft>
                <a:spcPts val="0"/>
              </a:spcAft>
              <a:buClr>
                <a:srgbClr val="FFFFFF"/>
              </a:buClr>
              <a:buSzPts val="11200"/>
              <a:buFont typeface="Helvetica Neue"/>
              <a:buNone/>
              <a:defRPr>
                <a:solidFill>
                  <a:srgbClr val="FFFFFF"/>
                </a:solidFill>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56" name="Google Shape;56;p55"/>
          <p:cNvSpPr txBox="1">
            <a:spLocks noGrp="1"/>
          </p:cNvSpPr>
          <p:nvPr>
            <p:ph type="body" idx="1"/>
          </p:nvPr>
        </p:nvSpPr>
        <p:spPr>
          <a:xfrm>
            <a:off x="844550" y="1574800"/>
            <a:ext cx="5111750" cy="4648200"/>
          </a:xfrm>
          <a:prstGeom prst="rect">
            <a:avLst/>
          </a:prstGeom>
          <a:noFill/>
          <a:ln>
            <a:noFill/>
          </a:ln>
        </p:spPr>
        <p:txBody>
          <a:bodyPr spcFirstLastPara="1" wrap="square" lIns="50800" tIns="50800" rIns="50800" bIns="50800" anchor="ctr" anchorCtr="0">
            <a:normAutofit/>
          </a:bodyPr>
          <a:lstStyle>
            <a:lvl1pPr marL="228600" lvl="0" indent="-265113" algn="l">
              <a:lnSpc>
                <a:spcPct val="100000"/>
              </a:lnSpc>
              <a:spcBef>
                <a:spcPts val="2250"/>
              </a:spcBef>
              <a:spcAft>
                <a:spcPts val="0"/>
              </a:spcAft>
              <a:buClr>
                <a:srgbClr val="FFFFFF"/>
              </a:buClr>
              <a:buSzPts val="4750"/>
              <a:buFont typeface="Helvetica Neue"/>
              <a:buChar char="•"/>
              <a:defRPr sz="1900">
                <a:solidFill>
                  <a:srgbClr val="FFFFFF"/>
                </a:solidFill>
              </a:defRPr>
            </a:lvl1pPr>
            <a:lvl2pPr marL="457200" lvl="1" indent="-265113" algn="l">
              <a:lnSpc>
                <a:spcPct val="100000"/>
              </a:lnSpc>
              <a:spcBef>
                <a:spcPts val="2250"/>
              </a:spcBef>
              <a:spcAft>
                <a:spcPts val="0"/>
              </a:spcAft>
              <a:buClr>
                <a:srgbClr val="FFFFFF"/>
              </a:buClr>
              <a:buSzPts val="4750"/>
              <a:buFont typeface="Helvetica Neue"/>
              <a:buChar char="•"/>
              <a:defRPr sz="1900">
                <a:solidFill>
                  <a:srgbClr val="FFFFFF"/>
                </a:solidFill>
              </a:defRPr>
            </a:lvl2pPr>
            <a:lvl3pPr marL="685800" lvl="2" indent="-265113" algn="l">
              <a:lnSpc>
                <a:spcPct val="100000"/>
              </a:lnSpc>
              <a:spcBef>
                <a:spcPts val="2250"/>
              </a:spcBef>
              <a:spcAft>
                <a:spcPts val="0"/>
              </a:spcAft>
              <a:buClr>
                <a:srgbClr val="FFFFFF"/>
              </a:buClr>
              <a:buSzPts val="4750"/>
              <a:buFont typeface="Helvetica Neue"/>
              <a:buChar char="•"/>
              <a:defRPr sz="1900">
                <a:solidFill>
                  <a:srgbClr val="FFFFFF"/>
                </a:solidFill>
              </a:defRPr>
            </a:lvl3pPr>
            <a:lvl4pPr marL="914400" lvl="3" indent="-265113" algn="l">
              <a:lnSpc>
                <a:spcPct val="100000"/>
              </a:lnSpc>
              <a:spcBef>
                <a:spcPts val="2250"/>
              </a:spcBef>
              <a:spcAft>
                <a:spcPts val="0"/>
              </a:spcAft>
              <a:buClr>
                <a:srgbClr val="FFFFFF"/>
              </a:buClr>
              <a:buSzPts val="4750"/>
              <a:buFont typeface="Helvetica Neue"/>
              <a:buChar char="•"/>
              <a:defRPr sz="1900">
                <a:solidFill>
                  <a:srgbClr val="FFFFFF"/>
                </a:solidFill>
              </a:defRPr>
            </a:lvl4pPr>
            <a:lvl5pPr marL="1143000" lvl="4" indent="-265113" algn="l">
              <a:lnSpc>
                <a:spcPct val="100000"/>
              </a:lnSpc>
              <a:spcBef>
                <a:spcPts val="2250"/>
              </a:spcBef>
              <a:spcAft>
                <a:spcPts val="0"/>
              </a:spcAft>
              <a:buClr>
                <a:srgbClr val="FFFFFF"/>
              </a:buClr>
              <a:buSzPts val="4750"/>
              <a:buFont typeface="Helvetica Neue"/>
              <a:buChar char="•"/>
              <a:defRPr sz="1900">
                <a:solidFill>
                  <a:srgbClr val="FFFFFF"/>
                </a:solidFill>
              </a:defRPr>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sp>
        <p:nvSpPr>
          <p:cNvPr id="57" name="Google Shape;57;p55"/>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FFFFFF"/>
              </a:buClr>
              <a:buSzPts val="2400"/>
              <a:buFont typeface="Helvetica Neue Light"/>
              <a:buNone/>
              <a:defRPr>
                <a:solidFill>
                  <a:srgbClr val="FFFFFF"/>
                </a:solidFill>
              </a:defRPr>
            </a:lvl1pPr>
            <a:lvl2pPr marL="0" lvl="1" indent="0" algn="ctr">
              <a:lnSpc>
                <a:spcPct val="100000"/>
              </a:lnSpc>
              <a:spcBef>
                <a:spcPts val="0"/>
              </a:spcBef>
              <a:spcAft>
                <a:spcPts val="0"/>
              </a:spcAft>
              <a:buClr>
                <a:srgbClr val="FFFFFF"/>
              </a:buClr>
              <a:buSzPts val="2400"/>
              <a:buFont typeface="Helvetica Neue Light"/>
              <a:buNone/>
              <a:defRPr>
                <a:solidFill>
                  <a:srgbClr val="FFFFFF"/>
                </a:solidFill>
              </a:defRPr>
            </a:lvl2pPr>
            <a:lvl3pPr marL="0" lvl="2" indent="0" algn="ctr">
              <a:lnSpc>
                <a:spcPct val="100000"/>
              </a:lnSpc>
              <a:spcBef>
                <a:spcPts val="0"/>
              </a:spcBef>
              <a:spcAft>
                <a:spcPts val="0"/>
              </a:spcAft>
              <a:buClr>
                <a:srgbClr val="FFFFFF"/>
              </a:buClr>
              <a:buSzPts val="2400"/>
              <a:buFont typeface="Helvetica Neue Light"/>
              <a:buNone/>
              <a:defRPr>
                <a:solidFill>
                  <a:srgbClr val="FFFFFF"/>
                </a:solidFill>
              </a:defRPr>
            </a:lvl3pPr>
            <a:lvl4pPr marL="0" lvl="3" indent="0" algn="ctr">
              <a:lnSpc>
                <a:spcPct val="100000"/>
              </a:lnSpc>
              <a:spcBef>
                <a:spcPts val="0"/>
              </a:spcBef>
              <a:spcAft>
                <a:spcPts val="0"/>
              </a:spcAft>
              <a:buClr>
                <a:srgbClr val="FFFFFF"/>
              </a:buClr>
              <a:buSzPts val="2400"/>
              <a:buFont typeface="Helvetica Neue Light"/>
              <a:buNone/>
              <a:defRPr>
                <a:solidFill>
                  <a:srgbClr val="FFFFFF"/>
                </a:solidFill>
              </a:defRPr>
            </a:lvl4pPr>
            <a:lvl5pPr marL="0" lvl="4" indent="0" algn="ctr">
              <a:lnSpc>
                <a:spcPct val="100000"/>
              </a:lnSpc>
              <a:spcBef>
                <a:spcPts val="0"/>
              </a:spcBef>
              <a:spcAft>
                <a:spcPts val="0"/>
              </a:spcAft>
              <a:buClr>
                <a:srgbClr val="FFFFFF"/>
              </a:buClr>
              <a:buSzPts val="2400"/>
              <a:buFont typeface="Helvetica Neue Light"/>
              <a:buNone/>
              <a:defRPr>
                <a:solidFill>
                  <a:srgbClr val="FFFFFF"/>
                </a:solidFill>
              </a:defRPr>
            </a:lvl5pPr>
            <a:lvl6pPr marL="0" lvl="5" indent="0" algn="ctr">
              <a:lnSpc>
                <a:spcPct val="100000"/>
              </a:lnSpc>
              <a:spcBef>
                <a:spcPts val="0"/>
              </a:spcBef>
              <a:spcAft>
                <a:spcPts val="0"/>
              </a:spcAft>
              <a:buClr>
                <a:srgbClr val="FFFFFF"/>
              </a:buClr>
              <a:buSzPts val="2400"/>
              <a:buFont typeface="Helvetica Neue Light"/>
              <a:buNone/>
              <a:defRPr>
                <a:solidFill>
                  <a:srgbClr val="FFFFFF"/>
                </a:solidFill>
              </a:defRPr>
            </a:lvl6pPr>
            <a:lvl7pPr marL="0" lvl="6" indent="0" algn="ctr">
              <a:lnSpc>
                <a:spcPct val="100000"/>
              </a:lnSpc>
              <a:spcBef>
                <a:spcPts val="0"/>
              </a:spcBef>
              <a:spcAft>
                <a:spcPts val="0"/>
              </a:spcAft>
              <a:buClr>
                <a:srgbClr val="FFFFFF"/>
              </a:buClr>
              <a:buSzPts val="2400"/>
              <a:buFont typeface="Helvetica Neue Light"/>
              <a:buNone/>
              <a:defRPr>
                <a:solidFill>
                  <a:srgbClr val="FFFFFF"/>
                </a:solidFill>
              </a:defRPr>
            </a:lvl7pPr>
            <a:lvl8pPr marL="0" lvl="7" indent="0" algn="ctr">
              <a:lnSpc>
                <a:spcPct val="100000"/>
              </a:lnSpc>
              <a:spcBef>
                <a:spcPts val="0"/>
              </a:spcBef>
              <a:spcAft>
                <a:spcPts val="0"/>
              </a:spcAft>
              <a:buClr>
                <a:srgbClr val="FFFFFF"/>
              </a:buClr>
              <a:buSzPts val="2400"/>
              <a:buFont typeface="Helvetica Neue Light"/>
              <a:buNone/>
              <a:defRPr>
                <a:solidFill>
                  <a:srgbClr val="FFFFFF"/>
                </a:solidFill>
              </a:defRPr>
            </a:lvl8pPr>
            <a:lvl9pPr marL="0" lvl="8" indent="0" algn="ctr">
              <a:lnSpc>
                <a:spcPct val="100000"/>
              </a:lnSpc>
              <a:spcBef>
                <a:spcPts val="0"/>
              </a:spcBef>
              <a:spcAft>
                <a:spcPts val="0"/>
              </a:spcAft>
              <a:buClr>
                <a:srgbClr val="FFFFFF"/>
              </a:buClr>
              <a:buSzPts val="2400"/>
              <a:buFont typeface="Helvetica Neue Light"/>
              <a:buNone/>
              <a:defRPr>
                <a:solidFill>
                  <a:srgbClr val="FFFFFF"/>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718804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matchingName="Photo - Horizontal">
  <p:cSld name="Photo - Horizontal">
    <p:spTree>
      <p:nvGrpSpPr>
        <p:cNvPr id="1" name="Shape 26"/>
        <p:cNvGrpSpPr/>
        <p:nvPr/>
      </p:nvGrpSpPr>
      <p:grpSpPr>
        <a:xfrm>
          <a:off x="0" y="0"/>
          <a:ext cx="0" cy="0"/>
          <a:chOff x="0" y="0"/>
          <a:chExt cx="0" cy="0"/>
        </a:xfrm>
      </p:grpSpPr>
      <p:sp>
        <p:nvSpPr>
          <p:cNvPr id="27" name="Google Shape;27;p49"/>
          <p:cNvSpPr>
            <a:spLocks noGrp="1"/>
          </p:cNvSpPr>
          <p:nvPr>
            <p:ph type="pic" idx="2"/>
          </p:nvPr>
        </p:nvSpPr>
        <p:spPr>
          <a:xfrm>
            <a:off x="1562984" y="-196850"/>
            <a:ext cx="9067801" cy="6045200"/>
          </a:xfrm>
          <a:prstGeom prst="rect">
            <a:avLst/>
          </a:prstGeom>
          <a:noFill/>
          <a:ln>
            <a:noFill/>
          </a:ln>
        </p:spPr>
      </p:sp>
      <p:sp>
        <p:nvSpPr>
          <p:cNvPr id="28" name="Google Shape;28;p49"/>
          <p:cNvSpPr txBox="1">
            <a:spLocks noGrp="1"/>
          </p:cNvSpPr>
          <p:nvPr>
            <p:ph type="title"/>
          </p:nvPr>
        </p:nvSpPr>
        <p:spPr>
          <a:xfrm>
            <a:off x="317500" y="4756150"/>
            <a:ext cx="11557000" cy="1003300"/>
          </a:xfrm>
          <a:prstGeom prst="rect">
            <a:avLst/>
          </a:prstGeom>
          <a:noFill/>
          <a:ln>
            <a:noFill/>
          </a:ln>
        </p:spPr>
        <p:txBody>
          <a:bodyPr spcFirstLastPara="1" wrap="square" lIns="50800" tIns="50800" rIns="50800" bIns="50800" anchor="b" anchorCtr="0">
            <a:norm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9" name="Google Shape;29;p49"/>
          <p:cNvSpPr txBox="1">
            <a:spLocks noGrp="1"/>
          </p:cNvSpPr>
          <p:nvPr>
            <p:ph type="body" idx="1"/>
          </p:nvPr>
        </p:nvSpPr>
        <p:spPr>
          <a:xfrm>
            <a:off x="317500" y="5721350"/>
            <a:ext cx="11557000" cy="793750"/>
          </a:xfrm>
          <a:prstGeom prst="rect">
            <a:avLst/>
          </a:prstGeom>
          <a:noFill/>
          <a:ln>
            <a:noFill/>
          </a:ln>
        </p:spPr>
        <p:txBody>
          <a:bodyPr spcFirstLastPara="1" wrap="square" lIns="50800" tIns="50800" rIns="50800" bIns="50800" anchor="t" anchorCtr="0">
            <a:normAutofit/>
          </a:bodyPr>
          <a:lstStyle>
            <a:lvl1pPr marL="228600" lvl="0" indent="-114300" algn="ctr">
              <a:lnSpc>
                <a:spcPct val="100000"/>
              </a:lnSpc>
              <a:spcBef>
                <a:spcPts val="0"/>
              </a:spcBef>
              <a:spcAft>
                <a:spcPts val="0"/>
              </a:spcAft>
              <a:buClr>
                <a:srgbClr val="000000"/>
              </a:buClr>
              <a:buSzPts val="5400"/>
              <a:buFont typeface="Helvetica Neue"/>
              <a:buNone/>
              <a:defRPr sz="2700"/>
            </a:lvl1pPr>
            <a:lvl2pPr marL="457200" lvl="1" indent="-114300" algn="ctr">
              <a:lnSpc>
                <a:spcPct val="100000"/>
              </a:lnSpc>
              <a:spcBef>
                <a:spcPts val="0"/>
              </a:spcBef>
              <a:spcAft>
                <a:spcPts val="0"/>
              </a:spcAft>
              <a:buClr>
                <a:srgbClr val="000000"/>
              </a:buClr>
              <a:buSzPts val="5400"/>
              <a:buFont typeface="Helvetica Neue"/>
              <a:buNone/>
              <a:defRPr sz="2700"/>
            </a:lvl2pPr>
            <a:lvl3pPr marL="685800" lvl="2" indent="-114300" algn="ctr">
              <a:lnSpc>
                <a:spcPct val="100000"/>
              </a:lnSpc>
              <a:spcBef>
                <a:spcPts val="0"/>
              </a:spcBef>
              <a:spcAft>
                <a:spcPts val="0"/>
              </a:spcAft>
              <a:buClr>
                <a:srgbClr val="000000"/>
              </a:buClr>
              <a:buSzPts val="5400"/>
              <a:buFont typeface="Helvetica Neue"/>
              <a:buNone/>
              <a:defRPr sz="2700"/>
            </a:lvl3pPr>
            <a:lvl4pPr marL="914400" lvl="3" indent="-114300" algn="ctr">
              <a:lnSpc>
                <a:spcPct val="100000"/>
              </a:lnSpc>
              <a:spcBef>
                <a:spcPts val="0"/>
              </a:spcBef>
              <a:spcAft>
                <a:spcPts val="0"/>
              </a:spcAft>
              <a:buClr>
                <a:srgbClr val="000000"/>
              </a:buClr>
              <a:buSzPts val="5400"/>
              <a:buFont typeface="Helvetica Neue"/>
              <a:buNone/>
              <a:defRPr sz="2700"/>
            </a:lvl4pPr>
            <a:lvl5pPr marL="1143000" lvl="4" indent="-114300" algn="ctr">
              <a:lnSpc>
                <a:spcPct val="100000"/>
              </a:lnSpc>
              <a:spcBef>
                <a:spcPts val="0"/>
              </a:spcBef>
              <a:spcAft>
                <a:spcPts val="0"/>
              </a:spcAft>
              <a:buClr>
                <a:srgbClr val="000000"/>
              </a:buClr>
              <a:buSzPts val="5400"/>
              <a:buFont typeface="Helvetica Neue"/>
              <a:buNone/>
              <a:defRPr sz="2700"/>
            </a:lvl5pPr>
            <a:lvl6pPr marL="1371600" lvl="5" indent="-185738" algn="l">
              <a:lnSpc>
                <a:spcPct val="100000"/>
              </a:lnSpc>
              <a:spcBef>
                <a:spcPts val="2950"/>
              </a:spcBef>
              <a:spcAft>
                <a:spcPts val="0"/>
              </a:spcAft>
              <a:buClr>
                <a:srgbClr val="000000"/>
              </a:buClr>
              <a:buSzPts val="2250"/>
              <a:buChar char="•"/>
              <a:defRPr/>
            </a:lvl6pPr>
            <a:lvl7pPr marL="1600200" lvl="6" indent="-185738" algn="l">
              <a:lnSpc>
                <a:spcPct val="100000"/>
              </a:lnSpc>
              <a:spcBef>
                <a:spcPts val="2950"/>
              </a:spcBef>
              <a:spcAft>
                <a:spcPts val="0"/>
              </a:spcAft>
              <a:buClr>
                <a:srgbClr val="000000"/>
              </a:buClr>
              <a:buSzPts val="2250"/>
              <a:buChar char="•"/>
              <a:defRPr/>
            </a:lvl7pPr>
            <a:lvl8pPr marL="1828800" lvl="7" indent="-185738" algn="l">
              <a:lnSpc>
                <a:spcPct val="100000"/>
              </a:lnSpc>
              <a:spcBef>
                <a:spcPts val="2950"/>
              </a:spcBef>
              <a:spcAft>
                <a:spcPts val="0"/>
              </a:spcAft>
              <a:buClr>
                <a:srgbClr val="000000"/>
              </a:buClr>
              <a:buSzPts val="2250"/>
              <a:buChar char="•"/>
              <a:defRPr/>
            </a:lvl8pPr>
            <a:lvl9pPr marL="2057400" lvl="8" indent="-185738" algn="l">
              <a:lnSpc>
                <a:spcPct val="100000"/>
              </a:lnSpc>
              <a:spcBef>
                <a:spcPts val="2950"/>
              </a:spcBef>
              <a:spcAft>
                <a:spcPts val="0"/>
              </a:spcAft>
              <a:buClr>
                <a:srgbClr val="000000"/>
              </a:buClr>
              <a:buSzPts val="2250"/>
              <a:buChar char="•"/>
              <a:defRPr/>
            </a:lvl9pPr>
          </a:lstStyle>
          <a:p>
            <a:endParaRPr/>
          </a:p>
        </p:txBody>
      </p:sp>
      <p:sp>
        <p:nvSpPr>
          <p:cNvPr id="30" name="Google Shape;30;p49"/>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lvl="0"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1pPr>
            <a:lvl2pPr marL="0" lvl="1"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2pPr>
            <a:lvl3pPr marL="0" lvl="2"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3pPr>
            <a:lvl4pPr marL="0" lvl="3"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4pPr>
            <a:lvl5pPr marL="0" lvl="4"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5pPr>
            <a:lvl6pPr marL="0" lvl="5"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6pPr>
            <a:lvl7pPr marL="0" lvl="6"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7pPr>
            <a:lvl8pPr marL="0" lvl="7"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8pPr>
            <a:lvl9pPr marL="0" lvl="8" indent="0" algn="ctr">
              <a:lnSpc>
                <a:spcPct val="100000"/>
              </a:lnSpc>
              <a:spcBef>
                <a:spcPts val="0"/>
              </a:spcBef>
              <a:spcAft>
                <a:spcPts val="0"/>
              </a:spcAft>
              <a:buClr>
                <a:srgbClr val="000000"/>
              </a:buClr>
              <a:buSzPts val="2400"/>
              <a:buFont typeface="Helvetica Neue Light"/>
              <a:buNone/>
              <a:defRPr sz="1200" b="0">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00317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Google Shape;16;p1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168264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Text slide white background">
  <p:cSld name="1_Text slide white background">
    <p:bg>
      <p:bgPr>
        <a:solidFill>
          <a:schemeClr val="lt1"/>
        </a:solidFill>
        <a:effectLst/>
      </p:bgPr>
    </p:bg>
    <p:spTree>
      <p:nvGrpSpPr>
        <p:cNvPr id="1" name="Shape 119"/>
        <p:cNvGrpSpPr/>
        <p:nvPr/>
      </p:nvGrpSpPr>
      <p:grpSpPr>
        <a:xfrm>
          <a:off x="0" y="0"/>
          <a:ext cx="0" cy="0"/>
          <a:chOff x="0" y="0"/>
          <a:chExt cx="0" cy="0"/>
        </a:xfrm>
      </p:grpSpPr>
      <p:sp>
        <p:nvSpPr>
          <p:cNvPr id="120" name="Google Shape;120;p57"/>
          <p:cNvSpPr txBox="1">
            <a:spLocks noGrp="1"/>
          </p:cNvSpPr>
          <p:nvPr>
            <p:ph type="body" idx="1"/>
          </p:nvPr>
        </p:nvSpPr>
        <p:spPr>
          <a:xfrm>
            <a:off x="473530" y="1284290"/>
            <a:ext cx="11244900" cy="45045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2"/>
              </a:buClr>
              <a:buSzPts val="1800"/>
              <a:buChar char="•"/>
              <a:defRPr/>
            </a:lvl1pPr>
            <a:lvl2pPr marL="914400" lvl="1" indent="-342900" algn="l">
              <a:lnSpc>
                <a:spcPct val="100000"/>
              </a:lnSpc>
              <a:spcBef>
                <a:spcPts val="360"/>
              </a:spcBef>
              <a:spcAft>
                <a:spcPts val="0"/>
              </a:spcAft>
              <a:buClr>
                <a:srgbClr val="1F497D"/>
              </a:buClr>
              <a:buSzPts val="1800"/>
              <a:buChar char="o"/>
              <a:defRPr/>
            </a:lvl2pPr>
            <a:lvl3pPr marL="1371600" lvl="2" indent="-342900" algn="l">
              <a:lnSpc>
                <a:spcPct val="100000"/>
              </a:lnSpc>
              <a:spcBef>
                <a:spcPts val="360"/>
              </a:spcBef>
              <a:spcAft>
                <a:spcPts val="0"/>
              </a:spcAft>
              <a:buClr>
                <a:srgbClr val="1F497D"/>
              </a:buClr>
              <a:buSzPts val="1800"/>
              <a:buChar char="•"/>
              <a:defRPr/>
            </a:lvl3pPr>
            <a:lvl4pPr marL="1828800" lvl="3" indent="-342900" algn="l">
              <a:lnSpc>
                <a:spcPct val="100000"/>
              </a:lnSpc>
              <a:spcBef>
                <a:spcPts val="360"/>
              </a:spcBef>
              <a:spcAft>
                <a:spcPts val="0"/>
              </a:spcAft>
              <a:buClr>
                <a:srgbClr val="1F497D"/>
              </a:buClr>
              <a:buSzPts val="1800"/>
              <a:buChar char="–"/>
              <a:defRPr/>
            </a:lvl4pPr>
            <a:lvl5pPr marL="2286000" lvl="4" indent="-342900" algn="l">
              <a:lnSpc>
                <a:spcPct val="100000"/>
              </a:lnSpc>
              <a:spcBef>
                <a:spcPts val="360"/>
              </a:spcBef>
              <a:spcAft>
                <a:spcPts val="0"/>
              </a:spcAft>
              <a:buClr>
                <a:srgbClr val="1F497D"/>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pic>
        <p:nvPicPr>
          <p:cNvPr id="121" name="Google Shape;121;p57"/>
          <p:cNvPicPr preferRelativeResize="0"/>
          <p:nvPr/>
        </p:nvPicPr>
        <p:blipFill rotWithShape="1">
          <a:blip r:embed="rId2">
            <a:alphaModFix/>
          </a:blip>
          <a:srcRect/>
          <a:stretch/>
        </p:blipFill>
        <p:spPr>
          <a:xfrm>
            <a:off x="0" y="0"/>
            <a:ext cx="12192000" cy="952883"/>
          </a:xfrm>
          <a:prstGeom prst="rect">
            <a:avLst/>
          </a:prstGeom>
          <a:noFill/>
          <a:ln>
            <a:noFill/>
          </a:ln>
        </p:spPr>
      </p:pic>
      <p:sp>
        <p:nvSpPr>
          <p:cNvPr id="122" name="Google Shape;122;p57"/>
          <p:cNvSpPr txBox="1">
            <a:spLocks noGrp="1"/>
          </p:cNvSpPr>
          <p:nvPr>
            <p:ph type="body" idx="2"/>
          </p:nvPr>
        </p:nvSpPr>
        <p:spPr>
          <a:xfrm>
            <a:off x="1817688" y="196623"/>
            <a:ext cx="8556600" cy="543600"/>
          </a:xfrm>
          <a:prstGeom prst="rect">
            <a:avLst/>
          </a:prstGeom>
          <a:noFill/>
          <a:ln>
            <a:noFill/>
          </a:ln>
        </p:spPr>
        <p:txBody>
          <a:bodyPr spcFirstLastPara="1" wrap="square" lIns="91425" tIns="45700" rIns="91425" bIns="45700" anchor="t" anchorCtr="0">
            <a:normAutofit/>
          </a:bodyPr>
          <a:lstStyle>
            <a:lvl1pPr marL="457200" lvl="0" indent="-228600" algn="ctr">
              <a:lnSpc>
                <a:spcPct val="100000"/>
              </a:lnSpc>
              <a:spcBef>
                <a:spcPts val="560"/>
              </a:spcBef>
              <a:spcAft>
                <a:spcPts val="0"/>
              </a:spcAft>
              <a:buClr>
                <a:schemeClr val="lt1"/>
              </a:buClr>
              <a:buSzPts val="2800"/>
              <a:buNone/>
              <a:defRPr sz="2800" b="1">
                <a:solidFill>
                  <a:schemeClr val="lt1"/>
                </a:solidFill>
              </a:defRPr>
            </a:lvl1pPr>
            <a:lvl2pPr marL="914400" lvl="1" indent="-228600" algn="l">
              <a:lnSpc>
                <a:spcPct val="100000"/>
              </a:lnSpc>
              <a:spcBef>
                <a:spcPts val="400"/>
              </a:spcBef>
              <a:spcAft>
                <a:spcPts val="0"/>
              </a:spcAft>
              <a:buClr>
                <a:srgbClr val="1F497D"/>
              </a:buClr>
              <a:buSzPts val="2000"/>
              <a:buNone/>
              <a:defRPr/>
            </a:lvl2pPr>
            <a:lvl3pPr marL="1371600" lvl="2" indent="-228600" algn="l">
              <a:lnSpc>
                <a:spcPct val="100000"/>
              </a:lnSpc>
              <a:spcBef>
                <a:spcPts val="400"/>
              </a:spcBef>
              <a:spcAft>
                <a:spcPts val="0"/>
              </a:spcAft>
              <a:buClr>
                <a:srgbClr val="1F497D"/>
              </a:buClr>
              <a:buSzPts val="2000"/>
              <a:buNone/>
              <a:defRPr/>
            </a:lvl3pPr>
            <a:lvl4pPr marL="1828800" lvl="3" indent="-228600" algn="l">
              <a:lnSpc>
                <a:spcPct val="100000"/>
              </a:lnSpc>
              <a:spcBef>
                <a:spcPts val="400"/>
              </a:spcBef>
              <a:spcAft>
                <a:spcPts val="0"/>
              </a:spcAft>
              <a:buClr>
                <a:srgbClr val="1F497D"/>
              </a:buClr>
              <a:buSzPts val="2000"/>
              <a:buNone/>
              <a:defRPr/>
            </a:lvl4pPr>
            <a:lvl5pPr marL="2286000" lvl="4" indent="-228600" algn="l">
              <a:lnSpc>
                <a:spcPct val="100000"/>
              </a:lnSpc>
              <a:spcBef>
                <a:spcPts val="400"/>
              </a:spcBef>
              <a:spcAft>
                <a:spcPts val="0"/>
              </a:spcAft>
              <a:buClr>
                <a:srgbClr val="1F497D"/>
              </a:buClr>
              <a:buSzPts val="2000"/>
              <a:buNone/>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23" name="Google Shape;123;p57"/>
          <p:cNvSpPr txBox="1">
            <a:spLocks noGrp="1"/>
          </p:cNvSpPr>
          <p:nvPr>
            <p:ph type="sldNum" idx="12"/>
          </p:nvPr>
        </p:nvSpPr>
        <p:spPr>
          <a:xfrm>
            <a:off x="11512784" y="6486250"/>
            <a:ext cx="679200" cy="3651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dk1"/>
              </a:buClr>
              <a:buSzPts val="1000"/>
              <a:buFont typeface="Times New Roman"/>
              <a:buNone/>
              <a:defRPr sz="1000" b="0" i="0" u="none" strike="noStrike" cap="none">
                <a:solidFill>
                  <a:schemeClr val="dk1"/>
                </a:solidFill>
                <a:latin typeface="Arial"/>
                <a:ea typeface="Arial"/>
                <a:cs typeface="Arial"/>
                <a:sym typeface="Arial"/>
              </a:defRPr>
            </a:lvl1pPr>
            <a:lvl2pPr marL="0" marR="0" lvl="1" indent="0" algn="r">
              <a:lnSpc>
                <a:spcPct val="100000"/>
              </a:lnSpc>
              <a:spcBef>
                <a:spcPts val="0"/>
              </a:spcBef>
              <a:spcAft>
                <a:spcPts val="0"/>
              </a:spcAft>
              <a:buClr>
                <a:schemeClr val="dk1"/>
              </a:buClr>
              <a:buSzPts val="1000"/>
              <a:buFont typeface="Times New Roman"/>
              <a:buNone/>
              <a:defRPr sz="1000" b="0" i="0" u="none" strike="noStrike" cap="none">
                <a:solidFill>
                  <a:schemeClr val="dk1"/>
                </a:solidFill>
                <a:latin typeface="Arial"/>
                <a:ea typeface="Arial"/>
                <a:cs typeface="Arial"/>
                <a:sym typeface="Arial"/>
              </a:defRPr>
            </a:lvl2pPr>
            <a:lvl3pPr marL="0" marR="0" lvl="2" indent="0" algn="r">
              <a:lnSpc>
                <a:spcPct val="100000"/>
              </a:lnSpc>
              <a:spcBef>
                <a:spcPts val="0"/>
              </a:spcBef>
              <a:spcAft>
                <a:spcPts val="0"/>
              </a:spcAft>
              <a:buClr>
                <a:schemeClr val="dk1"/>
              </a:buClr>
              <a:buSzPts val="1000"/>
              <a:buFont typeface="Times New Roman"/>
              <a:buNone/>
              <a:defRPr sz="1000" b="0" i="0" u="none" strike="noStrike" cap="none">
                <a:solidFill>
                  <a:schemeClr val="dk1"/>
                </a:solidFill>
                <a:latin typeface="Arial"/>
                <a:ea typeface="Arial"/>
                <a:cs typeface="Arial"/>
                <a:sym typeface="Arial"/>
              </a:defRPr>
            </a:lvl3pPr>
            <a:lvl4pPr marL="0" marR="0" lvl="3" indent="0" algn="r">
              <a:lnSpc>
                <a:spcPct val="100000"/>
              </a:lnSpc>
              <a:spcBef>
                <a:spcPts val="0"/>
              </a:spcBef>
              <a:spcAft>
                <a:spcPts val="0"/>
              </a:spcAft>
              <a:buClr>
                <a:schemeClr val="dk1"/>
              </a:buClr>
              <a:buSzPts val="1000"/>
              <a:buFont typeface="Times New Roman"/>
              <a:buNone/>
              <a:defRPr sz="1000" b="0" i="0" u="none" strike="noStrike" cap="none">
                <a:solidFill>
                  <a:schemeClr val="dk1"/>
                </a:solidFill>
                <a:latin typeface="Arial"/>
                <a:ea typeface="Arial"/>
                <a:cs typeface="Arial"/>
                <a:sym typeface="Arial"/>
              </a:defRPr>
            </a:lvl4pPr>
            <a:lvl5pPr marL="0" marR="0" lvl="4" indent="0" algn="r">
              <a:lnSpc>
                <a:spcPct val="100000"/>
              </a:lnSpc>
              <a:spcBef>
                <a:spcPts val="0"/>
              </a:spcBef>
              <a:spcAft>
                <a:spcPts val="0"/>
              </a:spcAft>
              <a:buClr>
                <a:schemeClr val="dk1"/>
              </a:buClr>
              <a:buSzPts val="1000"/>
              <a:buFont typeface="Times New Roman"/>
              <a:buNone/>
              <a:defRPr sz="1000" b="0" i="0" u="none" strike="noStrike" cap="none">
                <a:solidFill>
                  <a:schemeClr val="dk1"/>
                </a:solidFill>
                <a:latin typeface="Arial"/>
                <a:ea typeface="Arial"/>
                <a:cs typeface="Arial"/>
                <a:sym typeface="Arial"/>
              </a:defRPr>
            </a:lvl5pPr>
            <a:lvl6pPr marL="0" marR="0" lvl="5" indent="0" algn="r">
              <a:lnSpc>
                <a:spcPct val="100000"/>
              </a:lnSpc>
              <a:spcBef>
                <a:spcPts val="0"/>
              </a:spcBef>
              <a:spcAft>
                <a:spcPts val="0"/>
              </a:spcAft>
              <a:buClr>
                <a:schemeClr val="dk1"/>
              </a:buClr>
              <a:buSzPts val="1000"/>
              <a:buFont typeface="Times New Roman"/>
              <a:buNone/>
              <a:defRPr sz="1000" b="0" i="0" u="none" strike="noStrike" cap="none">
                <a:solidFill>
                  <a:schemeClr val="dk1"/>
                </a:solidFill>
                <a:latin typeface="Arial"/>
                <a:ea typeface="Arial"/>
                <a:cs typeface="Arial"/>
                <a:sym typeface="Arial"/>
              </a:defRPr>
            </a:lvl6pPr>
            <a:lvl7pPr marL="0" marR="0" lvl="6" indent="0" algn="r">
              <a:lnSpc>
                <a:spcPct val="100000"/>
              </a:lnSpc>
              <a:spcBef>
                <a:spcPts val="0"/>
              </a:spcBef>
              <a:spcAft>
                <a:spcPts val="0"/>
              </a:spcAft>
              <a:buClr>
                <a:schemeClr val="dk1"/>
              </a:buClr>
              <a:buSzPts val="1000"/>
              <a:buFont typeface="Times New Roman"/>
              <a:buNone/>
              <a:defRPr sz="1000" b="0" i="0" u="none" strike="noStrike" cap="none">
                <a:solidFill>
                  <a:schemeClr val="dk1"/>
                </a:solidFill>
                <a:latin typeface="Arial"/>
                <a:ea typeface="Arial"/>
                <a:cs typeface="Arial"/>
                <a:sym typeface="Arial"/>
              </a:defRPr>
            </a:lvl7pPr>
            <a:lvl8pPr marL="0" marR="0" lvl="7" indent="0" algn="r">
              <a:lnSpc>
                <a:spcPct val="100000"/>
              </a:lnSpc>
              <a:spcBef>
                <a:spcPts val="0"/>
              </a:spcBef>
              <a:spcAft>
                <a:spcPts val="0"/>
              </a:spcAft>
              <a:buClr>
                <a:schemeClr val="dk1"/>
              </a:buClr>
              <a:buSzPts val="1000"/>
              <a:buFont typeface="Times New Roman"/>
              <a:buNone/>
              <a:defRPr sz="1000" b="0" i="0" u="none" strike="noStrike" cap="none">
                <a:solidFill>
                  <a:schemeClr val="dk1"/>
                </a:solidFill>
                <a:latin typeface="Arial"/>
                <a:ea typeface="Arial"/>
                <a:cs typeface="Arial"/>
                <a:sym typeface="Arial"/>
              </a:defRPr>
            </a:lvl8pPr>
            <a:lvl9pPr marL="0" marR="0" lvl="8" indent="0" algn="r">
              <a:lnSpc>
                <a:spcPct val="100000"/>
              </a:lnSpc>
              <a:spcBef>
                <a:spcPts val="0"/>
              </a:spcBef>
              <a:spcAft>
                <a:spcPts val="0"/>
              </a:spcAft>
              <a:buClr>
                <a:schemeClr val="dk1"/>
              </a:buClr>
              <a:buSzPts val="1000"/>
              <a:buFont typeface="Times New Roman"/>
              <a:buNone/>
              <a:defRPr sz="10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595840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14400"/>
          </a:xfrm>
        </p:spPr>
        <p:txBody>
          <a:bodyPr/>
          <a:lstStyle>
            <a:lvl1pPr>
              <a:defRPr>
                <a:latin typeface="Arial" panose="020B0604020202020204" pitchFamily="34" charset="0"/>
                <a:cs typeface="Arial" panose="020B0604020202020204" pitchFamily="34" charset="0"/>
              </a:defRPr>
            </a:lvl1pPr>
          </a:lstStyle>
          <a:p>
            <a:r>
              <a:rPr lang="en-US" dirty="0"/>
              <a:t>Click to edit Master title style</a:t>
            </a:r>
          </a:p>
        </p:txBody>
      </p:sp>
      <p:sp>
        <p:nvSpPr>
          <p:cNvPr id="4" name="Slide Number Placeholder 5">
            <a:extLst>
              <a:ext uri="{FF2B5EF4-FFF2-40B4-BE49-F238E27FC236}">
                <a16:creationId xmlns:a16="http://schemas.microsoft.com/office/drawing/2014/main" id="{197813E7-07E4-894D-A99F-D4B7A4263894}"/>
              </a:ext>
            </a:extLst>
          </p:cNvPr>
          <p:cNvSpPr>
            <a:spLocks noGrp="1"/>
          </p:cNvSpPr>
          <p:nvPr>
            <p:ph type="sldNum" sz="quarter" idx="4"/>
          </p:nvPr>
        </p:nvSpPr>
        <p:spPr>
          <a:xfrm>
            <a:off x="11658600" y="6477001"/>
            <a:ext cx="533400" cy="381000"/>
          </a:xfrm>
          <a:prstGeom prst="rect">
            <a:avLst/>
          </a:prstGeom>
        </p:spPr>
        <p:txBody>
          <a:bodyPr vert="horz" lIns="91440" tIns="45720" rIns="91440" bIns="45720" rtlCol="0" anchor="ctr"/>
          <a:lstStyle>
            <a:lvl1pPr algn="r">
              <a:defRPr sz="1000" b="0" i="0">
                <a:solidFill>
                  <a:schemeClr val="tx2"/>
                </a:solidFill>
                <a:latin typeface="Arial" panose="020B0604020202020204" pitchFamily="34" charset="0"/>
                <a:cs typeface="Arial" panose="020B0604020202020204" pitchFamily="34" charset="0"/>
              </a:defRPr>
            </a:lvl1pPr>
          </a:lstStyle>
          <a:p>
            <a:pPr>
              <a:buClrTx/>
            </a:pPr>
            <a:fld id="{D260E43B-7F43-FA45-AAB7-E054FD6CC4E3}" type="slidenum">
              <a:rPr lang="en-US" smtClean="0"/>
              <a:pPr>
                <a:buClrTx/>
              </a:pPr>
              <a:t>‹#›</a:t>
            </a:fld>
            <a:endParaRPr lang="en-US" dirty="0"/>
          </a:p>
        </p:txBody>
      </p:sp>
    </p:spTree>
    <p:extLst>
      <p:ext uri="{BB962C8B-B14F-4D97-AF65-F5344CB8AC3E}">
        <p14:creationId xmlns:p14="http://schemas.microsoft.com/office/powerpoint/2010/main" val="260212299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14400"/>
          </a:xfrm>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2629" y="990600"/>
            <a:ext cx="12189372" cy="5105400"/>
          </a:xfrm>
        </p:spPr>
        <p:txBody>
          <a:bodyPr/>
          <a:lstStyle>
            <a:lvl1pPr>
              <a:defRPr>
                <a:solidFill>
                  <a:schemeClr val="tx1"/>
                </a:solidFill>
                <a:latin typeface="Arial" panose="020B0604020202020204" pitchFamily="34" charset="0"/>
                <a:cs typeface="Arial" panose="020B0604020202020204" pitchFamily="34" charset="0"/>
              </a:defRPr>
            </a:lvl1pPr>
            <a:lvl2pPr>
              <a:defRPr>
                <a:solidFill>
                  <a:schemeClr val="tx1"/>
                </a:solidFill>
                <a:latin typeface="Arial" panose="020B0604020202020204" pitchFamily="34" charset="0"/>
                <a:cs typeface="Arial" panose="020B0604020202020204" pitchFamily="34" charset="0"/>
              </a:defRPr>
            </a:lvl2pPr>
            <a:lvl3pPr>
              <a:defRPr>
                <a:solidFill>
                  <a:schemeClr val="tx1"/>
                </a:solidFill>
                <a:latin typeface="Arial" panose="020B0604020202020204" pitchFamily="34" charset="0"/>
                <a:cs typeface="Arial" panose="020B0604020202020204" pitchFamily="34" charset="0"/>
              </a:defRPr>
            </a:lvl3pPr>
            <a:lvl4pPr>
              <a:defRPr sz="1800">
                <a:solidFill>
                  <a:schemeClr val="tx1"/>
                </a:solidFill>
                <a:latin typeface="Arial" panose="020B0604020202020204" pitchFamily="34" charset="0"/>
                <a:cs typeface="Arial" panose="020B0604020202020204" pitchFamily="34" charset="0"/>
              </a:defRPr>
            </a:lvl4pPr>
            <a:lvl5pPr>
              <a:defRPr sz="1800">
                <a:solidFill>
                  <a:schemeClr val="tx1"/>
                </a:solidFill>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11496475" y="6489563"/>
            <a:ext cx="688900" cy="365125"/>
          </a:xfrm>
          <a:prstGeom prst="rect">
            <a:avLst/>
          </a:prstGeom>
        </p:spPr>
        <p:txBody>
          <a:bodyPr/>
          <a:lstStyle>
            <a:lvl1pPr>
              <a:defRPr b="0" i="0">
                <a:solidFill>
                  <a:schemeClr val="tx1"/>
                </a:solidFill>
                <a:latin typeface="Arial" panose="020B0604020202020204" pitchFamily="34" charset="0"/>
                <a:cs typeface="Arial" panose="020B0604020202020204" pitchFamily="34" charset="0"/>
              </a:defRPr>
            </a:lvl1pPr>
          </a:lstStyle>
          <a:p>
            <a:fld id="{D260E43B-7F43-FA45-AAB7-E054FD6CC4E3}" type="slidenum">
              <a:rPr lang="en-US" smtClean="0"/>
              <a:pPr/>
              <a:t>‹#›</a:t>
            </a:fld>
            <a:endParaRPr lang="en-US" dirty="0"/>
          </a:p>
        </p:txBody>
      </p:sp>
    </p:spTree>
    <p:extLst>
      <p:ext uri="{BB962C8B-B14F-4D97-AF65-F5344CB8AC3E}">
        <p14:creationId xmlns:p14="http://schemas.microsoft.com/office/powerpoint/2010/main" val="3294070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4.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image" Target="../media/image10.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theme" Target="../theme/theme5.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914400"/>
          </a:xfrm>
          <a:prstGeom prst="rect">
            <a:avLst/>
          </a:prstGeom>
          <a:solidFill>
            <a:srgbClr val="00395A"/>
          </a:solidFill>
          <a:ln>
            <a:noFill/>
          </a:ln>
          <a:effectLst>
            <a:outerShdw blurRad="50800" dist="38100" dir="2700000" algn="tl" rotWithShape="0">
              <a:srgbClr val="000000">
                <a:alpha val="43000"/>
              </a:srgbClr>
            </a:outerShdw>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96556" y="1600205"/>
            <a:ext cx="10979261"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0" name="Group 9"/>
          <p:cNvGrpSpPr/>
          <p:nvPr userDrawn="1"/>
        </p:nvGrpSpPr>
        <p:grpSpPr>
          <a:xfrm>
            <a:off x="-211627" y="-142629"/>
            <a:ext cx="12596659" cy="7137992"/>
            <a:chOff x="-158720" y="-142629"/>
            <a:chExt cx="9447494" cy="7137992"/>
          </a:xfrm>
        </p:grpSpPr>
        <p:grpSp>
          <p:nvGrpSpPr>
            <p:cNvPr id="11" name="Group 10"/>
            <p:cNvGrpSpPr/>
            <p:nvPr userDrawn="1"/>
          </p:nvGrpSpPr>
          <p:grpSpPr>
            <a:xfrm>
              <a:off x="467806" y="6873248"/>
              <a:ext cx="8217866" cy="122115"/>
              <a:chOff x="467806" y="6873248"/>
              <a:chExt cx="8217866" cy="122115"/>
            </a:xfrm>
          </p:grpSpPr>
          <p:cxnSp>
            <p:nvCxnSpPr>
              <p:cNvPr id="39" name="Straight Connector 38"/>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1" name="Group 40"/>
              <p:cNvGrpSpPr/>
              <p:nvPr userDrawn="1"/>
            </p:nvGrpSpPr>
            <p:grpSpPr>
              <a:xfrm>
                <a:off x="5715000" y="6873248"/>
                <a:ext cx="457200" cy="122115"/>
                <a:chOff x="5715000" y="6873248"/>
                <a:chExt cx="457200" cy="122115"/>
              </a:xfrm>
            </p:grpSpPr>
            <p:cxnSp>
              <p:nvCxnSpPr>
                <p:cNvPr id="45" name="Straight Connector 4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userDrawn="1"/>
            </p:nvGrpSpPr>
            <p:grpSpPr>
              <a:xfrm>
                <a:off x="2971800" y="6873248"/>
                <a:ext cx="457200" cy="122115"/>
                <a:chOff x="5715000" y="6873248"/>
                <a:chExt cx="457200" cy="122115"/>
              </a:xfrm>
            </p:grpSpPr>
            <p:cxnSp>
              <p:nvCxnSpPr>
                <p:cNvPr id="43" name="Straight Connector 42"/>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2" name="Group 11"/>
            <p:cNvGrpSpPr/>
            <p:nvPr userDrawn="1"/>
          </p:nvGrpSpPr>
          <p:grpSpPr>
            <a:xfrm>
              <a:off x="467806" y="-142629"/>
              <a:ext cx="8217866" cy="122115"/>
              <a:chOff x="467806" y="6873248"/>
              <a:chExt cx="8217866" cy="122115"/>
            </a:xfrm>
          </p:grpSpPr>
          <p:cxnSp>
            <p:nvCxnSpPr>
              <p:cNvPr id="31" name="Straight Connector 30"/>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3" name="Group 32"/>
              <p:cNvGrpSpPr/>
              <p:nvPr userDrawn="1"/>
            </p:nvGrpSpPr>
            <p:grpSpPr>
              <a:xfrm>
                <a:off x="5715000" y="6873248"/>
                <a:ext cx="457200" cy="122115"/>
                <a:chOff x="5715000" y="6873248"/>
                <a:chExt cx="457200" cy="122115"/>
              </a:xfrm>
            </p:grpSpPr>
            <p:cxnSp>
              <p:nvCxnSpPr>
                <p:cNvPr id="37" name="Straight Connector 36"/>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userDrawn="1"/>
            </p:nvGrpSpPr>
            <p:grpSpPr>
              <a:xfrm>
                <a:off x="2971800" y="6873248"/>
                <a:ext cx="457200" cy="122115"/>
                <a:chOff x="5715000" y="6873248"/>
                <a:chExt cx="457200" cy="122115"/>
              </a:xfrm>
            </p:grpSpPr>
            <p:cxnSp>
              <p:nvCxnSpPr>
                <p:cNvPr id="35" name="Straight Connector 3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3" name="Group 12"/>
            <p:cNvGrpSpPr/>
            <p:nvPr userDrawn="1"/>
          </p:nvGrpSpPr>
          <p:grpSpPr>
            <a:xfrm>
              <a:off x="-158720" y="1143066"/>
              <a:ext cx="122115" cy="5029134"/>
              <a:chOff x="-158720" y="1143066"/>
              <a:chExt cx="122115" cy="5029134"/>
            </a:xfrm>
          </p:grpSpPr>
          <p:cxnSp>
            <p:nvCxnSpPr>
              <p:cNvPr id="25" name="Straight Connector 24"/>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userDrawn="1"/>
          </p:nvGrpSpPr>
          <p:grpSpPr>
            <a:xfrm>
              <a:off x="9166659" y="1143066"/>
              <a:ext cx="122115" cy="5029134"/>
              <a:chOff x="-158720" y="1143066"/>
              <a:chExt cx="122115" cy="5029134"/>
            </a:xfrm>
          </p:grpSpPr>
          <p:cxnSp>
            <p:nvCxnSpPr>
              <p:cNvPr id="17" name="Straight Connector 16"/>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pic>
        <p:nvPicPr>
          <p:cNvPr id="50" name="Picture 49" descr="RGB_White-Seal_White-Mark_SC_Horizontal.png">
            <a:extLst>
              <a:ext uri="{FF2B5EF4-FFF2-40B4-BE49-F238E27FC236}">
                <a16:creationId xmlns:a16="http://schemas.microsoft.com/office/drawing/2014/main" id="{D0FC1251-9BFE-214D-9A96-658D94CF1313}"/>
              </a:ext>
            </a:extLst>
          </p:cNvPr>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8229600" y="6356933"/>
            <a:ext cx="2286000" cy="383721"/>
          </a:xfrm>
          <a:prstGeom prst="rect">
            <a:avLst/>
          </a:prstGeom>
        </p:spPr>
      </p:pic>
      <p:sp>
        <p:nvSpPr>
          <p:cNvPr id="51" name="Slide Number Placeholder 5">
            <a:extLst>
              <a:ext uri="{FF2B5EF4-FFF2-40B4-BE49-F238E27FC236}">
                <a16:creationId xmlns:a16="http://schemas.microsoft.com/office/drawing/2014/main" id="{DB98448C-F9A5-154C-B2C0-08CFA44F2FC5}"/>
              </a:ext>
            </a:extLst>
          </p:cNvPr>
          <p:cNvSpPr>
            <a:spLocks noGrp="1"/>
          </p:cNvSpPr>
          <p:nvPr>
            <p:ph type="sldNum" sz="quarter" idx="4"/>
          </p:nvPr>
        </p:nvSpPr>
        <p:spPr>
          <a:xfrm>
            <a:off x="11512784" y="6486249"/>
            <a:ext cx="679216" cy="365125"/>
          </a:xfrm>
          <a:prstGeom prst="rect">
            <a:avLst/>
          </a:prstGeom>
        </p:spPr>
        <p:txBody>
          <a:bodyPr vert="horz" lIns="91440" tIns="45720" rIns="91440" bIns="45720" rtlCol="0" anchor="ctr"/>
          <a:lstStyle>
            <a:lvl1pPr algn="r">
              <a:defRPr sz="1000" b="0" i="0">
                <a:solidFill>
                  <a:schemeClr val="bg1"/>
                </a:solidFill>
                <a:latin typeface="Arial" panose="020B0604020202020204" pitchFamily="34" charset="0"/>
                <a:cs typeface="Arial" panose="020B0604020202020204" pitchFamily="34" charset="0"/>
              </a:defRPr>
            </a:lvl1pPr>
          </a:lstStyle>
          <a:p>
            <a:pPr fontAlgn="auto">
              <a:spcBef>
                <a:spcPts val="0"/>
              </a:spcBef>
              <a:spcAft>
                <a:spcPts val="0"/>
              </a:spcAft>
              <a:buClrTx/>
              <a:buSzTx/>
              <a:buFontTx/>
              <a:buNone/>
            </a:pPr>
            <a:fld id="{D260E43B-7F43-FA45-AAB7-E054FD6CC4E3}" type="slidenum">
              <a:rPr lang="en-US" smtClean="0">
                <a:solidFill>
                  <a:prstClr val="white"/>
                </a:solidFill>
              </a:rPr>
              <a:pPr fontAlgn="auto">
                <a:spcBef>
                  <a:spcPts val="0"/>
                </a:spcBef>
                <a:spcAft>
                  <a:spcPts val="0"/>
                </a:spcAft>
                <a:buClrTx/>
                <a:buSzTx/>
                <a:buFontTx/>
                <a:buNone/>
              </a:pPr>
              <a:t>‹#›</a:t>
            </a:fld>
            <a:endParaRPr lang="en-US" dirty="0">
              <a:solidFill>
                <a:prstClr val="white"/>
              </a:solidFill>
            </a:endParaRPr>
          </a:p>
        </p:txBody>
      </p:sp>
    </p:spTree>
    <p:extLst>
      <p:ext uri="{BB962C8B-B14F-4D97-AF65-F5344CB8AC3E}">
        <p14:creationId xmlns:p14="http://schemas.microsoft.com/office/powerpoint/2010/main" val="461966751"/>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723" r:id="rId6"/>
    <p:sldLayoutId id="2147483724" r:id="rId7"/>
  </p:sldLayoutIdLst>
  <p:hf hdr="0" ftr="0" dt="0"/>
  <p:txStyles>
    <p:titleStyle>
      <a:lvl1pPr algn="ctr" defTabSz="457200" rtl="0" eaLnBrk="1" latinLnBrk="0" hangingPunct="1">
        <a:spcBef>
          <a:spcPct val="0"/>
        </a:spcBef>
        <a:buNone/>
        <a:defRPr sz="2800" b="1"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914400"/>
          </a:xfrm>
          <a:prstGeom prst="rect">
            <a:avLst/>
          </a:prstGeom>
          <a:solidFill>
            <a:srgbClr val="00395A"/>
          </a:solidFill>
          <a:ln>
            <a:noFill/>
          </a:ln>
          <a:effectLst>
            <a:outerShdw blurRad="50800" dist="38100" dir="2700000" algn="tl" rotWithShape="0">
              <a:srgbClr val="000000">
                <a:alpha val="43000"/>
              </a:srgbClr>
            </a:outerShdw>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96556" y="1600205"/>
            <a:ext cx="10979261"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0" name="Group 9"/>
          <p:cNvGrpSpPr/>
          <p:nvPr userDrawn="1"/>
        </p:nvGrpSpPr>
        <p:grpSpPr>
          <a:xfrm>
            <a:off x="-211627" y="-142629"/>
            <a:ext cx="12596659" cy="7137992"/>
            <a:chOff x="-158720" y="-142629"/>
            <a:chExt cx="9447494" cy="7137992"/>
          </a:xfrm>
        </p:grpSpPr>
        <p:grpSp>
          <p:nvGrpSpPr>
            <p:cNvPr id="11" name="Group 10"/>
            <p:cNvGrpSpPr/>
            <p:nvPr userDrawn="1"/>
          </p:nvGrpSpPr>
          <p:grpSpPr>
            <a:xfrm>
              <a:off x="467806" y="6873248"/>
              <a:ext cx="8217866" cy="122115"/>
              <a:chOff x="467806" y="6873248"/>
              <a:chExt cx="8217866" cy="122115"/>
            </a:xfrm>
          </p:grpSpPr>
          <p:cxnSp>
            <p:nvCxnSpPr>
              <p:cNvPr id="39" name="Straight Connector 38"/>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1" name="Group 40"/>
              <p:cNvGrpSpPr/>
              <p:nvPr userDrawn="1"/>
            </p:nvGrpSpPr>
            <p:grpSpPr>
              <a:xfrm>
                <a:off x="5715000" y="6873248"/>
                <a:ext cx="457200" cy="122115"/>
                <a:chOff x="5715000" y="6873248"/>
                <a:chExt cx="457200" cy="122115"/>
              </a:xfrm>
            </p:grpSpPr>
            <p:cxnSp>
              <p:nvCxnSpPr>
                <p:cNvPr id="45" name="Straight Connector 4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userDrawn="1"/>
            </p:nvGrpSpPr>
            <p:grpSpPr>
              <a:xfrm>
                <a:off x="2971800" y="6873248"/>
                <a:ext cx="457200" cy="122115"/>
                <a:chOff x="5715000" y="6873248"/>
                <a:chExt cx="457200" cy="122115"/>
              </a:xfrm>
            </p:grpSpPr>
            <p:cxnSp>
              <p:nvCxnSpPr>
                <p:cNvPr id="43" name="Straight Connector 42"/>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2" name="Group 11"/>
            <p:cNvGrpSpPr/>
            <p:nvPr userDrawn="1"/>
          </p:nvGrpSpPr>
          <p:grpSpPr>
            <a:xfrm>
              <a:off x="467806" y="-142629"/>
              <a:ext cx="8217866" cy="122115"/>
              <a:chOff x="467806" y="6873248"/>
              <a:chExt cx="8217866" cy="122115"/>
            </a:xfrm>
          </p:grpSpPr>
          <p:cxnSp>
            <p:nvCxnSpPr>
              <p:cNvPr id="31" name="Straight Connector 30"/>
              <p:cNvCxnSpPr/>
              <p:nvPr userDrawn="1"/>
            </p:nvCxnSpPr>
            <p:spPr>
              <a:xfrm>
                <a:off x="467806"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8685672"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33" name="Group 32"/>
              <p:cNvGrpSpPr/>
              <p:nvPr userDrawn="1"/>
            </p:nvGrpSpPr>
            <p:grpSpPr>
              <a:xfrm>
                <a:off x="5715000" y="6873248"/>
                <a:ext cx="457200" cy="122115"/>
                <a:chOff x="5715000" y="6873248"/>
                <a:chExt cx="457200" cy="122115"/>
              </a:xfrm>
            </p:grpSpPr>
            <p:cxnSp>
              <p:nvCxnSpPr>
                <p:cNvPr id="37" name="Straight Connector 36"/>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4" name="Group 33"/>
              <p:cNvGrpSpPr/>
              <p:nvPr userDrawn="1"/>
            </p:nvGrpSpPr>
            <p:grpSpPr>
              <a:xfrm>
                <a:off x="2971800" y="6873248"/>
                <a:ext cx="457200" cy="122115"/>
                <a:chOff x="5715000" y="6873248"/>
                <a:chExt cx="457200" cy="122115"/>
              </a:xfrm>
            </p:grpSpPr>
            <p:cxnSp>
              <p:nvCxnSpPr>
                <p:cNvPr id="35" name="Straight Connector 34"/>
                <p:cNvCxnSpPr/>
                <p:nvPr userDrawn="1"/>
              </p:nvCxnSpPr>
              <p:spPr>
                <a:xfrm>
                  <a:off x="61722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5715000"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3" name="Group 12"/>
            <p:cNvGrpSpPr/>
            <p:nvPr userDrawn="1"/>
          </p:nvGrpSpPr>
          <p:grpSpPr>
            <a:xfrm>
              <a:off x="-158720" y="1143066"/>
              <a:ext cx="122115" cy="5029134"/>
              <a:chOff x="-158720" y="1143066"/>
              <a:chExt cx="122115" cy="5029134"/>
            </a:xfrm>
          </p:grpSpPr>
          <p:cxnSp>
            <p:nvCxnSpPr>
              <p:cNvPr id="25" name="Straight Connector 24"/>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userDrawn="1"/>
          </p:nvGrpSpPr>
          <p:grpSpPr>
            <a:xfrm>
              <a:off x="9166659" y="1143066"/>
              <a:ext cx="122115" cy="5029134"/>
              <a:chOff x="-158720" y="1143066"/>
              <a:chExt cx="122115" cy="5029134"/>
            </a:xfrm>
          </p:grpSpPr>
          <p:cxnSp>
            <p:nvCxnSpPr>
              <p:cNvPr id="17" name="Straight Connector 16"/>
              <p:cNvCxnSpPr/>
              <p:nvPr userDrawn="1"/>
            </p:nvCxnSpPr>
            <p:spPr>
              <a:xfrm rot="5400000">
                <a:off x="-97662" y="108200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rot="5400000">
                <a:off x="-97662" y="1539143"/>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rot="5400000">
                <a:off x="-97662" y="6111142"/>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flipH="1">
                <a:off x="-158720" y="4075647"/>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flipH="1">
                <a:off x="-158720" y="3679446"/>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userDrawn="1"/>
            </p:nvCxnSpPr>
            <p:spPr>
              <a:xfrm flipH="1">
                <a:off x="-158720" y="5773880"/>
                <a:ext cx="122113"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pic>
        <p:nvPicPr>
          <p:cNvPr id="50" name="Picture 49" descr="RGB_White-Seal_White-Mark_SC_Horizontal.png">
            <a:extLst>
              <a:ext uri="{FF2B5EF4-FFF2-40B4-BE49-F238E27FC236}">
                <a16:creationId xmlns:a16="http://schemas.microsoft.com/office/drawing/2014/main" id="{D0FC1251-9BFE-214D-9A96-658D94CF1313}"/>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8229600" y="6356934"/>
            <a:ext cx="2286000" cy="383721"/>
          </a:xfrm>
          <a:prstGeom prst="rect">
            <a:avLst/>
          </a:prstGeom>
        </p:spPr>
      </p:pic>
      <p:sp>
        <p:nvSpPr>
          <p:cNvPr id="51" name="Slide Number Placeholder 5">
            <a:extLst>
              <a:ext uri="{FF2B5EF4-FFF2-40B4-BE49-F238E27FC236}">
                <a16:creationId xmlns:a16="http://schemas.microsoft.com/office/drawing/2014/main" id="{DB98448C-F9A5-154C-B2C0-08CFA44F2FC5}"/>
              </a:ext>
            </a:extLst>
          </p:cNvPr>
          <p:cNvSpPr>
            <a:spLocks noGrp="1"/>
          </p:cNvSpPr>
          <p:nvPr>
            <p:ph type="sldNum" sz="quarter" idx="4"/>
          </p:nvPr>
        </p:nvSpPr>
        <p:spPr>
          <a:xfrm>
            <a:off x="11512784" y="6486250"/>
            <a:ext cx="679216" cy="365125"/>
          </a:xfrm>
          <a:prstGeom prst="rect">
            <a:avLst/>
          </a:prstGeom>
        </p:spPr>
        <p:txBody>
          <a:bodyPr vert="horz" lIns="91440" tIns="45720" rIns="91440" bIns="45720" rtlCol="0" anchor="ctr"/>
          <a:lstStyle>
            <a:lvl1pPr algn="r">
              <a:defRPr sz="1000" b="0" i="0">
                <a:solidFill>
                  <a:schemeClr val="bg1"/>
                </a:solidFill>
                <a:latin typeface="Arial" panose="020B0604020202020204" pitchFamily="34" charset="0"/>
                <a:cs typeface="Arial" panose="020B0604020202020204" pitchFamily="34" charset="0"/>
              </a:defRPr>
            </a:lvl1pPr>
          </a:lstStyle>
          <a:p>
            <a:pPr>
              <a:buClrTx/>
            </a:pPr>
            <a:fld id="{D260E43B-7F43-FA45-AAB7-E054FD6CC4E3}" type="slidenum">
              <a:rPr lang="en-US" smtClean="0">
                <a:solidFill>
                  <a:prstClr val="white"/>
                </a:solidFill>
              </a:rPr>
              <a:pPr>
                <a:buClrTx/>
              </a:pPr>
              <a:t>‹#›</a:t>
            </a:fld>
            <a:endParaRPr lang="en-US" dirty="0">
              <a:solidFill>
                <a:prstClr val="white"/>
              </a:solidFill>
            </a:endParaRPr>
          </a:p>
        </p:txBody>
      </p:sp>
    </p:spTree>
    <p:extLst>
      <p:ext uri="{BB962C8B-B14F-4D97-AF65-F5344CB8AC3E}">
        <p14:creationId xmlns:p14="http://schemas.microsoft.com/office/powerpoint/2010/main" val="318265603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hf hdr="0" ftr="0" dt="0"/>
  <p:txStyles>
    <p:titleStyle>
      <a:lvl1pPr algn="ctr" defTabSz="457189" rtl="0" eaLnBrk="1" latinLnBrk="0" hangingPunct="1">
        <a:spcBef>
          <a:spcPct val="0"/>
        </a:spcBef>
        <a:buNone/>
        <a:defRPr sz="2800" b="1" kern="1200">
          <a:solidFill>
            <a:schemeClr val="bg1"/>
          </a:solidFill>
          <a:latin typeface="Arial" panose="020B0604020202020204" pitchFamily="34" charset="0"/>
          <a:ea typeface="+mj-ea"/>
          <a:cs typeface="Arial" panose="020B0604020202020204" pitchFamily="34" charset="0"/>
        </a:defRPr>
      </a:lvl1pPr>
    </p:titleStyle>
    <p:bodyStyle>
      <a:lvl1pPr marL="342891" indent="-342891" algn="l" defTabSz="457189"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32" indent="-285744" algn="l" defTabSz="457189"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2971" indent="-228594" algn="l" defTabSz="457189"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160" indent="-228594" algn="l" defTabSz="457189"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349" indent="-228594" algn="l" defTabSz="457189"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971610394"/>
      </p:ext>
    </p:extLst>
  </p:cSld>
  <p:clrMap bg1="lt1" tx1="dk1" bg2="dk2" tx2="lt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43"/>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marR="0" lvl="0"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9pPr>
          </a:lstStyle>
          <a:p>
            <a:endParaRPr/>
          </a:p>
        </p:txBody>
      </p:sp>
      <p:pic>
        <p:nvPicPr>
          <p:cNvPr id="7" name="Google Shape;7;p43" descr="logo2.pdf"/>
          <p:cNvPicPr preferRelativeResize="0"/>
          <p:nvPr/>
        </p:nvPicPr>
        <p:blipFill rotWithShape="1">
          <a:blip r:embed="rId14">
            <a:alphaModFix/>
          </a:blip>
          <a:srcRect l="16039" t="16807" b="30314"/>
          <a:stretch/>
        </p:blipFill>
        <p:spPr>
          <a:xfrm>
            <a:off x="38249" y="69570"/>
            <a:ext cx="1396118" cy="698371"/>
          </a:xfrm>
          <a:prstGeom prst="rect">
            <a:avLst/>
          </a:prstGeom>
          <a:noFill/>
          <a:ln>
            <a:noFill/>
          </a:ln>
        </p:spPr>
      </p:pic>
      <p:sp>
        <p:nvSpPr>
          <p:cNvPr id="8" name="Google Shape;8;p43"/>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marR="0" lvl="0"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
        <p:nvSpPr>
          <p:cNvPr id="9" name="Google Shape;9;p43"/>
          <p:cNvSpPr txBox="1">
            <a:spLocks noGrp="1"/>
          </p:cNvSpPr>
          <p:nvPr>
            <p:ph type="body" idx="1"/>
          </p:nvPr>
        </p:nvSpPr>
        <p:spPr>
          <a:xfrm>
            <a:off x="844550" y="1574800"/>
            <a:ext cx="10502900" cy="4648200"/>
          </a:xfrm>
          <a:prstGeom prst="rect">
            <a:avLst/>
          </a:prstGeom>
          <a:noFill/>
          <a:ln>
            <a:noFill/>
          </a:ln>
        </p:spPr>
        <p:txBody>
          <a:bodyPr spcFirstLastPara="1" wrap="square" lIns="50800" tIns="50800" rIns="50800" bIns="50800" anchor="ctr" anchorCtr="0">
            <a:normAutofit/>
          </a:bodyPr>
          <a:lstStyle>
            <a:lvl1pPr marL="457200" marR="0" lvl="0"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1pPr>
            <a:lvl2pPr marL="914400" marR="0" lvl="1"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2pPr>
            <a:lvl3pPr marL="1371600" marR="0" lvl="2"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3pPr>
            <a:lvl4pPr marL="1828800" marR="0" lvl="3"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4pPr>
            <a:lvl5pPr marL="2286000" marR="0" lvl="4"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5pPr>
            <a:lvl6pPr marL="2743200" marR="0" lvl="5"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6pPr>
            <a:lvl7pPr marL="3200400" marR="0" lvl="6"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7pPr>
            <a:lvl8pPr marL="3657600" marR="0" lvl="7"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8pPr>
            <a:lvl9pPr marL="4114800" marR="0" lvl="8"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9pPr>
          </a:lstStyle>
          <a:p>
            <a:endParaRPr/>
          </a:p>
        </p:txBody>
      </p:sp>
    </p:spTree>
    <p:extLst>
      <p:ext uri="{BB962C8B-B14F-4D97-AF65-F5344CB8AC3E}">
        <p14:creationId xmlns:p14="http://schemas.microsoft.com/office/powerpoint/2010/main" val="2501857099"/>
      </p:ext>
    </p:extLst>
  </p:cSld>
  <p:clrMap bg1="lt1" tx1="dk1" bg2="dk2" tx2="lt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43"/>
          <p:cNvSpPr txBox="1">
            <a:spLocks noGrp="1"/>
          </p:cNvSpPr>
          <p:nvPr>
            <p:ph type="title"/>
          </p:nvPr>
        </p:nvSpPr>
        <p:spPr>
          <a:xfrm>
            <a:off x="844550" y="177800"/>
            <a:ext cx="10502900" cy="1143000"/>
          </a:xfrm>
          <a:prstGeom prst="rect">
            <a:avLst/>
          </a:prstGeom>
          <a:noFill/>
          <a:ln>
            <a:noFill/>
          </a:ln>
        </p:spPr>
        <p:txBody>
          <a:bodyPr spcFirstLastPara="1" wrap="square" lIns="50800" tIns="50800" rIns="50800" bIns="50800" anchor="ctr" anchorCtr="0">
            <a:normAutofit/>
          </a:bodyPr>
          <a:lstStyle>
            <a:lvl1pPr marR="0" lvl="0"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2pPr>
            <a:lvl3pPr marR="0" lvl="2"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3pPr>
            <a:lvl4pPr marR="0" lvl="3"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4pPr>
            <a:lvl5pPr marR="0" lvl="4"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5pPr>
            <a:lvl6pPr marR="0" lvl="5"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6pPr>
            <a:lvl7pPr marR="0" lvl="6"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7pPr>
            <a:lvl8pPr marR="0" lvl="7"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8pPr>
            <a:lvl9pPr marR="0" lvl="8" algn="ctr" rtl="0">
              <a:lnSpc>
                <a:spcPct val="100000"/>
              </a:lnSpc>
              <a:spcBef>
                <a:spcPts val="0"/>
              </a:spcBef>
              <a:spcAft>
                <a:spcPts val="0"/>
              </a:spcAft>
              <a:buClr>
                <a:srgbClr val="000000"/>
              </a:buClr>
              <a:buSzPts val="11200"/>
              <a:buFont typeface="Helvetica Neue"/>
              <a:buNone/>
              <a:defRPr sz="11200" b="0" i="0" u="none" strike="noStrike" cap="none">
                <a:solidFill>
                  <a:srgbClr val="000000"/>
                </a:solidFill>
                <a:latin typeface="Helvetica Neue"/>
                <a:ea typeface="Helvetica Neue"/>
                <a:cs typeface="Helvetica Neue"/>
                <a:sym typeface="Helvetica Neue"/>
              </a:defRPr>
            </a:lvl9pPr>
          </a:lstStyle>
          <a:p>
            <a:endParaRPr/>
          </a:p>
        </p:txBody>
      </p:sp>
      <p:pic>
        <p:nvPicPr>
          <p:cNvPr id="7" name="Google Shape;7;p43" descr="logo2.pdf"/>
          <p:cNvPicPr preferRelativeResize="0"/>
          <p:nvPr/>
        </p:nvPicPr>
        <p:blipFill rotWithShape="1">
          <a:blip r:embed="rId14">
            <a:alphaModFix/>
          </a:blip>
          <a:srcRect l="16039" t="16807" b="30314"/>
          <a:stretch/>
        </p:blipFill>
        <p:spPr>
          <a:xfrm>
            <a:off x="38249" y="69570"/>
            <a:ext cx="1396118" cy="698371"/>
          </a:xfrm>
          <a:prstGeom prst="rect">
            <a:avLst/>
          </a:prstGeom>
          <a:noFill/>
          <a:ln>
            <a:noFill/>
          </a:ln>
        </p:spPr>
      </p:pic>
      <p:sp>
        <p:nvSpPr>
          <p:cNvPr id="8" name="Google Shape;8;p43"/>
          <p:cNvSpPr txBox="1">
            <a:spLocks noGrp="1"/>
          </p:cNvSpPr>
          <p:nvPr>
            <p:ph type="sldNum" idx="12"/>
          </p:nvPr>
        </p:nvSpPr>
        <p:spPr>
          <a:xfrm>
            <a:off x="5979516" y="6540500"/>
            <a:ext cx="226619" cy="471924"/>
          </a:xfrm>
          <a:prstGeom prst="rect">
            <a:avLst/>
          </a:prstGeom>
          <a:noFill/>
          <a:ln>
            <a:noFill/>
          </a:ln>
        </p:spPr>
        <p:txBody>
          <a:bodyPr spcFirstLastPara="1" wrap="square" lIns="50800" tIns="50800" rIns="50800" bIns="50800" anchor="t" anchorCtr="0">
            <a:spAutoFit/>
          </a:bodyPr>
          <a:lstStyle>
            <a:lvl1pPr marL="0" marR="0" lvl="0"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1pPr>
            <a:lvl2pPr marL="0" marR="0" lvl="1"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2pPr>
            <a:lvl3pPr marL="0" marR="0" lvl="2"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3pPr>
            <a:lvl4pPr marL="0" marR="0" lvl="3"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4pPr>
            <a:lvl5pPr marL="0" marR="0" lvl="4"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5pPr>
            <a:lvl6pPr marL="0" marR="0" lvl="5"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6pPr>
            <a:lvl7pPr marL="0" marR="0" lvl="6"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7pPr>
            <a:lvl8pPr marL="0" marR="0" lvl="7"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8pPr>
            <a:lvl9pPr marL="0" marR="0" lvl="8" indent="0" algn="ctr" rtl="0">
              <a:lnSpc>
                <a:spcPct val="100000"/>
              </a:lnSpc>
              <a:spcBef>
                <a:spcPts val="0"/>
              </a:spcBef>
              <a:spcAft>
                <a:spcPts val="0"/>
              </a:spcAft>
              <a:buClr>
                <a:srgbClr val="000000"/>
              </a:buClr>
              <a:buSzPts val="2400"/>
              <a:buFont typeface="Helvetica Neue Light"/>
              <a:buNone/>
              <a:defRPr sz="1200" b="0" i="0" u="none" strike="noStrike" cap="none">
                <a:solidFill>
                  <a:srgbClr val="000000"/>
                </a:solidFill>
                <a:latin typeface="Helvetica Neue Light"/>
                <a:ea typeface="Helvetica Neue Light"/>
                <a:cs typeface="Helvetica Neue Light"/>
                <a:sym typeface="Helvetica Neue Light"/>
              </a:defRPr>
            </a:lvl9pPr>
          </a:lstStyle>
          <a:p>
            <a:fld id="{00000000-1234-1234-1234-123412341234}" type="slidenum">
              <a:rPr lang="en-US" smtClean="0"/>
              <a:pPr/>
              <a:t>‹#›</a:t>
            </a:fld>
            <a:endParaRPr lang="en-US"/>
          </a:p>
        </p:txBody>
      </p:sp>
      <p:sp>
        <p:nvSpPr>
          <p:cNvPr id="9" name="Google Shape;9;p43"/>
          <p:cNvSpPr txBox="1">
            <a:spLocks noGrp="1"/>
          </p:cNvSpPr>
          <p:nvPr>
            <p:ph type="body" idx="1"/>
          </p:nvPr>
        </p:nvSpPr>
        <p:spPr>
          <a:xfrm>
            <a:off x="844550" y="1574800"/>
            <a:ext cx="10502900" cy="4648200"/>
          </a:xfrm>
          <a:prstGeom prst="rect">
            <a:avLst/>
          </a:prstGeom>
          <a:noFill/>
          <a:ln>
            <a:noFill/>
          </a:ln>
        </p:spPr>
        <p:txBody>
          <a:bodyPr spcFirstLastPara="1" wrap="square" lIns="50800" tIns="50800" rIns="50800" bIns="50800" anchor="ctr" anchorCtr="0">
            <a:normAutofit/>
          </a:bodyPr>
          <a:lstStyle>
            <a:lvl1pPr marL="457200" marR="0" lvl="0"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1pPr>
            <a:lvl2pPr marL="914400" marR="0" lvl="1"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2pPr>
            <a:lvl3pPr marL="1371600" marR="0" lvl="2"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3pPr>
            <a:lvl4pPr marL="1828800" marR="0" lvl="3"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4pPr>
            <a:lvl5pPr marL="2286000" marR="0" lvl="4"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5pPr>
            <a:lvl6pPr marL="2743200" marR="0" lvl="5"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6pPr>
            <a:lvl7pPr marL="3200400" marR="0" lvl="6"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7pPr>
            <a:lvl8pPr marL="3657600" marR="0" lvl="7"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8pPr>
            <a:lvl9pPr marL="4114800" marR="0" lvl="8" indent="-641350" algn="l" rtl="0">
              <a:lnSpc>
                <a:spcPct val="100000"/>
              </a:lnSpc>
              <a:spcBef>
                <a:spcPts val="5900"/>
              </a:spcBef>
              <a:spcAft>
                <a:spcPts val="0"/>
              </a:spcAft>
              <a:buClr>
                <a:srgbClr val="000000"/>
              </a:buClr>
              <a:buSzPts val="6500"/>
              <a:buFont typeface="Helvetica Neue"/>
              <a:buChar char="•"/>
              <a:defRPr sz="5200" b="0" i="0" u="none" strike="noStrike" cap="none">
                <a:solidFill>
                  <a:srgbClr val="000000"/>
                </a:solidFill>
                <a:latin typeface="Helvetica Neue"/>
                <a:ea typeface="Helvetica Neue"/>
                <a:cs typeface="Helvetica Neue"/>
                <a:sym typeface="Helvetica Neue"/>
              </a:defRPr>
            </a:lvl9pPr>
          </a:lstStyle>
          <a:p>
            <a:endParaRPr/>
          </a:p>
        </p:txBody>
      </p:sp>
    </p:spTree>
    <p:extLst>
      <p:ext uri="{BB962C8B-B14F-4D97-AF65-F5344CB8AC3E}">
        <p14:creationId xmlns:p14="http://schemas.microsoft.com/office/powerpoint/2010/main" val="860611630"/>
      </p:ext>
    </p:extLst>
  </p:cSld>
  <p:clrMap bg1="lt1" tx1="dk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7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science.osti.gov/hep/hepap/Meetings" TargetMode="External"/><Relationship Id="rId2" Type="http://schemas.openxmlformats.org/officeDocument/2006/relationships/notesSlide" Target="../notesSlides/notesSlide10.xml"/><Relationship Id="rId1" Type="http://schemas.openxmlformats.org/officeDocument/2006/relationships/slideLayout" Target="../slideLayouts/slideLayout31.xml"/><Relationship Id="rId4" Type="http://schemas.openxmlformats.org/officeDocument/2006/relationships/hyperlink" Target="https://indico.fnal.gov/event/61641/"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7.xml"/><Relationship Id="rId1" Type="http://schemas.openxmlformats.org/officeDocument/2006/relationships/slideLayout" Target="../slideLayouts/slideLayout4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4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5.xml"/></Relationships>
</file>

<file path=ppt/slides/_rels/slide3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4.xml"/><Relationship Id="rId1" Type="http://schemas.openxmlformats.org/officeDocument/2006/relationships/slideLayout" Target="../slideLayouts/slideLayout53.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46.xml"/></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46.xml"/><Relationship Id="rId4" Type="http://schemas.openxmlformats.org/officeDocument/2006/relationships/image" Target="../media/image24.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5.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42.xml"/><Relationship Id="rId4" Type="http://schemas.openxmlformats.org/officeDocument/2006/relationships/image" Target="../media/image26.jp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30.xml"/><Relationship Id="rId5" Type="http://schemas.openxmlformats.org/officeDocument/2006/relationships/hyperlink" Target="http://2023p5report.org/" TargetMode="Externa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12192000" cy="2171700"/>
          </a:xfrm>
          <a:noFill/>
        </p:spPr>
        <p:txBody>
          <a:bodyPr>
            <a:normAutofit/>
          </a:bodyPr>
          <a:lstStyle/>
          <a:p>
            <a:pPr lvl="0"/>
            <a:r>
              <a:rPr lang="en-US" sz="3600" dirty="0">
                <a:solidFill>
                  <a:schemeClr val="tx1"/>
                </a:solidFill>
              </a:rPr>
              <a:t>US perspective on plasma based accelerators </a:t>
            </a:r>
            <a:br>
              <a:rPr lang="en-US" sz="3600" dirty="0">
                <a:solidFill>
                  <a:schemeClr val="tx1"/>
                </a:solidFill>
              </a:rPr>
            </a:br>
            <a:r>
              <a:rPr lang="en-US" sz="3600" dirty="0">
                <a:solidFill>
                  <a:schemeClr val="tx1"/>
                </a:solidFill>
              </a:rPr>
              <a:t>and future colliders</a:t>
            </a:r>
          </a:p>
        </p:txBody>
      </p:sp>
      <p:grpSp>
        <p:nvGrpSpPr>
          <p:cNvPr id="5" name="Group 4">
            <a:extLst>
              <a:ext uri="{FF2B5EF4-FFF2-40B4-BE49-F238E27FC236}">
                <a16:creationId xmlns:a16="http://schemas.microsoft.com/office/drawing/2014/main" id="{384A763D-F96C-4282-9950-A076B9BEA55C}"/>
              </a:ext>
            </a:extLst>
          </p:cNvPr>
          <p:cNvGrpSpPr/>
          <p:nvPr/>
        </p:nvGrpSpPr>
        <p:grpSpPr>
          <a:xfrm>
            <a:off x="947409" y="1655536"/>
            <a:ext cx="10221334" cy="4364264"/>
            <a:chOff x="3407580" y="2171700"/>
            <a:chExt cx="5376839" cy="2376725"/>
          </a:xfrm>
        </p:grpSpPr>
        <p:pic>
          <p:nvPicPr>
            <p:cNvPr id="2" name="Google Shape;428;g2be6800075f_0_6">
              <a:extLst>
                <a:ext uri="{FF2B5EF4-FFF2-40B4-BE49-F238E27FC236}">
                  <a16:creationId xmlns:a16="http://schemas.microsoft.com/office/drawing/2014/main" id="{A07E433E-9FF6-A31A-927F-E6541E0C5E22}"/>
                </a:ext>
              </a:extLst>
            </p:cNvPr>
            <p:cNvPicPr preferRelativeResize="0"/>
            <p:nvPr/>
          </p:nvPicPr>
          <p:blipFill>
            <a:blip r:embed="rId3">
              <a:alphaModFix/>
            </a:blip>
            <a:stretch>
              <a:fillRect/>
            </a:stretch>
          </p:blipFill>
          <p:spPr>
            <a:xfrm>
              <a:off x="3407580" y="2171700"/>
              <a:ext cx="5376839" cy="2376725"/>
            </a:xfrm>
            <a:prstGeom prst="rect">
              <a:avLst/>
            </a:prstGeom>
            <a:noFill/>
            <a:ln>
              <a:noFill/>
            </a:ln>
          </p:spPr>
        </p:pic>
        <p:sp>
          <p:nvSpPr>
            <p:cNvPr id="3" name="Rectangle 2">
              <a:extLst>
                <a:ext uri="{FF2B5EF4-FFF2-40B4-BE49-F238E27FC236}">
                  <a16:creationId xmlns:a16="http://schemas.microsoft.com/office/drawing/2014/main" id="{2AD6DC31-291B-61FB-6402-2A03C92364A4}"/>
                </a:ext>
              </a:extLst>
            </p:cNvPr>
            <p:cNvSpPr/>
            <p:nvPr/>
          </p:nvSpPr>
          <p:spPr>
            <a:xfrm>
              <a:off x="4876002" y="3252369"/>
              <a:ext cx="1632154" cy="12317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6A087A37-6DE5-2350-2C58-E68BBFE3A3B7}"/>
              </a:ext>
            </a:extLst>
          </p:cNvPr>
          <p:cNvGrpSpPr/>
          <p:nvPr/>
        </p:nvGrpSpPr>
        <p:grpSpPr>
          <a:xfrm>
            <a:off x="2448090" y="1763317"/>
            <a:ext cx="9096990" cy="2514769"/>
            <a:chOff x="2448090" y="1763317"/>
            <a:chExt cx="9096990" cy="2514769"/>
          </a:xfrm>
        </p:grpSpPr>
        <p:sp>
          <p:nvSpPr>
            <p:cNvPr id="6" name="Rectangle 5">
              <a:extLst>
                <a:ext uri="{FF2B5EF4-FFF2-40B4-BE49-F238E27FC236}">
                  <a16:creationId xmlns:a16="http://schemas.microsoft.com/office/drawing/2014/main" id="{E214FE77-F3CC-8A24-CEDD-A8B48C7A1E3E}"/>
                </a:ext>
              </a:extLst>
            </p:cNvPr>
            <p:cNvSpPr/>
            <p:nvPr/>
          </p:nvSpPr>
          <p:spPr>
            <a:xfrm rot="508798">
              <a:off x="2448090" y="1763317"/>
              <a:ext cx="3102714" cy="3387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C47DB40-A598-849E-D45B-8BB8687AB27B}"/>
                </a:ext>
              </a:extLst>
            </p:cNvPr>
            <p:cNvSpPr/>
            <p:nvPr/>
          </p:nvSpPr>
          <p:spPr>
            <a:xfrm rot="508798">
              <a:off x="7612746" y="2008605"/>
              <a:ext cx="3932334" cy="8610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D035470-2587-556B-3FDA-E96F0DA9745F}"/>
                </a:ext>
              </a:extLst>
            </p:cNvPr>
            <p:cNvSpPr/>
            <p:nvPr/>
          </p:nvSpPr>
          <p:spPr>
            <a:xfrm>
              <a:off x="3863111" y="2964849"/>
              <a:ext cx="208145" cy="131323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D43454B-4A34-2F6B-8B42-3D2E13070D6B}"/>
                </a:ext>
              </a:extLst>
            </p:cNvPr>
            <p:cNvSpPr/>
            <p:nvPr/>
          </p:nvSpPr>
          <p:spPr>
            <a:xfrm>
              <a:off x="4449974" y="3057525"/>
              <a:ext cx="568691" cy="37147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CA46B05-9CF2-4677-93FA-23C55888305E}"/>
                </a:ext>
              </a:extLst>
            </p:cNvPr>
            <p:cNvSpPr txBox="1"/>
            <p:nvPr/>
          </p:nvSpPr>
          <p:spPr>
            <a:xfrm rot="488846">
              <a:off x="3181941" y="1822739"/>
              <a:ext cx="720069" cy="261610"/>
            </a:xfrm>
            <a:prstGeom prst="rect">
              <a:avLst/>
            </a:prstGeom>
            <a:noFill/>
          </p:spPr>
          <p:txBody>
            <a:bodyPr wrap="none" rtlCol="0">
              <a:spAutoFit/>
            </a:bodyPr>
            <a:lstStyle/>
            <a:p>
              <a:pPr algn="l">
                <a:spcBef>
                  <a:spcPts val="600"/>
                </a:spcBef>
              </a:pPr>
              <a:r>
                <a:rPr lang="en-US" sz="1100" dirty="0">
                  <a:solidFill>
                    <a:schemeClr val="tx1"/>
                  </a:solidFill>
                </a:rPr>
                <a:t>DRIVER</a:t>
              </a:r>
            </a:p>
          </p:txBody>
        </p:sp>
        <p:sp>
          <p:nvSpPr>
            <p:cNvPr id="9" name="Rectangle 8">
              <a:extLst>
                <a:ext uri="{FF2B5EF4-FFF2-40B4-BE49-F238E27FC236}">
                  <a16:creationId xmlns:a16="http://schemas.microsoft.com/office/drawing/2014/main" id="{6B2A625A-5DE6-87BB-6396-2ADCF34166A6}"/>
                </a:ext>
              </a:extLst>
            </p:cNvPr>
            <p:cNvSpPr/>
            <p:nvPr/>
          </p:nvSpPr>
          <p:spPr>
            <a:xfrm>
              <a:off x="4697624" y="3173263"/>
              <a:ext cx="385551" cy="13364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7E8CC11-DE7B-F208-58BF-98B5710742AE}"/>
                </a:ext>
              </a:extLst>
            </p:cNvPr>
            <p:cNvSpPr/>
            <p:nvPr/>
          </p:nvSpPr>
          <p:spPr>
            <a:xfrm>
              <a:off x="4494248" y="3008551"/>
              <a:ext cx="127000" cy="13364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7549B89-914E-BDEF-6CEE-68E7FE234CFF}"/>
                </a:ext>
              </a:extLst>
            </p:cNvPr>
            <p:cNvSpPr/>
            <p:nvPr/>
          </p:nvSpPr>
          <p:spPr>
            <a:xfrm rot="356120">
              <a:off x="5168587" y="3403425"/>
              <a:ext cx="293501" cy="7849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D038828-F3D3-A44E-78DA-C5042963CCF1}"/>
                </a:ext>
              </a:extLst>
            </p:cNvPr>
            <p:cNvSpPr/>
            <p:nvPr/>
          </p:nvSpPr>
          <p:spPr>
            <a:xfrm rot="5400000">
              <a:off x="5282374" y="3572213"/>
              <a:ext cx="293501" cy="4571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EFA7D25-CE28-6A1D-ED80-A82767CE6214}"/>
                </a:ext>
              </a:extLst>
            </p:cNvPr>
            <p:cNvSpPr/>
            <p:nvPr/>
          </p:nvSpPr>
          <p:spPr>
            <a:xfrm rot="356120">
              <a:off x="4316905" y="2881185"/>
              <a:ext cx="306059" cy="2743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itle 1">
            <a:extLst>
              <a:ext uri="{FF2B5EF4-FFF2-40B4-BE49-F238E27FC236}">
                <a16:creationId xmlns:a16="http://schemas.microsoft.com/office/drawing/2014/main" id="{6885942D-76C1-FA43-B8FB-4676C52300E5}"/>
              </a:ext>
            </a:extLst>
          </p:cNvPr>
          <p:cNvSpPr txBox="1">
            <a:spLocks/>
          </p:cNvSpPr>
          <p:nvPr/>
        </p:nvSpPr>
        <p:spPr>
          <a:xfrm>
            <a:off x="1447800" y="4965701"/>
            <a:ext cx="9296400" cy="1206500"/>
          </a:xfrm>
          <a:prstGeom prst="rect">
            <a:avLst/>
          </a:prstGeom>
          <a:noFill/>
        </p:spPr>
        <p:txBody>
          <a:bodyPr>
            <a:noAutofit/>
          </a:bodyPr>
          <a:lstStyle>
            <a:lvl1pPr algn="ctr" rtl="0" eaLnBrk="1" fontAlgn="base" hangingPunct="1">
              <a:spcBef>
                <a:spcPct val="0"/>
              </a:spcBef>
              <a:spcAft>
                <a:spcPct val="0"/>
              </a:spcAft>
              <a:defRPr sz="3000" b="1">
                <a:solidFill>
                  <a:schemeClr val="bg1"/>
                </a:solidFill>
                <a:latin typeface="Avenir Next Condensed Demi Bold"/>
                <a:ea typeface="+mj-ea"/>
                <a:cs typeface="Avenir Next Condensed Demi Bold"/>
              </a:defRPr>
            </a:lvl1pPr>
            <a:lvl2pPr algn="ctr" rtl="0" eaLnBrk="1" fontAlgn="base" hangingPunct="1">
              <a:spcBef>
                <a:spcPct val="0"/>
              </a:spcBef>
              <a:spcAft>
                <a:spcPct val="0"/>
              </a:spcAft>
              <a:defRPr sz="3000" b="1">
                <a:solidFill>
                  <a:srgbClr val="003366"/>
                </a:solidFill>
                <a:latin typeface="Arial" charset="0"/>
                <a:ea typeface="ＭＳ Ｐゴシック" charset="-128"/>
                <a:cs typeface="ＭＳ Ｐゴシック" charset="-128"/>
              </a:defRPr>
            </a:lvl2pPr>
            <a:lvl3pPr algn="ctr" rtl="0" eaLnBrk="1" fontAlgn="base" hangingPunct="1">
              <a:spcBef>
                <a:spcPct val="0"/>
              </a:spcBef>
              <a:spcAft>
                <a:spcPct val="0"/>
              </a:spcAft>
              <a:defRPr sz="3000" b="1">
                <a:solidFill>
                  <a:srgbClr val="003366"/>
                </a:solidFill>
                <a:latin typeface="Arial" charset="0"/>
                <a:ea typeface="ＭＳ Ｐゴシック" charset="-128"/>
                <a:cs typeface="ＭＳ Ｐゴシック" charset="-128"/>
              </a:defRPr>
            </a:lvl3pPr>
            <a:lvl4pPr algn="ctr" rtl="0" eaLnBrk="1" fontAlgn="base" hangingPunct="1">
              <a:spcBef>
                <a:spcPct val="0"/>
              </a:spcBef>
              <a:spcAft>
                <a:spcPct val="0"/>
              </a:spcAft>
              <a:defRPr sz="3000" b="1">
                <a:solidFill>
                  <a:srgbClr val="003366"/>
                </a:solidFill>
                <a:latin typeface="Arial" charset="0"/>
                <a:ea typeface="ＭＳ Ｐゴシック" charset="-128"/>
                <a:cs typeface="ＭＳ Ｐゴシック" charset="-128"/>
              </a:defRPr>
            </a:lvl4pPr>
            <a:lvl5pPr algn="ctr" rtl="0" eaLnBrk="1" fontAlgn="base" hangingPunct="1">
              <a:spcBef>
                <a:spcPct val="0"/>
              </a:spcBef>
              <a:spcAft>
                <a:spcPct val="0"/>
              </a:spcAft>
              <a:defRPr sz="3000" b="1">
                <a:solidFill>
                  <a:srgbClr val="003366"/>
                </a:solidFill>
                <a:latin typeface="Arial" charset="0"/>
                <a:ea typeface="ＭＳ Ｐゴシック" charset="-128"/>
                <a:cs typeface="ＭＳ Ｐゴシック" charset="-128"/>
              </a:defRPr>
            </a:lvl5pPr>
            <a:lvl6pPr marL="457082"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6pPr>
            <a:lvl7pPr marL="914165"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7pPr>
            <a:lvl8pPr marL="137125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8pPr>
            <a:lvl9pPr marL="1828332"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9pPr>
          </a:lstStyle>
          <a:p>
            <a:pPr marL="341313" marR="0" lvl="0" indent="-341313" algn="ctr" defTabSz="457200" rtl="0" eaLnBrk="1" fontAlgn="base" latinLnBrk="0" hangingPunct="1">
              <a:lnSpc>
                <a:spcPct val="100000"/>
              </a:lnSpc>
              <a:spcBef>
                <a:spcPts val="900"/>
              </a:spcBef>
              <a:spcAft>
                <a:spcPct val="0"/>
              </a:spcAft>
              <a:buClr>
                <a:srgbClr val="000000"/>
              </a:buClr>
              <a:buSzPct val="100000"/>
              <a:buFont typeface="Times New Roman" charset="0"/>
              <a:buNone/>
              <a:tabLst/>
              <a:defRPr/>
            </a:pPr>
            <a:r>
              <a:rPr kumimoji="0" lang="en-US" sz="2400" b="0" i="0" u="none" strike="noStrike" kern="1200" cap="none" spc="0" normalizeH="0" baseline="0" noProof="0" dirty="0">
                <a:ln>
                  <a:noFill/>
                </a:ln>
                <a:solidFill>
                  <a:schemeClr val="tx1"/>
                </a:solidFill>
                <a:effectLst/>
                <a:uLnTx/>
                <a:uFillTx/>
                <a:latin typeface="Arial" panose="020B0604020202020204" pitchFamily="34" charset="0"/>
                <a:ea typeface="ＭＳ Ｐゴシック" charset="0"/>
                <a:cs typeface="Arial" panose="020B0604020202020204" pitchFamily="34" charset="0"/>
              </a:rPr>
              <a:t>2024</a:t>
            </a:r>
          </a:p>
          <a:p>
            <a:pPr marL="341313" marR="0" lvl="0" indent="-341313" algn="ctr" defTabSz="457200" rtl="0" eaLnBrk="1" fontAlgn="base" latinLnBrk="0" hangingPunct="1">
              <a:lnSpc>
                <a:spcPct val="100000"/>
              </a:lnSpc>
              <a:spcBef>
                <a:spcPts val="900"/>
              </a:spcBef>
              <a:spcAft>
                <a:spcPct val="0"/>
              </a:spcAft>
              <a:buClr>
                <a:srgbClr val="000000"/>
              </a:buClr>
              <a:buSzPct val="100000"/>
              <a:buFont typeface="Times New Roman" charset="0"/>
              <a:buNone/>
              <a:tabLst/>
              <a:defRPr/>
            </a:pPr>
            <a:r>
              <a:rPr kumimoji="0" lang="en-US" sz="2400" b="0" i="0" u="none" strike="noStrike" kern="1200" cap="none" spc="0" normalizeH="0" baseline="0" noProof="0" dirty="0">
                <a:ln>
                  <a:noFill/>
                </a:ln>
                <a:solidFill>
                  <a:schemeClr val="tx1"/>
                </a:solidFill>
                <a:effectLst/>
                <a:uLnTx/>
                <a:uFillTx/>
                <a:latin typeface="Arial" panose="020B0604020202020204" pitchFamily="34" charset="0"/>
                <a:ea typeface="ＭＳ Ｐゴシック" charset="0"/>
                <a:cs typeface="Arial" panose="020B0604020202020204" pitchFamily="34" charset="0"/>
              </a:rPr>
              <a:t>Cameron G.R. Geddes, Director</a:t>
            </a:r>
            <a:br>
              <a:rPr kumimoji="0" lang="en-US" sz="2400" b="0" i="0" u="none" strike="noStrike" kern="1200" cap="none" spc="0" normalizeH="0" baseline="0" noProof="0" dirty="0">
                <a:ln>
                  <a:noFill/>
                </a:ln>
                <a:solidFill>
                  <a:schemeClr val="tx1"/>
                </a:solidFill>
                <a:effectLst/>
                <a:uLnTx/>
                <a:uFillTx/>
                <a:latin typeface="Arial" panose="020B0604020202020204" pitchFamily="34" charset="0"/>
                <a:ea typeface="ＭＳ Ｐゴシック" charset="0"/>
                <a:cs typeface="Arial" panose="020B0604020202020204" pitchFamily="34" charset="0"/>
              </a:rPr>
            </a:br>
            <a:r>
              <a:rPr kumimoji="0" lang="en-US" sz="2400" b="0" i="0" u="none" strike="noStrike" kern="1200" cap="none" spc="0" normalizeH="0" baseline="0" noProof="0" dirty="0">
                <a:ln>
                  <a:noFill/>
                </a:ln>
                <a:solidFill>
                  <a:schemeClr val="tx1"/>
                </a:solidFill>
                <a:effectLst/>
                <a:uLnTx/>
                <a:uFillTx/>
                <a:latin typeface="Arial" panose="020B0604020202020204" pitchFamily="34" charset="0"/>
                <a:ea typeface="ＭＳ Ｐゴシック" charset="0"/>
                <a:cs typeface="Arial" panose="020B0604020202020204" pitchFamily="34" charset="0"/>
              </a:rPr>
              <a:t>Accelerator Technology &amp; Applied Physics Division</a:t>
            </a:r>
          </a:p>
          <a:p>
            <a:pPr marL="341313" marR="0" lvl="0" indent="-341313" algn="ctr" defTabSz="457200" rtl="0" eaLnBrk="1" fontAlgn="base" latinLnBrk="0" hangingPunct="1">
              <a:lnSpc>
                <a:spcPct val="100000"/>
              </a:lnSpc>
              <a:spcBef>
                <a:spcPts val="900"/>
              </a:spcBef>
              <a:spcAft>
                <a:spcPct val="0"/>
              </a:spcAft>
              <a:buClr>
                <a:srgbClr val="000000"/>
              </a:buClr>
              <a:buSzPct val="100000"/>
              <a:buFont typeface="Times New Roman" charset="0"/>
              <a:buNone/>
              <a:tabLst/>
              <a:defRPr/>
            </a:pPr>
            <a:r>
              <a:rPr kumimoji="0" lang="en-US" sz="2400" b="0" i="0" u="none" strike="noStrike" kern="1200" cap="none" spc="0" normalizeH="0" baseline="0" noProof="0" dirty="0">
                <a:ln>
                  <a:noFill/>
                </a:ln>
                <a:solidFill>
                  <a:schemeClr val="tx1"/>
                </a:solidFill>
                <a:effectLst/>
                <a:uLnTx/>
                <a:uFillTx/>
                <a:latin typeface="Arial" panose="020B0604020202020204" pitchFamily="34" charset="0"/>
                <a:ea typeface="ＭＳ Ｐゴシック" charset="0"/>
                <a:cs typeface="Arial" panose="020B0604020202020204" pitchFamily="34" charset="0"/>
              </a:rPr>
              <a:t>Lawrence Berkeley National Laboratory</a:t>
            </a:r>
          </a:p>
        </p:txBody>
      </p:sp>
    </p:spTree>
    <p:extLst>
      <p:ext uri="{BB962C8B-B14F-4D97-AF65-F5344CB8AC3E}">
        <p14:creationId xmlns:p14="http://schemas.microsoft.com/office/powerpoint/2010/main" val="4118779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3">
          <a:extLst>
            <a:ext uri="{FF2B5EF4-FFF2-40B4-BE49-F238E27FC236}">
              <a16:creationId xmlns:a16="http://schemas.microsoft.com/office/drawing/2014/main" id="{6A1A595C-3FD1-BB18-5E79-F7DBAB1A42D9}"/>
            </a:ext>
          </a:extLst>
        </p:cNvPr>
        <p:cNvGrpSpPr/>
        <p:nvPr/>
      </p:nvGrpSpPr>
      <p:grpSpPr>
        <a:xfrm>
          <a:off x="0" y="0"/>
          <a:ext cx="0" cy="0"/>
          <a:chOff x="0" y="0"/>
          <a:chExt cx="0" cy="0"/>
        </a:xfrm>
      </p:grpSpPr>
      <p:sp>
        <p:nvSpPr>
          <p:cNvPr id="74" name="Google Shape;74;p2">
            <a:extLst>
              <a:ext uri="{FF2B5EF4-FFF2-40B4-BE49-F238E27FC236}">
                <a16:creationId xmlns:a16="http://schemas.microsoft.com/office/drawing/2014/main" id="{291CE1C2-21F2-8D96-134A-C7B5DDA1FA88}"/>
              </a:ext>
            </a:extLst>
          </p:cNvPr>
          <p:cNvSpPr txBox="1">
            <a:spLocks noGrp="1"/>
          </p:cNvSpPr>
          <p:nvPr>
            <p:ph type="title"/>
          </p:nvPr>
        </p:nvSpPr>
        <p:spPr>
          <a:xfrm>
            <a:off x="433933" y="231333"/>
            <a:ext cx="10502900" cy="1143000"/>
          </a:xfrm>
          <a:prstGeom prst="rect">
            <a:avLst/>
          </a:prstGeom>
          <a:noFill/>
          <a:ln>
            <a:noFill/>
          </a:ln>
        </p:spPr>
        <p:txBody>
          <a:bodyPr spcFirstLastPara="1" wrap="square" lIns="25400" tIns="25400" rIns="25400" bIns="25400" anchor="ctr" anchorCtr="0">
            <a:noAutofit/>
          </a:bodyPr>
          <a:lstStyle/>
          <a:p>
            <a:r>
              <a:rPr lang="en-US" sz="6000" dirty="0">
                <a:solidFill>
                  <a:schemeClr val="tx1"/>
                </a:solidFill>
              </a:rPr>
              <a:t> Full </a:t>
            </a:r>
            <a:r>
              <a:rPr lang="en-US" sz="6000" dirty="0">
                <a:solidFill>
                  <a:schemeClr val="dk1"/>
                </a:solidFill>
              </a:rPr>
              <a:t>P5 presentations… </a:t>
            </a:r>
            <a:endParaRPr sz="6000" dirty="0"/>
          </a:p>
        </p:txBody>
      </p:sp>
      <p:sp>
        <p:nvSpPr>
          <p:cNvPr id="75" name="Google Shape;75;p2">
            <a:extLst>
              <a:ext uri="{FF2B5EF4-FFF2-40B4-BE49-F238E27FC236}">
                <a16:creationId xmlns:a16="http://schemas.microsoft.com/office/drawing/2014/main" id="{61CEDF66-03DF-06CB-E12B-3AC03CC1DD3F}"/>
              </a:ext>
            </a:extLst>
          </p:cNvPr>
          <p:cNvSpPr txBox="1"/>
          <p:nvPr/>
        </p:nvSpPr>
        <p:spPr>
          <a:xfrm>
            <a:off x="433933" y="1457315"/>
            <a:ext cx="10502900" cy="5406608"/>
          </a:xfrm>
          <a:prstGeom prst="rect">
            <a:avLst/>
          </a:prstGeom>
          <a:noFill/>
          <a:ln>
            <a:noFill/>
          </a:ln>
        </p:spPr>
        <p:txBody>
          <a:bodyPr spcFirstLastPara="1" wrap="square" lIns="25400" tIns="25400" rIns="25400" bIns="25400" anchor="ctr" anchorCtr="0">
            <a:spAutoFit/>
          </a:bodyPr>
          <a:lstStyle/>
          <a:p>
            <a:pPr defTabSz="457200">
              <a:buClr>
                <a:srgbClr val="000000"/>
              </a:buClr>
              <a:buSzPts val="4800"/>
            </a:pPr>
            <a:r>
              <a:rPr lang="en-US" sz="2400" kern="0" dirty="0">
                <a:solidFill>
                  <a:srgbClr val="000000"/>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HEPAP Presentation</a:t>
            </a:r>
            <a:r>
              <a:rPr lang="en-US" sz="2400" kern="0" dirty="0">
                <a:solidFill>
                  <a:srgbClr val="000000"/>
                </a:solidFill>
                <a:latin typeface="Helvetica Neue"/>
                <a:ea typeface="Helvetica Neue"/>
                <a:cs typeface="Helvetica Neue"/>
                <a:sym typeface="Helvetica Neue"/>
              </a:rPr>
              <a:t> in DC, December 7-8</a:t>
            </a:r>
            <a:endParaRPr sz="700" kern="0" dirty="0">
              <a:solidFill>
                <a:srgbClr val="000000"/>
              </a:solidFill>
              <a:latin typeface="Arial"/>
              <a:cs typeface="Arial"/>
              <a:sym typeface="Arial"/>
            </a:endParaRPr>
          </a:p>
          <a:p>
            <a:pPr defTabSz="457200">
              <a:buClr>
                <a:srgbClr val="000000"/>
              </a:buClr>
              <a:buSzPts val="3600"/>
            </a:pPr>
            <a:r>
              <a:rPr lang="en-US" kern="0" dirty="0">
                <a:solidFill>
                  <a:srgbClr val="000000"/>
                </a:solidFill>
                <a:latin typeface="Helvetica Neue"/>
                <a:ea typeface="Helvetica Neue"/>
                <a:cs typeface="Helvetica Neue"/>
                <a:sym typeface="Helvetica Neue"/>
              </a:rPr>
              <a:t>	Draft report presented to HEPAP for discussion and open community feedback</a:t>
            </a:r>
            <a:endParaRPr sz="700" kern="0" dirty="0">
              <a:solidFill>
                <a:srgbClr val="000000"/>
              </a:solidFill>
              <a:latin typeface="Arial"/>
              <a:cs typeface="Arial"/>
              <a:sym typeface="Arial"/>
            </a:endParaRPr>
          </a:p>
          <a:p>
            <a:pPr defTabSz="457200">
              <a:buClr>
                <a:srgbClr val="000000"/>
              </a:buClr>
              <a:buSzPts val="3600"/>
            </a:pPr>
            <a:r>
              <a:rPr lang="en-US" kern="0" dirty="0">
                <a:solidFill>
                  <a:srgbClr val="000000"/>
                </a:solidFill>
                <a:latin typeface="Helvetica Neue"/>
                <a:ea typeface="Helvetica Neue"/>
                <a:cs typeface="Helvetica Neue"/>
                <a:sym typeface="Helvetica Neue"/>
              </a:rPr>
              <a:t>	Unanimous support of the report by HEPAP vote</a:t>
            </a:r>
            <a:br>
              <a:rPr lang="en-US" sz="1500" kern="0" dirty="0">
                <a:solidFill>
                  <a:srgbClr val="000000"/>
                </a:solidFill>
                <a:latin typeface="Helvetica Neue"/>
                <a:ea typeface="Helvetica Neue"/>
                <a:cs typeface="Helvetica Neue"/>
                <a:sym typeface="Helvetica Neue"/>
              </a:rPr>
            </a:br>
            <a:endParaRPr sz="1500" kern="0" dirty="0">
              <a:solidFill>
                <a:srgbClr val="000000"/>
              </a:solidFill>
              <a:latin typeface="Helvetica Neue"/>
              <a:ea typeface="Helvetica Neue"/>
              <a:cs typeface="Helvetica Neue"/>
              <a:sym typeface="Helvetica Neue"/>
            </a:endParaRPr>
          </a:p>
          <a:p>
            <a:pPr defTabSz="457200">
              <a:buClr>
                <a:srgbClr val="000000"/>
              </a:buClr>
              <a:buSzPts val="4800"/>
            </a:pPr>
            <a:r>
              <a:rPr lang="en-US" sz="2400" kern="0" dirty="0">
                <a:solidFill>
                  <a:srgbClr val="000000"/>
                </a:solidFill>
                <a:latin typeface="Helvetica Neue"/>
                <a:ea typeface="Helvetica Neue"/>
                <a:cs typeface="Helvetica Neue"/>
                <a:sym typeface="Helvetica Neue"/>
                <a:hlinkClick r:id="rId4">
                  <a:extLst>
                    <a:ext uri="{A12FA001-AC4F-418D-AE19-62706E023703}">
                      <ahyp:hlinkClr xmlns:ahyp="http://schemas.microsoft.com/office/drawing/2018/hyperlinkcolor" val="tx"/>
                    </a:ext>
                  </a:extLst>
                </a:hlinkClick>
              </a:rPr>
              <a:t>FNAL Town Hall, December 11</a:t>
            </a:r>
            <a:br>
              <a:rPr lang="en-US" sz="1500" b="1" kern="0" dirty="0">
                <a:solidFill>
                  <a:srgbClr val="000000"/>
                </a:solidFill>
                <a:latin typeface="Helvetica Neue"/>
                <a:ea typeface="Helvetica Neue"/>
                <a:cs typeface="Helvetica Neue"/>
                <a:sym typeface="Helvetica Neue"/>
              </a:rPr>
            </a:br>
            <a:endParaRPr lang="en-US" sz="1500" b="1" kern="0" dirty="0">
              <a:solidFill>
                <a:srgbClr val="000000"/>
              </a:solidFill>
              <a:latin typeface="Helvetica Neue"/>
              <a:ea typeface="Helvetica Neue"/>
              <a:cs typeface="Helvetica Neue"/>
              <a:sym typeface="Helvetica Neue"/>
            </a:endParaRPr>
          </a:p>
          <a:p>
            <a:pPr defTabSz="457200">
              <a:buClr>
                <a:srgbClr val="000000"/>
              </a:buClr>
              <a:buSzPts val="4800"/>
            </a:pPr>
            <a:r>
              <a:rPr lang="en-US" sz="1500" kern="0" dirty="0">
                <a:solidFill>
                  <a:srgbClr val="000000"/>
                </a:solidFill>
                <a:latin typeface="Helvetica Neue"/>
                <a:ea typeface="Helvetica Neue"/>
                <a:cs typeface="Helvetica Neue"/>
                <a:sym typeface="Helvetica Neue"/>
              </a:rPr>
              <a:t>	and others</a:t>
            </a:r>
          </a:p>
          <a:p>
            <a:pPr defTabSz="457200">
              <a:buClr>
                <a:srgbClr val="000000"/>
              </a:buClr>
              <a:buSzPts val="4800"/>
            </a:pPr>
            <a:endParaRPr lang="en-US" sz="2400" b="1" u="sng" kern="0" dirty="0">
              <a:solidFill>
                <a:srgbClr val="000000"/>
              </a:solidFill>
              <a:latin typeface="Helvetica Neue"/>
              <a:ea typeface="Helvetica Neue"/>
              <a:cs typeface="Helvetica Neue"/>
              <a:sym typeface="Helvetica Neue"/>
            </a:endParaRPr>
          </a:p>
          <a:p>
            <a:pPr defTabSz="457200">
              <a:buClr>
                <a:srgbClr val="000000"/>
              </a:buClr>
              <a:buSzPts val="4800"/>
            </a:pPr>
            <a:endParaRPr lang="en-US" sz="1500" kern="0" dirty="0">
              <a:solidFill>
                <a:srgbClr val="000000"/>
              </a:solidFill>
              <a:latin typeface="Helvetica Neue"/>
              <a:ea typeface="Helvetica Neue"/>
              <a:cs typeface="Helvetica Neue"/>
              <a:sym typeface="Helvetica Neue"/>
            </a:endParaRPr>
          </a:p>
          <a:p>
            <a:pPr algn="ctr" defTabSz="457200">
              <a:buClr>
                <a:srgbClr val="FFFFFF"/>
              </a:buClr>
              <a:buSzPts val="11200"/>
            </a:pPr>
            <a:r>
              <a:rPr lang="en-US" sz="3600" kern="0" dirty="0">
                <a:solidFill>
                  <a:srgbClr val="000000"/>
                </a:solidFill>
                <a:latin typeface="Helvetica Neue"/>
                <a:ea typeface="Helvetica Neue"/>
                <a:cs typeface="Helvetica Neue"/>
                <a:sym typeface="Helvetica Neue"/>
              </a:rPr>
              <a:t>Today is NOT a full presentation of the P5 report</a:t>
            </a:r>
          </a:p>
          <a:p>
            <a:pPr algn="ctr" defTabSz="457200">
              <a:buClr>
                <a:srgbClr val="000000"/>
              </a:buClr>
              <a:buSzPts val="3000"/>
            </a:pPr>
            <a:endParaRPr sz="1500" b="1" kern="0" dirty="0">
              <a:solidFill>
                <a:srgbClr val="000000"/>
              </a:solidFill>
              <a:latin typeface="Helvetica Neue"/>
              <a:ea typeface="Helvetica Neue"/>
              <a:cs typeface="Helvetica Neue"/>
              <a:sym typeface="Helvetica Neue"/>
            </a:endParaRPr>
          </a:p>
          <a:p>
            <a:pPr algn="ctr" defTabSz="457200">
              <a:buClr>
                <a:srgbClr val="000000"/>
              </a:buClr>
              <a:buSzPts val="4800"/>
            </a:pPr>
            <a:r>
              <a:rPr lang="en-US" sz="2400" i="1" kern="0" dirty="0">
                <a:solidFill>
                  <a:srgbClr val="000000"/>
                </a:solidFill>
                <a:latin typeface="Helvetica Neue"/>
                <a:ea typeface="Helvetica Neue"/>
                <a:cs typeface="Helvetica Neue"/>
                <a:sym typeface="Helvetica Neue"/>
              </a:rPr>
              <a:t>Focus on accelerator and collider items relevant to </a:t>
            </a:r>
            <a:r>
              <a:rPr lang="en-US" sz="2400" i="1" kern="0" dirty="0" err="1">
                <a:solidFill>
                  <a:srgbClr val="000000"/>
                </a:solidFill>
                <a:latin typeface="Helvetica Neue"/>
                <a:ea typeface="Helvetica Neue"/>
                <a:cs typeface="Helvetica Neue"/>
                <a:sym typeface="Helvetica Neue"/>
              </a:rPr>
              <a:t>wakefield</a:t>
            </a:r>
            <a:r>
              <a:rPr lang="en-US" sz="2400" i="1" kern="0" dirty="0">
                <a:solidFill>
                  <a:srgbClr val="000000"/>
                </a:solidFill>
                <a:latin typeface="Helvetica Neue"/>
                <a:ea typeface="Helvetica Neue"/>
                <a:cs typeface="Helvetica Neue"/>
                <a:sym typeface="Helvetica Neue"/>
              </a:rPr>
              <a:t> accelerators </a:t>
            </a:r>
          </a:p>
          <a:p>
            <a:pPr algn="ctr" defTabSz="457200">
              <a:buClr>
                <a:srgbClr val="000000"/>
              </a:buClr>
              <a:buSzPts val="4800"/>
            </a:pPr>
            <a:endParaRPr lang="en-US" sz="2400" b="1" i="1" kern="0" dirty="0">
              <a:solidFill>
                <a:srgbClr val="000000"/>
              </a:solidFill>
              <a:latin typeface="Helvetica Neue"/>
              <a:ea typeface="Helvetica Neue"/>
              <a:cs typeface="Helvetica Neue"/>
              <a:sym typeface="Helvetica Neue"/>
            </a:endParaRPr>
          </a:p>
          <a:p>
            <a:pPr algn="ctr" defTabSz="457200">
              <a:buClr>
                <a:srgbClr val="000000"/>
              </a:buClr>
              <a:buSzPts val="4800"/>
            </a:pPr>
            <a:r>
              <a:rPr lang="en-US" sz="2400" b="1" i="1" kern="0" dirty="0">
                <a:solidFill>
                  <a:srgbClr val="000000"/>
                </a:solidFill>
                <a:latin typeface="Helvetica Neue"/>
                <a:ea typeface="Helvetica Neue"/>
                <a:cs typeface="Helvetica Neue"/>
                <a:sym typeface="Helvetica Neue"/>
              </a:rPr>
              <a:t>Recommendations/highlights shown are a subset </a:t>
            </a:r>
          </a:p>
          <a:p>
            <a:pPr algn="ctr" defTabSz="457200">
              <a:buClr>
                <a:srgbClr val="000000"/>
              </a:buClr>
              <a:buSzPts val="4800"/>
            </a:pPr>
            <a:r>
              <a:rPr lang="en-US" sz="2400" b="1" i="1" kern="0" dirty="0">
                <a:solidFill>
                  <a:srgbClr val="000000"/>
                </a:solidFill>
                <a:latin typeface="Helvetica Neue"/>
                <a:ea typeface="Helvetica Neue"/>
                <a:cs typeface="Helvetica Neue"/>
                <a:sym typeface="Helvetica Neue"/>
              </a:rPr>
              <a:t>and do not represent priority </a:t>
            </a:r>
            <a:endParaRPr sz="700" kern="0" dirty="0">
              <a:solidFill>
                <a:srgbClr val="000000"/>
              </a:solidFill>
              <a:latin typeface="Arial"/>
              <a:cs typeface="Arial"/>
              <a:sym typeface="Arial"/>
            </a:endParaRPr>
          </a:p>
          <a:p>
            <a:pPr algn="ctr" defTabSz="457200">
              <a:buClr>
                <a:srgbClr val="000000"/>
              </a:buClr>
              <a:buSzPts val="3600"/>
            </a:pPr>
            <a:r>
              <a:rPr lang="en-US" b="1" kern="0" dirty="0">
                <a:solidFill>
                  <a:srgbClr val="000000"/>
                </a:solidFill>
                <a:latin typeface="Helvetica Neue"/>
                <a:ea typeface="Helvetica Neue"/>
                <a:cs typeface="Helvetica Neue"/>
                <a:sym typeface="Helvetica Neue"/>
              </a:rPr>
              <a:t>	</a:t>
            </a:r>
            <a:br>
              <a:rPr lang="en-US" sz="1500" b="1" kern="0" dirty="0">
                <a:solidFill>
                  <a:srgbClr val="000000"/>
                </a:solidFill>
                <a:latin typeface="Helvetica Neue"/>
                <a:ea typeface="Helvetica Neue"/>
                <a:cs typeface="Helvetica Neue"/>
                <a:sym typeface="Helvetica Neue"/>
              </a:rPr>
            </a:br>
            <a:endParaRPr sz="1500" b="1" kern="0" dirty="0">
              <a:solidFill>
                <a:srgbClr val="000000"/>
              </a:solidFill>
              <a:latin typeface="Helvetica Neue"/>
              <a:ea typeface="Helvetica Neue"/>
              <a:cs typeface="Helvetica Neue"/>
              <a:sym typeface="Helvetica Neue"/>
            </a:endParaRPr>
          </a:p>
        </p:txBody>
      </p:sp>
      <p:sp>
        <p:nvSpPr>
          <p:cNvPr id="76" name="Google Shape;76;p2">
            <a:extLst>
              <a:ext uri="{FF2B5EF4-FFF2-40B4-BE49-F238E27FC236}">
                <a16:creationId xmlns:a16="http://schemas.microsoft.com/office/drawing/2014/main" id="{D74B6139-0E8A-FE54-A82B-5B66581FA992}"/>
              </a:ext>
            </a:extLst>
          </p:cNvPr>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10</a:t>
            </a:fld>
            <a:endParaRPr kern="0"/>
          </a:p>
        </p:txBody>
      </p:sp>
    </p:spTree>
    <p:extLst>
      <p:ext uri="{BB962C8B-B14F-4D97-AF65-F5344CB8AC3E}">
        <p14:creationId xmlns:p14="http://schemas.microsoft.com/office/powerpoint/2010/main" val="1577575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30" name="Google Shape;130;p7"/>
          <p:cNvSpPr txBox="1">
            <a:spLocks noGrp="1"/>
          </p:cNvSpPr>
          <p:nvPr>
            <p:ph type="title"/>
          </p:nvPr>
        </p:nvSpPr>
        <p:spPr>
          <a:xfrm>
            <a:off x="754939" y="12700"/>
            <a:ext cx="10502901" cy="1143000"/>
          </a:xfrm>
          <a:prstGeom prst="rect">
            <a:avLst/>
          </a:prstGeom>
          <a:noFill/>
          <a:ln>
            <a:noFill/>
          </a:ln>
        </p:spPr>
        <p:txBody>
          <a:bodyPr spcFirstLastPara="1" wrap="square" lIns="25400" tIns="25400" rIns="25400" bIns="25400" anchor="ctr" anchorCtr="0">
            <a:normAutofit/>
          </a:bodyPr>
          <a:lstStyle/>
          <a:p>
            <a:pPr algn="l">
              <a:buSzPts val="8000"/>
            </a:pPr>
            <a:r>
              <a:rPr lang="en-US" sz="2800"/>
              <a:t>Budget Scenarios and Projects</a:t>
            </a:r>
            <a:endParaRPr sz="8000"/>
          </a:p>
        </p:txBody>
      </p:sp>
      <p:sp>
        <p:nvSpPr>
          <p:cNvPr id="136" name="Google Shape;136;p7"/>
          <p:cNvSpPr txBox="1"/>
          <p:nvPr/>
        </p:nvSpPr>
        <p:spPr>
          <a:xfrm>
            <a:off x="1404163" y="12700"/>
            <a:ext cx="10502901" cy="1143000"/>
          </a:xfrm>
          <a:prstGeom prst="rect">
            <a:avLst/>
          </a:prstGeom>
          <a:noFill/>
          <a:ln>
            <a:noFill/>
          </a:ln>
        </p:spPr>
        <p:txBody>
          <a:bodyPr spcFirstLastPara="1" wrap="square" lIns="25400" tIns="25400" rIns="25400" bIns="25400" anchor="ctr" anchorCtr="0">
            <a:noAutofit/>
          </a:bodyPr>
          <a:lstStyle/>
          <a:p>
            <a:pPr defTabSz="457200">
              <a:buClr>
                <a:srgbClr val="000000"/>
              </a:buClr>
              <a:buSzPts val="8000"/>
            </a:pPr>
            <a:r>
              <a:rPr lang="en-US" sz="4000" kern="0" dirty="0">
                <a:solidFill>
                  <a:srgbClr val="000000"/>
                </a:solidFill>
                <a:latin typeface="Helvetica Neue"/>
                <a:ea typeface="Helvetica Neue"/>
                <a:cs typeface="Helvetica Neue"/>
                <a:sym typeface="Helvetica Neue"/>
              </a:rPr>
              <a:t>Proposed projects exceeded scenarios</a:t>
            </a:r>
            <a:endParaRPr sz="4000" kern="0" dirty="0">
              <a:solidFill>
                <a:srgbClr val="000000"/>
              </a:solidFill>
              <a:latin typeface="Arial"/>
              <a:cs typeface="Arial"/>
              <a:sym typeface="Arial"/>
            </a:endParaRPr>
          </a:p>
        </p:txBody>
      </p:sp>
      <p:pic>
        <p:nvPicPr>
          <p:cNvPr id="2" name="Picture 1">
            <a:extLst>
              <a:ext uri="{FF2B5EF4-FFF2-40B4-BE49-F238E27FC236}">
                <a16:creationId xmlns:a16="http://schemas.microsoft.com/office/drawing/2014/main" id="{88B3797A-9051-C116-5B67-77BD36E71729}"/>
              </a:ext>
            </a:extLst>
          </p:cNvPr>
          <p:cNvPicPr>
            <a:picLocks noChangeAspect="1"/>
          </p:cNvPicPr>
          <p:nvPr/>
        </p:nvPicPr>
        <p:blipFill>
          <a:blip r:embed="rId3"/>
          <a:stretch>
            <a:fillRect/>
          </a:stretch>
        </p:blipFill>
        <p:spPr>
          <a:xfrm>
            <a:off x="284936" y="846350"/>
            <a:ext cx="11907064" cy="574645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1"/>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t" anchorCtr="0">
            <a:normAutofit/>
          </a:bodyPr>
          <a:lstStyle/>
          <a:p>
            <a:pPr>
              <a:buSzPts val="11200"/>
            </a:pPr>
            <a:r>
              <a:rPr lang="en-US" sz="5600"/>
              <a:t>Recommendation 2</a:t>
            </a:r>
            <a:endParaRPr/>
          </a:p>
        </p:txBody>
      </p:sp>
      <p:sp>
        <p:nvSpPr>
          <p:cNvPr id="165" name="Google Shape;165;p11"/>
          <p:cNvSpPr txBox="1">
            <a:spLocks noGrp="1"/>
          </p:cNvSpPr>
          <p:nvPr>
            <p:ph type="body" idx="1"/>
          </p:nvPr>
        </p:nvSpPr>
        <p:spPr>
          <a:xfrm>
            <a:off x="844550" y="1200696"/>
            <a:ext cx="10502900" cy="5345609"/>
          </a:xfrm>
          <a:prstGeom prst="rect">
            <a:avLst/>
          </a:prstGeom>
          <a:noFill/>
          <a:ln>
            <a:noFill/>
          </a:ln>
        </p:spPr>
        <p:txBody>
          <a:bodyPr spcFirstLastPara="1" wrap="square" lIns="25400" tIns="25400" rIns="25400" bIns="25400" anchor="ctr" anchorCtr="0">
            <a:normAutofit fontScale="92500"/>
          </a:bodyPr>
          <a:lstStyle/>
          <a:p>
            <a:pPr marL="255588" indent="-255588" algn="just">
              <a:spcBef>
                <a:spcPts val="0"/>
              </a:spcBef>
              <a:buClr>
                <a:srgbClr val="FF2600"/>
              </a:buClr>
              <a:buSzPct val="100000"/>
              <a:buFont typeface="Helvetica Neue"/>
              <a:buAutoNum type="alphaLcPeriod"/>
            </a:pPr>
            <a:r>
              <a:rPr lang="en-US" b="1" dirty="0">
                <a:solidFill>
                  <a:srgbClr val="FF2600"/>
                </a:solidFill>
              </a:rPr>
              <a:t>CMB-S4</a:t>
            </a:r>
            <a:r>
              <a:rPr lang="en-US" sz="1840" dirty="0"/>
              <a:t>, which looks back at the earliest moments of the universe to probe physics at the highest energy scales. It is critical to install telescopes at and observe from both the South Pole and Chile sites to achieve the science goals (section 4.2). </a:t>
            </a:r>
            <a:endParaRPr dirty="0"/>
          </a:p>
          <a:p>
            <a:pPr marL="255588" indent="-255588" algn="just">
              <a:spcBef>
                <a:spcPts val="900"/>
              </a:spcBef>
              <a:buClr>
                <a:srgbClr val="0433FF"/>
              </a:buClr>
              <a:buSzPct val="100000"/>
              <a:buFont typeface="Helvetica Neue"/>
              <a:buAutoNum type="alphaLcPeriod"/>
            </a:pPr>
            <a:r>
              <a:rPr lang="en-US" b="1" dirty="0">
                <a:solidFill>
                  <a:srgbClr val="0433FF"/>
                </a:solidFill>
              </a:rPr>
              <a:t>Re-envisioned second phase of DUNE</a:t>
            </a:r>
            <a:r>
              <a:rPr lang="en-US" sz="1840" dirty="0"/>
              <a:t> with an early implementation of an enhanced 2.1 MW beam—ACE-MIRT—a third far detector, and an upgraded near-detector complex as the definitive long-baseline neutrino oscillation experiment of its kind (section 3.1). </a:t>
            </a:r>
            <a:endParaRPr dirty="0"/>
          </a:p>
          <a:p>
            <a:pPr marL="255588" indent="-255588" algn="just">
              <a:spcBef>
                <a:spcPts val="900"/>
              </a:spcBef>
              <a:buClr>
                <a:srgbClr val="FF2600"/>
              </a:buClr>
              <a:buSzPct val="100000"/>
              <a:buFont typeface="Helvetica Neue"/>
              <a:buAutoNum type="alphaLcPeriod"/>
            </a:pPr>
            <a:r>
              <a:rPr lang="en-US" b="1" dirty="0">
                <a:solidFill>
                  <a:srgbClr val="FF2600"/>
                </a:solidFill>
              </a:rPr>
              <a:t>An off-shore Higgs factory</a:t>
            </a:r>
            <a:r>
              <a:rPr lang="en-US" sz="1840" dirty="0"/>
              <a:t>, realized in collaboration with international partners, in order to reveal the secrets of the Higgs boson. The current designs of FCC-</a:t>
            </a:r>
            <a:r>
              <a:rPr lang="en-US" sz="1840" dirty="0" err="1"/>
              <a:t>ee</a:t>
            </a:r>
            <a:r>
              <a:rPr lang="en-US" sz="1840" dirty="0"/>
              <a:t> and ILC meet our scientific requirements. The US should actively engage in feasibility and design studies. Once a specific project is deemed feasible and well-defined (see also Recommendation 6), the US should aim for a contribution at funding levels commensurate to that of the US involvement in the LHC and HL-LHC, while maintaining a healthy US on-shore program in particle physics (section 3.2). </a:t>
            </a:r>
            <a:endParaRPr dirty="0"/>
          </a:p>
          <a:p>
            <a:pPr marL="255588" indent="-255588" algn="just">
              <a:spcBef>
                <a:spcPts val="900"/>
              </a:spcBef>
              <a:buClr>
                <a:srgbClr val="0433FF"/>
              </a:buClr>
              <a:buSzPct val="100000"/>
              <a:buFont typeface="Helvetica Neue"/>
              <a:buAutoNum type="alphaLcPeriod"/>
            </a:pPr>
            <a:r>
              <a:rPr lang="en-US" b="1" dirty="0">
                <a:solidFill>
                  <a:srgbClr val="0433FF"/>
                </a:solidFill>
              </a:rPr>
              <a:t>An ultimate Generation 3 (G3) dark matter direct detection experiment</a:t>
            </a:r>
            <a:r>
              <a:rPr lang="en-US" sz="1840" dirty="0"/>
              <a:t> reaching the neutrino fog, in coordination with international partners and preferably sited in the US (section 4.1). </a:t>
            </a:r>
            <a:endParaRPr dirty="0"/>
          </a:p>
          <a:p>
            <a:pPr marL="255588" indent="-255588" algn="just">
              <a:spcBef>
                <a:spcPts val="900"/>
              </a:spcBef>
              <a:buClr>
                <a:srgbClr val="FF2600"/>
              </a:buClr>
              <a:buSzPct val="100000"/>
              <a:buFont typeface="Helvetica Neue"/>
              <a:buAutoNum type="alphaLcPeriod"/>
            </a:pPr>
            <a:r>
              <a:rPr lang="en-US" b="1" dirty="0">
                <a:solidFill>
                  <a:srgbClr val="FF2600"/>
                </a:solidFill>
              </a:rPr>
              <a:t>IceCube-Gen2</a:t>
            </a:r>
            <a:r>
              <a:rPr lang="en-US" sz="1840" dirty="0"/>
              <a:t> for study of neutrino properties using non-beam neutrinos complementary to DUNE and for indirect detection of dark matter covering higher mass ranges using neutrinos as a tool (section 4.1).</a:t>
            </a:r>
            <a:endParaRPr dirty="0"/>
          </a:p>
        </p:txBody>
      </p:sp>
      <p:sp>
        <p:nvSpPr>
          <p:cNvPr id="166" name="Google Shape;166;p11"/>
          <p:cNvSpPr/>
          <p:nvPr/>
        </p:nvSpPr>
        <p:spPr>
          <a:xfrm>
            <a:off x="10185400" y="68"/>
            <a:ext cx="1899494" cy="876102"/>
          </a:xfrm>
          <a:prstGeom prst="ellipse">
            <a:avLst/>
          </a:prstGeom>
          <a:solidFill>
            <a:schemeClr val="accent6"/>
          </a:solidFill>
          <a:ln>
            <a:noFill/>
          </a:ln>
        </p:spPr>
        <p:txBody>
          <a:bodyPr spcFirstLastPara="1" wrap="square" lIns="0" tIns="0" rIns="0" bIns="0" anchor="ctr" anchorCtr="0">
            <a:noAutofit/>
          </a:bodyPr>
          <a:lstStyle/>
          <a:p>
            <a:pPr algn="ctr" defTabSz="457200">
              <a:buClr>
                <a:srgbClr val="FFFFFF"/>
              </a:buClr>
              <a:buSzPts val="3200"/>
            </a:pPr>
            <a:r>
              <a:rPr lang="en-US" sz="1600" kern="0">
                <a:solidFill>
                  <a:srgbClr val="FFFFFF"/>
                </a:solidFill>
                <a:latin typeface="Helvetica Neue"/>
                <a:ea typeface="Helvetica Neue"/>
                <a:cs typeface="Helvetica Neue"/>
                <a:sym typeface="Helvetica Neue"/>
              </a:rPr>
              <a:t>Rank-Ordered</a:t>
            </a:r>
            <a:endParaRPr sz="700" kern="0">
              <a:solidFill>
                <a:srgbClr val="000000"/>
              </a:solidFill>
              <a:latin typeface="Arial"/>
              <a:cs typeface="Arial"/>
              <a:sym typeface="Arial"/>
            </a:endParaRPr>
          </a:p>
        </p:txBody>
      </p:sp>
      <p:sp>
        <p:nvSpPr>
          <p:cNvPr id="167" name="Google Shape;167;p11"/>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12</a:t>
            </a:fld>
            <a:endParaRPr kern="0"/>
          </a:p>
        </p:txBody>
      </p:sp>
      <p:sp>
        <p:nvSpPr>
          <p:cNvPr id="168" name="Google Shape;168;p11"/>
          <p:cNvSpPr/>
          <p:nvPr/>
        </p:nvSpPr>
        <p:spPr>
          <a:xfrm>
            <a:off x="629680" y="3161362"/>
            <a:ext cx="11181320" cy="1715438"/>
          </a:xfrm>
          <a:prstGeom prst="rect">
            <a:avLst/>
          </a:prstGeom>
          <a:solidFill>
            <a:srgbClr val="66C7FF">
              <a:alpha val="35686"/>
            </a:srgbClr>
          </a:solidFill>
          <a:ln>
            <a:noFill/>
          </a:ln>
        </p:spPr>
        <p:txBody>
          <a:bodyPr spcFirstLastPara="1" wrap="square" lIns="0" tIns="0" rIns="0" bIns="0" anchor="ctr" anchorCtr="0">
            <a:noAutofit/>
          </a:bodyPr>
          <a:lstStyle/>
          <a:p>
            <a:pPr algn="ctr" defTabSz="457200">
              <a:buClr>
                <a:srgbClr val="000000"/>
              </a:buClr>
              <a:buSzPts val="3200"/>
            </a:pPr>
            <a:endParaRPr sz="1600" kern="0">
              <a:solidFill>
                <a:srgbClr val="FFFFFF"/>
              </a:solidFill>
              <a:latin typeface="Helvetica Neue"/>
              <a:ea typeface="Helvetica Neue"/>
              <a:cs typeface="Helvetica Neue"/>
              <a:sym typeface="Helvetica Neue"/>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12"/>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t" anchorCtr="0">
            <a:normAutofit/>
          </a:bodyPr>
          <a:lstStyle/>
          <a:p>
            <a:pPr>
              <a:buSzPts val="11200"/>
            </a:pPr>
            <a:r>
              <a:rPr lang="en-US" sz="5600"/>
              <a:t>Recommendation 4</a:t>
            </a:r>
            <a:endParaRPr/>
          </a:p>
        </p:txBody>
      </p:sp>
      <p:sp>
        <p:nvSpPr>
          <p:cNvPr id="174" name="Google Shape;174;p12"/>
          <p:cNvSpPr txBox="1">
            <a:spLocks noGrp="1"/>
          </p:cNvSpPr>
          <p:nvPr>
            <p:ph type="body" idx="1"/>
          </p:nvPr>
        </p:nvSpPr>
        <p:spPr>
          <a:xfrm>
            <a:off x="844550" y="1061393"/>
            <a:ext cx="10502900" cy="5415608"/>
          </a:xfrm>
          <a:prstGeom prst="rect">
            <a:avLst/>
          </a:prstGeom>
          <a:noFill/>
          <a:ln>
            <a:noFill/>
          </a:ln>
        </p:spPr>
        <p:txBody>
          <a:bodyPr spcFirstLastPara="1" wrap="square" lIns="25400" tIns="25400" rIns="25400" bIns="25400" anchor="ctr" anchorCtr="0">
            <a:normAutofit/>
          </a:bodyPr>
          <a:lstStyle/>
          <a:p>
            <a:pPr marL="0" indent="0" algn="just">
              <a:lnSpc>
                <a:spcPct val="150000"/>
              </a:lnSpc>
              <a:spcBef>
                <a:spcPts val="0"/>
              </a:spcBef>
              <a:buSzPts val="4000"/>
              <a:buNone/>
            </a:pPr>
            <a:r>
              <a:rPr lang="en-US"/>
              <a:t>Support a comprehensive effort to develop the resources—</a:t>
            </a:r>
            <a:r>
              <a:rPr lang="en-US">
                <a:solidFill>
                  <a:srgbClr val="0432FF"/>
                </a:solidFill>
              </a:rPr>
              <a:t>theoretical, computational</a:t>
            </a:r>
            <a:r>
              <a:rPr lang="en-US"/>
              <a:t>, and </a:t>
            </a:r>
            <a:r>
              <a:rPr lang="en-US">
                <a:solidFill>
                  <a:srgbClr val="0432FF"/>
                </a:solidFill>
              </a:rPr>
              <a:t>technological</a:t>
            </a:r>
            <a:r>
              <a:rPr lang="en-US"/>
              <a:t>—essential to our 20-year vision for the field. This includes an aggressive R&amp;D program that, while technologically challenging, could yield revolutionary accelerator designs that </a:t>
            </a:r>
            <a:r>
              <a:rPr lang="en-US">
                <a:solidFill>
                  <a:srgbClr val="FF0000"/>
                </a:solidFill>
              </a:rPr>
              <a:t>chart a realistic path to a 10 TeV pCM collider</a:t>
            </a:r>
            <a:r>
              <a:rPr lang="en-US"/>
              <a:t>. </a:t>
            </a:r>
            <a:endParaRPr/>
          </a:p>
          <a:p>
            <a:pPr marL="0" indent="0" algn="just">
              <a:lnSpc>
                <a:spcPct val="150000"/>
              </a:lnSpc>
              <a:spcBef>
                <a:spcPts val="0"/>
              </a:spcBef>
              <a:buSzPts val="4800"/>
              <a:buNone/>
            </a:pPr>
            <a:endParaRPr/>
          </a:p>
          <a:p>
            <a:pPr marL="0" indent="0" algn="just">
              <a:lnSpc>
                <a:spcPct val="150000"/>
              </a:lnSpc>
              <a:spcBef>
                <a:spcPts val="0"/>
              </a:spcBef>
              <a:buSzPts val="4000"/>
              <a:buNone/>
            </a:pPr>
            <a:r>
              <a:rPr lang="en-US"/>
              <a:t>Investing in the future of the field to fulfill this vision requires the following:</a:t>
            </a:r>
            <a:endParaRPr/>
          </a:p>
        </p:txBody>
      </p:sp>
      <p:sp>
        <p:nvSpPr>
          <p:cNvPr id="175" name="Google Shape;175;p12"/>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13</a:t>
            </a:fld>
            <a:endParaRPr ker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3"/>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t" anchorCtr="0">
            <a:normAutofit/>
          </a:bodyPr>
          <a:lstStyle/>
          <a:p>
            <a:pPr>
              <a:buSzPts val="11200"/>
            </a:pPr>
            <a:r>
              <a:rPr lang="en-US" sz="5600"/>
              <a:t>Recommendation 4</a:t>
            </a:r>
            <a:endParaRPr/>
          </a:p>
        </p:txBody>
      </p:sp>
      <p:sp>
        <p:nvSpPr>
          <p:cNvPr id="181" name="Google Shape;181;p13"/>
          <p:cNvSpPr txBox="1">
            <a:spLocks noGrp="1"/>
          </p:cNvSpPr>
          <p:nvPr>
            <p:ph type="body" idx="1"/>
          </p:nvPr>
        </p:nvSpPr>
        <p:spPr>
          <a:xfrm>
            <a:off x="844550" y="918418"/>
            <a:ext cx="10502900" cy="5910164"/>
          </a:xfrm>
          <a:prstGeom prst="rect">
            <a:avLst/>
          </a:prstGeom>
          <a:noFill/>
          <a:ln>
            <a:noFill/>
          </a:ln>
        </p:spPr>
        <p:txBody>
          <a:bodyPr spcFirstLastPara="1" wrap="square" lIns="25400" tIns="25400" rIns="25400" bIns="25400" anchor="ctr" anchorCtr="0">
            <a:normAutofit fontScale="92500" lnSpcReduction="10000"/>
          </a:bodyPr>
          <a:lstStyle/>
          <a:p>
            <a:pPr marL="340783" indent="-340783">
              <a:spcBef>
                <a:spcPts val="0"/>
              </a:spcBef>
              <a:buSzPct val="100000"/>
              <a:buFont typeface="Helvetica Neue"/>
              <a:buAutoNum type="alphaLcPeriod"/>
            </a:pPr>
            <a:r>
              <a:rPr lang="en-US" sz="1840" dirty="0"/>
              <a:t>Support </a:t>
            </a:r>
            <a:r>
              <a:rPr lang="en-US" b="1" dirty="0">
                <a:solidFill>
                  <a:srgbClr val="FF2600"/>
                </a:solidFill>
              </a:rPr>
              <a:t>vigorous R&amp;D toward a cost-effective 10 </a:t>
            </a:r>
            <a:r>
              <a:rPr lang="en-US" b="1" dirty="0" err="1">
                <a:solidFill>
                  <a:srgbClr val="FF2600"/>
                </a:solidFill>
              </a:rPr>
              <a:t>TeV</a:t>
            </a:r>
            <a:r>
              <a:rPr lang="en-US" b="1" dirty="0">
                <a:solidFill>
                  <a:srgbClr val="FF2600"/>
                </a:solidFill>
              </a:rPr>
              <a:t> </a:t>
            </a:r>
            <a:r>
              <a:rPr lang="en-US" b="1" dirty="0" err="1">
                <a:solidFill>
                  <a:srgbClr val="FF2600"/>
                </a:solidFill>
              </a:rPr>
              <a:t>pCM</a:t>
            </a:r>
            <a:r>
              <a:rPr lang="en-US" b="1" dirty="0">
                <a:solidFill>
                  <a:srgbClr val="FF2600"/>
                </a:solidFill>
              </a:rPr>
              <a:t> collider </a:t>
            </a:r>
            <a:r>
              <a:rPr lang="en-US" sz="1840" dirty="0"/>
              <a:t>based on proton, muon, or possible </a:t>
            </a:r>
            <a:r>
              <a:rPr lang="en-US" sz="1840" dirty="0" err="1"/>
              <a:t>wakefield</a:t>
            </a:r>
            <a:r>
              <a:rPr lang="en-US" sz="1840" dirty="0"/>
              <a:t> technologies, including an evaluation of options for US siting of such a machine, with a goal of being ready to build </a:t>
            </a:r>
            <a:r>
              <a:rPr lang="en-US" b="1" dirty="0">
                <a:solidFill>
                  <a:srgbClr val="0433FF"/>
                </a:solidFill>
              </a:rPr>
              <a:t>major test facilities and demonstrator facilities within the next 10 years</a:t>
            </a:r>
            <a:r>
              <a:rPr lang="en-US" sz="1840" dirty="0"/>
              <a:t> (sections 3.2, 5.1, 6.5, and Recommendation 6).</a:t>
            </a:r>
            <a:endParaRPr dirty="0"/>
          </a:p>
          <a:p>
            <a:pPr marL="340783" indent="-340783">
              <a:spcBef>
                <a:spcPts val="0"/>
              </a:spcBef>
              <a:buSzPct val="100000"/>
              <a:buFont typeface="Helvetica Neue"/>
              <a:buAutoNum type="alphaLcPeriod"/>
            </a:pPr>
            <a:r>
              <a:rPr lang="en-US" sz="1840" dirty="0"/>
              <a:t>Enhance research in </a:t>
            </a:r>
            <a:r>
              <a:rPr lang="en-US" b="1" dirty="0">
                <a:solidFill>
                  <a:srgbClr val="FF2600"/>
                </a:solidFill>
              </a:rPr>
              <a:t>theory</a:t>
            </a:r>
            <a:r>
              <a:rPr lang="en-US" sz="1840" dirty="0"/>
              <a:t> to propel innovation, maximize scientific impact of investments in experiments, and expand our understanding of the universe (section 6.1).</a:t>
            </a:r>
            <a:endParaRPr dirty="0"/>
          </a:p>
          <a:p>
            <a:pPr marL="340783" indent="-340783">
              <a:spcBef>
                <a:spcPts val="0"/>
              </a:spcBef>
              <a:buSzPct val="100000"/>
              <a:buFont typeface="Helvetica Neue"/>
              <a:buAutoNum type="alphaLcPeriod"/>
            </a:pPr>
            <a:r>
              <a:rPr lang="en-US" sz="1840" dirty="0"/>
              <a:t>Expand the </a:t>
            </a:r>
            <a:r>
              <a:rPr lang="en-US" b="1" dirty="0">
                <a:solidFill>
                  <a:srgbClr val="0433FF"/>
                </a:solidFill>
              </a:rPr>
              <a:t>General Accelerator R&amp;D (GARD)</a:t>
            </a:r>
            <a:r>
              <a:rPr lang="en-US" sz="1840" dirty="0"/>
              <a:t> program within HEP, including stewardship (section 6.4). </a:t>
            </a:r>
            <a:endParaRPr dirty="0"/>
          </a:p>
          <a:p>
            <a:pPr marL="340783" indent="-340783">
              <a:spcBef>
                <a:spcPts val="0"/>
              </a:spcBef>
              <a:buSzPct val="100000"/>
              <a:buFont typeface="Helvetica Neue"/>
              <a:buAutoNum type="alphaLcPeriod"/>
            </a:pPr>
            <a:r>
              <a:rPr lang="en-US" sz="1840" dirty="0"/>
              <a:t>Invest in R&amp;D in </a:t>
            </a:r>
            <a:r>
              <a:rPr lang="en-US" b="1" dirty="0">
                <a:solidFill>
                  <a:srgbClr val="FF2600"/>
                </a:solidFill>
              </a:rPr>
              <a:t>instrumentation</a:t>
            </a:r>
            <a:r>
              <a:rPr lang="en-US" sz="1840" dirty="0"/>
              <a:t> to develop innovative scientific tools (section 6.3). </a:t>
            </a:r>
            <a:endParaRPr dirty="0"/>
          </a:p>
          <a:p>
            <a:pPr marL="340783" indent="-340783">
              <a:spcBef>
                <a:spcPts val="0"/>
              </a:spcBef>
              <a:buSzPct val="100000"/>
              <a:buFont typeface="Helvetica Neue"/>
              <a:buAutoNum type="alphaLcPeriod"/>
            </a:pPr>
            <a:r>
              <a:rPr lang="en-US" sz="1840" dirty="0"/>
              <a:t>Conduct </a:t>
            </a:r>
            <a:r>
              <a:rPr lang="en-US" b="1" dirty="0">
                <a:solidFill>
                  <a:srgbClr val="0433FF"/>
                </a:solidFill>
              </a:rPr>
              <a:t>R&amp;D</a:t>
            </a:r>
            <a:r>
              <a:rPr lang="en-US" sz="1840" dirty="0"/>
              <a:t> efforts to define and enable new projects in the next decade, including detectors for an </a:t>
            </a:r>
            <a:r>
              <a:rPr lang="en-US" sz="1840" dirty="0" err="1"/>
              <a:t>e</a:t>
            </a:r>
            <a:r>
              <a:rPr lang="en-US" baseline="30000" dirty="0" err="1"/>
              <a:t>+</a:t>
            </a:r>
            <a:r>
              <a:rPr lang="en-US" sz="1840" dirty="0" err="1"/>
              <a:t>e</a:t>
            </a:r>
            <a:r>
              <a:rPr lang="en-US" baseline="30000" dirty="0"/>
              <a:t>– </a:t>
            </a:r>
            <a:r>
              <a:rPr lang="en-US" sz="368" dirty="0"/>
              <a:t> </a:t>
            </a:r>
            <a:r>
              <a:rPr lang="en-US" sz="1840" dirty="0"/>
              <a:t>Higgs factory and 10 </a:t>
            </a:r>
            <a:r>
              <a:rPr lang="en-US" sz="1840" dirty="0" err="1"/>
              <a:t>TeV</a:t>
            </a:r>
            <a:r>
              <a:rPr lang="en-US" sz="1840" dirty="0"/>
              <a:t> </a:t>
            </a:r>
            <a:r>
              <a:rPr lang="en-US" sz="1840" dirty="0" err="1"/>
              <a:t>pCM</a:t>
            </a:r>
            <a:r>
              <a:rPr lang="en-US" sz="1840" dirty="0"/>
              <a:t> collider, Spec-S5, DUNE FD4, Mu2e-II, Advanced Muon Facility, and line intensity mapping (sections 3.1, 3.2, 4.2, 5.1, 5.2, and 6.3). </a:t>
            </a:r>
            <a:endParaRPr dirty="0"/>
          </a:p>
          <a:p>
            <a:pPr marL="340783" indent="-340783">
              <a:spcBef>
                <a:spcPts val="0"/>
              </a:spcBef>
              <a:buSzPct val="100000"/>
              <a:buFont typeface="Helvetica Neue"/>
              <a:buAutoNum type="alphaLcPeriod"/>
            </a:pPr>
            <a:r>
              <a:rPr lang="en-US" sz="1840" dirty="0"/>
              <a:t>Support key </a:t>
            </a:r>
            <a:r>
              <a:rPr lang="en-US" b="1" dirty="0">
                <a:solidFill>
                  <a:srgbClr val="FF2600"/>
                </a:solidFill>
              </a:rPr>
              <a:t>cyberinfrastructure</a:t>
            </a:r>
            <a:r>
              <a:rPr lang="en-US" sz="1840" dirty="0"/>
              <a:t> components such as shared software tools and a sustained R&amp;D effort in computing, to fully exploit emerging technologies for projects. Prioritize </a:t>
            </a:r>
            <a:r>
              <a:rPr lang="en-US" b="1" dirty="0">
                <a:solidFill>
                  <a:srgbClr val="0433FF"/>
                </a:solidFill>
              </a:rPr>
              <a:t>computing</a:t>
            </a:r>
            <a:r>
              <a:rPr lang="en-US" dirty="0">
                <a:solidFill>
                  <a:srgbClr val="0433FF"/>
                </a:solidFill>
              </a:rPr>
              <a:t> </a:t>
            </a:r>
            <a:r>
              <a:rPr lang="en-US" b="1" dirty="0">
                <a:solidFill>
                  <a:srgbClr val="0433FF"/>
                </a:solidFill>
              </a:rPr>
              <a:t>and novel data analysis techniques</a:t>
            </a:r>
            <a:r>
              <a:rPr lang="en-US" sz="1840" dirty="0"/>
              <a:t> for maximizing science across the entire field (section 6.7). </a:t>
            </a:r>
            <a:endParaRPr dirty="0"/>
          </a:p>
          <a:p>
            <a:pPr marL="340783" indent="-340783">
              <a:spcBef>
                <a:spcPts val="0"/>
              </a:spcBef>
              <a:buSzPct val="100000"/>
              <a:buFont typeface="Helvetica Neue"/>
              <a:buAutoNum type="alphaLcPeriod"/>
            </a:pPr>
            <a:r>
              <a:rPr lang="en-US" sz="1840" dirty="0"/>
              <a:t>Develop plans for improving the </a:t>
            </a:r>
            <a:r>
              <a:rPr lang="en-US" b="1" dirty="0">
                <a:solidFill>
                  <a:srgbClr val="FF2600"/>
                </a:solidFill>
              </a:rPr>
              <a:t>Fermilab accelerator complex</a:t>
            </a:r>
            <a:r>
              <a:rPr lang="en-US" sz="1840" dirty="0"/>
              <a:t> that are consistent with the long-term vision of this report, including neutrinos, flavor, and a 10 </a:t>
            </a:r>
            <a:r>
              <a:rPr lang="en-US" sz="1840" dirty="0" err="1"/>
              <a:t>TeV</a:t>
            </a:r>
            <a:r>
              <a:rPr lang="en-US" sz="1840" dirty="0"/>
              <a:t> </a:t>
            </a:r>
            <a:r>
              <a:rPr lang="en-US" sz="1840" dirty="0" err="1"/>
              <a:t>pCM</a:t>
            </a:r>
            <a:r>
              <a:rPr lang="en-US" sz="1840" dirty="0"/>
              <a:t> collider (section 6.6).</a:t>
            </a:r>
            <a:endParaRPr dirty="0"/>
          </a:p>
          <a:p>
            <a:pPr marL="0" indent="0">
              <a:spcBef>
                <a:spcPts val="0"/>
              </a:spcBef>
              <a:buSzPct val="100000"/>
              <a:buNone/>
            </a:pPr>
            <a:endParaRPr dirty="0"/>
          </a:p>
          <a:p>
            <a:pPr marL="0" indent="0">
              <a:spcBef>
                <a:spcPts val="0"/>
              </a:spcBef>
              <a:buSzPct val="100000"/>
              <a:buNone/>
            </a:pPr>
            <a:r>
              <a:rPr lang="en-US" sz="1840" dirty="0"/>
              <a:t>We recommend specific budget levels for enhanced support of these efforts and their justifications as </a:t>
            </a:r>
            <a:r>
              <a:rPr lang="en-US" b="1" dirty="0">
                <a:solidFill>
                  <a:srgbClr val="0433FF"/>
                </a:solidFill>
              </a:rPr>
              <a:t>Area Recommendations</a:t>
            </a:r>
            <a:r>
              <a:rPr lang="en-US" sz="1840" dirty="0"/>
              <a:t> in section 6.</a:t>
            </a:r>
            <a:endParaRPr dirty="0"/>
          </a:p>
        </p:txBody>
      </p:sp>
      <p:sp>
        <p:nvSpPr>
          <p:cNvPr id="182" name="Google Shape;182;p13"/>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14</a:t>
            </a:fld>
            <a:endParaRPr kern="0"/>
          </a:p>
        </p:txBody>
      </p:sp>
      <p:sp>
        <p:nvSpPr>
          <p:cNvPr id="183" name="Google Shape;183;p13"/>
          <p:cNvSpPr/>
          <p:nvPr/>
        </p:nvSpPr>
        <p:spPr>
          <a:xfrm>
            <a:off x="10172700" y="68"/>
            <a:ext cx="1899494" cy="876102"/>
          </a:xfrm>
          <a:prstGeom prst="ellipse">
            <a:avLst/>
          </a:prstGeom>
          <a:solidFill>
            <a:schemeClr val="accent1"/>
          </a:solidFill>
          <a:ln>
            <a:noFill/>
          </a:ln>
        </p:spPr>
        <p:txBody>
          <a:bodyPr spcFirstLastPara="1" wrap="square" lIns="0" tIns="0" rIns="0" bIns="0" anchor="ctr" anchorCtr="0">
            <a:noAutofit/>
          </a:bodyPr>
          <a:lstStyle/>
          <a:p>
            <a:pPr algn="ctr" defTabSz="457200">
              <a:buClr>
                <a:srgbClr val="FFFFFF"/>
              </a:buClr>
              <a:buSzPts val="3200"/>
            </a:pPr>
            <a:r>
              <a:rPr lang="en-US" sz="1600" kern="0">
                <a:solidFill>
                  <a:srgbClr val="FFFFFF"/>
                </a:solidFill>
                <a:latin typeface="Helvetica Neue"/>
                <a:ea typeface="Helvetica Neue"/>
                <a:cs typeface="Helvetica Neue"/>
                <a:sym typeface="Helvetica Neue"/>
              </a:rPr>
              <a:t>Not Rank-Ordered</a:t>
            </a:r>
            <a:endParaRPr sz="700" kern="0">
              <a:solidFill>
                <a:srgbClr val="000000"/>
              </a:solidFill>
              <a:latin typeface="Arial"/>
              <a:cs typeface="Arial"/>
              <a:sym typeface="Arial"/>
            </a:endParaRPr>
          </a:p>
        </p:txBody>
      </p:sp>
      <p:sp>
        <p:nvSpPr>
          <p:cNvPr id="2" name="Google Shape;168;p11">
            <a:extLst>
              <a:ext uri="{FF2B5EF4-FFF2-40B4-BE49-F238E27FC236}">
                <a16:creationId xmlns:a16="http://schemas.microsoft.com/office/drawing/2014/main" id="{5EB75E07-976A-541C-39A0-0FDBB08EE076}"/>
              </a:ext>
            </a:extLst>
          </p:cNvPr>
          <p:cNvSpPr/>
          <p:nvPr/>
        </p:nvSpPr>
        <p:spPr>
          <a:xfrm>
            <a:off x="629680" y="2785786"/>
            <a:ext cx="11152909" cy="553998"/>
          </a:xfrm>
          <a:prstGeom prst="rect">
            <a:avLst/>
          </a:prstGeom>
          <a:solidFill>
            <a:srgbClr val="66C7FF">
              <a:alpha val="35686"/>
            </a:srgbClr>
          </a:solidFill>
          <a:ln>
            <a:noFill/>
          </a:ln>
        </p:spPr>
        <p:txBody>
          <a:bodyPr spcFirstLastPara="1" wrap="square" lIns="0" tIns="0" rIns="0" bIns="0" anchor="ctr" anchorCtr="0">
            <a:spAutoFit/>
          </a:bodyPr>
          <a:lstStyle/>
          <a:p>
            <a:pPr algn="ctr" defTabSz="457200">
              <a:buClr>
                <a:srgbClr val="000000"/>
              </a:buClr>
              <a:buSzPts val="3200"/>
            </a:pPr>
            <a:endParaRPr lang="en-US" sz="1200" kern="0" dirty="0">
              <a:solidFill>
                <a:srgbClr val="FFFFFF"/>
              </a:solidFill>
              <a:latin typeface="Helvetica Neue"/>
              <a:ea typeface="Helvetica Neue"/>
              <a:cs typeface="Helvetica Neue"/>
              <a:sym typeface="Helvetica Neue"/>
            </a:endParaRPr>
          </a:p>
          <a:p>
            <a:pPr algn="ctr" defTabSz="457200">
              <a:buClr>
                <a:srgbClr val="000000"/>
              </a:buClr>
              <a:buSzPts val="3200"/>
            </a:pPr>
            <a:endParaRPr lang="en-US" sz="1200" kern="0" dirty="0">
              <a:solidFill>
                <a:srgbClr val="FFFFFF"/>
              </a:solidFill>
              <a:latin typeface="Helvetica Neue"/>
              <a:ea typeface="Helvetica Neue"/>
              <a:cs typeface="Helvetica Neue"/>
              <a:sym typeface="Helvetica Neue"/>
            </a:endParaRPr>
          </a:p>
          <a:p>
            <a:pPr algn="ctr" defTabSz="457200">
              <a:buClr>
                <a:srgbClr val="000000"/>
              </a:buClr>
              <a:buSzPts val="3200"/>
            </a:pPr>
            <a:endParaRPr sz="1200" kern="0" dirty="0">
              <a:solidFill>
                <a:srgbClr val="FFFFFF"/>
              </a:solidFill>
              <a:latin typeface="Helvetica Neue"/>
              <a:ea typeface="Helvetica Neue"/>
              <a:cs typeface="Helvetica Neue"/>
              <a:sym typeface="Helvetica Neue"/>
            </a:endParaRPr>
          </a:p>
        </p:txBody>
      </p:sp>
      <p:sp>
        <p:nvSpPr>
          <p:cNvPr id="3" name="Google Shape;168;p11">
            <a:extLst>
              <a:ext uri="{FF2B5EF4-FFF2-40B4-BE49-F238E27FC236}">
                <a16:creationId xmlns:a16="http://schemas.microsoft.com/office/drawing/2014/main" id="{BA6A86E0-9B4E-FE9E-352D-0D6032400B30}"/>
              </a:ext>
            </a:extLst>
          </p:cNvPr>
          <p:cNvSpPr/>
          <p:nvPr/>
        </p:nvSpPr>
        <p:spPr>
          <a:xfrm>
            <a:off x="629680" y="1115191"/>
            <a:ext cx="11152909" cy="1107996"/>
          </a:xfrm>
          <a:prstGeom prst="rect">
            <a:avLst/>
          </a:prstGeom>
          <a:solidFill>
            <a:srgbClr val="66C7FF">
              <a:alpha val="35686"/>
            </a:srgbClr>
          </a:solidFill>
          <a:ln>
            <a:noFill/>
          </a:ln>
        </p:spPr>
        <p:txBody>
          <a:bodyPr spcFirstLastPara="1" wrap="square" lIns="0" tIns="0" rIns="0" bIns="0" anchor="ctr" anchorCtr="0">
            <a:spAutoFit/>
          </a:bodyPr>
          <a:lstStyle/>
          <a:p>
            <a:pPr algn="ctr" defTabSz="457200">
              <a:buClr>
                <a:srgbClr val="000000"/>
              </a:buClr>
              <a:buSzPts val="3200"/>
            </a:pPr>
            <a:endParaRPr lang="en-US" sz="1200" kern="0" dirty="0">
              <a:solidFill>
                <a:srgbClr val="FFFFFF"/>
              </a:solidFill>
              <a:latin typeface="Helvetica Neue"/>
              <a:ea typeface="Helvetica Neue"/>
              <a:cs typeface="Helvetica Neue"/>
              <a:sym typeface="Helvetica Neue"/>
            </a:endParaRPr>
          </a:p>
          <a:p>
            <a:pPr algn="ctr" defTabSz="457200">
              <a:buClr>
                <a:srgbClr val="000000"/>
              </a:buClr>
              <a:buSzPts val="3200"/>
            </a:pPr>
            <a:endParaRPr lang="en-US" sz="1200" kern="0" dirty="0">
              <a:solidFill>
                <a:srgbClr val="FFFFFF"/>
              </a:solidFill>
              <a:latin typeface="Helvetica Neue"/>
              <a:ea typeface="Helvetica Neue"/>
              <a:cs typeface="Helvetica Neue"/>
              <a:sym typeface="Helvetica Neue"/>
            </a:endParaRPr>
          </a:p>
          <a:p>
            <a:pPr algn="ctr" defTabSz="457200">
              <a:buClr>
                <a:srgbClr val="000000"/>
              </a:buClr>
              <a:buSzPts val="3200"/>
            </a:pPr>
            <a:endParaRPr lang="en-US" sz="1200" kern="0" dirty="0">
              <a:solidFill>
                <a:srgbClr val="FFFFFF"/>
              </a:solidFill>
              <a:latin typeface="Helvetica Neue"/>
              <a:ea typeface="Helvetica Neue"/>
              <a:cs typeface="Helvetica Neue"/>
              <a:sym typeface="Helvetica Neue"/>
            </a:endParaRPr>
          </a:p>
          <a:p>
            <a:pPr algn="ctr" defTabSz="457200">
              <a:buClr>
                <a:srgbClr val="000000"/>
              </a:buClr>
              <a:buSzPts val="3200"/>
            </a:pPr>
            <a:endParaRPr lang="en-US" sz="1200" kern="0" dirty="0">
              <a:solidFill>
                <a:srgbClr val="FFFFFF"/>
              </a:solidFill>
              <a:latin typeface="Helvetica Neue"/>
              <a:ea typeface="Helvetica Neue"/>
              <a:cs typeface="Helvetica Neue"/>
              <a:sym typeface="Helvetica Neue"/>
            </a:endParaRPr>
          </a:p>
          <a:p>
            <a:pPr algn="ctr" defTabSz="457200">
              <a:buClr>
                <a:srgbClr val="000000"/>
              </a:buClr>
              <a:buSzPts val="3200"/>
            </a:pPr>
            <a:endParaRPr lang="en-US" sz="1200" kern="0" dirty="0">
              <a:solidFill>
                <a:srgbClr val="FFFFFF"/>
              </a:solidFill>
              <a:latin typeface="Helvetica Neue"/>
              <a:ea typeface="Helvetica Neue"/>
              <a:cs typeface="Helvetica Neue"/>
              <a:sym typeface="Helvetica Neue"/>
            </a:endParaRPr>
          </a:p>
          <a:p>
            <a:pPr algn="ctr" defTabSz="457200">
              <a:buClr>
                <a:srgbClr val="000000"/>
              </a:buClr>
              <a:buSzPts val="3200"/>
            </a:pPr>
            <a:endParaRPr sz="1200" kern="0" dirty="0">
              <a:solidFill>
                <a:srgbClr val="FFFFFF"/>
              </a:solidFill>
              <a:latin typeface="Helvetica Neue"/>
              <a:ea typeface="Helvetica Neue"/>
              <a:cs typeface="Helvetica Neue"/>
              <a:sym typeface="Helvetica Neue"/>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23"/>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t" anchorCtr="0">
            <a:normAutofit/>
          </a:bodyPr>
          <a:lstStyle/>
          <a:p>
            <a:pPr>
              <a:buSzPts val="11200"/>
            </a:pPr>
            <a:r>
              <a:rPr lang="en-US" sz="5600"/>
              <a:t>Recommendation 6</a:t>
            </a:r>
            <a:endParaRPr/>
          </a:p>
        </p:txBody>
      </p:sp>
      <p:sp>
        <p:nvSpPr>
          <p:cNvPr id="254" name="Google Shape;254;p23"/>
          <p:cNvSpPr txBox="1">
            <a:spLocks noGrp="1"/>
          </p:cNvSpPr>
          <p:nvPr>
            <p:ph type="body" idx="1"/>
          </p:nvPr>
        </p:nvSpPr>
        <p:spPr>
          <a:xfrm>
            <a:off x="844550" y="1574800"/>
            <a:ext cx="10502900" cy="4648200"/>
          </a:xfrm>
          <a:prstGeom prst="rect">
            <a:avLst/>
          </a:prstGeom>
          <a:noFill/>
          <a:ln>
            <a:noFill/>
          </a:ln>
        </p:spPr>
        <p:txBody>
          <a:bodyPr spcFirstLastPara="1" wrap="square" lIns="25400" tIns="25400" rIns="25400" bIns="25400" anchor="ctr" anchorCtr="0">
            <a:normAutofit/>
          </a:bodyPr>
          <a:lstStyle/>
          <a:p>
            <a:pPr marL="0" indent="0" algn="just">
              <a:spcBef>
                <a:spcPts val="0"/>
              </a:spcBef>
              <a:buSzPct val="100000"/>
              <a:buNone/>
            </a:pPr>
            <a:r>
              <a:rPr lang="en-US" sz="1700" dirty="0"/>
              <a:t>Convene a </a:t>
            </a:r>
            <a:r>
              <a:rPr lang="en-US" sz="1700" dirty="0">
                <a:solidFill>
                  <a:srgbClr val="0433FF"/>
                </a:solidFill>
              </a:rPr>
              <a:t>targeted panel</a:t>
            </a:r>
            <a:r>
              <a:rPr lang="en-US" sz="1700" dirty="0"/>
              <a:t> with broad membership across particle physics later this decade that makes </a:t>
            </a:r>
            <a:r>
              <a:rPr lang="en-US" sz="1700" dirty="0">
                <a:solidFill>
                  <a:srgbClr val="0433FF"/>
                </a:solidFill>
              </a:rPr>
              <a:t>decisions on the US accelerator-based program</a:t>
            </a:r>
            <a:r>
              <a:rPr lang="en-US" sz="1700" dirty="0"/>
              <a:t> at the time when major decisions concerning an off-shore Higgs factory are expected, and/or significant adjustments within the accelerator-based R&amp;D portfolio are likely to be needed. A plan for the Fermilab accelerator complex consistent with the long-term vision in this report should also be reviewed.</a:t>
            </a:r>
            <a:endParaRPr sz="1700" dirty="0"/>
          </a:p>
          <a:p>
            <a:pPr marL="0" indent="0" algn="just">
              <a:spcBef>
                <a:spcPts val="0"/>
              </a:spcBef>
              <a:buSzPct val="100000"/>
              <a:buNone/>
            </a:pPr>
            <a:endParaRPr sz="1700" dirty="0"/>
          </a:p>
          <a:p>
            <a:pPr marL="0" indent="0" algn="just">
              <a:spcBef>
                <a:spcPts val="950"/>
              </a:spcBef>
              <a:buSzPct val="100000"/>
              <a:buNone/>
            </a:pPr>
            <a:r>
              <a:rPr lang="en-US" sz="1700" dirty="0"/>
              <a:t>The panel would consider the following: </a:t>
            </a:r>
            <a:endParaRPr sz="1700" dirty="0"/>
          </a:p>
          <a:p>
            <a:pPr marL="221742" indent="-153987" algn="just">
              <a:spcBef>
                <a:spcPts val="950"/>
              </a:spcBef>
              <a:buSzPct val="100000"/>
              <a:buFont typeface="Helvetica Neue"/>
              <a:buAutoNum type="arabicPeriod"/>
            </a:pPr>
            <a:r>
              <a:rPr lang="en-US" sz="1700" dirty="0"/>
              <a:t>The level and nature of </a:t>
            </a:r>
            <a:r>
              <a:rPr lang="en-US" sz="1700" b="1" dirty="0">
                <a:solidFill>
                  <a:srgbClr val="FF2600"/>
                </a:solidFill>
              </a:rPr>
              <a:t>US contribution in a specific Higgs factory</a:t>
            </a:r>
            <a:r>
              <a:rPr lang="en-US" sz="1700" dirty="0"/>
              <a:t> including an evaluation of the associated schedule, budget, and risks once crucial information becomes available.</a:t>
            </a:r>
            <a:endParaRPr dirty="0"/>
          </a:p>
          <a:p>
            <a:pPr marL="221742" indent="-153987" algn="just">
              <a:spcBef>
                <a:spcPts val="950"/>
              </a:spcBef>
              <a:buSzPct val="100000"/>
              <a:buFont typeface="Helvetica Neue"/>
              <a:buAutoNum type="arabicPeriod"/>
            </a:pPr>
            <a:r>
              <a:rPr lang="en-US" sz="1700" dirty="0"/>
              <a:t>Mid- and large-scale </a:t>
            </a:r>
            <a:r>
              <a:rPr lang="en-US" sz="1700" b="1" dirty="0">
                <a:solidFill>
                  <a:srgbClr val="0433FF"/>
                </a:solidFill>
              </a:rPr>
              <a:t>test and demonstrator </a:t>
            </a:r>
            <a:r>
              <a:rPr lang="en-US" sz="1700" b="1" dirty="0">
                <a:solidFill>
                  <a:srgbClr val="0061FE"/>
                </a:solidFill>
              </a:rPr>
              <a:t>facilities</a:t>
            </a:r>
            <a:r>
              <a:rPr lang="en-US" sz="1700" dirty="0"/>
              <a:t> in the accelerator and collider R&amp;D portfolios.</a:t>
            </a:r>
            <a:endParaRPr dirty="0"/>
          </a:p>
          <a:p>
            <a:pPr marL="221742" indent="-153987" algn="just">
              <a:spcBef>
                <a:spcPts val="950"/>
              </a:spcBef>
              <a:buSzPct val="100000"/>
              <a:buFont typeface="Helvetica Neue"/>
              <a:buAutoNum type="arabicPeriod"/>
            </a:pPr>
            <a:r>
              <a:rPr lang="en-US" sz="1700" dirty="0"/>
              <a:t>A plan for the evolution of the </a:t>
            </a:r>
            <a:r>
              <a:rPr lang="en-US" sz="1700" b="1" dirty="0">
                <a:solidFill>
                  <a:srgbClr val="FF2600"/>
                </a:solidFill>
              </a:rPr>
              <a:t>Fermilab accelerator complex</a:t>
            </a:r>
            <a:r>
              <a:rPr lang="en-US" sz="1700" dirty="0"/>
              <a:t> consistent with the </a:t>
            </a:r>
            <a:r>
              <a:rPr lang="en-US" sz="1700" dirty="0" err="1"/>
              <a:t>longterm</a:t>
            </a:r>
            <a:r>
              <a:rPr lang="en-US" sz="1700" dirty="0"/>
              <a:t> vision in this report, which may commence construction in the event of a more favorable budget situation.</a:t>
            </a:r>
            <a:endParaRPr dirty="0"/>
          </a:p>
        </p:txBody>
      </p:sp>
      <p:sp>
        <p:nvSpPr>
          <p:cNvPr id="255" name="Google Shape;255;p23"/>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15</a:t>
            </a:fld>
            <a:endParaRPr kern="0"/>
          </a:p>
        </p:txBody>
      </p:sp>
      <p:sp>
        <p:nvSpPr>
          <p:cNvPr id="2" name="Google Shape;168;p11">
            <a:extLst>
              <a:ext uri="{FF2B5EF4-FFF2-40B4-BE49-F238E27FC236}">
                <a16:creationId xmlns:a16="http://schemas.microsoft.com/office/drawing/2014/main" id="{CB8E6540-E4FF-99C4-F3B4-DBAD63B7B212}"/>
              </a:ext>
            </a:extLst>
          </p:cNvPr>
          <p:cNvSpPr/>
          <p:nvPr/>
        </p:nvSpPr>
        <p:spPr>
          <a:xfrm>
            <a:off x="724930" y="4166911"/>
            <a:ext cx="11152909" cy="553998"/>
          </a:xfrm>
          <a:prstGeom prst="rect">
            <a:avLst/>
          </a:prstGeom>
          <a:solidFill>
            <a:srgbClr val="66C7FF">
              <a:alpha val="35686"/>
            </a:srgbClr>
          </a:solidFill>
          <a:ln>
            <a:noFill/>
          </a:ln>
        </p:spPr>
        <p:txBody>
          <a:bodyPr spcFirstLastPara="1" wrap="square" lIns="0" tIns="0" rIns="0" bIns="0" anchor="ctr" anchorCtr="0">
            <a:spAutoFit/>
          </a:bodyPr>
          <a:lstStyle/>
          <a:p>
            <a:pPr algn="ctr" defTabSz="457200">
              <a:buClr>
                <a:srgbClr val="000000"/>
              </a:buClr>
              <a:buSzPts val="3200"/>
            </a:pPr>
            <a:endParaRPr lang="en-US" sz="1200" kern="0" dirty="0">
              <a:solidFill>
                <a:srgbClr val="FFFFFF"/>
              </a:solidFill>
              <a:latin typeface="Helvetica Neue"/>
              <a:ea typeface="Helvetica Neue"/>
              <a:cs typeface="Helvetica Neue"/>
              <a:sym typeface="Helvetica Neue"/>
            </a:endParaRPr>
          </a:p>
          <a:p>
            <a:pPr algn="ctr" defTabSz="457200">
              <a:buClr>
                <a:srgbClr val="000000"/>
              </a:buClr>
              <a:buSzPts val="3200"/>
            </a:pPr>
            <a:endParaRPr lang="en-US" sz="1200" kern="0" dirty="0">
              <a:solidFill>
                <a:srgbClr val="FFFFFF"/>
              </a:solidFill>
              <a:latin typeface="Helvetica Neue"/>
              <a:ea typeface="Helvetica Neue"/>
              <a:cs typeface="Helvetica Neue"/>
              <a:sym typeface="Helvetica Neue"/>
            </a:endParaRPr>
          </a:p>
          <a:p>
            <a:pPr algn="ctr" defTabSz="457200">
              <a:buClr>
                <a:srgbClr val="000000"/>
              </a:buClr>
              <a:buSzPts val="3200"/>
            </a:pPr>
            <a:endParaRPr sz="1200" kern="0" dirty="0">
              <a:solidFill>
                <a:srgbClr val="FFFFFF"/>
              </a:solidFill>
              <a:latin typeface="Helvetica Neue"/>
              <a:ea typeface="Helvetica Neue"/>
              <a:cs typeface="Helvetica Neue"/>
              <a:sym typeface="Helvetica Neue"/>
            </a:endParaRPr>
          </a:p>
        </p:txBody>
      </p:sp>
      <p:sp>
        <p:nvSpPr>
          <p:cNvPr id="3" name="Google Shape;168;p11">
            <a:extLst>
              <a:ext uri="{FF2B5EF4-FFF2-40B4-BE49-F238E27FC236}">
                <a16:creationId xmlns:a16="http://schemas.microsoft.com/office/drawing/2014/main" id="{92C0C8ED-59DB-D317-8247-061D955ABCE3}"/>
              </a:ext>
            </a:extLst>
          </p:cNvPr>
          <p:cNvSpPr/>
          <p:nvPr/>
        </p:nvSpPr>
        <p:spPr>
          <a:xfrm>
            <a:off x="724930" y="4798509"/>
            <a:ext cx="11152909" cy="338554"/>
          </a:xfrm>
          <a:prstGeom prst="rect">
            <a:avLst/>
          </a:prstGeom>
          <a:solidFill>
            <a:srgbClr val="66C7FF">
              <a:alpha val="35686"/>
            </a:srgbClr>
          </a:solidFill>
          <a:ln>
            <a:noFill/>
          </a:ln>
        </p:spPr>
        <p:txBody>
          <a:bodyPr spcFirstLastPara="1" wrap="square" lIns="0" tIns="0" rIns="0" bIns="0" anchor="ctr" anchorCtr="0">
            <a:spAutoFit/>
          </a:bodyPr>
          <a:lstStyle/>
          <a:p>
            <a:pPr algn="ctr" defTabSz="457200">
              <a:buClr>
                <a:srgbClr val="000000"/>
              </a:buClr>
              <a:buSzPts val="3200"/>
            </a:pPr>
            <a:endParaRPr sz="2200" kern="0" dirty="0">
              <a:solidFill>
                <a:srgbClr val="FFFFFF"/>
              </a:solidFill>
              <a:latin typeface="Helvetica Neue"/>
              <a:ea typeface="Helvetica Neue"/>
              <a:cs typeface="Helvetica Neue"/>
              <a:sym typeface="Helvetica Neue"/>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19"/>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ctr" anchorCtr="0">
            <a:normAutofit/>
          </a:bodyPr>
          <a:lstStyle/>
          <a:p>
            <a:pPr>
              <a:buSzPts val="11200"/>
            </a:pPr>
            <a:r>
              <a:rPr lang="en-US" sz="5600" dirty="0"/>
              <a:t>Area Recommendations</a:t>
            </a:r>
            <a:endParaRPr dirty="0"/>
          </a:p>
        </p:txBody>
      </p:sp>
      <p:sp>
        <p:nvSpPr>
          <p:cNvPr id="226" name="Google Shape;226;p19"/>
          <p:cNvSpPr txBox="1">
            <a:spLocks noGrp="1"/>
          </p:cNvSpPr>
          <p:nvPr>
            <p:ph type="body" idx="1"/>
          </p:nvPr>
        </p:nvSpPr>
        <p:spPr>
          <a:xfrm>
            <a:off x="844550" y="1569517"/>
            <a:ext cx="10502900" cy="4607967"/>
          </a:xfrm>
          <a:prstGeom prst="rect">
            <a:avLst/>
          </a:prstGeom>
          <a:noFill/>
          <a:ln>
            <a:noFill/>
          </a:ln>
        </p:spPr>
        <p:txBody>
          <a:bodyPr spcFirstLastPara="1" wrap="square" lIns="25400" tIns="25400" rIns="25400" bIns="25400" anchor="ctr" anchorCtr="0">
            <a:normAutofit/>
          </a:bodyPr>
          <a:lstStyle/>
          <a:p>
            <a:pPr marL="0" indent="0">
              <a:spcBef>
                <a:spcPts val="0"/>
              </a:spcBef>
              <a:buSzPts val="4000"/>
              <a:buNone/>
            </a:pPr>
            <a:r>
              <a:rPr lang="en-US" sz="2000" dirty="0"/>
              <a:t>Collider R&amp;D</a:t>
            </a:r>
            <a:endParaRPr dirty="0"/>
          </a:p>
          <a:p>
            <a:pPr marL="0" indent="0">
              <a:spcBef>
                <a:spcPts val="0"/>
              </a:spcBef>
              <a:buSzPts val="4000"/>
              <a:buNone/>
            </a:pPr>
            <a:endParaRPr sz="2000" dirty="0"/>
          </a:p>
          <a:p>
            <a:pPr marL="0" indent="0">
              <a:spcBef>
                <a:spcPts val="0"/>
              </a:spcBef>
              <a:buClr>
                <a:srgbClr val="0432FF"/>
              </a:buClr>
              <a:buSzPts val="3400"/>
              <a:buNone/>
            </a:pPr>
            <a:r>
              <a:rPr lang="en-US" sz="1700" b="1" dirty="0">
                <a:solidFill>
                  <a:srgbClr val="0432FF"/>
                </a:solidFill>
              </a:rPr>
              <a:t>Targeted collider R&amp;D is required to translate advancements in detector and accelerator technology into the experimental facilities that shape our understanding of the universe. …</a:t>
            </a:r>
            <a:endParaRPr dirty="0"/>
          </a:p>
          <a:p>
            <a:pPr marL="0" indent="0">
              <a:spcBef>
                <a:spcPts val="0"/>
              </a:spcBef>
              <a:buSzPts val="3400"/>
              <a:buNone/>
            </a:pPr>
            <a:endParaRPr sz="1700" b="1" dirty="0">
              <a:solidFill>
                <a:srgbClr val="0432FF"/>
              </a:solidFill>
            </a:endParaRPr>
          </a:p>
          <a:p>
            <a:pPr marL="0" indent="0">
              <a:spcBef>
                <a:spcPts val="0"/>
              </a:spcBef>
              <a:buClr>
                <a:srgbClr val="111111"/>
              </a:buClr>
              <a:buSzPts val="3400"/>
              <a:buNone/>
            </a:pPr>
            <a:r>
              <a:rPr lang="en-US" sz="1700" dirty="0">
                <a:solidFill>
                  <a:srgbClr val="111111"/>
                </a:solidFill>
              </a:rPr>
              <a:t>Targeted R&amp;D investments are </a:t>
            </a:r>
            <a:r>
              <a:rPr lang="en-US" sz="1700" b="1" dirty="0">
                <a:solidFill>
                  <a:srgbClr val="111111"/>
                </a:solidFill>
              </a:rPr>
              <a:t>crucial for developing comprehensive designs with cost models, guiding technology advancements and collider pathways, establishing advanced performance benchmarks for detectors and accelerators, and training the next generation of experts</a:t>
            </a:r>
            <a:r>
              <a:rPr lang="en-US" sz="1700" dirty="0">
                <a:solidFill>
                  <a:srgbClr val="111111"/>
                </a:solidFill>
              </a:rPr>
              <a:t>. </a:t>
            </a:r>
            <a:endParaRPr dirty="0"/>
          </a:p>
          <a:p>
            <a:pPr marL="0" indent="0">
              <a:spcBef>
                <a:spcPts val="0"/>
              </a:spcBef>
              <a:buSzPts val="3400"/>
              <a:buNone/>
            </a:pPr>
            <a:endParaRPr sz="1700" dirty="0">
              <a:solidFill>
                <a:srgbClr val="111111"/>
              </a:solidFill>
            </a:endParaRPr>
          </a:p>
          <a:p>
            <a:pPr marL="0" indent="0">
              <a:spcBef>
                <a:spcPts val="0"/>
              </a:spcBef>
              <a:buClr>
                <a:srgbClr val="111111"/>
              </a:buClr>
              <a:buSzPts val="3400"/>
              <a:buNone/>
            </a:pPr>
            <a:r>
              <a:rPr lang="en-US" sz="1700" dirty="0">
                <a:solidFill>
                  <a:srgbClr val="111111"/>
                </a:solidFill>
              </a:rPr>
              <a:t>This increased investment complements general detector and accelerator R&amp;D (Section 6.3, 6.4), which focuses on developing the necessary infrastructure and technologies. This synergistic approach is essential for positioning the US as a leader in projects outlined in our 20-year vision. This includes </a:t>
            </a:r>
            <a:r>
              <a:rPr lang="en-US" sz="1700" dirty="0">
                <a:solidFill>
                  <a:srgbClr val="FF0000"/>
                </a:solidFill>
              </a:rPr>
              <a:t>robust participation in an off-shore Higgs factory </a:t>
            </a:r>
            <a:r>
              <a:rPr lang="en-US" sz="1700" dirty="0">
                <a:solidFill>
                  <a:srgbClr val="111111"/>
                </a:solidFill>
              </a:rPr>
              <a:t>and a </a:t>
            </a:r>
            <a:r>
              <a:rPr lang="en-US" sz="1700" dirty="0">
                <a:solidFill>
                  <a:srgbClr val="FF0000"/>
                </a:solidFill>
              </a:rPr>
              <a:t>pivotal role in shaping the path towards a future 10 </a:t>
            </a:r>
            <a:r>
              <a:rPr lang="en-US" sz="1700" dirty="0" err="1">
                <a:solidFill>
                  <a:srgbClr val="FF0000"/>
                </a:solidFill>
              </a:rPr>
              <a:t>TeV</a:t>
            </a:r>
            <a:r>
              <a:rPr lang="en-US" sz="1700" dirty="0">
                <a:solidFill>
                  <a:srgbClr val="FF0000"/>
                </a:solidFill>
              </a:rPr>
              <a:t> </a:t>
            </a:r>
            <a:r>
              <a:rPr lang="en-US" sz="1700" dirty="0" err="1">
                <a:solidFill>
                  <a:srgbClr val="FF0000"/>
                </a:solidFill>
              </a:rPr>
              <a:t>pCM</a:t>
            </a:r>
            <a:r>
              <a:rPr lang="en-US" sz="1700" dirty="0">
                <a:solidFill>
                  <a:srgbClr val="FF0000"/>
                </a:solidFill>
              </a:rPr>
              <a:t> machine, potentially on US soil.</a:t>
            </a:r>
            <a:endParaRPr sz="1700" dirty="0">
              <a:solidFill>
                <a:srgbClr val="FF0000"/>
              </a:solidFill>
            </a:endParaRPr>
          </a:p>
        </p:txBody>
      </p:sp>
      <p:sp>
        <p:nvSpPr>
          <p:cNvPr id="227" name="Google Shape;227;p19"/>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16</a:t>
            </a:fld>
            <a:endParaRPr ker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0"/>
          <p:cNvSpPr txBox="1">
            <a:spLocks noGrp="1"/>
          </p:cNvSpPr>
          <p:nvPr>
            <p:ph type="title"/>
          </p:nvPr>
        </p:nvSpPr>
        <p:spPr>
          <a:xfrm>
            <a:off x="1132418" y="177800"/>
            <a:ext cx="10502900" cy="1143000"/>
          </a:xfrm>
          <a:prstGeom prst="rect">
            <a:avLst/>
          </a:prstGeom>
          <a:noFill/>
          <a:ln>
            <a:noFill/>
          </a:ln>
        </p:spPr>
        <p:txBody>
          <a:bodyPr spcFirstLastPara="1" wrap="square" lIns="25400" tIns="25400" rIns="25400" bIns="25400" anchor="ctr" anchorCtr="0">
            <a:normAutofit/>
          </a:bodyPr>
          <a:lstStyle/>
          <a:p>
            <a:pPr>
              <a:buSzPts val="11200"/>
            </a:pPr>
            <a:r>
              <a:rPr lang="en-US" sz="5600" dirty="0"/>
              <a:t>Collider R&amp;D: Higgs Factory</a:t>
            </a:r>
            <a:endParaRPr sz="5600" dirty="0"/>
          </a:p>
        </p:txBody>
      </p:sp>
      <p:sp>
        <p:nvSpPr>
          <p:cNvPr id="233" name="Google Shape;233;p20"/>
          <p:cNvSpPr txBox="1">
            <a:spLocks noGrp="1"/>
          </p:cNvSpPr>
          <p:nvPr>
            <p:ph type="body" idx="1"/>
          </p:nvPr>
        </p:nvSpPr>
        <p:spPr>
          <a:xfrm>
            <a:off x="844550" y="1207566"/>
            <a:ext cx="10502900" cy="5250384"/>
          </a:xfrm>
          <a:prstGeom prst="rect">
            <a:avLst/>
          </a:prstGeom>
          <a:noFill/>
          <a:ln>
            <a:noFill/>
          </a:ln>
        </p:spPr>
        <p:txBody>
          <a:bodyPr spcFirstLastPara="1" wrap="square" lIns="25400" tIns="25400" rIns="25400" bIns="25400" anchor="ctr" anchorCtr="0">
            <a:noAutofit/>
          </a:bodyPr>
          <a:lstStyle/>
          <a:p>
            <a:pPr marL="0" indent="0">
              <a:spcBef>
                <a:spcPts val="0"/>
              </a:spcBef>
              <a:buSzPts val="3400"/>
              <a:buNone/>
            </a:pPr>
            <a:r>
              <a:rPr lang="en-US" sz="1700" dirty="0"/>
              <a:t>Collider R&amp;D (accelerator portion)</a:t>
            </a:r>
            <a:endParaRPr dirty="0"/>
          </a:p>
          <a:p>
            <a:pPr marL="0" indent="0">
              <a:spcBef>
                <a:spcPts val="0"/>
              </a:spcBef>
              <a:buClr>
                <a:srgbClr val="111111"/>
              </a:buClr>
              <a:buSzPts val="3000"/>
              <a:buNone/>
            </a:pPr>
            <a:r>
              <a:rPr lang="en-US" sz="1500" dirty="0">
                <a:solidFill>
                  <a:srgbClr val="111111"/>
                </a:solidFill>
              </a:rPr>
              <a:t>The decisions related to construction of an off-shore Higgs factory are anticipated to be made later this decade. The </a:t>
            </a:r>
            <a:r>
              <a:rPr lang="en-US" sz="1500" b="1" u="sng" dirty="0">
                <a:solidFill>
                  <a:srgbClr val="0432FF"/>
                </a:solidFill>
              </a:rPr>
              <a:t>current designs of both FCC-</a:t>
            </a:r>
            <a:r>
              <a:rPr lang="en-US" sz="1500" b="1" u="sng" dirty="0" err="1">
                <a:solidFill>
                  <a:srgbClr val="0432FF"/>
                </a:solidFill>
              </a:rPr>
              <a:t>ee</a:t>
            </a:r>
            <a:r>
              <a:rPr lang="en-US" sz="1500" b="1" u="sng" dirty="0">
                <a:solidFill>
                  <a:srgbClr val="0432FF"/>
                </a:solidFill>
              </a:rPr>
              <a:t> and the ILC satisfy our scientific requirements.</a:t>
            </a:r>
            <a:r>
              <a:rPr lang="en-US" sz="1500" dirty="0">
                <a:solidFill>
                  <a:srgbClr val="111111"/>
                </a:solidFill>
              </a:rPr>
              <a:t> To secure a prominent role in a future Higgs factory project, the </a:t>
            </a:r>
            <a:r>
              <a:rPr lang="en-US" sz="1500" b="1" dirty="0">
                <a:solidFill>
                  <a:srgbClr val="0432FF"/>
                </a:solidFill>
              </a:rPr>
              <a:t>US should actively engage in feasibility and design studies</a:t>
            </a:r>
            <a:r>
              <a:rPr lang="en-US" sz="1500" dirty="0">
                <a:solidFill>
                  <a:srgbClr val="111111"/>
                </a:solidFill>
              </a:rPr>
              <a:t> (Recommendation 2c). Engagement with FCC-</a:t>
            </a:r>
            <a:r>
              <a:rPr lang="en-US" sz="1500" dirty="0" err="1">
                <a:solidFill>
                  <a:srgbClr val="111111"/>
                </a:solidFill>
              </a:rPr>
              <a:t>ee</a:t>
            </a:r>
            <a:r>
              <a:rPr lang="en-US" sz="1500" dirty="0">
                <a:solidFill>
                  <a:srgbClr val="111111"/>
                </a:solidFill>
              </a:rPr>
              <a:t> specifically should include design and modeling to advance the feasibility study, as well as </a:t>
            </a:r>
            <a:r>
              <a:rPr lang="en-US" sz="1500" b="1" dirty="0">
                <a:solidFill>
                  <a:srgbClr val="0432FF"/>
                </a:solidFill>
              </a:rPr>
              <a:t>R&amp;D on superconducting radio frequency cavities designed for the ring and superconducting magnets designed for the interaction region</a:t>
            </a:r>
            <a:r>
              <a:rPr lang="en-US" sz="1500" dirty="0">
                <a:solidFill>
                  <a:srgbClr val="111111"/>
                </a:solidFill>
              </a:rPr>
              <a:t>. These efforts benefit from synergies in workforce development through participation in </a:t>
            </a:r>
            <a:r>
              <a:rPr lang="en-US" sz="1500" dirty="0" err="1">
                <a:solidFill>
                  <a:srgbClr val="111111"/>
                </a:solidFill>
              </a:rPr>
              <a:t>SuperKEKB</a:t>
            </a:r>
            <a:r>
              <a:rPr lang="en-US" sz="1500" dirty="0">
                <a:solidFill>
                  <a:srgbClr val="111111"/>
                </a:solidFill>
              </a:rPr>
              <a:t> and the Electron-Ion Collider.</a:t>
            </a:r>
            <a:endParaRPr dirty="0"/>
          </a:p>
          <a:p>
            <a:pPr marL="0" indent="0">
              <a:spcBef>
                <a:spcPts val="0"/>
              </a:spcBef>
              <a:buSzPts val="3000"/>
              <a:buNone/>
            </a:pPr>
            <a:endParaRPr sz="1500" dirty="0">
              <a:solidFill>
                <a:srgbClr val="111111"/>
              </a:solidFill>
            </a:endParaRPr>
          </a:p>
          <a:p>
            <a:pPr marL="0" indent="0">
              <a:spcBef>
                <a:spcPts val="0"/>
              </a:spcBef>
              <a:buClr>
                <a:srgbClr val="111111"/>
              </a:buClr>
              <a:buSzPts val="3000"/>
              <a:buNone/>
            </a:pPr>
            <a:r>
              <a:rPr lang="en-US" sz="1500" dirty="0">
                <a:solidFill>
                  <a:srgbClr val="111111"/>
                </a:solidFill>
              </a:rPr>
              <a:t>Maintaining engagement with ILC accelerators through the ILC Technology Network can include </a:t>
            </a:r>
            <a:r>
              <a:rPr lang="en-US" sz="1500" b="1" dirty="0">
                <a:solidFill>
                  <a:srgbClr val="0432FF"/>
                </a:solidFill>
              </a:rPr>
              <a:t>design updates and cryomodule construction</a:t>
            </a:r>
            <a:r>
              <a:rPr lang="en-US" sz="1500" dirty="0">
                <a:solidFill>
                  <a:srgbClr val="111111"/>
                </a:solidFill>
              </a:rPr>
              <a:t>. These will support significant US contributions to potential projects. A global framework for future collider development, such as the ILC International Development Team as implemented by ICFA for the ILC, is relevant for all future colliders.</a:t>
            </a:r>
            <a:endParaRPr dirty="0"/>
          </a:p>
          <a:p>
            <a:pPr marL="0" indent="0">
              <a:spcBef>
                <a:spcPts val="0"/>
              </a:spcBef>
              <a:buSzPts val="3000"/>
              <a:buNone/>
            </a:pPr>
            <a:endParaRPr lang="en-US" sz="1500" dirty="0">
              <a:solidFill>
                <a:srgbClr val="111111"/>
              </a:solidFill>
            </a:endParaRPr>
          </a:p>
          <a:p>
            <a:pPr marL="0" indent="0">
              <a:spcBef>
                <a:spcPts val="0"/>
              </a:spcBef>
              <a:buSzPts val="3000"/>
              <a:buNone/>
            </a:pPr>
            <a:r>
              <a:rPr lang="en-US" sz="1500" dirty="0">
                <a:solidFill>
                  <a:schemeClr val="bg1">
                    <a:lumMod val="85000"/>
                  </a:schemeClr>
                </a:solidFill>
              </a:rPr>
              <a:t>… (parallel detector effort not shown here for space)…</a:t>
            </a:r>
            <a:endParaRPr sz="1500" dirty="0">
              <a:solidFill>
                <a:schemeClr val="bg1">
                  <a:lumMod val="85000"/>
                </a:schemeClr>
              </a:solidFill>
            </a:endParaRPr>
          </a:p>
          <a:p>
            <a:pPr marL="0" indent="0">
              <a:spcBef>
                <a:spcPts val="0"/>
              </a:spcBef>
              <a:buClr>
                <a:srgbClr val="111111"/>
              </a:buClr>
              <a:buSzPts val="3000"/>
              <a:buNone/>
            </a:pPr>
            <a:endParaRPr lang="en-US" sz="1500" dirty="0">
              <a:solidFill>
                <a:srgbClr val="111111"/>
              </a:solidFill>
            </a:endParaRPr>
          </a:p>
          <a:p>
            <a:pPr marL="0" indent="0">
              <a:spcBef>
                <a:spcPts val="0"/>
              </a:spcBef>
              <a:buClr>
                <a:srgbClr val="111111"/>
              </a:buClr>
              <a:buSzPts val="3000"/>
              <a:buNone/>
            </a:pPr>
            <a:r>
              <a:rPr lang="en-US" sz="1500" dirty="0">
                <a:solidFill>
                  <a:srgbClr val="111111"/>
                </a:solidFill>
              </a:rPr>
              <a:t>Major international decisions on the route to a Higgs factory are anticipated later this decade. Supported by ICFA, the Japanese HEP community remains committed to hosting the ILC in Japan as a global project. The FCC-</a:t>
            </a:r>
            <a:r>
              <a:rPr lang="en-US" sz="1500" dirty="0" err="1">
                <a:solidFill>
                  <a:srgbClr val="111111"/>
                </a:solidFill>
              </a:rPr>
              <a:t>ee</a:t>
            </a:r>
            <a:r>
              <a:rPr lang="en-US" sz="1500" dirty="0">
                <a:solidFill>
                  <a:srgbClr val="111111"/>
                </a:solidFill>
              </a:rPr>
              <a:t> feasibility study is scheduled for completion by 2025, followed by an update by the European Strategy Group and a decision by the CERN Council. Once a specific project is deemed feasible and well-defined, the US should focus efforts towards that technology. A separate panel should determine the level and nature of US contribution while maintaining a healthy US on-shore program in particle physics (recommendation 6).</a:t>
            </a:r>
            <a:r>
              <a:rPr lang="en-US" sz="1500" b="1" dirty="0">
                <a:solidFill>
                  <a:srgbClr val="0432FF"/>
                </a:solidFill>
              </a:rPr>
              <a:t> </a:t>
            </a:r>
            <a:r>
              <a:rPr lang="en-US" sz="1500" b="1" u="sng" dirty="0">
                <a:solidFill>
                  <a:srgbClr val="0432FF"/>
                </a:solidFill>
              </a:rPr>
              <a:t>In the scenario where a global consensus to move forward with the Higgs factory is not reached, the next P5 should reevaluate.</a:t>
            </a:r>
            <a:endParaRPr sz="1500" b="1" u="sng" dirty="0">
              <a:solidFill>
                <a:srgbClr val="0432FF"/>
              </a:solidFill>
            </a:endParaRPr>
          </a:p>
        </p:txBody>
      </p:sp>
      <p:sp>
        <p:nvSpPr>
          <p:cNvPr id="234" name="Google Shape;234;p20"/>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17</a:t>
            </a:fld>
            <a:endParaRPr ker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21"/>
          <p:cNvSpPr txBox="1">
            <a:spLocks noGrp="1"/>
          </p:cNvSpPr>
          <p:nvPr>
            <p:ph type="title"/>
          </p:nvPr>
        </p:nvSpPr>
        <p:spPr>
          <a:xfrm>
            <a:off x="1420284" y="76199"/>
            <a:ext cx="10502900" cy="1143000"/>
          </a:xfrm>
          <a:prstGeom prst="rect">
            <a:avLst/>
          </a:prstGeom>
          <a:noFill/>
          <a:ln>
            <a:noFill/>
          </a:ln>
        </p:spPr>
        <p:txBody>
          <a:bodyPr spcFirstLastPara="1" wrap="square" lIns="25400" tIns="25400" rIns="25400" bIns="25400" anchor="ctr" anchorCtr="0">
            <a:normAutofit/>
          </a:bodyPr>
          <a:lstStyle/>
          <a:p>
            <a:pPr>
              <a:buSzPts val="11200"/>
            </a:pPr>
            <a:r>
              <a:rPr lang="en-US" sz="5600" dirty="0"/>
              <a:t>Collider R&amp;D: 10 </a:t>
            </a:r>
            <a:r>
              <a:rPr lang="en-US" sz="5600" dirty="0" err="1"/>
              <a:t>pCM</a:t>
            </a:r>
            <a:r>
              <a:rPr lang="en-US" sz="5600" dirty="0"/>
              <a:t> collider</a:t>
            </a:r>
            <a:endParaRPr sz="5600" dirty="0"/>
          </a:p>
        </p:txBody>
      </p:sp>
      <p:sp>
        <p:nvSpPr>
          <p:cNvPr id="240" name="Google Shape;240;p21"/>
          <p:cNvSpPr txBox="1">
            <a:spLocks noGrp="1"/>
          </p:cNvSpPr>
          <p:nvPr>
            <p:ph type="body" idx="1"/>
          </p:nvPr>
        </p:nvSpPr>
        <p:spPr>
          <a:xfrm>
            <a:off x="844550" y="1569517"/>
            <a:ext cx="10957984" cy="4607967"/>
          </a:xfrm>
          <a:prstGeom prst="rect">
            <a:avLst/>
          </a:prstGeom>
          <a:noFill/>
          <a:ln>
            <a:noFill/>
          </a:ln>
        </p:spPr>
        <p:txBody>
          <a:bodyPr spcFirstLastPara="1" wrap="square" lIns="25400" tIns="25400" rIns="25400" bIns="25400" anchor="ctr" anchorCtr="0">
            <a:noAutofit/>
          </a:bodyPr>
          <a:lstStyle/>
          <a:p>
            <a:pPr marL="0" indent="0">
              <a:spcBef>
                <a:spcPts val="0"/>
              </a:spcBef>
              <a:buSzPts val="3400"/>
              <a:buNone/>
            </a:pPr>
            <a:r>
              <a:rPr lang="en-US" sz="1700" dirty="0"/>
              <a:t>Collider R&amp;D</a:t>
            </a:r>
            <a:endParaRPr dirty="0"/>
          </a:p>
          <a:p>
            <a:pPr marL="0" indent="0">
              <a:spcBef>
                <a:spcPts val="0"/>
              </a:spcBef>
              <a:buClr>
                <a:srgbClr val="FF0000"/>
              </a:buClr>
              <a:buSzPts val="3000"/>
              <a:buNone/>
            </a:pPr>
            <a:r>
              <a:rPr lang="en-US" sz="1500" b="1" dirty="0">
                <a:solidFill>
                  <a:srgbClr val="FF0000"/>
                </a:solidFill>
              </a:rPr>
              <a:t>Parallel to the R&amp;D for a Higgs factory, the US should pursue a 10 </a:t>
            </a:r>
            <a:r>
              <a:rPr lang="en-US" sz="1500" b="1" dirty="0" err="1">
                <a:solidFill>
                  <a:srgbClr val="FF0000"/>
                </a:solidFill>
              </a:rPr>
              <a:t>TeV</a:t>
            </a:r>
            <a:r>
              <a:rPr lang="en-US" sz="1500" b="1" dirty="0">
                <a:solidFill>
                  <a:srgbClr val="FF0000"/>
                </a:solidFill>
              </a:rPr>
              <a:t> </a:t>
            </a:r>
            <a:r>
              <a:rPr lang="en-US" sz="1500" b="1" dirty="0" err="1">
                <a:solidFill>
                  <a:srgbClr val="FF0000"/>
                </a:solidFill>
              </a:rPr>
              <a:t>pCM</a:t>
            </a:r>
            <a:r>
              <a:rPr lang="en-US" sz="1500" b="1" dirty="0">
                <a:solidFill>
                  <a:srgbClr val="FF0000"/>
                </a:solidFill>
              </a:rPr>
              <a:t> collider.</a:t>
            </a:r>
            <a:endParaRPr dirty="0"/>
          </a:p>
          <a:p>
            <a:pPr marL="0" indent="0">
              <a:spcBef>
                <a:spcPts val="0"/>
              </a:spcBef>
              <a:buClr>
                <a:srgbClr val="111111"/>
              </a:buClr>
              <a:buSzPts val="3000"/>
              <a:buNone/>
            </a:pPr>
            <a:r>
              <a:rPr lang="en-US" sz="1500" b="1" dirty="0">
                <a:solidFill>
                  <a:srgbClr val="111111"/>
                </a:solidFill>
              </a:rPr>
              <a:t>End-to-end designs are needed well before a decision can be made on a project in order to understand potential performance parameters and costs. </a:t>
            </a:r>
            <a:r>
              <a:rPr lang="en-US" sz="1500" dirty="0">
                <a:solidFill>
                  <a:srgbClr val="111111"/>
                </a:solidFill>
              </a:rPr>
              <a:t>These will guide research priorities and technology development as well as demonstrator facilities. Such early designs will also play a critical role in creating and sustaining the expertise to design such machines. Progress on these end-to-end designs should be evaluated (Recommendation 6).</a:t>
            </a:r>
            <a:endParaRPr dirty="0"/>
          </a:p>
          <a:p>
            <a:pPr marL="0" indent="0">
              <a:spcBef>
                <a:spcPts val="0"/>
              </a:spcBef>
              <a:buSzPts val="3000"/>
              <a:buNone/>
            </a:pPr>
            <a:endParaRPr sz="1500" dirty="0">
              <a:solidFill>
                <a:srgbClr val="111111"/>
              </a:solidFill>
            </a:endParaRPr>
          </a:p>
          <a:p>
            <a:pPr marL="0" indent="0">
              <a:spcBef>
                <a:spcPts val="0"/>
              </a:spcBef>
              <a:buClr>
                <a:schemeClr val="dk1"/>
              </a:buClr>
              <a:buSzPts val="3000"/>
              <a:buNone/>
            </a:pPr>
            <a:r>
              <a:rPr lang="en-US" sz="1500" dirty="0">
                <a:solidFill>
                  <a:schemeClr val="dk1"/>
                </a:solidFill>
              </a:rPr>
              <a:t>The 10 </a:t>
            </a:r>
            <a:r>
              <a:rPr lang="en-US" sz="1500" dirty="0" err="1">
                <a:solidFill>
                  <a:schemeClr val="dk1"/>
                </a:solidFill>
              </a:rPr>
              <a:t>TeV</a:t>
            </a:r>
            <a:r>
              <a:rPr lang="en-US" sz="1500" dirty="0">
                <a:solidFill>
                  <a:schemeClr val="dk1"/>
                </a:solidFill>
              </a:rPr>
              <a:t> </a:t>
            </a:r>
            <a:r>
              <a:rPr lang="en-US" sz="1500" dirty="0" err="1">
                <a:solidFill>
                  <a:schemeClr val="dk1"/>
                </a:solidFill>
              </a:rPr>
              <a:t>pCM</a:t>
            </a:r>
            <a:r>
              <a:rPr lang="en-US" sz="1500" dirty="0">
                <a:solidFill>
                  <a:schemeClr val="dk1"/>
                </a:solidFill>
              </a:rPr>
              <a:t> energy scale and potential performance benefits </a:t>
            </a:r>
            <a:r>
              <a:rPr lang="en-US" sz="1500" b="1" dirty="0">
                <a:solidFill>
                  <a:srgbClr val="0432FF"/>
                </a:solidFill>
              </a:rPr>
              <a:t>motivate muon collider development, as well as ongoing work to advance proton and possible advanced </a:t>
            </a:r>
            <a:r>
              <a:rPr lang="en-US" sz="1500" b="1" dirty="0" err="1">
                <a:solidFill>
                  <a:srgbClr val="0432FF"/>
                </a:solidFill>
              </a:rPr>
              <a:t>wakefield</a:t>
            </a:r>
            <a:r>
              <a:rPr lang="en-US" sz="1500" b="1" dirty="0">
                <a:solidFill>
                  <a:srgbClr val="0432FF"/>
                </a:solidFill>
              </a:rPr>
              <a:t> accelerator paths (</a:t>
            </a:r>
            <a:r>
              <a:rPr lang="en-US" sz="1500" dirty="0">
                <a:solidFill>
                  <a:schemeClr val="dk1"/>
                </a:solidFill>
              </a:rPr>
              <a:t>section 6.4.1). </a:t>
            </a:r>
            <a:r>
              <a:rPr lang="en-US" sz="1500" dirty="0">
                <a:solidFill>
                  <a:srgbClr val="111111"/>
                </a:solidFill>
              </a:rPr>
              <a:t>The US should pursue a leading role in the muon collider design effort, in concert with the International Muon Collider Collaboration (IMCC). This includes R&amp;D on relevant technologies and preparations for a demonstrator facility. Delivery of a baseline design later this decade is also a crucial milestone. </a:t>
            </a:r>
            <a:r>
              <a:rPr lang="en-US" sz="1500" dirty="0">
                <a:solidFill>
                  <a:srgbClr val="111111"/>
                </a:solidFill>
                <a:sym typeface="arial"/>
              </a:rPr>
              <a:t>Development of technologies under accelerator R&amp;D (Section 6.4) are essential to this effort, including superconducting magnets at higher field crucial to both future proton (FCC-</a:t>
            </a:r>
            <a:r>
              <a:rPr lang="en-US" sz="1500" dirty="0" err="1">
                <a:solidFill>
                  <a:srgbClr val="111111"/>
                </a:solidFill>
                <a:sym typeface="arial"/>
              </a:rPr>
              <a:t>hh</a:t>
            </a:r>
            <a:r>
              <a:rPr lang="en-US" sz="1500" dirty="0">
                <a:solidFill>
                  <a:srgbClr val="111111"/>
                </a:solidFill>
                <a:sym typeface="arial"/>
              </a:rPr>
              <a:t>) and muon colliders, and high temperature superconductors suitable for high field and temperature.</a:t>
            </a:r>
            <a:r>
              <a:rPr lang="en-US" sz="1500" dirty="0">
                <a:solidFill>
                  <a:srgbClr val="111111"/>
                </a:solidFill>
              </a:rPr>
              <a:t> </a:t>
            </a:r>
            <a:r>
              <a:rPr lang="en-US" sz="1500" b="1" dirty="0">
                <a:solidFill>
                  <a:srgbClr val="0432FF"/>
                </a:solidFill>
              </a:rPr>
              <a:t>Similarly, progress in advanced </a:t>
            </a:r>
            <a:r>
              <a:rPr lang="en-US" sz="1500" b="1" dirty="0" err="1">
                <a:solidFill>
                  <a:srgbClr val="0432FF"/>
                </a:solidFill>
              </a:rPr>
              <a:t>wakefield</a:t>
            </a:r>
            <a:r>
              <a:rPr lang="en-US" sz="1500" b="1" dirty="0">
                <a:solidFill>
                  <a:srgbClr val="0432FF"/>
                </a:solidFill>
              </a:rPr>
              <a:t> accelerators motivates efforts to develop a self-consistent design to understand feasibility and costs. Each of these research areas will benefit from international engagement to enable timely progress.</a:t>
            </a:r>
            <a:endParaRPr sz="1500" b="1" dirty="0">
              <a:solidFill>
                <a:srgbClr val="0432FF"/>
              </a:solidFill>
            </a:endParaRPr>
          </a:p>
          <a:p>
            <a:pPr marL="0" indent="0">
              <a:spcBef>
                <a:spcPts val="0"/>
              </a:spcBef>
              <a:buSzPts val="3000"/>
              <a:buNone/>
            </a:pPr>
            <a:endParaRPr sz="1500" dirty="0">
              <a:solidFill>
                <a:srgbClr val="111111"/>
              </a:solidFill>
            </a:endParaRPr>
          </a:p>
          <a:p>
            <a:pPr marL="0" indent="0">
              <a:spcBef>
                <a:spcPts val="0"/>
              </a:spcBef>
              <a:buClr>
                <a:srgbClr val="0432FF"/>
              </a:buClr>
              <a:buSzPts val="3000"/>
              <a:buNone/>
            </a:pPr>
            <a:r>
              <a:rPr lang="en-US" sz="1500" b="1" dirty="0">
                <a:solidFill>
                  <a:srgbClr val="0432FF"/>
                </a:solidFill>
              </a:rPr>
              <a:t>Targeted detector R&amp;D for 10 </a:t>
            </a:r>
            <a:r>
              <a:rPr lang="en-US" sz="1500" b="1" dirty="0" err="1">
                <a:solidFill>
                  <a:srgbClr val="0432FF"/>
                </a:solidFill>
              </a:rPr>
              <a:t>TeV</a:t>
            </a:r>
            <a:r>
              <a:rPr lang="en-US" sz="1500" b="1" dirty="0">
                <a:solidFill>
                  <a:srgbClr val="0432FF"/>
                </a:solidFill>
              </a:rPr>
              <a:t> </a:t>
            </a:r>
            <a:r>
              <a:rPr lang="en-US" sz="1500" b="1" dirty="0" err="1">
                <a:solidFill>
                  <a:srgbClr val="0432FF"/>
                </a:solidFill>
              </a:rPr>
              <a:t>pCM</a:t>
            </a:r>
            <a:r>
              <a:rPr lang="en-US" sz="1500" b="1" dirty="0">
                <a:solidFill>
                  <a:srgbClr val="0432FF"/>
                </a:solidFill>
              </a:rPr>
              <a:t> machines is needed to address challenges specific to these high energy machines, such as ultrafast timing, radiation hardness, and high rate capabilities. </a:t>
            </a:r>
            <a:r>
              <a:rPr lang="en-US" sz="1500" dirty="0">
                <a:solidFill>
                  <a:srgbClr val="111111"/>
                </a:solidFill>
              </a:rPr>
              <a:t>In particular, detector R&amp;D for a muon collider is needed to address challenges related to the unstable nature of muons. Beam-induced backgrounds due to the in-flight muon decays from the beam line can potentially inhibit the ability of the detectors to successfully reconstruct collision products. While many aspects of detector design and optimization are common to all future collider detectors, this unique feature requires dedicated study and R&amp;D.</a:t>
            </a:r>
            <a:endParaRPr sz="1500" b="1" dirty="0">
              <a:solidFill>
                <a:srgbClr val="0432FF"/>
              </a:solidFill>
            </a:endParaRPr>
          </a:p>
        </p:txBody>
      </p:sp>
      <p:sp>
        <p:nvSpPr>
          <p:cNvPr id="241" name="Google Shape;241;p21"/>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18</a:t>
            </a:fld>
            <a:endParaRPr ker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17"/>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ctr" anchorCtr="0">
            <a:normAutofit/>
          </a:bodyPr>
          <a:lstStyle/>
          <a:p>
            <a:pPr>
              <a:buSzPts val="11200"/>
            </a:pPr>
            <a:r>
              <a:rPr lang="en-US" sz="5600" dirty="0"/>
              <a:t>Area Recommendations</a:t>
            </a:r>
            <a:endParaRPr sz="5600" dirty="0"/>
          </a:p>
        </p:txBody>
      </p:sp>
      <p:sp>
        <p:nvSpPr>
          <p:cNvPr id="212" name="Google Shape;212;p17"/>
          <p:cNvSpPr txBox="1">
            <a:spLocks noGrp="1"/>
          </p:cNvSpPr>
          <p:nvPr>
            <p:ph type="body" idx="1"/>
          </p:nvPr>
        </p:nvSpPr>
        <p:spPr>
          <a:xfrm>
            <a:off x="844550" y="1569517"/>
            <a:ext cx="10720917" cy="4607967"/>
          </a:xfrm>
          <a:prstGeom prst="rect">
            <a:avLst/>
          </a:prstGeom>
          <a:noFill/>
          <a:ln>
            <a:noFill/>
          </a:ln>
        </p:spPr>
        <p:txBody>
          <a:bodyPr spcFirstLastPara="1" wrap="square" lIns="25400" tIns="25400" rIns="25400" bIns="25400" anchor="ctr" anchorCtr="0">
            <a:noAutofit/>
          </a:bodyPr>
          <a:lstStyle/>
          <a:p>
            <a:pPr marL="0" indent="0">
              <a:spcBef>
                <a:spcPts val="0"/>
              </a:spcBef>
              <a:buSzPts val="3400"/>
              <a:buNone/>
            </a:pPr>
            <a:r>
              <a:rPr lang="en-US" sz="1700" dirty="0"/>
              <a:t>General Accelerator R&amp;D</a:t>
            </a:r>
            <a:endParaRPr dirty="0"/>
          </a:p>
          <a:p>
            <a:pPr marL="0" indent="0">
              <a:spcBef>
                <a:spcPts val="1000"/>
              </a:spcBef>
              <a:buClr>
                <a:srgbClr val="0432FF"/>
              </a:buClr>
              <a:buSzPts val="3400"/>
              <a:buNone/>
            </a:pPr>
            <a:r>
              <a:rPr lang="en-US" sz="1700" b="1" dirty="0">
                <a:solidFill>
                  <a:srgbClr val="0432FF"/>
                </a:solidFill>
              </a:rPr>
              <a:t>Area recommendation: Increase annual funding to the General Accelerator R&amp;D program by $10M </a:t>
            </a:r>
            <a:r>
              <a:rPr lang="en-US" sz="1700" dirty="0"/>
              <a:t>in 2023 dollars to ensure US leadership in key areas. </a:t>
            </a:r>
            <a:endParaRPr lang="en-US" sz="1700" dirty="0">
              <a:solidFill>
                <a:srgbClr val="111111"/>
              </a:solidFill>
            </a:endParaRPr>
          </a:p>
          <a:p>
            <a:pPr marL="0" indent="0">
              <a:spcBef>
                <a:spcPts val="1000"/>
              </a:spcBef>
              <a:buClr>
                <a:srgbClr val="111111"/>
              </a:buClr>
              <a:buSzPts val="3400"/>
              <a:buNone/>
            </a:pPr>
            <a:r>
              <a:rPr lang="en-US" sz="1700" dirty="0">
                <a:solidFill>
                  <a:srgbClr val="111111"/>
                </a:solidFill>
              </a:rPr>
              <a:t>Broad generic R&amp;D with a long term focus is critical to extending the reach of accelerators to meet future physics needs. </a:t>
            </a:r>
            <a:r>
              <a:rPr lang="en-US" sz="1700" b="1" dirty="0">
                <a:solidFill>
                  <a:srgbClr val="111111"/>
                </a:solidFill>
              </a:rPr>
              <a:t>Technical breakthroughs</a:t>
            </a:r>
            <a:r>
              <a:rPr lang="en-US" sz="1700" dirty="0">
                <a:solidFill>
                  <a:srgbClr val="111111"/>
                </a:solidFill>
              </a:rPr>
              <a:t> are required to enable accelerators to </a:t>
            </a:r>
            <a:r>
              <a:rPr lang="en-US" sz="1700" b="1" dirty="0">
                <a:solidFill>
                  <a:srgbClr val="111111"/>
                </a:solidFill>
              </a:rPr>
              <a:t>meet the field’s science drivers, to push costs lower than estimates based on current technology, and to reduce environmental impact.</a:t>
            </a:r>
            <a:r>
              <a:rPr lang="en-US" sz="1700" dirty="0">
                <a:solidFill>
                  <a:srgbClr val="111111"/>
                </a:solidFill>
              </a:rPr>
              <a:t> There are exciting opportunities in the development of </a:t>
            </a:r>
            <a:r>
              <a:rPr lang="en-US" sz="1700" b="1" dirty="0">
                <a:solidFill>
                  <a:srgbClr val="0432FF"/>
                </a:solidFill>
              </a:rPr>
              <a:t>(</a:t>
            </a:r>
            <a:r>
              <a:rPr lang="en-US" sz="1700" b="1" dirty="0" err="1">
                <a:solidFill>
                  <a:srgbClr val="0432FF"/>
                </a:solidFill>
              </a:rPr>
              <a:t>i</a:t>
            </a:r>
            <a:r>
              <a:rPr lang="en-US" sz="1700" b="1" dirty="0">
                <a:solidFill>
                  <a:srgbClr val="0432FF"/>
                </a:solidFill>
              </a:rPr>
              <a:t>) new high average power, efficient drivers (RF, lasers, and electron beams), (ii) accelerating structures that can sustain high average power and gradient (metallic, plasma and dielectric), </a:t>
            </a:r>
            <a:r>
              <a:rPr lang="en-US" sz="1700" dirty="0">
                <a:solidFill>
                  <a:srgbClr val="111111"/>
                </a:solidFill>
              </a:rPr>
              <a:t>(iii) high temperature superconducting magnets, and (iv) computing, instrumentation and controls. </a:t>
            </a:r>
            <a:r>
              <a:rPr lang="en-US" sz="1700" b="1" dirty="0">
                <a:solidFill>
                  <a:srgbClr val="0432FF"/>
                </a:solidFill>
              </a:rPr>
              <a:t>Normal conducting radio frequency (RF), superconducting RF, superconducting magnets, targets, and advanced acceleration concepts are essential</a:t>
            </a:r>
            <a:r>
              <a:rPr lang="en-US" sz="1700" b="1" dirty="0">
                <a:solidFill>
                  <a:srgbClr val="F91F00"/>
                </a:solidFill>
              </a:rPr>
              <a:t> </a:t>
            </a:r>
            <a:r>
              <a:rPr lang="en-US" sz="1700" dirty="0">
                <a:solidFill>
                  <a:srgbClr val="111111"/>
                </a:solidFill>
              </a:rPr>
              <a:t>to develop the next generation of accelerators for particle physics. The normal conducting RF program should incorporate innovative concepts such as cryogenic cool copper and distributed coupling. Accelerator and beam physics research is also critical, including large-scale computation as machines become more complex. Superconducting high field magnet R&amp;D is essential to future proton (FCC-</a:t>
            </a:r>
            <a:r>
              <a:rPr lang="en-US" sz="1700" dirty="0" err="1">
                <a:solidFill>
                  <a:srgbClr val="111111"/>
                </a:solidFill>
              </a:rPr>
              <a:t>hh</a:t>
            </a:r>
            <a:r>
              <a:rPr lang="en-US" sz="1700" dirty="0">
                <a:solidFill>
                  <a:srgbClr val="111111"/>
                </a:solidFill>
              </a:rPr>
              <a:t>) and muon collider options; timely execution of magnet R&amp;D would leverage expertise becoming available with the completion of the HL-LHC Accelerator Upgrade Project.</a:t>
            </a:r>
            <a:endParaRPr sz="1700" dirty="0">
              <a:solidFill>
                <a:srgbClr val="111111"/>
              </a:solidFill>
            </a:endParaRPr>
          </a:p>
        </p:txBody>
      </p:sp>
      <p:sp>
        <p:nvSpPr>
          <p:cNvPr id="213" name="Google Shape;213;p17"/>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19</a:t>
            </a:fld>
            <a:endParaRPr ker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5" name="Google Shape;355;g2bd2f917aa5_0_4"/>
          <p:cNvSpPr txBox="1">
            <a:spLocks noGrp="1"/>
          </p:cNvSpPr>
          <p:nvPr>
            <p:ph type="body" idx="2"/>
          </p:nvPr>
        </p:nvSpPr>
        <p:spPr>
          <a:xfrm>
            <a:off x="0" y="0"/>
            <a:ext cx="12192000" cy="958500"/>
          </a:xfrm>
          <a:prstGeom prst="rect">
            <a:avLst/>
          </a:prstGeom>
          <a:solidFill>
            <a:srgbClr val="00395A"/>
          </a:solidFill>
          <a:effectLst>
            <a:outerShdw blurRad="50800" dist="38100" dir="2700000" algn="tl" rotWithShape="0">
              <a:srgbClr val="000000">
                <a:alpha val="42750"/>
              </a:srgbClr>
            </a:outerShdw>
          </a:effectLst>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chemeClr val="lt1"/>
              </a:buClr>
              <a:buSzPts val="2800"/>
              <a:buFont typeface="Arial"/>
              <a:buNone/>
            </a:pPr>
            <a:r>
              <a:rPr lang="en-US" dirty="0"/>
              <a:t>Outline</a:t>
            </a:r>
            <a:endParaRPr sz="3920" dirty="0"/>
          </a:p>
        </p:txBody>
      </p:sp>
      <p:sp>
        <p:nvSpPr>
          <p:cNvPr id="356" name="Google Shape;356;g2bd2f917aa5_0_4"/>
          <p:cNvSpPr txBox="1">
            <a:spLocks noGrp="1"/>
          </p:cNvSpPr>
          <p:nvPr>
            <p:ph type="sldNum" idx="12"/>
          </p:nvPr>
        </p:nvSpPr>
        <p:spPr>
          <a:xfrm>
            <a:off x="11512784" y="6486250"/>
            <a:ext cx="679200" cy="365100"/>
          </a:xfrm>
          <a:prstGeom prst="rect">
            <a:avLst/>
          </a:prstGeom>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000"/>
              <a:buFont typeface="Times New Roman"/>
              <a:buNone/>
              <a:tabLst/>
              <a:defRPr/>
            </a:pPr>
            <a:fld id="{00000000-1234-1234-1234-123412341234}" type="slidenum">
              <a:rPr kumimoji="0" lang="en-US" sz="10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000"/>
                <a:buFont typeface="Times New Roman"/>
                <a:buNone/>
                <a:tabLst/>
                <a:defRPr/>
              </a:pPr>
              <a:t>2</a:t>
            </a:fld>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5" name="Content Placeholder 2">
            <a:extLst>
              <a:ext uri="{FF2B5EF4-FFF2-40B4-BE49-F238E27FC236}">
                <a16:creationId xmlns:a16="http://schemas.microsoft.com/office/drawing/2014/main" id="{57CEEEF7-E871-1AFA-397F-2BA92ECA30FA}"/>
              </a:ext>
            </a:extLst>
          </p:cNvPr>
          <p:cNvSpPr txBox="1">
            <a:spLocks noGrp="1"/>
          </p:cNvSpPr>
          <p:nvPr>
            <p:ph type="body" idx="1"/>
          </p:nvPr>
        </p:nvSpPr>
        <p:spPr>
          <a:xfrm>
            <a:off x="3722915" y="1621748"/>
            <a:ext cx="5148944" cy="4504500"/>
          </a:xfrm>
          <a:prstGeom prst="rect">
            <a:avLst/>
          </a:prstGeom>
        </p:spPr>
        <p:txBody>
          <a:bodyPr vert="horz" lIns="68580" tIns="34290" rIns="68580" bIns="34290" rtlCol="0">
            <a:normAutofit/>
          </a:bodyPr>
          <a:lst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r>
              <a:rPr kumimoji="0" lang="en-US" sz="2000" b="0" i="0" u="none" strike="noStrike" kern="1200" cap="none" spc="0" normalizeH="0" baseline="0" noProof="0" dirty="0">
                <a:ln>
                  <a:noFill/>
                </a:ln>
                <a:solidFill>
                  <a:srgbClr val="3366FF"/>
                </a:solidFill>
                <a:effectLst/>
                <a:uLnTx/>
                <a:uFillTx/>
                <a:latin typeface="Arial" charset="0"/>
                <a:ea typeface="+mn-ea"/>
                <a:cs typeface="Arial" panose="020B0604020202020204" pitchFamily="34" charset="0"/>
                <a:sym typeface="Arial"/>
              </a:rPr>
              <a:t>Introduction to US planning</a:t>
            </a:r>
          </a:p>
          <a:p>
            <a:pPr marL="557213" lvl="1" indent="-214313" defTabSz="342900" fontAlgn="base">
              <a:spcBef>
                <a:spcPts val="249"/>
              </a:spcBef>
              <a:spcAft>
                <a:spcPct val="0"/>
              </a:spcAft>
              <a:buClr>
                <a:srgbClr val="000000"/>
              </a:buClr>
              <a:buSzPct val="100000"/>
              <a:buFont typeface="System Font Regular"/>
              <a:buChar char="⎻"/>
              <a:defRPr/>
            </a:pPr>
            <a:r>
              <a:rPr lang="en-US" sz="1800" dirty="0">
                <a:solidFill>
                  <a:prstClr val="black"/>
                </a:solidFill>
                <a:sym typeface="Arial"/>
              </a:rPr>
              <a:t>Snowmass community study highlights</a:t>
            </a:r>
          </a:p>
          <a:p>
            <a:pPr marL="557213" lvl="1" indent="-214313" defTabSz="342900" fontAlgn="base">
              <a:spcBef>
                <a:spcPts val="249"/>
              </a:spcBef>
              <a:spcAft>
                <a:spcPct val="0"/>
              </a:spcAft>
              <a:buClr>
                <a:srgbClr val="000000"/>
              </a:buClr>
              <a:buSzPct val="100000"/>
              <a:buFont typeface="System Font Regular"/>
              <a:buChar char="⎻"/>
              <a:defRPr/>
            </a:pPr>
            <a:endParaRPr kumimoji="0" lang="en-US" sz="1800" b="0" i="0" u="none" strike="noStrike" kern="1200" cap="none" spc="0" normalizeH="0" baseline="0" noProof="0" dirty="0">
              <a:ln>
                <a:noFill/>
              </a:ln>
              <a:solidFill>
                <a:srgbClr val="1F497D"/>
              </a:solidFill>
              <a:effectLst/>
              <a:uLnTx/>
              <a:uFillTx/>
              <a:latin typeface="Arial" panose="020B0604020202020204" pitchFamily="34" charset="0"/>
              <a:ea typeface="+mn-ea"/>
              <a:cs typeface="Arial" panose="020B0604020202020204" pitchFamily="34" charset="0"/>
              <a:sym typeface="Arial"/>
            </a:endParaRPr>
          </a:p>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endParaRPr kumimoji="0" lang="en-US" sz="2000" b="0" i="0" u="none" strike="noStrike" kern="1200" cap="none" spc="0" normalizeH="0" baseline="0" noProof="0" dirty="0">
              <a:ln>
                <a:noFill/>
              </a:ln>
              <a:solidFill>
                <a:srgbClr val="3366FF"/>
              </a:solidFill>
              <a:effectLst/>
              <a:uLnTx/>
              <a:uFillTx/>
              <a:latin typeface="Arial" charset="0"/>
              <a:ea typeface="+mn-ea"/>
              <a:cs typeface="Arial" panose="020B0604020202020204" pitchFamily="34" charset="0"/>
              <a:sym typeface="Arial"/>
            </a:endParaRPr>
          </a:p>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r>
              <a:rPr lang="en-US" sz="2000" dirty="0">
                <a:solidFill>
                  <a:srgbClr val="3366FF"/>
                </a:solidFill>
                <a:latin typeface="Arial" charset="0"/>
                <a:sym typeface="Arial"/>
              </a:rPr>
              <a:t>P5 decadal plan (panel member)</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lang="en-US" sz="1800" dirty="0">
                <a:solidFill>
                  <a:prstClr val="black"/>
                </a:solidFill>
                <a:sym typeface="Arial"/>
              </a:rPr>
              <a:t>High level recommendations</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lang="en-US" sz="1800" dirty="0">
                <a:solidFill>
                  <a:prstClr val="black"/>
                </a:solidFill>
                <a:sym typeface="Arial"/>
              </a:rPr>
              <a:t>Accelerator and Collider plan</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kumimoji="0" lang="en-US" sz="1800" b="0" i="0" u="none" strike="noStrike" kern="1200" cap="none" spc="0" normalizeH="0" baseline="0" noProof="0" dirty="0">
                <a:ln>
                  <a:noFill/>
                </a:ln>
                <a:solidFill>
                  <a:prstClr val="black"/>
                </a:solidFill>
                <a:effectLst/>
                <a:uLnTx/>
                <a:uFillTx/>
                <a:sym typeface="Arial"/>
              </a:rPr>
              <a:t>Wakefield accelerator highlights</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endParaRPr kumimoji="0" lang="en-US" sz="1800" b="0" i="0" u="none" strike="noStrike" kern="1200" cap="none" spc="0" normalizeH="0" baseline="0" noProof="0" dirty="0">
              <a:ln>
                <a:noFill/>
              </a:ln>
              <a:solidFill>
                <a:prstClr val="black"/>
              </a:solidFill>
              <a:effectLst/>
              <a:uLnTx/>
              <a:uFillTx/>
              <a:sym typeface="Arial"/>
            </a:endParaRPr>
          </a:p>
          <a:p>
            <a:pPr marL="342900" marR="0" lvl="1" indent="0" algn="l" defTabSz="342900" rtl="0" eaLnBrk="1" fontAlgn="base" latinLnBrk="0" hangingPunct="1">
              <a:lnSpc>
                <a:spcPct val="100000"/>
              </a:lnSpc>
              <a:spcBef>
                <a:spcPts val="249"/>
              </a:spcBef>
              <a:spcAft>
                <a:spcPct val="0"/>
              </a:spcAft>
              <a:buClr>
                <a:srgbClr val="000000"/>
              </a:buClr>
              <a:buSzPct val="100000"/>
              <a:buNone/>
              <a:tabLst/>
              <a:defRPr/>
            </a:pPr>
            <a:endParaRPr lang="en-US" sz="1800" dirty="0">
              <a:solidFill>
                <a:prstClr val="black"/>
              </a:solidFill>
              <a:sym typeface="Arial"/>
            </a:endParaRPr>
          </a:p>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r>
              <a:rPr lang="en-US" sz="2000" dirty="0">
                <a:solidFill>
                  <a:srgbClr val="3366FF"/>
                </a:solidFill>
                <a:latin typeface="Arial" charset="0"/>
                <a:sym typeface="Arial"/>
              </a:rPr>
              <a:t>Personal perspectives (not P5 content)</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lang="en-US" sz="1800" dirty="0">
                <a:solidFill>
                  <a:prstClr val="black"/>
                </a:solidFill>
                <a:sym typeface="Arial"/>
              </a:rPr>
              <a:t> Wakefield accelerator next steps</a:t>
            </a:r>
          </a:p>
        </p:txBody>
      </p:sp>
    </p:spTree>
    <p:extLst>
      <p:ext uri="{BB962C8B-B14F-4D97-AF65-F5344CB8AC3E}">
        <p14:creationId xmlns:p14="http://schemas.microsoft.com/office/powerpoint/2010/main" val="42267732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17"/>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ctr" anchorCtr="0">
            <a:normAutofit/>
          </a:bodyPr>
          <a:lstStyle/>
          <a:p>
            <a:pPr>
              <a:buSzPts val="11200"/>
            </a:pPr>
            <a:r>
              <a:rPr lang="en-US" sz="5600" dirty="0"/>
              <a:t>Area Notes - </a:t>
            </a:r>
            <a:r>
              <a:rPr lang="en-US" sz="5600" dirty="0" err="1"/>
              <a:t>Wakefields</a:t>
            </a:r>
            <a:endParaRPr sz="5600" dirty="0"/>
          </a:p>
        </p:txBody>
      </p:sp>
      <p:sp>
        <p:nvSpPr>
          <p:cNvPr id="212" name="Google Shape;212;p17"/>
          <p:cNvSpPr txBox="1">
            <a:spLocks noGrp="1"/>
          </p:cNvSpPr>
          <p:nvPr>
            <p:ph type="body" idx="1"/>
          </p:nvPr>
        </p:nvSpPr>
        <p:spPr>
          <a:xfrm>
            <a:off x="844550" y="1569517"/>
            <a:ext cx="10720917" cy="4607967"/>
          </a:xfrm>
          <a:prstGeom prst="rect">
            <a:avLst/>
          </a:prstGeom>
          <a:noFill/>
          <a:ln>
            <a:noFill/>
          </a:ln>
        </p:spPr>
        <p:txBody>
          <a:bodyPr spcFirstLastPara="1" wrap="square" lIns="25400" tIns="25400" rIns="25400" bIns="25400" anchor="ctr" anchorCtr="0">
            <a:noAutofit/>
          </a:bodyPr>
          <a:lstStyle/>
          <a:p>
            <a:pPr marL="0" indent="0">
              <a:spcBef>
                <a:spcPts val="0"/>
              </a:spcBef>
              <a:buSzPts val="3400"/>
              <a:buNone/>
            </a:pPr>
            <a:r>
              <a:rPr lang="en-US" sz="2000" dirty="0">
                <a:solidFill>
                  <a:srgbClr val="111111"/>
                </a:solidFill>
              </a:rPr>
              <a:t>Wakefield concepts for a collider are in the early stages of development. </a:t>
            </a:r>
            <a:r>
              <a:rPr lang="en-US" sz="2000" b="1" dirty="0">
                <a:solidFill>
                  <a:srgbClr val="0432FF"/>
                </a:solidFill>
              </a:rPr>
              <a:t>A critical next step is the delivery of an end-to-end design concept, including cost scales, with self-consistent parameters throughout. This will provide an important yardstick against which to measure progress with this emerging technology path.</a:t>
            </a:r>
          </a:p>
          <a:p>
            <a:pPr marL="0" indent="0">
              <a:spcBef>
                <a:spcPts val="0"/>
              </a:spcBef>
              <a:buSzPts val="3400"/>
              <a:buNone/>
            </a:pPr>
            <a:endParaRPr lang="en-US" sz="2000" dirty="0">
              <a:solidFill>
                <a:srgbClr val="111111"/>
              </a:solidFill>
            </a:endParaRPr>
          </a:p>
          <a:p>
            <a:pPr marL="0" indent="0">
              <a:spcBef>
                <a:spcPts val="0"/>
              </a:spcBef>
              <a:buSzPts val="3400"/>
              <a:buNone/>
            </a:pPr>
            <a:r>
              <a:rPr lang="en-US" sz="2000" dirty="0">
                <a:solidFill>
                  <a:srgbClr val="111111"/>
                </a:solidFill>
              </a:rPr>
              <a:t>Use of the existing test facilities should be maximized. […] Key acceleration and beam requirements of a stage for a future collider based on </a:t>
            </a:r>
            <a:r>
              <a:rPr lang="en-US" sz="2000" dirty="0" err="1">
                <a:solidFill>
                  <a:srgbClr val="111111"/>
                </a:solidFill>
              </a:rPr>
              <a:t>wakefield</a:t>
            </a:r>
            <a:r>
              <a:rPr lang="en-US" sz="2000" dirty="0">
                <a:solidFill>
                  <a:srgbClr val="111111"/>
                </a:solidFill>
              </a:rPr>
              <a:t> technology, including energy gain with high brightness beams at high efficiency, can be developed using FACET-II at SLAC, BELLA at LBNL, AWA at ANL, ATF at BNL, ZEUS at University of Michigan (NSF), and other facilities. In addition to demonstrating a single self-contained stage, some of these facilities, particularly BELLA and potentially ZEUS, can demonstrate the next step toward a plasma </a:t>
            </a:r>
            <a:r>
              <a:rPr lang="en-US" sz="2000" dirty="0" err="1">
                <a:solidFill>
                  <a:srgbClr val="111111"/>
                </a:solidFill>
              </a:rPr>
              <a:t>wakefield</a:t>
            </a:r>
            <a:r>
              <a:rPr lang="en-US" sz="2000" dirty="0">
                <a:solidFill>
                  <a:srgbClr val="111111"/>
                </a:solidFill>
              </a:rPr>
              <a:t> collider, operation with two linked stages. </a:t>
            </a:r>
          </a:p>
          <a:p>
            <a:pPr marL="0" indent="0">
              <a:spcBef>
                <a:spcPts val="0"/>
              </a:spcBef>
              <a:buSzPts val="3400"/>
              <a:buNone/>
            </a:pPr>
            <a:endParaRPr lang="en-US" sz="2000" dirty="0">
              <a:solidFill>
                <a:srgbClr val="111111"/>
              </a:solidFill>
            </a:endParaRPr>
          </a:p>
        </p:txBody>
      </p:sp>
      <p:sp>
        <p:nvSpPr>
          <p:cNvPr id="213" name="Google Shape;213;p17"/>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20</a:t>
            </a:fld>
            <a:endParaRPr kern="0"/>
          </a:p>
        </p:txBody>
      </p:sp>
    </p:spTree>
    <p:extLst>
      <p:ext uri="{BB962C8B-B14F-4D97-AF65-F5344CB8AC3E}">
        <p14:creationId xmlns:p14="http://schemas.microsoft.com/office/powerpoint/2010/main" val="22421278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18"/>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ctr" anchorCtr="0">
            <a:normAutofit/>
          </a:bodyPr>
          <a:lstStyle/>
          <a:p>
            <a:pPr>
              <a:buSzPts val="11200"/>
            </a:pPr>
            <a:r>
              <a:rPr lang="en-US" sz="5600" dirty="0"/>
              <a:t>Test Facilities</a:t>
            </a:r>
            <a:endParaRPr sz="5600" dirty="0"/>
          </a:p>
        </p:txBody>
      </p:sp>
      <p:sp>
        <p:nvSpPr>
          <p:cNvPr id="219" name="Google Shape;219;p18"/>
          <p:cNvSpPr txBox="1">
            <a:spLocks noGrp="1"/>
          </p:cNvSpPr>
          <p:nvPr>
            <p:ph type="body" idx="1"/>
          </p:nvPr>
        </p:nvSpPr>
        <p:spPr>
          <a:xfrm>
            <a:off x="844550" y="1728268"/>
            <a:ext cx="10720917" cy="4607967"/>
          </a:xfrm>
          <a:prstGeom prst="rect">
            <a:avLst/>
          </a:prstGeom>
          <a:noFill/>
          <a:ln>
            <a:noFill/>
          </a:ln>
        </p:spPr>
        <p:txBody>
          <a:bodyPr spcFirstLastPara="1" wrap="square" lIns="25400" tIns="25400" rIns="25400" bIns="25400" anchor="ctr" anchorCtr="0">
            <a:noAutofit/>
          </a:bodyPr>
          <a:lstStyle/>
          <a:p>
            <a:pPr marL="0" indent="0">
              <a:spcBef>
                <a:spcPts val="0"/>
              </a:spcBef>
              <a:buSzPts val="3000"/>
              <a:buNone/>
            </a:pPr>
            <a:r>
              <a:rPr lang="en-US" sz="1500" dirty="0"/>
              <a:t>General Accelerator R&amp;D</a:t>
            </a:r>
            <a:endParaRPr dirty="0"/>
          </a:p>
          <a:p>
            <a:pPr marL="0" indent="0">
              <a:spcBef>
                <a:spcPts val="1000"/>
              </a:spcBef>
              <a:buSzPts val="3400"/>
              <a:buNone/>
            </a:pPr>
            <a:r>
              <a:rPr lang="en-US" sz="1700" b="1" dirty="0"/>
              <a:t>Area recommendation: </a:t>
            </a:r>
            <a:r>
              <a:rPr lang="en-US" sz="1700" dirty="0"/>
              <a:t>Support generic accelerator R&amp;D with the </a:t>
            </a:r>
            <a:r>
              <a:rPr lang="en-US" sz="1700" b="1" dirty="0">
                <a:solidFill>
                  <a:srgbClr val="0432FF"/>
                </a:solidFill>
              </a:rPr>
              <a:t>construction of small scale test facilities. Initiate construction of larger test facilities based on project review</a:t>
            </a:r>
            <a:r>
              <a:rPr lang="en-US" sz="1700" b="1" dirty="0"/>
              <a:t>, </a:t>
            </a:r>
            <a:r>
              <a:rPr lang="en-US" sz="1700" dirty="0"/>
              <a:t>and informed by the collider R&amp;D program.</a:t>
            </a:r>
            <a:endParaRPr sz="1700" dirty="0"/>
          </a:p>
          <a:p>
            <a:pPr marL="0" indent="0">
              <a:spcBef>
                <a:spcPts val="1000"/>
              </a:spcBef>
              <a:buClr>
                <a:srgbClr val="111111"/>
              </a:buClr>
              <a:buSzPts val="3000"/>
              <a:buNone/>
            </a:pPr>
            <a:r>
              <a:rPr lang="en-US" sz="1500" b="1" dirty="0">
                <a:solidFill>
                  <a:srgbClr val="111111"/>
                </a:solidFill>
              </a:rPr>
              <a:t>Test facilities are ever more important to develop the advanced technology for future machines </a:t>
            </a:r>
            <a:r>
              <a:rPr lang="en-US" sz="1500" dirty="0">
                <a:solidFill>
                  <a:srgbClr val="111111"/>
                </a:solidFill>
              </a:rPr>
              <a:t>(Recommendation 4a, 4c). The need is magnified by the small number of training opportunities on operating machines and the significant timescales and technical demands of the next colliders. Use of the existing test facilities should be maximized. </a:t>
            </a:r>
            <a:endParaRPr dirty="0"/>
          </a:p>
          <a:p>
            <a:pPr marL="0" indent="0">
              <a:spcBef>
                <a:spcPts val="1000"/>
              </a:spcBef>
              <a:buClr>
                <a:srgbClr val="111111"/>
              </a:buClr>
              <a:buSzPts val="3000"/>
              <a:buNone/>
            </a:pPr>
            <a:r>
              <a:rPr lang="en-US" sz="1500" dirty="0">
                <a:solidFill>
                  <a:srgbClr val="111111"/>
                </a:solidFill>
              </a:rPr>
              <a:t>Future test facilities would typically be mid-scale projects. </a:t>
            </a:r>
            <a:r>
              <a:rPr lang="en-US" sz="1500" b="1" dirty="0">
                <a:solidFill>
                  <a:srgbClr val="0432FF"/>
                </a:solidFill>
              </a:rPr>
              <a:t>Technical and scientific plans should be developed for test facility projects that could be launched within the next 5–10 years.</a:t>
            </a:r>
            <a:r>
              <a:rPr lang="en-US" sz="1500" b="1" dirty="0">
                <a:solidFill>
                  <a:srgbClr val="111111"/>
                </a:solidFill>
              </a:rPr>
              <a:t> </a:t>
            </a:r>
            <a:endParaRPr dirty="0"/>
          </a:p>
          <a:p>
            <a:pPr marL="0" indent="0">
              <a:spcBef>
                <a:spcPts val="1000"/>
              </a:spcBef>
              <a:buClr>
                <a:srgbClr val="111111"/>
              </a:buClr>
              <a:buSzPts val="3000"/>
              <a:buNone/>
            </a:pPr>
            <a:r>
              <a:rPr lang="en-US" sz="1500" dirty="0">
                <a:solidFill>
                  <a:srgbClr val="111111"/>
                </a:solidFill>
              </a:rPr>
              <a:t>These could include the </a:t>
            </a:r>
            <a:r>
              <a:rPr lang="en-US" sz="1500" b="1" dirty="0">
                <a:solidFill>
                  <a:srgbClr val="0432FF"/>
                </a:solidFill>
              </a:rPr>
              <a:t>second stage cool copper </a:t>
            </a:r>
            <a:r>
              <a:rPr lang="en-US" sz="1500" dirty="0">
                <a:solidFill>
                  <a:srgbClr val="111111"/>
                </a:solidFill>
              </a:rPr>
              <a:t>test, which could develop high gradient normal conducting RF technology.  </a:t>
            </a:r>
            <a:endParaRPr dirty="0"/>
          </a:p>
          <a:p>
            <a:pPr marL="0" indent="0">
              <a:spcBef>
                <a:spcPts val="1000"/>
              </a:spcBef>
              <a:buClr>
                <a:srgbClr val="0432FF"/>
              </a:buClr>
              <a:buSzPts val="3000"/>
              <a:buNone/>
            </a:pPr>
            <a:r>
              <a:rPr lang="en-US" sz="1500" b="1" dirty="0">
                <a:solidFill>
                  <a:srgbClr val="0432FF"/>
                </a:solidFill>
              </a:rPr>
              <a:t>Advanced accelerator test facilities </a:t>
            </a:r>
            <a:r>
              <a:rPr lang="en-US" sz="1500" dirty="0">
                <a:solidFill>
                  <a:srgbClr val="111111"/>
                </a:solidFill>
              </a:rPr>
              <a:t>can explore technology and concepts that could significantly reduce cost and risks associated with a 10 </a:t>
            </a:r>
            <a:r>
              <a:rPr lang="en-US" sz="1500" dirty="0" err="1">
                <a:solidFill>
                  <a:srgbClr val="111111"/>
                </a:solidFill>
              </a:rPr>
              <a:t>TeV</a:t>
            </a:r>
            <a:r>
              <a:rPr lang="en-US" sz="1500" dirty="0">
                <a:solidFill>
                  <a:srgbClr val="111111"/>
                </a:solidFill>
              </a:rPr>
              <a:t> </a:t>
            </a:r>
            <a:r>
              <a:rPr lang="en-US" sz="1500" dirty="0" err="1">
                <a:solidFill>
                  <a:srgbClr val="111111"/>
                </a:solidFill>
              </a:rPr>
              <a:t>pCM</a:t>
            </a:r>
            <a:r>
              <a:rPr lang="en-US" sz="1500" dirty="0">
                <a:solidFill>
                  <a:srgbClr val="111111"/>
                </a:solidFill>
              </a:rPr>
              <a:t> collider.  An upgrade for FACET-II e⁺ is uniquely positioned to enable study of positron acceleration in high gradient plasmas. New kW-class efficient lasers, and use of their kilohertz repetition rate for active feedback at </a:t>
            </a:r>
            <a:r>
              <a:rPr lang="en-US" sz="1500" dirty="0" err="1">
                <a:solidFill>
                  <a:srgbClr val="111111"/>
                </a:solidFill>
              </a:rPr>
              <a:t>kBELLA</a:t>
            </a:r>
            <a:r>
              <a:rPr lang="en-US" sz="1500" dirty="0">
                <a:solidFill>
                  <a:srgbClr val="111111"/>
                </a:solidFill>
              </a:rPr>
              <a:t>, will advance stage performance and enable beam tests. An AWA upgrade would support GeV advanced structures. </a:t>
            </a:r>
            <a:endParaRPr dirty="0"/>
          </a:p>
          <a:p>
            <a:pPr marL="0" indent="0">
              <a:spcBef>
                <a:spcPts val="1000"/>
              </a:spcBef>
              <a:buClr>
                <a:srgbClr val="111111"/>
              </a:buClr>
              <a:buSzPts val="3000"/>
              <a:buNone/>
            </a:pPr>
            <a:r>
              <a:rPr lang="en-US" sz="1500" dirty="0">
                <a:solidFill>
                  <a:srgbClr val="111111"/>
                </a:solidFill>
              </a:rPr>
              <a:t>These, together with </a:t>
            </a:r>
            <a:r>
              <a:rPr lang="en-US" sz="1500" b="1" dirty="0">
                <a:solidFill>
                  <a:srgbClr val="0432FF"/>
                </a:solidFill>
              </a:rPr>
              <a:t>muon collider development</a:t>
            </a:r>
            <a:r>
              <a:rPr lang="en-US" sz="1500" dirty="0">
                <a:solidFill>
                  <a:srgbClr val="111111"/>
                </a:solidFill>
              </a:rPr>
              <a:t>, will advance the technology and </a:t>
            </a:r>
            <a:r>
              <a:rPr lang="en-US" sz="1500" b="1" dirty="0">
                <a:solidFill>
                  <a:srgbClr val="0432FF"/>
                </a:solidFill>
              </a:rPr>
              <a:t>feed into a future demonstrator facility</a:t>
            </a:r>
            <a:r>
              <a:rPr lang="en-US" sz="1500" dirty="0">
                <a:solidFill>
                  <a:srgbClr val="111111"/>
                </a:solidFill>
              </a:rPr>
              <a:t> to make possible a 10 </a:t>
            </a:r>
            <a:r>
              <a:rPr lang="en-US" sz="1500" dirty="0" err="1">
                <a:solidFill>
                  <a:srgbClr val="111111"/>
                </a:solidFill>
              </a:rPr>
              <a:t>TeV</a:t>
            </a:r>
            <a:r>
              <a:rPr lang="en-US" sz="1500" dirty="0">
                <a:solidFill>
                  <a:srgbClr val="111111"/>
                </a:solidFill>
              </a:rPr>
              <a:t> </a:t>
            </a:r>
            <a:r>
              <a:rPr lang="en-US" sz="1500" dirty="0" err="1">
                <a:solidFill>
                  <a:srgbClr val="111111"/>
                </a:solidFill>
              </a:rPr>
              <a:t>pCM</a:t>
            </a:r>
            <a:r>
              <a:rPr lang="en-US" sz="1500" dirty="0">
                <a:solidFill>
                  <a:srgbClr val="111111"/>
                </a:solidFill>
              </a:rPr>
              <a:t> collider (see Sec. 6.5). Many of these projects may be ready for scientific, technical, and cost reviews within the context of the HEP program toward the middle to end of this decade (Recommendation 6).</a:t>
            </a:r>
            <a:endParaRPr dirty="0"/>
          </a:p>
          <a:p>
            <a:pPr marL="0" indent="0">
              <a:buSzPts val="2500"/>
              <a:buNone/>
            </a:pPr>
            <a:br>
              <a:rPr lang="en-US" sz="1000" dirty="0"/>
            </a:br>
            <a:endParaRPr sz="1700" dirty="0"/>
          </a:p>
        </p:txBody>
      </p:sp>
      <p:sp>
        <p:nvSpPr>
          <p:cNvPr id="220" name="Google Shape;220;p18"/>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21</a:t>
            </a:fld>
            <a:endParaRPr ker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5" name="Google Shape;355;g2bd2f917aa5_0_4"/>
          <p:cNvSpPr txBox="1">
            <a:spLocks noGrp="1"/>
          </p:cNvSpPr>
          <p:nvPr>
            <p:ph type="body" idx="2"/>
          </p:nvPr>
        </p:nvSpPr>
        <p:spPr>
          <a:xfrm>
            <a:off x="0" y="0"/>
            <a:ext cx="12192000" cy="958500"/>
          </a:xfrm>
          <a:prstGeom prst="rect">
            <a:avLst/>
          </a:prstGeom>
          <a:solidFill>
            <a:srgbClr val="00395A"/>
          </a:solidFill>
          <a:effectLst>
            <a:outerShdw blurRad="50800" dist="38100" dir="2700000" algn="tl" rotWithShape="0">
              <a:srgbClr val="000000">
                <a:alpha val="42750"/>
              </a:srgbClr>
            </a:outerShdw>
          </a:effectLst>
        </p:spPr>
        <p:txBody>
          <a:bodyPr spcFirstLastPara="1" wrap="square" lIns="91425" tIns="45700" rIns="91425" bIns="45700" anchor="ctr" anchorCtr="0">
            <a:normAutofit/>
          </a:bodyPr>
          <a:lstStyle/>
          <a:p>
            <a:pPr marL="0" marR="0" lvl="0" indent="0" algn="ctr" rtl="0">
              <a:lnSpc>
                <a:spcPct val="100000"/>
              </a:lnSpc>
              <a:spcBef>
                <a:spcPts val="0"/>
              </a:spcBef>
              <a:spcAft>
                <a:spcPts val="0"/>
              </a:spcAft>
              <a:buClr>
                <a:schemeClr val="lt1"/>
              </a:buClr>
              <a:buSzPts val="2800"/>
              <a:buFont typeface="Arial"/>
              <a:buNone/>
            </a:pPr>
            <a:r>
              <a:rPr lang="en-US" dirty="0"/>
              <a:t>Outline</a:t>
            </a:r>
            <a:endParaRPr sz="3920" dirty="0"/>
          </a:p>
        </p:txBody>
      </p:sp>
      <p:sp>
        <p:nvSpPr>
          <p:cNvPr id="356" name="Google Shape;356;g2bd2f917aa5_0_4"/>
          <p:cNvSpPr txBox="1">
            <a:spLocks noGrp="1"/>
          </p:cNvSpPr>
          <p:nvPr>
            <p:ph type="sldNum" idx="12"/>
          </p:nvPr>
        </p:nvSpPr>
        <p:spPr>
          <a:xfrm>
            <a:off x="11512784" y="6486250"/>
            <a:ext cx="679200" cy="365100"/>
          </a:xfrm>
          <a:prstGeom prst="rect">
            <a:avLst/>
          </a:prstGeom>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000"/>
              <a:buFont typeface="Times New Roman"/>
              <a:buNone/>
              <a:tabLst/>
              <a:defRPr/>
            </a:pPr>
            <a:fld id="{00000000-1234-1234-1234-123412341234}" type="slidenum">
              <a:rPr kumimoji="0" lang="en-US" sz="10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000"/>
                <a:buFont typeface="Times New Roman"/>
                <a:buNone/>
                <a:tabLst/>
                <a:defRPr/>
              </a:pPr>
              <a:t>22</a:t>
            </a:fld>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5" name="Content Placeholder 2">
            <a:extLst>
              <a:ext uri="{FF2B5EF4-FFF2-40B4-BE49-F238E27FC236}">
                <a16:creationId xmlns:a16="http://schemas.microsoft.com/office/drawing/2014/main" id="{57CEEEF7-E871-1AFA-397F-2BA92ECA30FA}"/>
              </a:ext>
            </a:extLst>
          </p:cNvPr>
          <p:cNvSpPr txBox="1">
            <a:spLocks noGrp="1"/>
          </p:cNvSpPr>
          <p:nvPr>
            <p:ph type="body" idx="1"/>
          </p:nvPr>
        </p:nvSpPr>
        <p:spPr>
          <a:xfrm>
            <a:off x="3722915" y="1621748"/>
            <a:ext cx="5148944" cy="4504500"/>
          </a:xfrm>
          <a:prstGeom prst="rect">
            <a:avLst/>
          </a:prstGeom>
        </p:spPr>
        <p:txBody>
          <a:bodyPr vert="horz" lIns="68580" tIns="34290" rIns="68580" bIns="34290" rtlCol="0">
            <a:normAutofit/>
          </a:bodyPr>
          <a:lst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r>
              <a:rPr kumimoji="0" lang="en-US" sz="2000" b="0" i="0" u="none" strike="noStrike" kern="1200" cap="none" spc="0" normalizeH="0" baseline="0" noProof="0" dirty="0">
                <a:ln>
                  <a:noFill/>
                </a:ln>
                <a:solidFill>
                  <a:schemeClr val="bg1">
                    <a:lumMod val="50000"/>
                  </a:schemeClr>
                </a:solidFill>
                <a:effectLst/>
                <a:uLnTx/>
                <a:uFillTx/>
                <a:latin typeface="Arial" charset="0"/>
                <a:ea typeface="+mn-ea"/>
                <a:cs typeface="Arial" panose="020B0604020202020204" pitchFamily="34" charset="0"/>
                <a:sym typeface="Arial"/>
              </a:rPr>
              <a:t>Introduction to US planning</a:t>
            </a:r>
          </a:p>
          <a:p>
            <a:pPr marL="557213" lvl="1" indent="-214313" defTabSz="342900" fontAlgn="base">
              <a:spcBef>
                <a:spcPts val="249"/>
              </a:spcBef>
              <a:spcAft>
                <a:spcPct val="0"/>
              </a:spcAft>
              <a:buClr>
                <a:srgbClr val="000000"/>
              </a:buClr>
              <a:buSzPct val="100000"/>
              <a:buFont typeface="System Font Regular"/>
              <a:buChar char="⎻"/>
              <a:defRPr/>
            </a:pPr>
            <a:r>
              <a:rPr kumimoji="0" lang="en-US" sz="1800" b="0" i="0" u="none" strike="noStrike" kern="1200" cap="none" spc="0" normalizeH="0" baseline="0" noProof="0" dirty="0">
                <a:ln>
                  <a:noFill/>
                </a:ln>
                <a:solidFill>
                  <a:schemeClr val="bg1">
                    <a:lumMod val="50000"/>
                  </a:schemeClr>
                </a:solidFill>
                <a:effectLst/>
                <a:uLnTx/>
                <a:uFillTx/>
                <a:latin typeface="Arial" panose="020B0604020202020204" pitchFamily="34" charset="0"/>
                <a:ea typeface="+mn-ea"/>
                <a:cs typeface="Arial" panose="020B0604020202020204" pitchFamily="34" charset="0"/>
                <a:sym typeface="Arial"/>
              </a:rPr>
              <a:t>Snowmass community study highlights</a:t>
            </a:r>
          </a:p>
          <a:p>
            <a:pPr marL="557213" lvl="1" indent="-214313" defTabSz="342900" fontAlgn="base">
              <a:spcBef>
                <a:spcPts val="249"/>
              </a:spcBef>
              <a:spcAft>
                <a:spcPct val="0"/>
              </a:spcAft>
              <a:buClr>
                <a:srgbClr val="000000"/>
              </a:buClr>
              <a:buSzPct val="100000"/>
              <a:buFont typeface="System Font Regular"/>
              <a:buChar char="⎻"/>
              <a:defRPr/>
            </a:pPr>
            <a:endParaRPr kumimoji="0" lang="en-US" sz="1800" b="0" i="0" u="none" strike="noStrike" kern="1200" cap="none" spc="0" normalizeH="0" baseline="0" noProof="0" dirty="0">
              <a:ln>
                <a:noFill/>
              </a:ln>
              <a:solidFill>
                <a:srgbClr val="1F497D"/>
              </a:solidFill>
              <a:effectLst/>
              <a:uLnTx/>
              <a:uFillTx/>
              <a:latin typeface="Arial" panose="020B0604020202020204" pitchFamily="34" charset="0"/>
              <a:ea typeface="+mn-ea"/>
              <a:cs typeface="Arial" panose="020B0604020202020204" pitchFamily="34" charset="0"/>
              <a:sym typeface="Arial"/>
            </a:endParaRPr>
          </a:p>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endParaRPr kumimoji="0" lang="en-US" sz="2000" b="0" i="0" u="none" strike="noStrike" kern="1200" cap="none" spc="0" normalizeH="0" baseline="0" noProof="0" dirty="0">
              <a:ln>
                <a:noFill/>
              </a:ln>
              <a:solidFill>
                <a:schemeClr val="bg1">
                  <a:lumMod val="50000"/>
                </a:schemeClr>
              </a:solidFill>
              <a:effectLst/>
              <a:uLnTx/>
              <a:uFillTx/>
              <a:latin typeface="Arial" charset="0"/>
              <a:ea typeface="+mn-ea"/>
              <a:cs typeface="Arial" panose="020B0604020202020204" pitchFamily="34" charset="0"/>
              <a:sym typeface="Arial"/>
            </a:endParaRPr>
          </a:p>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r>
              <a:rPr lang="en-US" sz="2000" dirty="0">
                <a:solidFill>
                  <a:schemeClr val="bg1">
                    <a:lumMod val="50000"/>
                  </a:schemeClr>
                </a:solidFill>
                <a:latin typeface="Arial" charset="0"/>
                <a:sym typeface="Arial"/>
              </a:rPr>
              <a:t>P5 decadal plan (panel member)</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lang="en-US" sz="1800" dirty="0">
                <a:solidFill>
                  <a:schemeClr val="bg1">
                    <a:lumMod val="50000"/>
                  </a:schemeClr>
                </a:solidFill>
                <a:sym typeface="Arial"/>
              </a:rPr>
              <a:t>High level recommendations</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lang="en-US" sz="1800" dirty="0">
                <a:solidFill>
                  <a:schemeClr val="bg1">
                    <a:lumMod val="50000"/>
                  </a:schemeClr>
                </a:solidFill>
                <a:sym typeface="Arial"/>
              </a:rPr>
              <a:t>Accelerator and Collider plan</a:t>
            </a:r>
          </a:p>
          <a:p>
            <a:pPr marL="557213" lvl="1" indent="-214313" defTabSz="342900" fontAlgn="base">
              <a:spcBef>
                <a:spcPts val="249"/>
              </a:spcBef>
              <a:spcAft>
                <a:spcPct val="0"/>
              </a:spcAft>
              <a:buClr>
                <a:srgbClr val="000000"/>
              </a:buClr>
              <a:buSzPct val="100000"/>
              <a:buFont typeface="System Font Regular"/>
              <a:buChar char="⎻"/>
              <a:defRPr/>
            </a:pPr>
            <a:r>
              <a:rPr kumimoji="0" lang="en-US" sz="1800" b="0" i="0" u="none" strike="noStrike" kern="1200" cap="none" spc="0" normalizeH="0" baseline="0" noProof="0" dirty="0">
                <a:ln>
                  <a:noFill/>
                </a:ln>
                <a:solidFill>
                  <a:schemeClr val="bg1">
                    <a:lumMod val="50000"/>
                  </a:schemeClr>
                </a:solidFill>
                <a:effectLst/>
                <a:uLnTx/>
                <a:uFillTx/>
                <a:sym typeface="Arial"/>
              </a:rPr>
              <a:t>Wakefield accelerator content</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endParaRPr kumimoji="0" lang="en-US" sz="1800" b="0" i="0" u="none" strike="noStrike" kern="1200" cap="none" spc="0" normalizeH="0" baseline="0" noProof="0" dirty="0">
              <a:ln>
                <a:noFill/>
              </a:ln>
              <a:solidFill>
                <a:prstClr val="black"/>
              </a:solidFill>
              <a:effectLst/>
              <a:uLnTx/>
              <a:uFillTx/>
              <a:sym typeface="Arial"/>
            </a:endParaRPr>
          </a:p>
          <a:p>
            <a:pPr marL="342900" marR="0" lvl="1" indent="0" algn="l" defTabSz="342900" rtl="0" eaLnBrk="1" fontAlgn="base" latinLnBrk="0" hangingPunct="1">
              <a:lnSpc>
                <a:spcPct val="100000"/>
              </a:lnSpc>
              <a:spcBef>
                <a:spcPts val="249"/>
              </a:spcBef>
              <a:spcAft>
                <a:spcPct val="0"/>
              </a:spcAft>
              <a:buClr>
                <a:srgbClr val="000000"/>
              </a:buClr>
              <a:buSzPct val="100000"/>
              <a:buNone/>
              <a:tabLst/>
              <a:defRPr/>
            </a:pPr>
            <a:endParaRPr lang="en-US" sz="1800" dirty="0">
              <a:solidFill>
                <a:prstClr val="black"/>
              </a:solidFill>
              <a:sym typeface="Arial"/>
            </a:endParaRPr>
          </a:p>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r>
              <a:rPr lang="en-US" sz="2000" dirty="0">
                <a:solidFill>
                  <a:srgbClr val="3366FF"/>
                </a:solidFill>
                <a:latin typeface="Arial" charset="0"/>
                <a:sym typeface="Arial"/>
              </a:rPr>
              <a:t>Personal perspectives (not P5 content)</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lang="en-US" sz="1800" dirty="0">
                <a:solidFill>
                  <a:prstClr val="black"/>
                </a:solidFill>
                <a:sym typeface="Arial"/>
              </a:rPr>
              <a:t> </a:t>
            </a:r>
            <a:r>
              <a:rPr kumimoji="0" lang="en-US" sz="1800" b="0" i="0" u="none" strike="noStrike" kern="1200" cap="none" spc="0" normalizeH="0" baseline="0" noProof="0" dirty="0">
                <a:ln>
                  <a:noFill/>
                </a:ln>
                <a:solidFill>
                  <a:prstClr val="black"/>
                </a:solidFill>
                <a:effectLst/>
                <a:uLnTx/>
                <a:uFillTx/>
                <a:sym typeface="Arial"/>
              </a:rPr>
              <a:t>Wakefield</a:t>
            </a:r>
            <a:r>
              <a:rPr lang="en-US" sz="1800" dirty="0">
                <a:solidFill>
                  <a:prstClr val="black"/>
                </a:solidFill>
                <a:sym typeface="Arial"/>
              </a:rPr>
              <a:t> accelerator next steps</a:t>
            </a:r>
          </a:p>
        </p:txBody>
      </p:sp>
    </p:spTree>
    <p:extLst>
      <p:ext uri="{BB962C8B-B14F-4D97-AF65-F5344CB8AC3E}">
        <p14:creationId xmlns:p14="http://schemas.microsoft.com/office/powerpoint/2010/main" val="2112856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3e7cf79af5_1_138"/>
          <p:cNvSpPr txBox="1"/>
          <p:nvPr/>
        </p:nvSpPr>
        <p:spPr>
          <a:xfrm>
            <a:off x="0" y="0"/>
            <a:ext cx="12218700" cy="646500"/>
          </a:xfrm>
          <a:prstGeom prst="rect">
            <a:avLst/>
          </a:prstGeom>
          <a:solidFill>
            <a:srgbClr val="00395A"/>
          </a:solidFill>
          <a:ln>
            <a:noFill/>
          </a:ln>
          <a:effectLst>
            <a:outerShdw blurRad="50800" dist="38100" dir="2700000" algn="tl" rotWithShape="0">
              <a:srgbClr val="000000">
                <a:alpha val="42750"/>
              </a:srgbClr>
            </a:outerShdw>
          </a:effectLst>
        </p:spPr>
        <p:txBody>
          <a:bodyPr spcFirstLastPara="1" vert="horz" wrap="square" lIns="91425" tIns="45700" rIns="91425" bIns="45700" rtlCol="0" anchor="ctr" anchorCtr="0">
            <a:normAutofit/>
          </a:bodyPr>
          <a:lstStyle>
            <a:defPPr marR="0" lvl="0" algn="l" rtl="0">
              <a:lnSpc>
                <a:spcPct val="100000"/>
              </a:lnSpc>
              <a:spcBef>
                <a:spcPts val="0"/>
              </a:spcBef>
              <a:spcAft>
                <a:spcPts val="0"/>
              </a:spcAft>
            </a:defPPr>
            <a:lvl1pPr marR="0" lvl="0" indent="0" algn="ctr" defTabSz="457200">
              <a:lnSpc>
                <a:spcPct val="100000"/>
              </a:lnSpc>
              <a:spcBef>
                <a:spcPts val="0"/>
              </a:spcBef>
              <a:spcAft>
                <a:spcPts val="0"/>
              </a:spcAft>
              <a:buClr>
                <a:schemeClr val="lt1"/>
              </a:buClr>
              <a:buSzPts val="2800"/>
              <a:buFont typeface="Arial"/>
              <a:buNone/>
              <a:defRPr sz="2800" b="1">
                <a:solidFill>
                  <a:schemeClr val="lt1"/>
                </a:solidFill>
                <a:latin typeface="Arial" panose="020B0604020202020204" pitchFamily="34" charset="0"/>
                <a:cs typeface="Arial" panose="020B0604020202020204" pitchFamily="34" charset="0"/>
              </a:defRPr>
            </a:lvl1pPr>
            <a:lvl2pPr marL="914400" lvl="1" indent="-228600" defTabSz="457200">
              <a:lnSpc>
                <a:spcPct val="100000"/>
              </a:lnSpc>
              <a:spcBef>
                <a:spcPts val="400"/>
              </a:spcBef>
              <a:spcAft>
                <a:spcPts val="0"/>
              </a:spcAft>
              <a:buClr>
                <a:srgbClr val="1F497D"/>
              </a:buClr>
              <a:buSzPts val="2000"/>
              <a:buFont typeface="Courier New"/>
              <a:buNone/>
              <a:defRPr sz="2000">
                <a:solidFill>
                  <a:srgbClr val="1F497D"/>
                </a:solidFill>
                <a:latin typeface="Arial" panose="020B0604020202020204" pitchFamily="34" charset="0"/>
                <a:cs typeface="Arial" panose="020B0604020202020204" pitchFamily="34" charset="0"/>
              </a:defRPr>
            </a:lvl2pPr>
            <a:lvl3pPr marL="1371600" lvl="2"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3pPr>
            <a:lvl4pPr marL="1828800" lvl="3"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4pPr>
            <a:lvl5pPr marL="2286000" lvl="4"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5pPr>
            <a:lvl6pPr marL="2743200" lvl="5" indent="-342900" defTabSz="457200">
              <a:lnSpc>
                <a:spcPct val="100000"/>
              </a:lnSpc>
              <a:spcBef>
                <a:spcPts val="360"/>
              </a:spcBef>
              <a:spcAft>
                <a:spcPts val="0"/>
              </a:spcAft>
              <a:buClr>
                <a:schemeClr val="dk1"/>
              </a:buClr>
              <a:buSzPts val="1800"/>
              <a:buFont typeface="Arial"/>
              <a:buChar char="•"/>
              <a:defRPr sz="2000"/>
            </a:lvl6pPr>
            <a:lvl7pPr marL="3200400" lvl="6" indent="-342900" defTabSz="457200">
              <a:lnSpc>
                <a:spcPct val="100000"/>
              </a:lnSpc>
              <a:spcBef>
                <a:spcPts val="360"/>
              </a:spcBef>
              <a:spcAft>
                <a:spcPts val="0"/>
              </a:spcAft>
              <a:buClr>
                <a:schemeClr val="dk1"/>
              </a:buClr>
              <a:buSzPts val="1800"/>
              <a:buFont typeface="Arial"/>
              <a:buChar char="•"/>
              <a:defRPr sz="2000"/>
            </a:lvl7pPr>
            <a:lvl8pPr marL="3657600" lvl="7" indent="-342900" defTabSz="457200">
              <a:lnSpc>
                <a:spcPct val="100000"/>
              </a:lnSpc>
              <a:spcBef>
                <a:spcPts val="360"/>
              </a:spcBef>
              <a:spcAft>
                <a:spcPts val="0"/>
              </a:spcAft>
              <a:buClr>
                <a:schemeClr val="dk1"/>
              </a:buClr>
              <a:buSzPts val="1800"/>
              <a:buFont typeface="Arial"/>
              <a:buChar char="•"/>
              <a:defRPr sz="2000"/>
            </a:lvl8pPr>
            <a:lvl9pPr marL="4114800" lvl="8" indent="-342900" defTabSz="457200">
              <a:lnSpc>
                <a:spcPct val="100000"/>
              </a:lnSpc>
              <a:spcBef>
                <a:spcPts val="360"/>
              </a:spcBef>
              <a:spcAft>
                <a:spcPts val="0"/>
              </a:spcAft>
              <a:buClr>
                <a:schemeClr val="dk1"/>
              </a:buClr>
              <a:buSzPts val="1800"/>
              <a:buFont typeface="Arial"/>
              <a:buChar char="•"/>
              <a:defRPr sz="2000"/>
            </a:lvl9pPr>
          </a:lstStyle>
          <a:p>
            <a:r>
              <a:rPr lang="en-US" dirty="0">
                <a:sym typeface="Calibri"/>
              </a:rPr>
              <a:t>Takeaway Messages</a:t>
            </a:r>
            <a:endParaRPr dirty="0">
              <a:sym typeface="Calibri"/>
            </a:endParaRPr>
          </a:p>
        </p:txBody>
      </p:sp>
      <p:sp>
        <p:nvSpPr>
          <p:cNvPr id="103" name="Google Shape;103;g13e7cf79af5_1_138"/>
          <p:cNvSpPr/>
          <p:nvPr/>
        </p:nvSpPr>
        <p:spPr>
          <a:xfrm>
            <a:off x="-112681" y="608796"/>
            <a:ext cx="12148500" cy="6022280"/>
          </a:xfrm>
          <a:prstGeom prst="rect">
            <a:avLst/>
          </a:prstGeom>
          <a:noFill/>
          <a:ln>
            <a:noFill/>
          </a:ln>
        </p:spPr>
        <p:txBody>
          <a:bodyPr spcFirstLastPara="1" wrap="square" lIns="91425" tIns="45700" rIns="91425" bIns="45700" anchor="t" anchorCtr="0">
            <a:noAutofit/>
          </a:bodyPr>
          <a:lstStyle/>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Interest shifted from the </a:t>
            </a:r>
            <a:r>
              <a:rPr kumimoji="0" lang="en-US" sz="2000" b="0" i="0" u="none" strike="noStrike" kern="0" cap="none" spc="0" normalizeH="0" baseline="0" noProof="0" dirty="0" err="1">
                <a:ln>
                  <a:noFill/>
                </a:ln>
                <a:solidFill>
                  <a:srgbClr val="0000FF"/>
                </a:solidFill>
                <a:effectLst/>
                <a:uLnTx/>
                <a:uFillTx/>
                <a:latin typeface="Avenir"/>
                <a:ea typeface="Avenir"/>
                <a:cs typeface="Avenir"/>
                <a:sym typeface="Avenir"/>
              </a:rPr>
              <a:t>TeV</a:t>
            </a: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 range to emphasize 10+ </a:t>
            </a:r>
            <a:r>
              <a:rPr kumimoji="0" lang="en-US" sz="2000" b="0" i="0" u="none" strike="noStrike" kern="0" cap="none" spc="0" normalizeH="0" baseline="0" noProof="0" dirty="0" err="1">
                <a:ln>
                  <a:noFill/>
                </a:ln>
                <a:solidFill>
                  <a:srgbClr val="0000FF"/>
                </a:solidFill>
                <a:effectLst/>
                <a:uLnTx/>
                <a:uFillTx/>
                <a:latin typeface="Avenir"/>
                <a:ea typeface="Avenir"/>
                <a:cs typeface="Avenir"/>
                <a:sym typeface="Avenir"/>
              </a:rPr>
              <a:t>TeV</a:t>
            </a: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a:t>
            </a:r>
            <a:r>
              <a:rPr kumimoji="0" lang="en-US" sz="2000" b="0" i="0" u="none" strike="noStrike" kern="0" cap="none" spc="0" normalizeH="0" baseline="0" noProof="0" dirty="0" err="1">
                <a:ln>
                  <a:noFill/>
                </a:ln>
                <a:solidFill>
                  <a:srgbClr val="0000FF"/>
                </a:solidFill>
                <a:effectLst/>
                <a:uLnTx/>
                <a:uFillTx/>
                <a:latin typeface="Avenir"/>
                <a:ea typeface="Avenir"/>
                <a:cs typeface="Avenir"/>
                <a:sym typeface="Avenir"/>
              </a:rPr>
              <a:t>parton</a:t>
            </a: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 energies, after a Higgs factory</a:t>
            </a: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Strong progress assessing </a:t>
            </a:r>
            <a:r>
              <a:rPr kumimoji="0" lang="en-US" sz="2000" b="0" i="0" u="none" strike="noStrike" kern="0" cap="none" spc="0" normalizeH="0" baseline="0" noProof="0" dirty="0" err="1">
                <a:ln>
                  <a:noFill/>
                </a:ln>
                <a:solidFill>
                  <a:srgbClr val="0000FF"/>
                </a:solidFill>
                <a:effectLst/>
                <a:uLnTx/>
                <a:uFillTx/>
                <a:latin typeface="Avenir"/>
                <a:ea typeface="Avenir"/>
                <a:cs typeface="Avenir"/>
                <a:sym typeface="Avenir"/>
              </a:rPr>
              <a:t>wakefield</a:t>
            </a: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 limits and demonstrating technologies continues motivation</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2000" b="0" i="0" u="none" strike="noStrike" kern="0" cap="none" spc="0" normalizeH="0" baseline="0" noProof="0" dirty="0">
                <a:ln>
                  <a:noFill/>
                </a:ln>
                <a:solidFill>
                  <a:srgbClr val="000000"/>
                </a:solidFill>
                <a:effectLst/>
                <a:uLnTx/>
                <a:uFillTx/>
                <a:latin typeface="Avenir"/>
                <a:ea typeface="Avenir"/>
                <a:cs typeface="Avenir"/>
                <a:sym typeface="Avenir"/>
              </a:rPr>
              <a:t>Experimental results: 10 GeV class beams, beam loading &amp; efficiency, plasma recovery, staging, high transformer ratio, positrons, and FEL-lasing demonstrating high beam quality</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2000" b="0" i="0" u="none" strike="noStrike" kern="0" cap="none" spc="0" normalizeH="0" baseline="0" noProof="0" dirty="0">
                <a:ln>
                  <a:noFill/>
                </a:ln>
                <a:solidFill>
                  <a:srgbClr val="000000"/>
                </a:solidFill>
                <a:effectLst/>
                <a:uLnTx/>
                <a:uFillTx/>
                <a:latin typeface="Avenir"/>
                <a:ea typeface="Avenir"/>
                <a:cs typeface="Avenir"/>
                <a:sym typeface="Avenir"/>
              </a:rPr>
              <a:t>Concepts addressing: ion motion, synchrotron radiation, scattering, hosing and e+ accel.</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2000" b="0" i="0" u="none" strike="noStrike" kern="0" cap="none" spc="0" normalizeH="0" baseline="0" noProof="0" dirty="0">
                <a:ln>
                  <a:noFill/>
                </a:ln>
                <a:solidFill>
                  <a:srgbClr val="000000"/>
                </a:solidFill>
                <a:effectLst/>
                <a:uLnTx/>
                <a:uFillTx/>
                <a:latin typeface="Avenir"/>
                <a:ea typeface="Avenir"/>
                <a:cs typeface="Avenir"/>
                <a:sym typeface="Avenir"/>
              </a:rPr>
              <a:t>Collider conceptual parameter sets developed based on component simulations and models </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2000" b="0" i="0" u="none" strike="noStrike" kern="0" cap="none" spc="0" normalizeH="0" baseline="0" noProof="0" dirty="0">
                <a:ln>
                  <a:noFill/>
                </a:ln>
                <a:solidFill>
                  <a:srgbClr val="000000"/>
                </a:solidFill>
                <a:effectLst/>
                <a:uLnTx/>
                <a:uFillTx/>
                <a:latin typeface="Avenir"/>
                <a:ea typeface="Avenir"/>
                <a:cs typeface="Avenir"/>
                <a:sym typeface="Avenir"/>
              </a:rPr>
              <a:t>Strengthening R&amp;D and test facilities while leveraging near term applications are important.</a:t>
            </a:r>
            <a:endPar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endParaRP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Snowmass science study engaged across the particle physics community and informs the P5 plan </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2000" b="0" i="0" u="none" strike="noStrike" kern="0" cap="none" spc="0" normalizeH="0" baseline="0" noProof="0" dirty="0">
                <a:ln>
                  <a:noFill/>
                </a:ln>
                <a:solidFill>
                  <a:srgbClr val="000000"/>
                </a:solidFill>
                <a:effectLst/>
                <a:uLnTx/>
                <a:uFillTx/>
                <a:latin typeface="Avenir"/>
                <a:ea typeface="Avenir"/>
                <a:cs typeface="Avenir"/>
                <a:sym typeface="Avenir"/>
              </a:rPr>
              <a:t>Advanced accelerators offer potential for compact, energy efficient future e-e+/gg colliders</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2000" b="0" i="0" u="none" strike="noStrike" kern="0" cap="none" spc="0" normalizeH="0" baseline="0" noProof="0" dirty="0">
                <a:ln>
                  <a:noFill/>
                </a:ln>
                <a:solidFill>
                  <a:srgbClr val="000000"/>
                </a:solidFill>
                <a:effectLst/>
                <a:uLnTx/>
                <a:uFillTx/>
                <a:latin typeface="Avenir"/>
                <a:ea typeface="Avenir"/>
                <a:cs typeface="Avenir"/>
                <a:sym typeface="Avenir"/>
              </a:rPr>
              <a:t>Viewed as longer term than other options, less engagement</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lang="en-US" sz="2000" kern="0" dirty="0">
                <a:solidFill>
                  <a:srgbClr val="000000"/>
                </a:solidFill>
                <a:latin typeface="Avenir"/>
                <a:sym typeface="Arial"/>
              </a:rPr>
              <a:t>Emphasis on the need for designs with documented self-consistent parameter sets and identified technology gaps to guide and assess R&amp;D</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lang="en-US" sz="2000" kern="0" dirty="0">
                <a:solidFill>
                  <a:srgbClr val="000000"/>
                </a:solidFill>
                <a:latin typeface="Avenir"/>
                <a:sym typeface="Arial"/>
              </a:rPr>
              <a:t>Engagement with broad accelerator and particle physics communities is needed to      advance design &amp; consideration as a collider option </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endParaRPr kumimoji="0" lang="en-US" sz="2000" b="0" i="0" u="none" strike="noStrike" kern="0" cap="none" spc="0" normalizeH="0" baseline="0" noProof="0" dirty="0">
              <a:ln>
                <a:noFill/>
              </a:ln>
              <a:solidFill>
                <a:srgbClr val="000000"/>
              </a:solidFill>
              <a:effectLst/>
              <a:uLnTx/>
              <a:uFillTx/>
              <a:latin typeface="Avenir"/>
              <a:ea typeface="Avenir"/>
              <a:cs typeface="Avenir"/>
              <a:sym typeface="Avenir"/>
            </a:endParaRP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endParaRPr kumimoji="0" lang="en-US" sz="2000" b="0" i="0" u="none" strike="noStrike" kern="0" cap="none" spc="0" normalizeH="0" baseline="0" noProof="0" dirty="0">
              <a:ln>
                <a:noFill/>
              </a:ln>
              <a:solidFill>
                <a:srgbClr val="000000"/>
              </a:solidFill>
              <a:effectLst/>
              <a:uLnTx/>
              <a:uFillTx/>
              <a:latin typeface="Avenir"/>
              <a:ea typeface="Avenir"/>
              <a:cs typeface="Avenir"/>
              <a:sym typeface="Avenir"/>
            </a:endParaRP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endPar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endParaRPr>
          </a:p>
        </p:txBody>
      </p:sp>
      <p:sp>
        <p:nvSpPr>
          <p:cNvPr id="2" name="Google Shape;304;p7">
            <a:extLst>
              <a:ext uri="{FF2B5EF4-FFF2-40B4-BE49-F238E27FC236}">
                <a16:creationId xmlns:a16="http://schemas.microsoft.com/office/drawing/2014/main" id="{0A111F9E-D2B7-473D-04D6-28147A8AD21D}"/>
              </a:ext>
            </a:extLst>
          </p:cNvPr>
          <p:cNvSpPr txBox="1"/>
          <p:nvPr/>
        </p:nvSpPr>
        <p:spPr>
          <a:xfrm>
            <a:off x="11482756" y="6533104"/>
            <a:ext cx="685800" cy="3048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rPr>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t>23</a:t>
            </a:fld>
            <a:endParaRPr kumimoji="0"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endParaRPr>
          </a:p>
        </p:txBody>
      </p:sp>
    </p:spTree>
    <p:extLst>
      <p:ext uri="{BB962C8B-B14F-4D97-AF65-F5344CB8AC3E}">
        <p14:creationId xmlns:p14="http://schemas.microsoft.com/office/powerpoint/2010/main" val="8566150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3e7cf79af5_1_138"/>
          <p:cNvSpPr txBox="1"/>
          <p:nvPr/>
        </p:nvSpPr>
        <p:spPr>
          <a:xfrm>
            <a:off x="0" y="0"/>
            <a:ext cx="12218700" cy="646500"/>
          </a:xfrm>
          <a:prstGeom prst="rect">
            <a:avLst/>
          </a:prstGeom>
          <a:solidFill>
            <a:srgbClr val="00395A"/>
          </a:solidFill>
          <a:ln>
            <a:noFill/>
          </a:ln>
          <a:effectLst>
            <a:outerShdw blurRad="50800" dist="38100" dir="2700000" algn="tl" rotWithShape="0">
              <a:srgbClr val="000000">
                <a:alpha val="42750"/>
              </a:srgbClr>
            </a:outerShdw>
          </a:effectLst>
        </p:spPr>
        <p:txBody>
          <a:bodyPr spcFirstLastPara="1" vert="horz" wrap="square" lIns="91425" tIns="45700" rIns="91425" bIns="45700" rtlCol="0" anchor="ctr" anchorCtr="0">
            <a:normAutofit/>
          </a:bodyPr>
          <a:lstStyle>
            <a:defPPr marR="0" lvl="0" algn="l" rtl="0">
              <a:lnSpc>
                <a:spcPct val="100000"/>
              </a:lnSpc>
              <a:spcBef>
                <a:spcPts val="0"/>
              </a:spcBef>
              <a:spcAft>
                <a:spcPts val="0"/>
              </a:spcAft>
            </a:defPPr>
            <a:lvl1pPr marR="0" lvl="0" indent="0" algn="ctr" defTabSz="457200">
              <a:lnSpc>
                <a:spcPct val="100000"/>
              </a:lnSpc>
              <a:spcBef>
                <a:spcPts val="0"/>
              </a:spcBef>
              <a:spcAft>
                <a:spcPts val="0"/>
              </a:spcAft>
              <a:buClr>
                <a:schemeClr val="lt1"/>
              </a:buClr>
              <a:buSzPts val="2800"/>
              <a:buFont typeface="Arial"/>
              <a:buNone/>
              <a:defRPr sz="2800" b="1">
                <a:solidFill>
                  <a:schemeClr val="lt1"/>
                </a:solidFill>
                <a:latin typeface="Arial" panose="020B0604020202020204" pitchFamily="34" charset="0"/>
                <a:cs typeface="Arial" panose="020B0604020202020204" pitchFamily="34" charset="0"/>
              </a:defRPr>
            </a:lvl1pPr>
            <a:lvl2pPr marL="914400" lvl="1" indent="-228600" defTabSz="457200">
              <a:lnSpc>
                <a:spcPct val="100000"/>
              </a:lnSpc>
              <a:spcBef>
                <a:spcPts val="400"/>
              </a:spcBef>
              <a:spcAft>
                <a:spcPts val="0"/>
              </a:spcAft>
              <a:buClr>
                <a:srgbClr val="1F497D"/>
              </a:buClr>
              <a:buSzPts val="2000"/>
              <a:buFont typeface="Courier New"/>
              <a:buNone/>
              <a:defRPr sz="2000">
                <a:solidFill>
                  <a:srgbClr val="1F497D"/>
                </a:solidFill>
                <a:latin typeface="Arial" panose="020B0604020202020204" pitchFamily="34" charset="0"/>
                <a:cs typeface="Arial" panose="020B0604020202020204" pitchFamily="34" charset="0"/>
              </a:defRPr>
            </a:lvl2pPr>
            <a:lvl3pPr marL="1371600" lvl="2"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3pPr>
            <a:lvl4pPr marL="1828800" lvl="3"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4pPr>
            <a:lvl5pPr marL="2286000" lvl="4"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5pPr>
            <a:lvl6pPr marL="2743200" lvl="5" indent="-342900" defTabSz="457200">
              <a:lnSpc>
                <a:spcPct val="100000"/>
              </a:lnSpc>
              <a:spcBef>
                <a:spcPts val="360"/>
              </a:spcBef>
              <a:spcAft>
                <a:spcPts val="0"/>
              </a:spcAft>
              <a:buClr>
                <a:schemeClr val="dk1"/>
              </a:buClr>
              <a:buSzPts val="1800"/>
              <a:buFont typeface="Arial"/>
              <a:buChar char="•"/>
              <a:defRPr sz="2000"/>
            </a:lvl6pPr>
            <a:lvl7pPr marL="3200400" lvl="6" indent="-342900" defTabSz="457200">
              <a:lnSpc>
                <a:spcPct val="100000"/>
              </a:lnSpc>
              <a:spcBef>
                <a:spcPts val="360"/>
              </a:spcBef>
              <a:spcAft>
                <a:spcPts val="0"/>
              </a:spcAft>
              <a:buClr>
                <a:schemeClr val="dk1"/>
              </a:buClr>
              <a:buSzPts val="1800"/>
              <a:buFont typeface="Arial"/>
              <a:buChar char="•"/>
              <a:defRPr sz="2000"/>
            </a:lvl7pPr>
            <a:lvl8pPr marL="3657600" lvl="7" indent="-342900" defTabSz="457200">
              <a:lnSpc>
                <a:spcPct val="100000"/>
              </a:lnSpc>
              <a:spcBef>
                <a:spcPts val="360"/>
              </a:spcBef>
              <a:spcAft>
                <a:spcPts val="0"/>
              </a:spcAft>
              <a:buClr>
                <a:schemeClr val="dk1"/>
              </a:buClr>
              <a:buSzPts val="1800"/>
              <a:buFont typeface="Arial"/>
              <a:buChar char="•"/>
              <a:defRPr sz="2000"/>
            </a:lvl8pPr>
            <a:lvl9pPr marL="4114800" lvl="8" indent="-342900" defTabSz="457200">
              <a:lnSpc>
                <a:spcPct val="100000"/>
              </a:lnSpc>
              <a:spcBef>
                <a:spcPts val="360"/>
              </a:spcBef>
              <a:spcAft>
                <a:spcPts val="0"/>
              </a:spcAft>
              <a:buClr>
                <a:schemeClr val="dk1"/>
              </a:buClr>
              <a:buSzPts val="1800"/>
              <a:buFont typeface="Arial"/>
              <a:buChar char="•"/>
              <a:defRPr sz="2000"/>
            </a:lvl9pPr>
          </a:lstStyle>
          <a:p>
            <a:r>
              <a:rPr lang="en-US" dirty="0">
                <a:sym typeface="Calibri"/>
              </a:rPr>
              <a:t>Towards a Wakefield Collider </a:t>
            </a:r>
            <a:endParaRPr dirty="0">
              <a:sym typeface="Calibri"/>
            </a:endParaRPr>
          </a:p>
        </p:txBody>
      </p:sp>
      <p:sp>
        <p:nvSpPr>
          <p:cNvPr id="103" name="Google Shape;103;g13e7cf79af5_1_138"/>
          <p:cNvSpPr/>
          <p:nvPr/>
        </p:nvSpPr>
        <p:spPr>
          <a:xfrm>
            <a:off x="70200" y="815624"/>
            <a:ext cx="12051600" cy="5807241"/>
          </a:xfrm>
          <a:prstGeom prst="rect">
            <a:avLst/>
          </a:prstGeom>
          <a:noFill/>
          <a:ln>
            <a:noFill/>
          </a:ln>
        </p:spPr>
        <p:txBody>
          <a:bodyPr spcFirstLastPara="1" wrap="square" lIns="91425" tIns="45700" rIns="91425" bIns="45700" anchor="t" anchorCtr="0">
            <a:noAutofit/>
          </a:bodyPr>
          <a:lstStyle/>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Research progress under GARD is demonstrating fundamental techniques, potential</a:t>
            </a: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Collider studies are </a:t>
            </a:r>
            <a:r>
              <a:rPr lang="en-US" sz="2000" kern="0" dirty="0">
                <a:solidFill>
                  <a:srgbClr val="0000FF"/>
                </a:solidFill>
                <a:latin typeface="Avenir"/>
                <a:ea typeface="Avenir"/>
                <a:cs typeface="Avenir"/>
                <a:sym typeface="Avenir"/>
              </a:rPr>
              <a:t>critical to </a:t>
            </a: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define path to address 10 </a:t>
            </a:r>
            <a:r>
              <a:rPr kumimoji="0" lang="en-US" sz="2000" b="0" i="0" u="none" strike="noStrike" kern="0" cap="none" spc="0" normalizeH="0" baseline="0" noProof="0" dirty="0" err="1">
                <a:ln>
                  <a:noFill/>
                </a:ln>
                <a:solidFill>
                  <a:srgbClr val="0000FF"/>
                </a:solidFill>
                <a:effectLst/>
                <a:uLnTx/>
                <a:uFillTx/>
                <a:latin typeface="Avenir"/>
                <a:ea typeface="Avenir"/>
                <a:cs typeface="Avenir"/>
                <a:sym typeface="Avenir"/>
              </a:rPr>
              <a:t>TeV</a:t>
            </a: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 </a:t>
            </a:r>
            <a:r>
              <a:rPr kumimoji="0" lang="en-US" sz="2000" b="0" i="0" u="none" strike="noStrike" kern="0" cap="none" spc="0" normalizeH="0" baseline="0" noProof="0" dirty="0" err="1">
                <a:ln>
                  <a:noFill/>
                </a:ln>
                <a:solidFill>
                  <a:srgbClr val="0000FF"/>
                </a:solidFill>
                <a:effectLst/>
                <a:uLnTx/>
                <a:uFillTx/>
                <a:latin typeface="Avenir"/>
                <a:ea typeface="Avenir"/>
                <a:cs typeface="Avenir"/>
                <a:sym typeface="Avenir"/>
              </a:rPr>
              <a:t>pCM</a:t>
            </a:r>
            <a:endPar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endParaRPr>
          </a:p>
          <a:p>
            <a:pPr marL="1371600" marR="0" lvl="2" indent="-342900" fontAlgn="auto">
              <a:lnSpc>
                <a:spcPct val="114000"/>
              </a:lnSpc>
              <a:spcBef>
                <a:spcPts val="0"/>
              </a:spcBef>
              <a:spcAft>
                <a:spcPts val="900"/>
              </a:spcAft>
              <a:buClr>
                <a:srgbClr val="000000"/>
              </a:buClr>
              <a:buSzPts val="1800"/>
              <a:buFont typeface="Avenir"/>
              <a:buChar char="■"/>
              <a:tabLst/>
              <a:defRPr/>
            </a:pPr>
            <a:r>
              <a:rPr lang="en-US" sz="2000" kern="0" dirty="0">
                <a:solidFill>
                  <a:srgbClr val="000000"/>
                </a:solidFill>
                <a:latin typeface="Avenir"/>
                <a:sym typeface="Avenir"/>
              </a:rPr>
              <a:t>Starting with end-to-end design concept with cost scales, self consistent parameters</a:t>
            </a:r>
          </a:p>
          <a:p>
            <a:pPr marL="1371600" marR="0" lvl="2" indent="-342900" fontAlgn="auto">
              <a:lnSpc>
                <a:spcPct val="114000"/>
              </a:lnSpc>
              <a:spcBef>
                <a:spcPts val="0"/>
              </a:spcBef>
              <a:spcAft>
                <a:spcPts val="900"/>
              </a:spcAft>
              <a:buClr>
                <a:srgbClr val="000000"/>
              </a:buClr>
              <a:buSzPts val="1800"/>
              <a:buFont typeface="Avenir"/>
              <a:buChar char="■"/>
              <a:tabLst/>
              <a:defRPr/>
            </a:pPr>
            <a:r>
              <a:rPr lang="en-US" sz="2000" kern="0" dirty="0">
                <a:solidFill>
                  <a:srgbClr val="000000"/>
                </a:solidFill>
                <a:latin typeface="Avenir"/>
                <a:sym typeface="Avenir"/>
              </a:rPr>
              <a:t>Integration of detector and physics signatures – muon example – synergy with C3, others</a:t>
            </a:r>
          </a:p>
          <a:p>
            <a:pPr marL="1371600" marR="0" lvl="2" indent="-342900" fontAlgn="auto">
              <a:lnSpc>
                <a:spcPct val="114000"/>
              </a:lnSpc>
              <a:spcBef>
                <a:spcPts val="0"/>
              </a:spcBef>
              <a:spcAft>
                <a:spcPts val="900"/>
              </a:spcAft>
              <a:buClr>
                <a:srgbClr val="000000"/>
              </a:buClr>
              <a:buSzPts val="1800"/>
              <a:buFont typeface="Avenir"/>
              <a:buChar char="■"/>
              <a:tabLst/>
              <a:defRPr/>
            </a:pPr>
            <a:r>
              <a:rPr lang="en-US" sz="2000" kern="0" dirty="0">
                <a:solidFill>
                  <a:srgbClr val="000000"/>
                </a:solidFill>
                <a:latin typeface="Avenir"/>
                <a:sym typeface="Avenir"/>
              </a:rPr>
              <a:t>Unique interaction point modeling and physics at high energy</a:t>
            </a:r>
          </a:p>
          <a:p>
            <a:pPr marL="1371600" lvl="2" indent="-342900">
              <a:lnSpc>
                <a:spcPct val="114000"/>
              </a:lnSpc>
              <a:spcAft>
                <a:spcPts val="900"/>
              </a:spcAft>
              <a:buClr>
                <a:srgbClr val="000000"/>
              </a:buClr>
              <a:buSzPts val="1800"/>
              <a:buFont typeface="Avenir"/>
              <a:buChar char="■"/>
              <a:defRPr/>
            </a:pPr>
            <a:r>
              <a:rPr lang="en-US" sz="2000" kern="0" dirty="0">
                <a:solidFill>
                  <a:srgbClr val="000000"/>
                </a:solidFill>
                <a:latin typeface="Avenir"/>
                <a:sym typeface="Avenir"/>
              </a:rPr>
              <a:t>10 </a:t>
            </a:r>
            <a:r>
              <a:rPr lang="en-US" sz="2000" kern="0" dirty="0" err="1">
                <a:solidFill>
                  <a:srgbClr val="000000"/>
                </a:solidFill>
                <a:latin typeface="Avenir"/>
                <a:sym typeface="Avenir"/>
              </a:rPr>
              <a:t>TeV</a:t>
            </a:r>
            <a:r>
              <a:rPr lang="en-US" sz="2000" kern="0" dirty="0">
                <a:solidFill>
                  <a:srgbClr val="000000"/>
                </a:solidFill>
                <a:latin typeface="Avenir"/>
                <a:sym typeface="Avenir"/>
              </a:rPr>
              <a:t> class is the motive: Near term applications and series of collider steps likely</a:t>
            </a:r>
          </a:p>
          <a:p>
            <a:pPr marL="800100" lvl="1" indent="-469900">
              <a:lnSpc>
                <a:spcPct val="114000"/>
              </a:lnSpc>
              <a:spcAft>
                <a:spcPts val="900"/>
              </a:spcAft>
              <a:buClr>
                <a:srgbClr val="0000FF"/>
              </a:buClr>
              <a:buSzPts val="2000"/>
              <a:buFont typeface="Avenir"/>
              <a:buChar char="○"/>
              <a:defRPr/>
            </a:pPr>
            <a:r>
              <a:rPr lang="en-US" sz="2000" kern="0" dirty="0">
                <a:solidFill>
                  <a:srgbClr val="0000FF"/>
                </a:solidFill>
                <a:latin typeface="Avenir"/>
                <a:sym typeface="Avenir"/>
              </a:rPr>
              <a:t>Test facilities demonstrate key technical elements, often below final collider specification</a:t>
            </a:r>
          </a:p>
          <a:p>
            <a:pPr marL="1371600" lvl="2" indent="-342900">
              <a:lnSpc>
                <a:spcPct val="114000"/>
              </a:lnSpc>
              <a:spcAft>
                <a:spcPts val="900"/>
              </a:spcAft>
              <a:buClr>
                <a:srgbClr val="000000"/>
              </a:buClr>
              <a:buSzPts val="1800"/>
              <a:buFont typeface="Avenir"/>
              <a:buChar char="■"/>
              <a:defRPr/>
            </a:pPr>
            <a:r>
              <a:rPr lang="en-US" sz="2000" kern="0" dirty="0">
                <a:solidFill>
                  <a:srgbClr val="000000"/>
                </a:solidFill>
                <a:latin typeface="Avenir"/>
                <a:sym typeface="Avenir"/>
              </a:rPr>
              <a:t>Energy gain, high brightness &amp; efficiency FACET-II, AWA, BELLA, ZEUS, ATF… (&amp; staging) </a:t>
            </a:r>
          </a:p>
          <a:p>
            <a:pPr marL="1371600" lvl="2" indent="-342900">
              <a:lnSpc>
                <a:spcPct val="114000"/>
              </a:lnSpc>
              <a:spcAft>
                <a:spcPts val="900"/>
              </a:spcAft>
              <a:buClr>
                <a:srgbClr val="000000"/>
              </a:buClr>
              <a:buSzPts val="1800"/>
              <a:buFont typeface="Avenir"/>
              <a:buChar char="■"/>
              <a:defRPr/>
            </a:pPr>
            <a:r>
              <a:rPr lang="en-US" sz="2000" kern="0" dirty="0">
                <a:solidFill>
                  <a:srgbClr val="000000"/>
                </a:solidFill>
                <a:latin typeface="Avenir"/>
                <a:sym typeface="Avenir"/>
              </a:rPr>
              <a:t>Additional proposed: </a:t>
            </a:r>
            <a:r>
              <a:rPr lang="en-US" sz="2000" kern="0" dirty="0" err="1">
                <a:solidFill>
                  <a:srgbClr val="000000"/>
                </a:solidFill>
                <a:latin typeface="Avenir"/>
                <a:sym typeface="Avenir"/>
              </a:rPr>
              <a:t>kBELLA</a:t>
            </a:r>
            <a:r>
              <a:rPr lang="en-US" sz="2000" kern="0" dirty="0">
                <a:solidFill>
                  <a:srgbClr val="000000"/>
                </a:solidFill>
                <a:latin typeface="Avenir"/>
                <a:sym typeface="Avenir"/>
              </a:rPr>
              <a:t> rate and active feedback for precision alignment</a:t>
            </a:r>
          </a:p>
          <a:p>
            <a:pPr marL="1028700" lvl="2">
              <a:lnSpc>
                <a:spcPct val="114000"/>
              </a:lnSpc>
              <a:spcAft>
                <a:spcPts val="900"/>
              </a:spcAft>
              <a:buClr>
                <a:srgbClr val="000000"/>
              </a:buClr>
              <a:buSzPts val="1800"/>
              <a:defRPr/>
            </a:pPr>
            <a:r>
              <a:rPr lang="en-US" sz="2000" kern="0" dirty="0">
                <a:solidFill>
                  <a:srgbClr val="000000"/>
                </a:solidFill>
                <a:latin typeface="Avenir"/>
                <a:sym typeface="Avenir"/>
              </a:rPr>
              <a:t>  			  FACET-II upgrade for positrons;   AWA for GeV structures</a:t>
            </a:r>
            <a:endPar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endParaRP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Demonstrators could integrate substantial parts of collider approaching design level</a:t>
            </a:r>
          </a:p>
          <a:p>
            <a:pPr marL="1371600" marR="0" lvl="2" indent="-342900" fontAlgn="auto">
              <a:lnSpc>
                <a:spcPct val="114000"/>
              </a:lnSpc>
              <a:spcBef>
                <a:spcPts val="0"/>
              </a:spcBef>
              <a:spcAft>
                <a:spcPts val="900"/>
              </a:spcAft>
              <a:buClr>
                <a:srgbClr val="000000"/>
              </a:buClr>
              <a:buSzPts val="1800"/>
              <a:buFont typeface="Avenir"/>
              <a:buChar char="■"/>
              <a:tabLst/>
              <a:defRPr/>
            </a:pPr>
            <a:r>
              <a:rPr lang="en-US" sz="2000" kern="0" dirty="0">
                <a:solidFill>
                  <a:srgbClr val="000000"/>
                </a:solidFill>
                <a:latin typeface="Avenir"/>
                <a:sym typeface="Avenir"/>
              </a:rPr>
              <a:t>Multi-stage at significant repetition rate, potentially two arms</a:t>
            </a:r>
            <a:endParaRPr kumimoji="0" lang="en-US" sz="2000" b="0" i="0" u="none" strike="noStrike" kern="0" cap="none" spc="0" normalizeH="0" baseline="0" noProof="0" dirty="0">
              <a:ln>
                <a:noFill/>
              </a:ln>
              <a:solidFill>
                <a:srgbClr val="000000"/>
              </a:solidFill>
              <a:effectLst/>
              <a:uLnTx/>
              <a:uFillTx/>
              <a:latin typeface="Avenir"/>
              <a:ea typeface="Avenir"/>
              <a:cs typeface="Avenir"/>
              <a:sym typeface="Avenir"/>
            </a:endParaRP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endParaRPr kumimoji="0" lang="en-US" sz="2000" b="0" i="0" u="none" strike="noStrike" kern="0" cap="none" spc="0" normalizeH="0" baseline="0" noProof="0" dirty="0">
              <a:ln>
                <a:noFill/>
              </a:ln>
              <a:solidFill>
                <a:srgbClr val="000000"/>
              </a:solidFill>
              <a:effectLst/>
              <a:uLnTx/>
              <a:uFillTx/>
              <a:latin typeface="Avenir"/>
              <a:ea typeface="Avenir"/>
              <a:cs typeface="Avenir"/>
              <a:sym typeface="Avenir"/>
            </a:endParaRP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endPar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endParaRPr>
          </a:p>
        </p:txBody>
      </p:sp>
      <p:sp>
        <p:nvSpPr>
          <p:cNvPr id="2" name="Google Shape;304;p7">
            <a:extLst>
              <a:ext uri="{FF2B5EF4-FFF2-40B4-BE49-F238E27FC236}">
                <a16:creationId xmlns:a16="http://schemas.microsoft.com/office/drawing/2014/main" id="{0A111F9E-D2B7-473D-04D6-28147A8AD21D}"/>
              </a:ext>
            </a:extLst>
          </p:cNvPr>
          <p:cNvSpPr txBox="1"/>
          <p:nvPr/>
        </p:nvSpPr>
        <p:spPr>
          <a:xfrm>
            <a:off x="11482756" y="6533104"/>
            <a:ext cx="685800" cy="3048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rPr>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t>24</a:t>
            </a:fld>
            <a:endParaRPr kumimoji="0"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endParaRPr>
          </a:p>
        </p:txBody>
      </p:sp>
    </p:spTree>
    <p:extLst>
      <p:ext uri="{BB962C8B-B14F-4D97-AF65-F5344CB8AC3E}">
        <p14:creationId xmlns:p14="http://schemas.microsoft.com/office/powerpoint/2010/main" val="34349842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3e7cf79af5_1_138"/>
          <p:cNvSpPr txBox="1"/>
          <p:nvPr/>
        </p:nvSpPr>
        <p:spPr>
          <a:xfrm>
            <a:off x="0" y="0"/>
            <a:ext cx="12218700" cy="646500"/>
          </a:xfrm>
          <a:prstGeom prst="rect">
            <a:avLst/>
          </a:prstGeom>
          <a:solidFill>
            <a:srgbClr val="00395A"/>
          </a:solidFill>
          <a:ln>
            <a:noFill/>
          </a:ln>
          <a:effectLst>
            <a:outerShdw blurRad="50800" dist="38100" dir="2700000" algn="tl" rotWithShape="0">
              <a:srgbClr val="000000">
                <a:alpha val="42750"/>
              </a:srgbClr>
            </a:outerShdw>
          </a:effectLst>
        </p:spPr>
        <p:txBody>
          <a:bodyPr spcFirstLastPara="1" vert="horz" wrap="square" lIns="91425" tIns="45700" rIns="91425" bIns="45700" rtlCol="0" anchor="ctr" anchorCtr="0">
            <a:normAutofit/>
          </a:bodyPr>
          <a:lstStyle>
            <a:defPPr marR="0" lvl="0" algn="l" rtl="0">
              <a:lnSpc>
                <a:spcPct val="100000"/>
              </a:lnSpc>
              <a:spcBef>
                <a:spcPts val="0"/>
              </a:spcBef>
              <a:spcAft>
                <a:spcPts val="0"/>
              </a:spcAft>
              <a:defRPr lang="en-US"/>
            </a:defPPr>
            <a:lvl1pPr marR="0" lvl="0" indent="0" algn="ctr" defTabSz="457200">
              <a:lnSpc>
                <a:spcPct val="100000"/>
              </a:lnSpc>
              <a:spcBef>
                <a:spcPts val="0"/>
              </a:spcBef>
              <a:spcAft>
                <a:spcPts val="0"/>
              </a:spcAft>
              <a:buClr>
                <a:schemeClr val="lt1"/>
              </a:buClr>
              <a:buSzPts val="2800"/>
              <a:buFont typeface="Arial"/>
              <a:buNone/>
              <a:defRPr sz="2800" b="1">
                <a:solidFill>
                  <a:schemeClr val="lt1"/>
                </a:solidFill>
                <a:latin typeface="Arial" panose="020B0604020202020204" pitchFamily="34" charset="0"/>
                <a:cs typeface="Arial" panose="020B0604020202020204" pitchFamily="34" charset="0"/>
              </a:defRPr>
            </a:lvl1pPr>
            <a:lvl2pPr marL="914400" lvl="1" indent="-228600" defTabSz="457200">
              <a:lnSpc>
                <a:spcPct val="100000"/>
              </a:lnSpc>
              <a:spcBef>
                <a:spcPts val="400"/>
              </a:spcBef>
              <a:spcAft>
                <a:spcPts val="0"/>
              </a:spcAft>
              <a:buClr>
                <a:srgbClr val="1F497D"/>
              </a:buClr>
              <a:buSzPts val="2000"/>
              <a:buFont typeface="Courier New"/>
              <a:buNone/>
              <a:defRPr sz="2000">
                <a:solidFill>
                  <a:srgbClr val="1F497D"/>
                </a:solidFill>
                <a:latin typeface="Arial" panose="020B0604020202020204" pitchFamily="34" charset="0"/>
                <a:cs typeface="Arial" panose="020B0604020202020204" pitchFamily="34" charset="0"/>
              </a:defRPr>
            </a:lvl2pPr>
            <a:lvl3pPr marL="1371600" lvl="2"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3pPr>
            <a:lvl4pPr marL="1828800" lvl="3"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4pPr>
            <a:lvl5pPr marL="2286000" lvl="4"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5pPr>
            <a:lvl6pPr marL="2743200" lvl="5" indent="-342900" defTabSz="457200">
              <a:lnSpc>
                <a:spcPct val="100000"/>
              </a:lnSpc>
              <a:spcBef>
                <a:spcPts val="360"/>
              </a:spcBef>
              <a:spcAft>
                <a:spcPts val="0"/>
              </a:spcAft>
              <a:buClr>
                <a:schemeClr val="dk1"/>
              </a:buClr>
              <a:buSzPts val="1800"/>
              <a:buFont typeface="Arial"/>
              <a:buChar char="•"/>
              <a:defRPr sz="2000"/>
            </a:lvl6pPr>
            <a:lvl7pPr marL="3200400" lvl="6" indent="-342900" defTabSz="457200">
              <a:lnSpc>
                <a:spcPct val="100000"/>
              </a:lnSpc>
              <a:spcBef>
                <a:spcPts val="360"/>
              </a:spcBef>
              <a:spcAft>
                <a:spcPts val="0"/>
              </a:spcAft>
              <a:buClr>
                <a:schemeClr val="dk1"/>
              </a:buClr>
              <a:buSzPts val="1800"/>
              <a:buFont typeface="Arial"/>
              <a:buChar char="•"/>
              <a:defRPr sz="2000"/>
            </a:lvl7pPr>
            <a:lvl8pPr marL="3657600" lvl="7" indent="-342900" defTabSz="457200">
              <a:lnSpc>
                <a:spcPct val="100000"/>
              </a:lnSpc>
              <a:spcBef>
                <a:spcPts val="360"/>
              </a:spcBef>
              <a:spcAft>
                <a:spcPts val="0"/>
              </a:spcAft>
              <a:buClr>
                <a:schemeClr val="dk1"/>
              </a:buClr>
              <a:buSzPts val="1800"/>
              <a:buFont typeface="Arial"/>
              <a:buChar char="•"/>
              <a:defRPr sz="2000"/>
            </a:lvl8pPr>
            <a:lvl9pPr marL="4114800" lvl="8" indent="-342900" defTabSz="457200">
              <a:lnSpc>
                <a:spcPct val="100000"/>
              </a:lnSpc>
              <a:spcBef>
                <a:spcPts val="360"/>
              </a:spcBef>
              <a:spcAft>
                <a:spcPts val="0"/>
              </a:spcAft>
              <a:buClr>
                <a:schemeClr val="dk1"/>
              </a:buClr>
              <a:buSzPts val="1800"/>
              <a:buFont typeface="Arial"/>
              <a:buChar char="•"/>
              <a:defRPr sz="2000"/>
            </a:lvl9pPr>
          </a:lstStyle>
          <a:p>
            <a:r>
              <a:rPr lang="en-US" dirty="0">
                <a:sym typeface="Calibri"/>
              </a:rPr>
              <a:t>Collider Planning</a:t>
            </a:r>
            <a:endParaRPr dirty="0">
              <a:sym typeface="Calibri"/>
            </a:endParaRPr>
          </a:p>
        </p:txBody>
      </p:sp>
      <p:sp>
        <p:nvSpPr>
          <p:cNvPr id="103" name="Google Shape;103;g13e7cf79af5_1_138"/>
          <p:cNvSpPr/>
          <p:nvPr/>
        </p:nvSpPr>
        <p:spPr>
          <a:xfrm>
            <a:off x="70200" y="641122"/>
            <a:ext cx="12051600" cy="6120059"/>
          </a:xfrm>
          <a:prstGeom prst="rect">
            <a:avLst/>
          </a:prstGeom>
          <a:noFill/>
          <a:ln>
            <a:noFill/>
          </a:ln>
        </p:spPr>
        <p:txBody>
          <a:bodyPr spcFirstLastPara="1" wrap="square" lIns="91425" tIns="45700" rIns="91425" bIns="45700" anchor="t" anchorCtr="0">
            <a:noAutofit/>
          </a:bodyPr>
          <a:lstStyle/>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Move towards integrated design, starting with self consistent parameter sets, cost ranges                            (muon collider success in the last decade)</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b="0" i="0" u="none" strike="noStrike" kern="0" cap="none" spc="0" normalizeH="0" baseline="0" noProof="0" dirty="0">
                <a:ln>
                  <a:noFill/>
                </a:ln>
                <a:solidFill>
                  <a:srgbClr val="000000"/>
                </a:solidFill>
                <a:effectLst/>
                <a:uLnTx/>
                <a:uFillTx/>
                <a:latin typeface="Avenir"/>
                <a:ea typeface="Avenir"/>
                <a:cs typeface="Avenir"/>
                <a:sym typeface="Avenir"/>
              </a:rPr>
              <a:t>Integrating: injection, staging, efficiency, cooling alignment and jitter effects and tolerances, matching/coupling between many stages, BDS and Final focus</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b="0" i="0" u="none" strike="noStrike" kern="0" cap="none" spc="0" normalizeH="0" baseline="0" noProof="0" dirty="0">
                <a:ln>
                  <a:noFill/>
                </a:ln>
                <a:solidFill>
                  <a:srgbClr val="000000"/>
                </a:solidFill>
                <a:effectLst/>
                <a:uLnTx/>
                <a:uFillTx/>
                <a:latin typeface="Avenir"/>
                <a:ea typeface="Avenir"/>
                <a:cs typeface="Avenir"/>
                <a:sym typeface="Avenir"/>
              </a:rPr>
              <a:t>Engaging: the detector, high energy physics and conventional collider communities, &amp;  internationally</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b="0" i="0" u="none" strike="noStrike" kern="0" cap="none" spc="0" normalizeH="0" baseline="0" noProof="0" dirty="0">
                <a:ln>
                  <a:noFill/>
                </a:ln>
                <a:solidFill>
                  <a:srgbClr val="000000"/>
                </a:solidFill>
                <a:effectLst/>
                <a:uLnTx/>
                <a:uFillTx/>
                <a:latin typeface="Avenir"/>
                <a:ea typeface="Avenir"/>
                <a:cs typeface="Avenir"/>
                <a:sym typeface="Avenir"/>
              </a:rPr>
              <a:t>Frame a common wakefield collider concept with techniques offering technical risk mitigation </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lang="en-US" kern="0" dirty="0">
                <a:solidFill>
                  <a:srgbClr val="000000"/>
                </a:solidFill>
                <a:latin typeface="Avenir"/>
                <a:ea typeface="Avenir"/>
                <a:cs typeface="Avenir"/>
                <a:sym typeface="Avenir"/>
              </a:rPr>
              <a:t>Synchronize R&amp;D across labs, identify challenges and address jointly</a:t>
            </a:r>
            <a:endParaRPr kumimoji="0" lang="en-US" b="0" i="0" u="none" strike="noStrike" kern="0" cap="none" spc="0" normalizeH="0" baseline="0" noProof="0" dirty="0">
              <a:ln>
                <a:noFill/>
              </a:ln>
              <a:solidFill>
                <a:srgbClr val="000000"/>
              </a:solidFill>
              <a:effectLst/>
              <a:uLnTx/>
              <a:uFillTx/>
              <a:latin typeface="Avenir"/>
              <a:ea typeface="Avenir"/>
              <a:cs typeface="Avenir"/>
              <a:sym typeface="Avenir"/>
            </a:endParaRPr>
          </a:p>
          <a:p>
            <a:pPr marL="1371600" lvl="2" indent="-342900">
              <a:lnSpc>
                <a:spcPct val="114000"/>
              </a:lnSpc>
              <a:spcAft>
                <a:spcPts val="900"/>
              </a:spcAft>
              <a:buClr>
                <a:srgbClr val="000000"/>
              </a:buClr>
              <a:buSzPts val="1800"/>
              <a:buFont typeface="Avenir"/>
              <a:buChar char="■"/>
              <a:defRPr/>
            </a:pPr>
            <a:r>
              <a:rPr kumimoji="0" lang="en-US" sz="1800" b="0" i="0" u="none" strike="noStrike" kern="0" cap="none" spc="0" normalizeH="0" baseline="0" noProof="0" dirty="0">
                <a:ln>
                  <a:noFill/>
                </a:ln>
                <a:solidFill>
                  <a:srgbClr val="0000FF"/>
                </a:solidFill>
                <a:effectLst/>
                <a:uLnTx/>
                <a:uFillTx/>
                <a:latin typeface="Avenir"/>
                <a:cs typeface="Arial"/>
                <a:sym typeface="Arial"/>
              </a:rPr>
              <a:t>Engage particle and detector physicists – there are unique issues with WFA detectors e.g. short bunches. </a:t>
            </a:r>
            <a:r>
              <a:rPr lang="en-US" sz="1800" kern="0" dirty="0">
                <a:solidFill>
                  <a:srgbClr val="0000FF"/>
                </a:solidFill>
                <a:latin typeface="Avenir"/>
                <a:cs typeface="Arial"/>
                <a:sym typeface="Arial"/>
              </a:rPr>
              <a:t>Discussing</a:t>
            </a:r>
            <a:r>
              <a:rPr kumimoji="0" lang="en-US" sz="1800" b="0" i="0" u="none" strike="noStrike" kern="0" cap="none" spc="0" normalizeH="0" baseline="0" noProof="0" dirty="0">
                <a:ln>
                  <a:noFill/>
                </a:ln>
                <a:solidFill>
                  <a:srgbClr val="0000FF"/>
                </a:solidFill>
                <a:effectLst/>
                <a:uLnTx/>
                <a:uFillTx/>
                <a:latin typeface="Avenir"/>
                <a:cs typeface="Arial"/>
                <a:sym typeface="Arial"/>
              </a:rPr>
              <a:t> parameters so they have to something to work with is </a:t>
            </a:r>
            <a:r>
              <a:rPr lang="en-US" sz="1800" kern="0" dirty="0">
                <a:solidFill>
                  <a:srgbClr val="0000FF"/>
                </a:solidFill>
                <a:latin typeface="Avenir"/>
                <a:cs typeface="Arial"/>
                <a:sym typeface="Arial"/>
              </a:rPr>
              <a:t>essential</a:t>
            </a:r>
            <a:r>
              <a:rPr kumimoji="0" lang="en-US" sz="1800" b="0" i="0" u="none" strike="noStrike" kern="0" cap="none" spc="0" normalizeH="0" baseline="0" noProof="0" dirty="0">
                <a:ln>
                  <a:noFill/>
                </a:ln>
                <a:solidFill>
                  <a:srgbClr val="0000FF"/>
                </a:solidFill>
                <a:effectLst/>
                <a:uLnTx/>
                <a:uFillTx/>
                <a:latin typeface="Avenir"/>
                <a:cs typeface="Arial"/>
                <a:sym typeface="Arial"/>
              </a:rPr>
              <a:t>.</a:t>
            </a:r>
            <a:endParaRPr kumimoji="0" lang="en-US" b="0" i="0" u="none" strike="noStrike" kern="0" cap="none" spc="0" normalizeH="0" baseline="0" noProof="0" dirty="0">
              <a:ln>
                <a:noFill/>
              </a:ln>
              <a:solidFill>
                <a:srgbClr val="000000"/>
              </a:solidFill>
              <a:effectLst/>
              <a:uLnTx/>
              <a:uFillTx/>
              <a:latin typeface="Avenir"/>
              <a:ea typeface="Avenir"/>
              <a:cs typeface="Avenir"/>
              <a:sym typeface="Avenir"/>
            </a:endParaRP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lang="en-US" kern="0" dirty="0">
                <a:solidFill>
                  <a:srgbClr val="000000"/>
                </a:solidFill>
                <a:latin typeface="Avenir"/>
                <a:ea typeface="Avenir"/>
                <a:cs typeface="Avenir"/>
                <a:sym typeface="Avenir"/>
              </a:rPr>
              <a:t>Key to motivating and directing development</a:t>
            </a: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mn-ea"/>
                <a:cs typeface="+mn-cs"/>
                <a:sym typeface="Avenir"/>
              </a:rPr>
              <a:t>Discussion started 2024: Review concepts, identify gaps, collider community input…</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lang="en-US" kern="0" dirty="0">
                <a:solidFill>
                  <a:srgbClr val="000000"/>
                </a:solidFill>
                <a:latin typeface="Avenir"/>
                <a:ea typeface="Avenir"/>
                <a:cs typeface="Avenir"/>
                <a:sym typeface="Avenir"/>
              </a:rPr>
              <a:t>Next: broaden and formalize collaboration and integrate with international efforts  </a:t>
            </a: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cs typeface="Arial"/>
                <a:sym typeface="Arial"/>
              </a:rPr>
              <a:t>Engage strongly in non-AAC meetings and workshops</a:t>
            </a:r>
            <a:r>
              <a:rPr kumimoji="0" lang="en-US" sz="2000" b="0" i="0" u="none" strike="noStrike" kern="0" cap="none" spc="0" normalizeH="0" baseline="0" noProof="0" dirty="0">
                <a:ln>
                  <a:noFill/>
                </a:ln>
                <a:solidFill>
                  <a:srgbClr val="0000FF"/>
                </a:solidFill>
                <a:effectLst/>
                <a:uLnTx/>
                <a:uFillTx/>
                <a:latin typeface="Avenir"/>
                <a:cs typeface="Arial"/>
                <a:sym typeface="Avenir"/>
              </a:rPr>
              <a:t>: IPAC, LCWS, IMCC, C3, APS April…</a:t>
            </a:r>
            <a:endParaRPr kumimoji="0" lang="en-US" sz="2000" b="0" i="0" u="none" strike="noStrike" kern="0" cap="none" spc="0" normalizeH="0" baseline="0" noProof="0" dirty="0">
              <a:ln>
                <a:noFill/>
              </a:ln>
              <a:solidFill>
                <a:srgbClr val="0000FF"/>
              </a:solidFill>
              <a:effectLst/>
              <a:uLnTx/>
              <a:uFillTx/>
              <a:latin typeface="Avenir"/>
              <a:cs typeface="Arial"/>
              <a:sym typeface="Arial"/>
            </a:endParaRPr>
          </a:p>
          <a:p>
            <a:pPr marL="1371600" lvl="2" indent="-342900">
              <a:lnSpc>
                <a:spcPct val="114000"/>
              </a:lnSpc>
              <a:spcAft>
                <a:spcPts val="900"/>
              </a:spcAft>
              <a:buClr>
                <a:srgbClr val="000000"/>
              </a:buClr>
              <a:buSzPts val="1800"/>
              <a:buFont typeface="Avenir"/>
              <a:buChar char="■"/>
              <a:defRPr/>
            </a:pPr>
            <a:r>
              <a:rPr lang="en-US" kern="0" dirty="0">
                <a:solidFill>
                  <a:srgbClr val="000000"/>
                </a:solidFill>
                <a:latin typeface="Avenir"/>
                <a:sym typeface="Avenir"/>
              </a:rPr>
              <a:t>Engage with muon collider, ILC, CLIC, C3 and other collider communities; facility upgrades, injectors…</a:t>
            </a: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Leverage near term applications to advance collider path and reduce cost and risk; cross agency</a:t>
            </a: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endPar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endParaRP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endPar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endParaRP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endPar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endParaRPr>
          </a:p>
        </p:txBody>
      </p:sp>
      <p:sp>
        <p:nvSpPr>
          <p:cNvPr id="2" name="Google Shape;304;p7">
            <a:extLst>
              <a:ext uri="{FF2B5EF4-FFF2-40B4-BE49-F238E27FC236}">
                <a16:creationId xmlns:a16="http://schemas.microsoft.com/office/drawing/2014/main" id="{E31973E7-3531-916E-082C-B7E747EC853E}"/>
              </a:ext>
            </a:extLst>
          </p:cNvPr>
          <p:cNvSpPr txBox="1"/>
          <p:nvPr/>
        </p:nvSpPr>
        <p:spPr>
          <a:xfrm>
            <a:off x="11482756" y="6533104"/>
            <a:ext cx="685800" cy="3048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rPr>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t>25</a:t>
            </a:fld>
            <a:endParaRPr kumimoji="0"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endParaRPr>
          </a:p>
        </p:txBody>
      </p:sp>
    </p:spTree>
    <p:extLst>
      <p:ext uri="{BB962C8B-B14F-4D97-AF65-F5344CB8AC3E}">
        <p14:creationId xmlns:p14="http://schemas.microsoft.com/office/powerpoint/2010/main" val="34518119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3e7cf79af5_1_138"/>
          <p:cNvSpPr txBox="1"/>
          <p:nvPr/>
        </p:nvSpPr>
        <p:spPr>
          <a:xfrm>
            <a:off x="0" y="0"/>
            <a:ext cx="12218700" cy="646500"/>
          </a:xfrm>
          <a:prstGeom prst="rect">
            <a:avLst/>
          </a:prstGeom>
          <a:solidFill>
            <a:srgbClr val="00395A"/>
          </a:solidFill>
          <a:ln>
            <a:noFill/>
          </a:ln>
          <a:effectLst>
            <a:outerShdw blurRad="50800" dist="38100" dir="2700000" algn="tl" rotWithShape="0">
              <a:srgbClr val="000000">
                <a:alpha val="42750"/>
              </a:srgbClr>
            </a:outerShdw>
          </a:effectLst>
        </p:spPr>
        <p:txBody>
          <a:bodyPr spcFirstLastPara="1" vert="horz" wrap="square" lIns="91425" tIns="45700" rIns="91425" bIns="45700" rtlCol="0" anchor="ctr" anchorCtr="0">
            <a:normAutofit/>
          </a:bodyPr>
          <a:lstStyle>
            <a:defPPr marR="0" lvl="0" algn="l" rtl="0">
              <a:lnSpc>
                <a:spcPct val="100000"/>
              </a:lnSpc>
              <a:spcBef>
                <a:spcPts val="0"/>
              </a:spcBef>
              <a:spcAft>
                <a:spcPts val="0"/>
              </a:spcAft>
              <a:defRPr lang="en-US"/>
            </a:defPPr>
            <a:lvl1pPr marR="0" lvl="0" indent="0" algn="ctr" defTabSz="457200">
              <a:lnSpc>
                <a:spcPct val="100000"/>
              </a:lnSpc>
              <a:spcBef>
                <a:spcPts val="0"/>
              </a:spcBef>
              <a:spcAft>
                <a:spcPts val="0"/>
              </a:spcAft>
              <a:buClr>
                <a:schemeClr val="lt1"/>
              </a:buClr>
              <a:buSzPts val="2800"/>
              <a:buFont typeface="Arial"/>
              <a:buNone/>
              <a:defRPr sz="2800" b="1">
                <a:solidFill>
                  <a:schemeClr val="lt1"/>
                </a:solidFill>
                <a:latin typeface="Arial" panose="020B0604020202020204" pitchFamily="34" charset="0"/>
                <a:cs typeface="Arial" panose="020B0604020202020204" pitchFamily="34" charset="0"/>
              </a:defRPr>
            </a:lvl1pPr>
            <a:lvl2pPr marL="914400" lvl="1" indent="-228600" defTabSz="457200">
              <a:lnSpc>
                <a:spcPct val="100000"/>
              </a:lnSpc>
              <a:spcBef>
                <a:spcPts val="400"/>
              </a:spcBef>
              <a:spcAft>
                <a:spcPts val="0"/>
              </a:spcAft>
              <a:buClr>
                <a:srgbClr val="1F497D"/>
              </a:buClr>
              <a:buSzPts val="2000"/>
              <a:buFont typeface="Courier New"/>
              <a:buNone/>
              <a:defRPr sz="2000">
                <a:solidFill>
                  <a:srgbClr val="1F497D"/>
                </a:solidFill>
                <a:latin typeface="Arial" panose="020B0604020202020204" pitchFamily="34" charset="0"/>
                <a:cs typeface="Arial" panose="020B0604020202020204" pitchFamily="34" charset="0"/>
              </a:defRPr>
            </a:lvl2pPr>
            <a:lvl3pPr marL="1371600" lvl="2"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3pPr>
            <a:lvl4pPr marL="1828800" lvl="3"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4pPr>
            <a:lvl5pPr marL="2286000" lvl="4"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5pPr>
            <a:lvl6pPr marL="2743200" lvl="5" indent="-342900" defTabSz="457200">
              <a:lnSpc>
                <a:spcPct val="100000"/>
              </a:lnSpc>
              <a:spcBef>
                <a:spcPts val="360"/>
              </a:spcBef>
              <a:spcAft>
                <a:spcPts val="0"/>
              </a:spcAft>
              <a:buClr>
                <a:schemeClr val="dk1"/>
              </a:buClr>
              <a:buSzPts val="1800"/>
              <a:buFont typeface="Arial"/>
              <a:buChar char="•"/>
              <a:defRPr sz="2000"/>
            </a:lvl6pPr>
            <a:lvl7pPr marL="3200400" lvl="6" indent="-342900" defTabSz="457200">
              <a:lnSpc>
                <a:spcPct val="100000"/>
              </a:lnSpc>
              <a:spcBef>
                <a:spcPts val="360"/>
              </a:spcBef>
              <a:spcAft>
                <a:spcPts val="0"/>
              </a:spcAft>
              <a:buClr>
                <a:schemeClr val="dk1"/>
              </a:buClr>
              <a:buSzPts val="1800"/>
              <a:buFont typeface="Arial"/>
              <a:buChar char="•"/>
              <a:defRPr sz="2000"/>
            </a:lvl7pPr>
            <a:lvl8pPr marL="3657600" lvl="7" indent="-342900" defTabSz="457200">
              <a:lnSpc>
                <a:spcPct val="100000"/>
              </a:lnSpc>
              <a:spcBef>
                <a:spcPts val="360"/>
              </a:spcBef>
              <a:spcAft>
                <a:spcPts val="0"/>
              </a:spcAft>
              <a:buClr>
                <a:schemeClr val="dk1"/>
              </a:buClr>
              <a:buSzPts val="1800"/>
              <a:buFont typeface="Arial"/>
              <a:buChar char="•"/>
              <a:defRPr sz="2000"/>
            </a:lvl8pPr>
            <a:lvl9pPr marL="4114800" lvl="8" indent="-342900" defTabSz="457200">
              <a:lnSpc>
                <a:spcPct val="100000"/>
              </a:lnSpc>
              <a:spcBef>
                <a:spcPts val="360"/>
              </a:spcBef>
              <a:spcAft>
                <a:spcPts val="0"/>
              </a:spcAft>
              <a:buClr>
                <a:schemeClr val="dk1"/>
              </a:buClr>
              <a:buSzPts val="1800"/>
              <a:buFont typeface="Arial"/>
              <a:buChar char="•"/>
              <a:defRPr sz="2000"/>
            </a:lvl9pPr>
          </a:lstStyle>
          <a:p>
            <a:r>
              <a:rPr lang="en-US" dirty="0">
                <a:sym typeface="Calibri"/>
              </a:rPr>
              <a:t>Snowmass Acknowledgement</a:t>
            </a:r>
            <a:endParaRPr dirty="0">
              <a:sym typeface="Calibri"/>
            </a:endParaRPr>
          </a:p>
        </p:txBody>
      </p:sp>
      <p:pic>
        <p:nvPicPr>
          <p:cNvPr id="2" name="Picture 1">
            <a:extLst>
              <a:ext uri="{FF2B5EF4-FFF2-40B4-BE49-F238E27FC236}">
                <a16:creationId xmlns:a16="http://schemas.microsoft.com/office/drawing/2014/main" id="{DE49730F-818A-0148-B5D8-FCD95111BBF7}"/>
              </a:ext>
            </a:extLst>
          </p:cNvPr>
          <p:cNvPicPr>
            <a:picLocks noChangeAspect="1"/>
          </p:cNvPicPr>
          <p:nvPr/>
        </p:nvPicPr>
        <p:blipFill>
          <a:blip r:embed="rId3"/>
          <a:stretch>
            <a:fillRect/>
          </a:stretch>
        </p:blipFill>
        <p:spPr>
          <a:xfrm>
            <a:off x="0" y="1289720"/>
            <a:ext cx="12192000" cy="4278559"/>
          </a:xfrm>
          <a:prstGeom prst="rect">
            <a:avLst/>
          </a:prstGeom>
        </p:spPr>
      </p:pic>
      <p:sp>
        <p:nvSpPr>
          <p:cNvPr id="3" name="Google Shape;304;p7">
            <a:extLst>
              <a:ext uri="{FF2B5EF4-FFF2-40B4-BE49-F238E27FC236}">
                <a16:creationId xmlns:a16="http://schemas.microsoft.com/office/drawing/2014/main" id="{9BD84A75-0CE5-DA8A-0CCB-C33584D0E49D}"/>
              </a:ext>
            </a:extLst>
          </p:cNvPr>
          <p:cNvSpPr txBox="1"/>
          <p:nvPr/>
        </p:nvSpPr>
        <p:spPr>
          <a:xfrm>
            <a:off x="11482756" y="6533104"/>
            <a:ext cx="685800" cy="3048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rPr>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t>26</a:t>
            </a:fld>
            <a:endParaRPr kumimoji="0"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endParaRPr>
          </a:p>
        </p:txBody>
      </p:sp>
    </p:spTree>
    <p:extLst>
      <p:ext uri="{BB962C8B-B14F-4D97-AF65-F5344CB8AC3E}">
        <p14:creationId xmlns:p14="http://schemas.microsoft.com/office/powerpoint/2010/main" val="33662667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94">
          <a:extLst>
            <a:ext uri="{FF2B5EF4-FFF2-40B4-BE49-F238E27FC236}">
              <a16:creationId xmlns:a16="http://schemas.microsoft.com/office/drawing/2014/main" id="{06C55E42-148A-6C1D-143B-75F243CCF5F7}"/>
            </a:ext>
          </a:extLst>
        </p:cNvPr>
        <p:cNvGrpSpPr/>
        <p:nvPr/>
      </p:nvGrpSpPr>
      <p:grpSpPr>
        <a:xfrm>
          <a:off x="0" y="0"/>
          <a:ext cx="0" cy="0"/>
          <a:chOff x="0" y="0"/>
          <a:chExt cx="0" cy="0"/>
        </a:xfrm>
      </p:grpSpPr>
      <p:pic>
        <p:nvPicPr>
          <p:cNvPr id="395" name="Google Shape;395;p40" descr="image002.jpg">
            <a:extLst>
              <a:ext uri="{FF2B5EF4-FFF2-40B4-BE49-F238E27FC236}">
                <a16:creationId xmlns:a16="http://schemas.microsoft.com/office/drawing/2014/main" id="{19035285-B5F7-0982-E4CB-3CF739DD5964}"/>
              </a:ext>
            </a:extLst>
          </p:cNvPr>
          <p:cNvPicPr preferRelativeResize="0"/>
          <p:nvPr/>
        </p:nvPicPr>
        <p:blipFill rotWithShape="1">
          <a:blip r:embed="rId3">
            <a:alphaModFix/>
          </a:blip>
          <a:srcRect/>
          <a:stretch/>
        </p:blipFill>
        <p:spPr>
          <a:xfrm>
            <a:off x="1806" y="0"/>
            <a:ext cx="12188389" cy="6858000"/>
          </a:xfrm>
          <a:prstGeom prst="rect">
            <a:avLst/>
          </a:prstGeom>
          <a:noFill/>
          <a:ln>
            <a:noFill/>
          </a:ln>
        </p:spPr>
      </p:pic>
      <p:sp>
        <p:nvSpPr>
          <p:cNvPr id="396" name="Google Shape;396;p40">
            <a:extLst>
              <a:ext uri="{FF2B5EF4-FFF2-40B4-BE49-F238E27FC236}">
                <a16:creationId xmlns:a16="http://schemas.microsoft.com/office/drawing/2014/main" id="{8108C774-8487-C272-9630-DA0296601151}"/>
              </a:ext>
            </a:extLst>
          </p:cNvPr>
          <p:cNvSpPr txBox="1">
            <a:spLocks noGrp="1"/>
          </p:cNvSpPr>
          <p:nvPr>
            <p:ph type="sldNum" idx="12"/>
          </p:nvPr>
        </p:nvSpPr>
        <p:spPr>
          <a:xfrm>
            <a:off x="6020511" y="6540500"/>
            <a:ext cx="144628" cy="420628"/>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27</a:t>
            </a:fld>
            <a:endParaRPr kern="0"/>
          </a:p>
        </p:txBody>
      </p:sp>
      <p:sp>
        <p:nvSpPr>
          <p:cNvPr id="397" name="Google Shape;397;p40">
            <a:extLst>
              <a:ext uri="{FF2B5EF4-FFF2-40B4-BE49-F238E27FC236}">
                <a16:creationId xmlns:a16="http://schemas.microsoft.com/office/drawing/2014/main" id="{DAFA092F-B16D-CEE3-25AB-18012FB5AAD2}"/>
              </a:ext>
            </a:extLst>
          </p:cNvPr>
          <p:cNvSpPr txBox="1">
            <a:spLocks noGrp="1"/>
          </p:cNvSpPr>
          <p:nvPr>
            <p:ph type="title" idx="4294967295"/>
          </p:nvPr>
        </p:nvSpPr>
        <p:spPr>
          <a:xfrm>
            <a:off x="-3943350" y="5880100"/>
            <a:ext cx="10502900" cy="1143000"/>
          </a:xfrm>
          <a:prstGeom prst="rect">
            <a:avLst/>
          </a:prstGeom>
          <a:noFill/>
          <a:ln>
            <a:noFill/>
          </a:ln>
        </p:spPr>
        <p:txBody>
          <a:bodyPr spcFirstLastPara="1" wrap="square" lIns="25400" tIns="25400" rIns="25400" bIns="25400" anchor="t" anchorCtr="0">
            <a:normAutofit/>
          </a:bodyPr>
          <a:lstStyle/>
          <a:p>
            <a:pPr>
              <a:buClr>
                <a:srgbClr val="FFFFFF"/>
              </a:buClr>
              <a:buSzPts val="8000"/>
            </a:pPr>
            <a:r>
              <a:rPr lang="en-US" sz="4000">
                <a:solidFill>
                  <a:srgbClr val="FFFFFF"/>
                </a:solidFill>
              </a:rPr>
              <a:t>P5 Panel</a:t>
            </a:r>
            <a:endParaRPr/>
          </a:p>
        </p:txBody>
      </p:sp>
    </p:spTree>
    <p:extLst>
      <p:ext uri="{BB962C8B-B14F-4D97-AF65-F5344CB8AC3E}">
        <p14:creationId xmlns:p14="http://schemas.microsoft.com/office/powerpoint/2010/main" val="35266059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pic>
        <p:nvPicPr>
          <p:cNvPr id="81" name="Google Shape;81;p3" descr="A collage of images of planets and stars&#10;&#10;Description automatically generated"/>
          <p:cNvPicPr preferRelativeResize="0"/>
          <p:nvPr/>
        </p:nvPicPr>
        <p:blipFill rotWithShape="1">
          <a:blip r:embed="rId3">
            <a:alphaModFix/>
          </a:blip>
          <a:srcRect/>
          <a:stretch/>
        </p:blipFill>
        <p:spPr>
          <a:xfrm>
            <a:off x="154244" y="328153"/>
            <a:ext cx="11835874" cy="6161139"/>
          </a:xfrm>
          <a:prstGeom prst="rect">
            <a:avLst/>
          </a:prstGeom>
          <a:noFill/>
          <a:ln>
            <a:noFill/>
          </a:ln>
        </p:spPr>
      </p:pic>
      <p:sp>
        <p:nvSpPr>
          <p:cNvPr id="82" name="Google Shape;82;p3"/>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buClr>
                <a:srgbClr val="FFFFFF"/>
              </a:buClr>
            </a:pPr>
            <a:fld id="{00000000-1234-1234-1234-123412341234}" type="slidenum">
              <a:rPr lang="en-US" kern="0">
                <a:solidFill>
                  <a:srgbClr val="FFFFFF"/>
                </a:solidFill>
              </a:rPr>
              <a:pPr defTabSz="457200">
                <a:buClr>
                  <a:srgbClr val="FFFFFF"/>
                </a:buClr>
              </a:pPr>
              <a:t>28</a:t>
            </a:fld>
            <a:endParaRPr kern="0">
              <a:solidFill>
                <a:srgbClr val="FFFFFF"/>
              </a:solidFill>
            </a:endParaRPr>
          </a:p>
        </p:txBody>
      </p:sp>
      <p:sp>
        <p:nvSpPr>
          <p:cNvPr id="83" name="Google Shape;83;p3"/>
          <p:cNvSpPr/>
          <p:nvPr/>
        </p:nvSpPr>
        <p:spPr>
          <a:xfrm>
            <a:off x="4125109" y="5312669"/>
            <a:ext cx="3139291" cy="246221"/>
          </a:xfrm>
          <a:prstGeom prst="rect">
            <a:avLst/>
          </a:prstGeom>
          <a:solidFill>
            <a:srgbClr val="66C7FF">
              <a:alpha val="35686"/>
            </a:srgbClr>
          </a:solidFill>
          <a:ln>
            <a:noFill/>
          </a:ln>
        </p:spPr>
        <p:txBody>
          <a:bodyPr spcFirstLastPara="1" wrap="square" lIns="0" tIns="0" rIns="0" bIns="0" anchor="ctr" anchorCtr="0">
            <a:spAutoFit/>
          </a:bodyPr>
          <a:lstStyle/>
          <a:p>
            <a:pPr algn="ctr" defTabSz="457200">
              <a:buClr>
                <a:srgbClr val="000000"/>
              </a:buClr>
              <a:buSzPts val="3200"/>
            </a:pPr>
            <a:endParaRPr sz="1600" kern="0">
              <a:solidFill>
                <a:srgbClr val="FFFFFF"/>
              </a:solidFill>
              <a:latin typeface="Helvetica Neue"/>
              <a:ea typeface="Helvetica Neue"/>
              <a:cs typeface="Helvetica Neue"/>
              <a:sym typeface="Helvetica Neue"/>
            </a:endParaRPr>
          </a:p>
        </p:txBody>
      </p:sp>
      <p:sp>
        <p:nvSpPr>
          <p:cNvPr id="84" name="Google Shape;84;p3"/>
          <p:cNvSpPr/>
          <p:nvPr/>
        </p:nvSpPr>
        <p:spPr>
          <a:xfrm>
            <a:off x="4116642" y="5998471"/>
            <a:ext cx="3139291" cy="246221"/>
          </a:xfrm>
          <a:prstGeom prst="rect">
            <a:avLst/>
          </a:prstGeom>
          <a:solidFill>
            <a:srgbClr val="66C7FF">
              <a:alpha val="35686"/>
            </a:srgbClr>
          </a:solidFill>
          <a:ln>
            <a:noFill/>
          </a:ln>
        </p:spPr>
        <p:txBody>
          <a:bodyPr spcFirstLastPara="1" wrap="square" lIns="0" tIns="0" rIns="0" bIns="0" anchor="ctr" anchorCtr="0">
            <a:spAutoFit/>
          </a:bodyPr>
          <a:lstStyle/>
          <a:p>
            <a:pPr algn="ctr" defTabSz="457200">
              <a:buClr>
                <a:srgbClr val="000000"/>
              </a:buClr>
              <a:buSzPts val="3200"/>
            </a:pPr>
            <a:endParaRPr sz="1600" kern="0">
              <a:solidFill>
                <a:srgbClr val="FFFFFF"/>
              </a:solidFill>
              <a:latin typeface="Helvetica Neue"/>
              <a:ea typeface="Helvetica Neue"/>
              <a:cs typeface="Helvetica Neue"/>
              <a:sym typeface="Helvetica Neue"/>
            </a:endParaRPr>
          </a:p>
        </p:txBody>
      </p:sp>
      <p:sp>
        <p:nvSpPr>
          <p:cNvPr id="85" name="Google Shape;85;p3"/>
          <p:cNvSpPr/>
          <p:nvPr/>
        </p:nvSpPr>
        <p:spPr>
          <a:xfrm>
            <a:off x="7681109" y="5346898"/>
            <a:ext cx="3139291" cy="246221"/>
          </a:xfrm>
          <a:prstGeom prst="rect">
            <a:avLst/>
          </a:prstGeom>
          <a:solidFill>
            <a:srgbClr val="66C7FF">
              <a:alpha val="35686"/>
            </a:srgbClr>
          </a:solidFill>
          <a:ln>
            <a:noFill/>
          </a:ln>
        </p:spPr>
        <p:txBody>
          <a:bodyPr spcFirstLastPara="1" wrap="square" lIns="0" tIns="0" rIns="0" bIns="0" anchor="ctr" anchorCtr="0">
            <a:spAutoFit/>
          </a:bodyPr>
          <a:lstStyle/>
          <a:p>
            <a:pPr algn="ctr" defTabSz="457200">
              <a:buClr>
                <a:srgbClr val="000000"/>
              </a:buClr>
              <a:buSzPts val="3200"/>
            </a:pPr>
            <a:endParaRPr sz="1600" kern="0">
              <a:solidFill>
                <a:srgbClr val="FFFFFF"/>
              </a:solidFill>
              <a:latin typeface="Helvetica Neue"/>
              <a:ea typeface="Helvetica Neue"/>
              <a:cs typeface="Helvetica Neue"/>
              <a:sym typeface="Helvetica Neue"/>
            </a:endParaRPr>
          </a:p>
        </p:txBody>
      </p:sp>
      <p:sp>
        <p:nvSpPr>
          <p:cNvPr id="86" name="Google Shape;86;p3"/>
          <p:cNvSpPr/>
          <p:nvPr/>
        </p:nvSpPr>
        <p:spPr>
          <a:xfrm>
            <a:off x="78039" y="6023870"/>
            <a:ext cx="3139291" cy="246221"/>
          </a:xfrm>
          <a:prstGeom prst="rect">
            <a:avLst/>
          </a:prstGeom>
          <a:solidFill>
            <a:srgbClr val="66C7FF">
              <a:alpha val="35686"/>
            </a:srgbClr>
          </a:solidFill>
          <a:ln>
            <a:noFill/>
          </a:ln>
        </p:spPr>
        <p:txBody>
          <a:bodyPr spcFirstLastPara="1" wrap="square" lIns="0" tIns="0" rIns="0" bIns="0" anchor="ctr" anchorCtr="0">
            <a:spAutoFit/>
          </a:bodyPr>
          <a:lstStyle/>
          <a:p>
            <a:pPr algn="ctr" defTabSz="457200">
              <a:buClr>
                <a:srgbClr val="000000"/>
              </a:buClr>
              <a:buSzPts val="3200"/>
            </a:pPr>
            <a:endParaRPr sz="1600" kern="0">
              <a:solidFill>
                <a:srgbClr val="FFFFFF"/>
              </a:solidFill>
              <a:latin typeface="Helvetica Neue"/>
              <a:ea typeface="Helvetica Neue"/>
              <a:cs typeface="Helvetica Neue"/>
              <a:sym typeface="Helvetica Neue"/>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3e7cf79af5_1_138"/>
          <p:cNvSpPr txBox="1"/>
          <p:nvPr/>
        </p:nvSpPr>
        <p:spPr>
          <a:xfrm>
            <a:off x="0" y="0"/>
            <a:ext cx="12218700" cy="646500"/>
          </a:xfrm>
          <a:prstGeom prst="rect">
            <a:avLst/>
          </a:prstGeom>
          <a:solidFill>
            <a:srgbClr val="00395A"/>
          </a:solidFill>
          <a:ln>
            <a:noFill/>
          </a:ln>
          <a:effectLst>
            <a:outerShdw blurRad="50800" dist="38100" dir="2700000" algn="tl" rotWithShape="0">
              <a:srgbClr val="000000">
                <a:alpha val="42750"/>
              </a:srgbClr>
            </a:outerShdw>
          </a:effectLst>
        </p:spPr>
        <p:txBody>
          <a:bodyPr spcFirstLastPara="1" vert="horz" wrap="square" lIns="91425" tIns="45700" rIns="91425" bIns="45700" rtlCol="0" anchor="ctr" anchorCtr="0">
            <a:normAutofit/>
          </a:bodyPr>
          <a:lstStyle>
            <a:defPPr marR="0" lvl="0" algn="l" rtl="0">
              <a:lnSpc>
                <a:spcPct val="100000"/>
              </a:lnSpc>
              <a:spcBef>
                <a:spcPts val="0"/>
              </a:spcBef>
              <a:spcAft>
                <a:spcPts val="0"/>
              </a:spcAft>
              <a:defRPr lang="en-US"/>
            </a:defPPr>
            <a:lvl1pPr marR="0" lvl="0" indent="0" algn="ctr" defTabSz="457200">
              <a:lnSpc>
                <a:spcPct val="100000"/>
              </a:lnSpc>
              <a:spcBef>
                <a:spcPts val="0"/>
              </a:spcBef>
              <a:spcAft>
                <a:spcPts val="0"/>
              </a:spcAft>
              <a:buClr>
                <a:schemeClr val="lt1"/>
              </a:buClr>
              <a:buSzPts val="2800"/>
              <a:buFont typeface="Arial"/>
              <a:buNone/>
              <a:defRPr sz="2800" b="1">
                <a:solidFill>
                  <a:schemeClr val="lt1"/>
                </a:solidFill>
                <a:latin typeface="Arial" panose="020B0604020202020204" pitchFamily="34" charset="0"/>
                <a:cs typeface="Arial" panose="020B0604020202020204" pitchFamily="34" charset="0"/>
              </a:defRPr>
            </a:lvl1pPr>
            <a:lvl2pPr marL="914400" lvl="1" indent="-228600" defTabSz="457200">
              <a:lnSpc>
                <a:spcPct val="100000"/>
              </a:lnSpc>
              <a:spcBef>
                <a:spcPts val="400"/>
              </a:spcBef>
              <a:spcAft>
                <a:spcPts val="0"/>
              </a:spcAft>
              <a:buClr>
                <a:srgbClr val="1F497D"/>
              </a:buClr>
              <a:buSzPts val="2000"/>
              <a:buFont typeface="Courier New"/>
              <a:buNone/>
              <a:defRPr sz="2000">
                <a:solidFill>
                  <a:srgbClr val="1F497D"/>
                </a:solidFill>
                <a:latin typeface="Arial" panose="020B0604020202020204" pitchFamily="34" charset="0"/>
                <a:cs typeface="Arial" panose="020B0604020202020204" pitchFamily="34" charset="0"/>
              </a:defRPr>
            </a:lvl2pPr>
            <a:lvl3pPr marL="1371600" lvl="2"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3pPr>
            <a:lvl4pPr marL="1828800" lvl="3"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4pPr>
            <a:lvl5pPr marL="2286000" lvl="4" indent="-228600" defTabSz="457200">
              <a:lnSpc>
                <a:spcPct val="100000"/>
              </a:lnSpc>
              <a:spcBef>
                <a:spcPts val="400"/>
              </a:spcBef>
              <a:spcAft>
                <a:spcPts val="0"/>
              </a:spcAft>
              <a:buClr>
                <a:srgbClr val="1F497D"/>
              </a:buClr>
              <a:buSzPts val="2000"/>
              <a:buFont typeface="Arial"/>
              <a:buNone/>
              <a:defRPr sz="2000">
                <a:solidFill>
                  <a:srgbClr val="1F497D"/>
                </a:solidFill>
                <a:latin typeface="Arial" panose="020B0604020202020204" pitchFamily="34" charset="0"/>
                <a:cs typeface="Arial" panose="020B0604020202020204" pitchFamily="34" charset="0"/>
              </a:defRPr>
            </a:lvl5pPr>
            <a:lvl6pPr marL="2743200" lvl="5" indent="-342900" defTabSz="457200">
              <a:lnSpc>
                <a:spcPct val="100000"/>
              </a:lnSpc>
              <a:spcBef>
                <a:spcPts val="360"/>
              </a:spcBef>
              <a:spcAft>
                <a:spcPts val="0"/>
              </a:spcAft>
              <a:buClr>
                <a:schemeClr val="dk1"/>
              </a:buClr>
              <a:buSzPts val="1800"/>
              <a:buFont typeface="Arial"/>
              <a:buChar char="•"/>
              <a:defRPr sz="2000"/>
            </a:lvl6pPr>
            <a:lvl7pPr marL="3200400" lvl="6" indent="-342900" defTabSz="457200">
              <a:lnSpc>
                <a:spcPct val="100000"/>
              </a:lnSpc>
              <a:spcBef>
                <a:spcPts val="360"/>
              </a:spcBef>
              <a:spcAft>
                <a:spcPts val="0"/>
              </a:spcAft>
              <a:buClr>
                <a:schemeClr val="dk1"/>
              </a:buClr>
              <a:buSzPts val="1800"/>
              <a:buFont typeface="Arial"/>
              <a:buChar char="•"/>
              <a:defRPr sz="2000"/>
            </a:lvl7pPr>
            <a:lvl8pPr marL="3657600" lvl="7" indent="-342900" defTabSz="457200">
              <a:lnSpc>
                <a:spcPct val="100000"/>
              </a:lnSpc>
              <a:spcBef>
                <a:spcPts val="360"/>
              </a:spcBef>
              <a:spcAft>
                <a:spcPts val="0"/>
              </a:spcAft>
              <a:buClr>
                <a:schemeClr val="dk1"/>
              </a:buClr>
              <a:buSzPts val="1800"/>
              <a:buFont typeface="Arial"/>
              <a:buChar char="•"/>
              <a:defRPr sz="2000"/>
            </a:lvl8pPr>
            <a:lvl9pPr marL="4114800" lvl="8" indent="-342900" defTabSz="457200">
              <a:lnSpc>
                <a:spcPct val="100000"/>
              </a:lnSpc>
              <a:spcBef>
                <a:spcPts val="360"/>
              </a:spcBef>
              <a:spcAft>
                <a:spcPts val="0"/>
              </a:spcAft>
              <a:buClr>
                <a:schemeClr val="dk1"/>
              </a:buClr>
              <a:buSzPts val="1800"/>
              <a:buFont typeface="Arial"/>
              <a:buChar char="•"/>
              <a:defRPr sz="2000"/>
            </a:lvl9pPr>
          </a:lstStyle>
          <a:p>
            <a:r>
              <a:rPr lang="en-US" dirty="0">
                <a:sym typeface="Calibri"/>
              </a:rPr>
              <a:t>Backup material</a:t>
            </a:r>
            <a:endParaRPr dirty="0">
              <a:sym typeface="Calibri"/>
            </a:endParaRPr>
          </a:p>
        </p:txBody>
      </p:sp>
      <p:sp>
        <p:nvSpPr>
          <p:cNvPr id="3" name="Google Shape;304;p7">
            <a:extLst>
              <a:ext uri="{FF2B5EF4-FFF2-40B4-BE49-F238E27FC236}">
                <a16:creationId xmlns:a16="http://schemas.microsoft.com/office/drawing/2014/main" id="{9BD84A75-0CE5-DA8A-0CCB-C33584D0E49D}"/>
              </a:ext>
            </a:extLst>
          </p:cNvPr>
          <p:cNvSpPr txBox="1"/>
          <p:nvPr/>
        </p:nvSpPr>
        <p:spPr>
          <a:xfrm>
            <a:off x="11482756" y="6533104"/>
            <a:ext cx="685800" cy="3048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rPr>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t>29</a:t>
            </a:fld>
            <a:endParaRPr kumimoji="0"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endParaRPr>
          </a:p>
        </p:txBody>
      </p:sp>
    </p:spTree>
    <p:extLst>
      <p:ext uri="{BB962C8B-B14F-4D97-AF65-F5344CB8AC3E}">
        <p14:creationId xmlns:p14="http://schemas.microsoft.com/office/powerpoint/2010/main" val="2772009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3e7cf79af5_1_138"/>
          <p:cNvSpPr txBox="1"/>
          <p:nvPr/>
        </p:nvSpPr>
        <p:spPr>
          <a:xfrm>
            <a:off x="0" y="0"/>
            <a:ext cx="12218700" cy="523180"/>
          </a:xfrm>
          <a:prstGeom prst="rect">
            <a:avLst/>
          </a:prstGeom>
          <a:solidFill>
            <a:srgbClr val="00395A"/>
          </a:solidFill>
          <a:ln>
            <a:noFill/>
          </a:ln>
          <a:effectLst>
            <a:outerShdw blurRad="50800" dist="38100" dir="2700000" algn="tl" rotWithShape="0">
              <a:srgbClr val="000000">
                <a:alpha val="42750"/>
              </a:srgbClr>
            </a:outerShdw>
          </a:effectLst>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indent="0" algn="ctr">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L="914400" marR="0" lvl="1" indent="-228600">
              <a:lnSpc>
                <a:spcPct val="100000"/>
              </a:lnSpc>
              <a:spcBef>
                <a:spcPts val="400"/>
              </a:spcBef>
              <a:spcAft>
                <a:spcPts val="0"/>
              </a:spcAft>
              <a:buClr>
                <a:srgbClr val="1F497D"/>
              </a:buClr>
              <a:buSzPts val="2000"/>
              <a:buFont typeface="Courier New"/>
              <a:buNone/>
              <a:defRPr sz="2000" b="0" i="0" u="none" strike="noStrike" cap="none">
                <a:solidFill>
                  <a:srgbClr val="1F497D"/>
                </a:solidFill>
                <a:latin typeface="Arial"/>
                <a:ea typeface="Arial"/>
                <a:cs typeface="Arial"/>
                <a:sym typeface="Arial"/>
              </a:defRPr>
            </a:lvl2pPr>
            <a:lvl3pPr marL="1371600" marR="0" lvl="2"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sym typeface="Arial"/>
              </a:defRPr>
            </a:lvl3pPr>
            <a:lvl4pPr marL="1828800" marR="0" lvl="3"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sym typeface="Arial"/>
              </a:defRPr>
            </a:lvl4pPr>
            <a:lvl5pPr marL="2286000" marR="0" lvl="4"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sym typeface="Arial"/>
              </a:defRPr>
            </a:lvl5pPr>
            <a:lvl6pPr marL="2743200" marR="0" lvl="5"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6pPr>
            <a:lvl7pPr marL="3200400" marR="0" lvl="6"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7pPr>
            <a:lvl8pPr marL="3657600" marR="0" lvl="7"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8pPr>
            <a:lvl9pPr marL="4114800" marR="0" lvl="8"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9pPr>
          </a:lstStyle>
          <a:p>
            <a:r>
              <a:rPr lang="en-US" dirty="0">
                <a:sym typeface="Calibri"/>
              </a:rPr>
              <a:t>Thank You to the AF6 &amp; Advanced Accelerator Community</a:t>
            </a:r>
            <a:endParaRPr dirty="0">
              <a:sym typeface="Calibri"/>
            </a:endParaRPr>
          </a:p>
        </p:txBody>
      </p:sp>
      <p:sp>
        <p:nvSpPr>
          <p:cNvPr id="5" name="TextBox 4">
            <a:extLst>
              <a:ext uri="{FF2B5EF4-FFF2-40B4-BE49-F238E27FC236}">
                <a16:creationId xmlns:a16="http://schemas.microsoft.com/office/drawing/2014/main" id="{3193E871-D004-4748-B5E8-77BCEC3262D3}"/>
              </a:ext>
            </a:extLst>
          </p:cNvPr>
          <p:cNvSpPr txBox="1"/>
          <p:nvPr/>
        </p:nvSpPr>
        <p:spPr>
          <a:xfrm>
            <a:off x="0" y="2163208"/>
            <a:ext cx="4360127" cy="1938992"/>
          </a:xfrm>
          <a:prstGeom prst="rect">
            <a:avLst/>
          </a:prstGeom>
          <a:noFill/>
        </p:spPr>
        <p:txBody>
          <a:bodyPr wrap="square">
            <a:spAutoFit/>
          </a:bodyPr>
          <a:lstStyle/>
          <a:p>
            <a:r>
              <a:rPr lang="en-US" sz="2000" dirty="0"/>
              <a:t>https://</a:t>
            </a:r>
            <a:r>
              <a:rPr lang="en-US" sz="2000" dirty="0" err="1"/>
              <a:t>arxiv.org</a:t>
            </a:r>
            <a:r>
              <a:rPr lang="en-US" sz="2000" dirty="0"/>
              <a:t>/abs/2208.13279</a:t>
            </a:r>
          </a:p>
          <a:p>
            <a:endParaRPr lang="en-US" sz="2000" dirty="0"/>
          </a:p>
          <a:p>
            <a:r>
              <a:rPr lang="en-US" sz="2000" dirty="0"/>
              <a:t>Includes citations for this talk</a:t>
            </a:r>
          </a:p>
          <a:p>
            <a:endParaRPr lang="en-US" sz="2000" dirty="0"/>
          </a:p>
          <a:p>
            <a:r>
              <a:rPr lang="en-US" sz="2000" dirty="0"/>
              <a:t>Also: novel RF, other concepts</a:t>
            </a:r>
          </a:p>
          <a:p>
            <a:r>
              <a:rPr lang="en-US" sz="2000" dirty="0"/>
              <a:t>(not the focus of this talk)</a:t>
            </a:r>
          </a:p>
        </p:txBody>
      </p:sp>
      <p:pic>
        <p:nvPicPr>
          <p:cNvPr id="3" name="Picture 2">
            <a:extLst>
              <a:ext uri="{FF2B5EF4-FFF2-40B4-BE49-F238E27FC236}">
                <a16:creationId xmlns:a16="http://schemas.microsoft.com/office/drawing/2014/main" id="{2A370691-C7A4-684D-97A3-DFB5D2BF841B}"/>
              </a:ext>
            </a:extLst>
          </p:cNvPr>
          <p:cNvPicPr>
            <a:picLocks noChangeAspect="1"/>
          </p:cNvPicPr>
          <p:nvPr/>
        </p:nvPicPr>
        <p:blipFill rotWithShape="1">
          <a:blip r:embed="rId3"/>
          <a:srcRect t="18698"/>
          <a:stretch/>
        </p:blipFill>
        <p:spPr>
          <a:xfrm>
            <a:off x="4252686" y="676574"/>
            <a:ext cx="6516914" cy="6181426"/>
          </a:xfrm>
          <a:prstGeom prst="rect">
            <a:avLst/>
          </a:prstGeom>
        </p:spPr>
      </p:pic>
      <p:sp>
        <p:nvSpPr>
          <p:cNvPr id="10" name="TextBox 9">
            <a:extLst>
              <a:ext uri="{FF2B5EF4-FFF2-40B4-BE49-F238E27FC236}">
                <a16:creationId xmlns:a16="http://schemas.microsoft.com/office/drawing/2014/main" id="{3763FEA1-719D-774A-964A-0860B4134960}"/>
              </a:ext>
            </a:extLst>
          </p:cNvPr>
          <p:cNvSpPr txBox="1"/>
          <p:nvPr/>
        </p:nvSpPr>
        <p:spPr>
          <a:xfrm>
            <a:off x="0" y="709255"/>
            <a:ext cx="4107543" cy="1569660"/>
          </a:xfrm>
          <a:prstGeom prst="rect">
            <a:avLst/>
          </a:prstGeom>
          <a:noFill/>
        </p:spPr>
        <p:txBody>
          <a:bodyPr wrap="square">
            <a:spAutoFit/>
          </a:bodyPr>
          <a:lstStyle/>
          <a:p>
            <a:r>
              <a:rPr lang="en-US" sz="2400" b="1">
                <a:effectLst/>
                <a:latin typeface="TeXGyreHeros"/>
              </a:rPr>
              <a:t>Report of the Accelerator Frontier Topical Group 6 on Advanced Accelerator Concepts for Snowmass 2021 </a:t>
            </a:r>
            <a:endParaRPr lang="en-US" sz="2400"/>
          </a:p>
        </p:txBody>
      </p:sp>
      <p:sp>
        <p:nvSpPr>
          <p:cNvPr id="11" name="TextBox 10">
            <a:extLst>
              <a:ext uri="{FF2B5EF4-FFF2-40B4-BE49-F238E27FC236}">
                <a16:creationId xmlns:a16="http://schemas.microsoft.com/office/drawing/2014/main" id="{7352EDA7-3F8E-5C4E-84E5-1C182D20D1A9}"/>
              </a:ext>
            </a:extLst>
          </p:cNvPr>
          <p:cNvSpPr txBox="1"/>
          <p:nvPr/>
        </p:nvSpPr>
        <p:spPr>
          <a:xfrm>
            <a:off x="0" y="4611231"/>
            <a:ext cx="4107543" cy="2246769"/>
          </a:xfrm>
          <a:prstGeom prst="rect">
            <a:avLst/>
          </a:prstGeom>
          <a:noFill/>
        </p:spPr>
        <p:txBody>
          <a:bodyPr wrap="square">
            <a:spAutoFit/>
          </a:bodyPr>
          <a:lstStyle>
            <a:defPPr marR="0" lvl="0" algn="l" rtl="0">
              <a:lnSpc>
                <a:spcPct val="100000"/>
              </a:lnSpc>
              <a:spcBef>
                <a:spcPts val="0"/>
              </a:spcBef>
              <a:spcAft>
                <a:spcPts val="0"/>
              </a:spcAft>
            </a:defPPr>
            <a:lvl1pPr>
              <a:defRPr sz="2000"/>
            </a:lvl1pPr>
          </a:lstStyle>
          <a:p>
            <a:r>
              <a:rPr lang="en-US" dirty="0"/>
              <a:t>Thanks for coordination and work with the Implementation Task Force and AF4 collider Groups, the overall AF, EF, TF, </a:t>
            </a:r>
            <a:r>
              <a:rPr lang="en-US" dirty="0" err="1"/>
              <a:t>CoF</a:t>
            </a:r>
            <a:r>
              <a:rPr lang="en-US" dirty="0"/>
              <a:t>, </a:t>
            </a:r>
            <a:r>
              <a:rPr lang="en-US" dirty="0" err="1"/>
              <a:t>CmF</a:t>
            </a:r>
            <a:r>
              <a:rPr lang="en-US" dirty="0"/>
              <a:t>, and the overlapping European Strategy for Particle Physics Roadmap group.</a:t>
            </a:r>
          </a:p>
        </p:txBody>
      </p:sp>
      <p:sp>
        <p:nvSpPr>
          <p:cNvPr id="2" name="Google Shape;112;p3">
            <a:extLst>
              <a:ext uri="{FF2B5EF4-FFF2-40B4-BE49-F238E27FC236}">
                <a16:creationId xmlns:a16="http://schemas.microsoft.com/office/drawing/2014/main" id="{E7AE818A-CFE8-AEFE-2BFE-BC56C5834463}"/>
              </a:ext>
            </a:extLst>
          </p:cNvPr>
          <p:cNvSpPr txBox="1"/>
          <p:nvPr/>
        </p:nvSpPr>
        <p:spPr>
          <a:xfrm>
            <a:off x="11482756" y="6197437"/>
            <a:ext cx="685800" cy="3048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Helvetica Neue"/>
                <a:ea typeface="Helvetica Neue"/>
                <a:cs typeface="Helvetica Neue"/>
                <a:sym typeface="Helvetica Neue"/>
              </a:rPr>
              <a:t>3</a:t>
            </a:fld>
            <a:endParaRPr sz="1200" b="0" i="0" u="none" strike="noStrike" cap="none">
              <a:solidFill>
                <a:schemeClr val="dk1"/>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38363082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9"/>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t" anchorCtr="0">
            <a:normAutofit/>
          </a:bodyPr>
          <a:lstStyle/>
          <a:p>
            <a:pPr>
              <a:buSzPts val="11200"/>
            </a:pPr>
            <a:r>
              <a:rPr lang="en-US" sz="5600"/>
              <a:t>Recommendation 1</a:t>
            </a:r>
            <a:endParaRPr/>
          </a:p>
        </p:txBody>
      </p:sp>
      <p:sp>
        <p:nvSpPr>
          <p:cNvPr id="149" name="Google Shape;149;p9"/>
          <p:cNvSpPr txBox="1">
            <a:spLocks noGrp="1"/>
          </p:cNvSpPr>
          <p:nvPr>
            <p:ph type="body" idx="1"/>
          </p:nvPr>
        </p:nvSpPr>
        <p:spPr>
          <a:xfrm>
            <a:off x="844550" y="1455663"/>
            <a:ext cx="10502900" cy="4835674"/>
          </a:xfrm>
          <a:prstGeom prst="rect">
            <a:avLst/>
          </a:prstGeom>
          <a:noFill/>
          <a:ln>
            <a:noFill/>
          </a:ln>
        </p:spPr>
        <p:txBody>
          <a:bodyPr spcFirstLastPara="1" wrap="square" lIns="25400" tIns="25400" rIns="25400" bIns="25400" anchor="ctr" anchorCtr="0">
            <a:normAutofit fontScale="92500" lnSpcReduction="20000"/>
          </a:bodyPr>
          <a:lstStyle/>
          <a:p>
            <a:pPr marL="0" indent="0" algn="just">
              <a:spcBef>
                <a:spcPts val="0"/>
              </a:spcBef>
              <a:buSzPts val="4000"/>
              <a:buNone/>
            </a:pPr>
            <a:r>
              <a:rPr lang="en-US"/>
              <a:t>As the </a:t>
            </a:r>
            <a:r>
              <a:rPr lang="en-US">
                <a:solidFill>
                  <a:srgbClr val="FF2600"/>
                </a:solidFill>
              </a:rPr>
              <a:t>highest priority</a:t>
            </a:r>
            <a:r>
              <a:rPr lang="en-US"/>
              <a:t> independent of the budget scenarios, </a:t>
            </a:r>
            <a:r>
              <a:rPr lang="en-US">
                <a:solidFill>
                  <a:srgbClr val="FF0000"/>
                </a:solidFill>
              </a:rPr>
              <a:t>complete construction projects </a:t>
            </a:r>
            <a:r>
              <a:rPr lang="en-US"/>
              <a:t>and </a:t>
            </a:r>
            <a:r>
              <a:rPr lang="en-US">
                <a:solidFill>
                  <a:srgbClr val="FF0000"/>
                </a:solidFill>
              </a:rPr>
              <a:t>support operations </a:t>
            </a:r>
            <a:r>
              <a:rPr lang="en-US"/>
              <a:t>of ongoing experiments and </a:t>
            </a:r>
            <a:r>
              <a:rPr lang="en-US">
                <a:solidFill>
                  <a:srgbClr val="FF0000"/>
                </a:solidFill>
              </a:rPr>
              <a:t>research</a:t>
            </a:r>
            <a:r>
              <a:rPr lang="en-US"/>
              <a:t> to enable maximum science. We reaffirm the previous P5 recommendations on major initiatives: </a:t>
            </a:r>
            <a:endParaRPr/>
          </a:p>
          <a:p>
            <a:pPr marL="0" indent="0" algn="just">
              <a:spcBef>
                <a:spcPts val="0"/>
              </a:spcBef>
              <a:buSzPts val="4800"/>
              <a:buNone/>
            </a:pPr>
            <a:endParaRPr b="0"/>
          </a:p>
          <a:p>
            <a:pPr marL="370417" indent="-370417" algn="just">
              <a:spcBef>
                <a:spcPts val="0"/>
              </a:spcBef>
              <a:buClr>
                <a:srgbClr val="0433FF"/>
              </a:buClr>
              <a:buSzPts val="4000"/>
              <a:buFont typeface="Helvetica Neue"/>
              <a:buAutoNum type="alphaLcPeriod"/>
            </a:pPr>
            <a:r>
              <a:rPr lang="en-US">
                <a:solidFill>
                  <a:srgbClr val="0433FF"/>
                </a:solidFill>
              </a:rPr>
              <a:t>HL-LHC</a:t>
            </a:r>
            <a:r>
              <a:rPr lang="en-US" b="0"/>
              <a:t> (including ATLAS and CMS detectors, as well as Accelerator Upgrade Project) to start addressing why the Higgs boson condensed in the universe (reveal the secrets of the Higgs boson, section 3.2), to search for direct evidence for new particles (section 5.1), to pursue quantum imprints of new phenomena (section 5.2), and to determine the nature of dark matter (section 4.1). </a:t>
            </a:r>
            <a:endParaRPr/>
          </a:p>
          <a:p>
            <a:pPr marL="370417" indent="-370417" algn="just">
              <a:spcBef>
                <a:spcPts val="0"/>
              </a:spcBef>
              <a:buClr>
                <a:srgbClr val="FF2600"/>
              </a:buClr>
              <a:buSzPts val="4000"/>
              <a:buFont typeface="Helvetica Neue"/>
              <a:buAutoNum type="alphaLcPeriod"/>
            </a:pPr>
            <a:r>
              <a:rPr lang="en-US">
                <a:solidFill>
                  <a:srgbClr val="FF2600"/>
                </a:solidFill>
              </a:rPr>
              <a:t>The first phase of DUNE and PIP-II</a:t>
            </a:r>
            <a:r>
              <a:rPr lang="en-US" b="0"/>
              <a:t> to determine the mass ordering among neutrinos, a fundamental property and a crucial input to cosmology and nuclear science (elucidate the mysteries of neutrinos, section 3.1).</a:t>
            </a:r>
            <a:endParaRPr/>
          </a:p>
          <a:p>
            <a:pPr marL="370417" indent="-370417" algn="just">
              <a:spcBef>
                <a:spcPts val="0"/>
              </a:spcBef>
              <a:buClr>
                <a:srgbClr val="0433FF"/>
              </a:buClr>
              <a:buSzPts val="4000"/>
              <a:buFont typeface="Helvetica Neue"/>
              <a:buAutoNum type="alphaLcPeriod"/>
            </a:pPr>
            <a:r>
              <a:rPr lang="en-US">
                <a:solidFill>
                  <a:srgbClr val="0433FF"/>
                </a:solidFill>
              </a:rPr>
              <a:t>The Vera C. Rubin Observatory</a:t>
            </a:r>
            <a:r>
              <a:rPr lang="en-US"/>
              <a:t> </a:t>
            </a:r>
            <a:r>
              <a:rPr lang="en-US" b="0"/>
              <a:t>to carry out the LSST, and the LSST Dark Energy Science Collaboration, to understand what drives cosmic evolution (section 4.2).</a:t>
            </a:r>
            <a:endParaRPr/>
          </a:p>
        </p:txBody>
      </p:sp>
      <p:sp>
        <p:nvSpPr>
          <p:cNvPr id="150" name="Google Shape;150;p9"/>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defRPr/>
            </a:pPr>
            <a:fld id="{00000000-1234-1234-1234-123412341234}" type="slidenum">
              <a:rPr lang="en-US" kern="0"/>
              <a:pPr defTabSz="457200">
                <a:defRPr/>
              </a:pPr>
              <a:t>30</a:t>
            </a:fld>
            <a:endParaRPr kern="0"/>
          </a:p>
        </p:txBody>
      </p:sp>
      <p:sp>
        <p:nvSpPr>
          <p:cNvPr id="151" name="Google Shape;151;p9"/>
          <p:cNvSpPr/>
          <p:nvPr/>
        </p:nvSpPr>
        <p:spPr>
          <a:xfrm>
            <a:off x="10172700" y="514449"/>
            <a:ext cx="1899494" cy="876102"/>
          </a:xfrm>
          <a:prstGeom prst="ellipse">
            <a:avLst/>
          </a:prstGeom>
          <a:solidFill>
            <a:schemeClr val="accent1"/>
          </a:solidFill>
          <a:ln>
            <a:noFill/>
          </a:ln>
        </p:spPr>
        <p:txBody>
          <a:bodyPr spcFirstLastPara="1" wrap="square" lIns="0" tIns="0" rIns="0" bIns="0" anchor="ctr" anchorCtr="0">
            <a:noAutofit/>
          </a:bodyPr>
          <a:lstStyle/>
          <a:p>
            <a:pPr algn="ctr" defTabSz="457200">
              <a:buClr>
                <a:srgbClr val="FFFFFF"/>
              </a:buClr>
              <a:buSzPts val="3200"/>
              <a:defRPr/>
            </a:pPr>
            <a:r>
              <a:rPr lang="en-US" sz="1600" kern="0">
                <a:solidFill>
                  <a:srgbClr val="FFFFFF"/>
                </a:solidFill>
                <a:latin typeface="Helvetica Neue"/>
                <a:ea typeface="Helvetica Neue"/>
                <a:cs typeface="Helvetica Neue"/>
                <a:sym typeface="Helvetica Neue"/>
              </a:rPr>
              <a:t>Not Rank-Ordered</a:t>
            </a:r>
            <a:endParaRPr sz="700" kern="0">
              <a:solidFill>
                <a:srgbClr val="000000"/>
              </a:solidFill>
              <a:latin typeface="Arial"/>
              <a:cs typeface="Arial"/>
              <a:sym typeface="Arial"/>
            </a:endParaRPr>
          </a:p>
        </p:txBody>
      </p:sp>
      <p:sp>
        <p:nvSpPr>
          <p:cNvPr id="152" name="Google Shape;152;p9"/>
          <p:cNvSpPr/>
          <p:nvPr/>
        </p:nvSpPr>
        <p:spPr>
          <a:xfrm>
            <a:off x="637309" y="2851985"/>
            <a:ext cx="11152909" cy="1531188"/>
          </a:xfrm>
          <a:prstGeom prst="rect">
            <a:avLst/>
          </a:prstGeom>
          <a:solidFill>
            <a:srgbClr val="66C7FF">
              <a:alpha val="35686"/>
            </a:srgbClr>
          </a:solidFill>
          <a:ln>
            <a:noFill/>
          </a:ln>
        </p:spPr>
        <p:txBody>
          <a:bodyPr spcFirstLastPara="1" wrap="square" lIns="0" tIns="0" rIns="0" bIns="0" anchor="ctr" anchorCtr="0">
            <a:spAutoFit/>
          </a:bodyPr>
          <a:lstStyle/>
          <a:p>
            <a:pPr algn="ctr" defTabSz="457200">
              <a:buClr>
                <a:srgbClr val="000000"/>
              </a:buClr>
              <a:buSzPts val="3200"/>
              <a:defRPr/>
            </a:pPr>
            <a:endParaRPr sz="9950" kern="0">
              <a:solidFill>
                <a:srgbClr val="FFFFFF"/>
              </a:solidFill>
              <a:latin typeface="Helvetica Neue"/>
              <a:ea typeface="Helvetica Neue"/>
              <a:cs typeface="Helvetica Neue"/>
              <a:sym typeface="Helvetica Neue"/>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26"/>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t" anchorCtr="0">
            <a:normAutofit/>
          </a:bodyPr>
          <a:lstStyle/>
          <a:p>
            <a:pPr>
              <a:buSzPts val="11200"/>
            </a:pPr>
            <a:r>
              <a:rPr lang="en-US" sz="5600"/>
              <a:t>Recommendation 3</a:t>
            </a:r>
            <a:endParaRPr/>
          </a:p>
        </p:txBody>
      </p:sp>
      <p:sp>
        <p:nvSpPr>
          <p:cNvPr id="275" name="Google Shape;275;p26"/>
          <p:cNvSpPr txBox="1">
            <a:spLocks noGrp="1"/>
          </p:cNvSpPr>
          <p:nvPr>
            <p:ph type="body" idx="1"/>
          </p:nvPr>
        </p:nvSpPr>
        <p:spPr>
          <a:xfrm>
            <a:off x="844550" y="1685851"/>
            <a:ext cx="10502900" cy="4375299"/>
          </a:xfrm>
          <a:prstGeom prst="rect">
            <a:avLst/>
          </a:prstGeom>
          <a:noFill/>
          <a:ln>
            <a:noFill/>
          </a:ln>
        </p:spPr>
        <p:txBody>
          <a:bodyPr spcFirstLastPara="1" wrap="square" lIns="25400" tIns="25400" rIns="25400" bIns="25400" anchor="ctr" anchorCtr="0">
            <a:normAutofit fontScale="92500"/>
          </a:bodyPr>
          <a:lstStyle/>
          <a:p>
            <a:pPr marL="0" indent="0" algn="just">
              <a:spcBef>
                <a:spcPts val="0"/>
              </a:spcBef>
              <a:buSzPts val="3640"/>
              <a:buNone/>
            </a:pPr>
            <a:r>
              <a:rPr lang="en-US" sz="1820" b="1" dirty="0"/>
              <a:t>Create </a:t>
            </a:r>
            <a:r>
              <a:rPr lang="en-US" dirty="0">
                <a:solidFill>
                  <a:srgbClr val="FF2600"/>
                </a:solidFill>
              </a:rPr>
              <a:t>an improved balance between small-, medium-, and large-scale projects</a:t>
            </a:r>
            <a:r>
              <a:rPr lang="en-US" sz="1820" b="1" dirty="0"/>
              <a:t> to open new scientific opportunities and maximize their results, enhance workforce development, promote creativity, and compete on the world stage.</a:t>
            </a:r>
            <a:endParaRPr dirty="0"/>
          </a:p>
          <a:p>
            <a:pPr marL="0" indent="0" algn="just">
              <a:spcBef>
                <a:spcPts val="0"/>
              </a:spcBef>
              <a:buSzPts val="4800"/>
              <a:buNone/>
            </a:pPr>
            <a:endParaRPr dirty="0"/>
          </a:p>
          <a:p>
            <a:pPr marL="0" indent="0" algn="just">
              <a:spcBef>
                <a:spcPts val="0"/>
              </a:spcBef>
              <a:buSzPts val="3640"/>
              <a:buNone/>
            </a:pPr>
            <a:r>
              <a:rPr lang="en-US" sz="1820" dirty="0"/>
              <a:t>In order to achieve </a:t>
            </a:r>
            <a:r>
              <a:rPr lang="en-US" sz="1850" dirty="0"/>
              <a:t>this balance across all project sizes we recommend the following:</a:t>
            </a:r>
            <a:endParaRPr sz="1850" dirty="0"/>
          </a:p>
          <a:p>
            <a:pPr marL="252809" indent="-252809" algn="just">
              <a:spcBef>
                <a:spcPts val="0"/>
              </a:spcBef>
              <a:buSzPts val="3640"/>
              <a:buFont typeface="Helvetica Neue"/>
              <a:buAutoNum type="alphaLcPeriod"/>
            </a:pPr>
            <a:r>
              <a:rPr lang="en-US" sz="1850" dirty="0"/>
              <a:t>Implement a new small-project portfolio at DOE, </a:t>
            </a:r>
            <a:r>
              <a:rPr lang="en-US" sz="1850" b="1" dirty="0">
                <a:solidFill>
                  <a:srgbClr val="0433FF"/>
                </a:solidFill>
              </a:rPr>
              <a:t>Advancing Science and Technology through Agile Experiments (ASTAE)</a:t>
            </a:r>
            <a:r>
              <a:rPr lang="en-US" sz="1850" dirty="0"/>
              <a:t>, across science themes in particle physics with a competitive program and recurring funding opportunity announcements. This program should start with the construction of experiments from the Dark Matter New Initiatives (DMNI) by DOE-HEP (section 6.2).</a:t>
            </a:r>
            <a:endParaRPr sz="1850" dirty="0"/>
          </a:p>
          <a:p>
            <a:pPr marL="252809" indent="-252809" algn="just">
              <a:spcBef>
                <a:spcPts val="0"/>
              </a:spcBef>
              <a:buSzPts val="3640"/>
              <a:buFont typeface="Helvetica Neue"/>
              <a:buAutoNum type="alphaLcPeriod"/>
            </a:pPr>
            <a:r>
              <a:rPr lang="en-US" sz="1850" dirty="0"/>
              <a:t>Continue Mid-Scale Research Infrastructure (</a:t>
            </a:r>
            <a:r>
              <a:rPr lang="en-US" sz="1850" b="1" dirty="0">
                <a:solidFill>
                  <a:srgbClr val="FF2600"/>
                </a:solidFill>
              </a:rPr>
              <a:t>MSRI</a:t>
            </a:r>
            <a:r>
              <a:rPr lang="en-US" sz="1850" dirty="0"/>
              <a:t>) and Major Research Instrumentation (</a:t>
            </a:r>
            <a:r>
              <a:rPr lang="en-US" sz="1850" b="1" dirty="0">
                <a:solidFill>
                  <a:srgbClr val="FF2600"/>
                </a:solidFill>
              </a:rPr>
              <a:t>MRI</a:t>
            </a:r>
            <a:r>
              <a:rPr lang="en-US" sz="1850" dirty="0"/>
              <a:t>) programs as a critical component of the NSF research and project portfolio. </a:t>
            </a:r>
            <a:endParaRPr sz="1850" dirty="0"/>
          </a:p>
          <a:p>
            <a:pPr marL="252809" indent="-252809" algn="just">
              <a:spcBef>
                <a:spcPts val="0"/>
              </a:spcBef>
              <a:buSzPts val="3640"/>
              <a:buFont typeface="Helvetica Neue"/>
              <a:buAutoNum type="alphaLcPeriod"/>
            </a:pPr>
            <a:r>
              <a:rPr lang="en-US" sz="1850" dirty="0"/>
              <a:t>Support </a:t>
            </a:r>
            <a:r>
              <a:rPr lang="en-US" sz="1850" b="1" dirty="0">
                <a:solidFill>
                  <a:srgbClr val="0433FF"/>
                </a:solidFill>
              </a:rPr>
              <a:t>DESI-II</a:t>
            </a:r>
            <a:r>
              <a:rPr lang="en-US" sz="1850" dirty="0"/>
              <a:t> for cosmic evolution, </a:t>
            </a:r>
            <a:r>
              <a:rPr lang="en-US" sz="1850" b="1" dirty="0" err="1">
                <a:solidFill>
                  <a:srgbClr val="FF2600"/>
                </a:solidFill>
              </a:rPr>
              <a:t>LHCb</a:t>
            </a:r>
            <a:r>
              <a:rPr lang="en-US" sz="1850" b="1" dirty="0">
                <a:solidFill>
                  <a:srgbClr val="FF2600"/>
                </a:solidFill>
              </a:rPr>
              <a:t> upgrade II</a:t>
            </a:r>
            <a:r>
              <a:rPr lang="en-US" sz="1850" dirty="0"/>
              <a:t> and </a:t>
            </a:r>
            <a:r>
              <a:rPr lang="en-US" sz="1850" b="1" dirty="0">
                <a:solidFill>
                  <a:srgbClr val="0433FF"/>
                </a:solidFill>
              </a:rPr>
              <a:t>Belle II upgrade</a:t>
            </a:r>
            <a:r>
              <a:rPr lang="en-US" sz="1850" dirty="0"/>
              <a:t> for quantum imprints, and </a:t>
            </a:r>
            <a:r>
              <a:rPr lang="en-US" sz="1850" b="1" dirty="0">
                <a:solidFill>
                  <a:srgbClr val="FF2600"/>
                </a:solidFill>
              </a:rPr>
              <a:t>US contributions to the global CTA Observatory</a:t>
            </a:r>
            <a:r>
              <a:rPr lang="en-US" sz="1850" dirty="0"/>
              <a:t> for dark matter (sections 4.2, 5.2, and 4.1). </a:t>
            </a:r>
            <a:endParaRPr sz="1850" dirty="0"/>
          </a:p>
          <a:p>
            <a:pPr marL="0" indent="0" algn="just">
              <a:spcBef>
                <a:spcPts val="0"/>
              </a:spcBef>
              <a:buSzPts val="4800"/>
              <a:buNone/>
            </a:pPr>
            <a:endParaRPr dirty="0"/>
          </a:p>
          <a:p>
            <a:pPr marL="0" indent="0" algn="just">
              <a:spcBef>
                <a:spcPts val="0"/>
              </a:spcBef>
              <a:buSzPts val="3640"/>
              <a:buNone/>
            </a:pPr>
            <a:r>
              <a:rPr lang="en-US" sz="1820" dirty="0"/>
              <a:t>The Belle II recommendation includes contributions towards the </a:t>
            </a:r>
            <a:r>
              <a:rPr lang="en-US" sz="1820" dirty="0" err="1"/>
              <a:t>SuperKEKB</a:t>
            </a:r>
            <a:r>
              <a:rPr lang="en-US" sz="1820" dirty="0"/>
              <a:t> accelerator.</a:t>
            </a:r>
            <a:endParaRPr dirty="0"/>
          </a:p>
        </p:txBody>
      </p:sp>
      <p:sp>
        <p:nvSpPr>
          <p:cNvPr id="276" name="Google Shape;276;p26"/>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defRPr/>
            </a:pPr>
            <a:fld id="{00000000-1234-1234-1234-123412341234}" type="slidenum">
              <a:rPr lang="en-US" kern="0"/>
              <a:pPr defTabSz="457200">
                <a:defRPr/>
              </a:pPr>
              <a:t>31</a:t>
            </a:fld>
            <a:endParaRPr kern="0"/>
          </a:p>
        </p:txBody>
      </p:sp>
      <p:sp>
        <p:nvSpPr>
          <p:cNvPr id="277" name="Google Shape;277;p26"/>
          <p:cNvSpPr/>
          <p:nvPr/>
        </p:nvSpPr>
        <p:spPr>
          <a:xfrm>
            <a:off x="10172700" y="68"/>
            <a:ext cx="1899494" cy="876102"/>
          </a:xfrm>
          <a:prstGeom prst="ellipse">
            <a:avLst/>
          </a:prstGeom>
          <a:solidFill>
            <a:schemeClr val="accent1"/>
          </a:solidFill>
          <a:ln>
            <a:noFill/>
          </a:ln>
        </p:spPr>
        <p:txBody>
          <a:bodyPr spcFirstLastPara="1" wrap="square" lIns="0" tIns="0" rIns="0" bIns="0" anchor="ctr" anchorCtr="0">
            <a:noAutofit/>
          </a:bodyPr>
          <a:lstStyle/>
          <a:p>
            <a:pPr algn="ctr" defTabSz="457200">
              <a:buClr>
                <a:srgbClr val="FFFFFF"/>
              </a:buClr>
              <a:buSzPts val="3200"/>
              <a:defRPr/>
            </a:pPr>
            <a:r>
              <a:rPr lang="en-US" sz="1600" kern="0">
                <a:solidFill>
                  <a:srgbClr val="FFFFFF"/>
                </a:solidFill>
                <a:latin typeface="Helvetica Neue"/>
                <a:ea typeface="Helvetica Neue"/>
                <a:cs typeface="Helvetica Neue"/>
                <a:sym typeface="Helvetica Neue"/>
              </a:rPr>
              <a:t>Not Rank-Ordered</a:t>
            </a:r>
            <a:endParaRPr sz="700" kern="0">
              <a:solidFill>
                <a:srgbClr val="000000"/>
              </a:solidFill>
              <a:latin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27"/>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t" anchorCtr="0">
            <a:normAutofit/>
          </a:bodyPr>
          <a:lstStyle/>
          <a:p>
            <a:pPr>
              <a:buSzPts val="11200"/>
            </a:pPr>
            <a:r>
              <a:rPr lang="en-US" sz="5600"/>
              <a:t>Recommendation 5</a:t>
            </a:r>
            <a:endParaRPr/>
          </a:p>
        </p:txBody>
      </p:sp>
      <p:sp>
        <p:nvSpPr>
          <p:cNvPr id="284" name="Google Shape;284;p27"/>
          <p:cNvSpPr txBox="1">
            <a:spLocks noGrp="1"/>
          </p:cNvSpPr>
          <p:nvPr>
            <p:ph type="body" idx="1"/>
          </p:nvPr>
        </p:nvSpPr>
        <p:spPr>
          <a:xfrm>
            <a:off x="844550" y="1333748"/>
            <a:ext cx="10502900" cy="5079504"/>
          </a:xfrm>
          <a:prstGeom prst="rect">
            <a:avLst/>
          </a:prstGeom>
          <a:noFill/>
          <a:ln>
            <a:noFill/>
          </a:ln>
        </p:spPr>
        <p:txBody>
          <a:bodyPr spcFirstLastPara="1" wrap="square" lIns="25400" tIns="25400" rIns="25400" bIns="25400" anchor="ctr" anchorCtr="0">
            <a:normAutofit/>
          </a:bodyPr>
          <a:lstStyle/>
          <a:p>
            <a:pPr marL="0" indent="0" algn="just">
              <a:lnSpc>
                <a:spcPct val="150000"/>
              </a:lnSpc>
              <a:spcBef>
                <a:spcPts val="0"/>
              </a:spcBef>
              <a:buSzPts val="4000"/>
              <a:buNone/>
            </a:pPr>
            <a:r>
              <a:rPr lang="en-US" sz="2000" b="1"/>
              <a:t>Invest in initiatives aimed at </a:t>
            </a:r>
            <a:r>
              <a:rPr lang="en-US">
                <a:solidFill>
                  <a:srgbClr val="0433FF"/>
                </a:solidFill>
              </a:rPr>
              <a:t>developing the workforce</a:t>
            </a:r>
            <a:r>
              <a:rPr lang="en-US" sz="2000" b="1"/>
              <a:t>, </a:t>
            </a:r>
            <a:r>
              <a:rPr lang="en-US">
                <a:solidFill>
                  <a:srgbClr val="FF2600"/>
                </a:solidFill>
              </a:rPr>
              <a:t>broadening engagement</a:t>
            </a:r>
            <a:r>
              <a:rPr lang="en-US" sz="2000" b="1"/>
              <a:t>, and supporting </a:t>
            </a:r>
            <a:r>
              <a:rPr lang="en-US">
                <a:solidFill>
                  <a:srgbClr val="0433FF"/>
                </a:solidFill>
              </a:rPr>
              <a:t>ethical conduct</a:t>
            </a:r>
            <a:r>
              <a:rPr lang="en-US" sz="2000" b="1"/>
              <a:t> in the field. This commitment nurtures an advanced technological workforce not only for particle physics, but for the nation as a whole.</a:t>
            </a:r>
            <a:endParaRPr/>
          </a:p>
        </p:txBody>
      </p:sp>
      <p:sp>
        <p:nvSpPr>
          <p:cNvPr id="285" name="Google Shape;285;p27"/>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defRPr/>
            </a:pPr>
            <a:fld id="{00000000-1234-1234-1234-123412341234}" type="slidenum">
              <a:rPr lang="en-US" kern="0"/>
              <a:pPr defTabSz="457200">
                <a:defRPr/>
              </a:pPr>
              <a:t>32</a:t>
            </a:fld>
            <a:endParaRPr ker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28"/>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t" anchorCtr="0">
            <a:normAutofit/>
          </a:bodyPr>
          <a:lstStyle/>
          <a:p>
            <a:pPr>
              <a:buSzPts val="11200"/>
            </a:pPr>
            <a:r>
              <a:rPr lang="en-US" sz="5600"/>
              <a:t>Recommendation 5</a:t>
            </a:r>
            <a:endParaRPr/>
          </a:p>
        </p:txBody>
      </p:sp>
      <p:sp>
        <p:nvSpPr>
          <p:cNvPr id="291" name="Google Shape;291;p28"/>
          <p:cNvSpPr txBox="1">
            <a:spLocks noGrp="1"/>
          </p:cNvSpPr>
          <p:nvPr>
            <p:ph type="body" idx="1"/>
          </p:nvPr>
        </p:nvSpPr>
        <p:spPr>
          <a:xfrm>
            <a:off x="844550" y="1075506"/>
            <a:ext cx="10502900" cy="5079505"/>
          </a:xfrm>
          <a:prstGeom prst="rect">
            <a:avLst/>
          </a:prstGeom>
          <a:noFill/>
          <a:ln>
            <a:noFill/>
          </a:ln>
        </p:spPr>
        <p:txBody>
          <a:bodyPr spcFirstLastPara="1" wrap="square" lIns="25400" tIns="25400" rIns="25400" bIns="25400" anchor="ctr" anchorCtr="0">
            <a:normAutofit fontScale="92500" lnSpcReduction="20000"/>
          </a:bodyPr>
          <a:lstStyle/>
          <a:p>
            <a:pPr marL="0" indent="0" algn="just">
              <a:spcBef>
                <a:spcPts val="0"/>
              </a:spcBef>
              <a:buSzPts val="3440"/>
              <a:buNone/>
            </a:pPr>
            <a:r>
              <a:rPr lang="en-US" sz="1720" dirty="0"/>
              <a:t>The following workforce initiatives are detailed in section 7:</a:t>
            </a:r>
            <a:endParaRPr dirty="0">
              <a:latin typeface="Times"/>
              <a:ea typeface="Times"/>
              <a:cs typeface="Times"/>
              <a:sym typeface="Times"/>
            </a:endParaRPr>
          </a:p>
          <a:p>
            <a:pPr marL="238919" indent="-238919" algn="just">
              <a:spcBef>
                <a:spcPts val="0"/>
              </a:spcBef>
              <a:buSzPts val="3440"/>
              <a:buFont typeface="Helvetica Neue"/>
              <a:buAutoNum type="alphaLcPeriod"/>
            </a:pPr>
            <a:r>
              <a:rPr lang="en-US" sz="1720" dirty="0"/>
              <a:t>All projects, workshops, conferences, and collaborations must incorporate ethics agreements that detail expectations for professional conduct and establish mechanisms for </a:t>
            </a:r>
            <a:r>
              <a:rPr lang="en-US" b="1" dirty="0">
                <a:solidFill>
                  <a:srgbClr val="0433FF"/>
                </a:solidFill>
              </a:rPr>
              <a:t>transparent reporting, response, and training</a:t>
            </a:r>
            <a:r>
              <a:rPr lang="en-US" sz="1720" dirty="0"/>
              <a:t>. These mechanisms should be supported by laboratory and funding agency infrastructure. The efficacy and coverage of this infrastructure should be reviewed by a HEPAP subpanel.</a:t>
            </a:r>
            <a:endParaRPr dirty="0"/>
          </a:p>
          <a:p>
            <a:pPr marL="238919" indent="-238919" algn="just">
              <a:spcBef>
                <a:spcPts val="0"/>
              </a:spcBef>
              <a:buSzPts val="3440"/>
              <a:buFont typeface="Helvetica Neue"/>
              <a:buAutoNum type="alphaLcPeriod"/>
            </a:pPr>
            <a:r>
              <a:rPr lang="en-US" sz="1720" dirty="0"/>
              <a:t>Funding agencies should continue to support programs that </a:t>
            </a:r>
            <a:r>
              <a:rPr lang="en-US" b="1" dirty="0">
                <a:solidFill>
                  <a:srgbClr val="FF2600"/>
                </a:solidFill>
              </a:rPr>
              <a:t>broaden engagement </a:t>
            </a:r>
            <a:r>
              <a:rPr lang="en-US" sz="1720" dirty="0"/>
              <a:t>in particle physics, including strategic academic partnership programs, </a:t>
            </a:r>
            <a:r>
              <a:rPr lang="en-US" b="1" dirty="0">
                <a:solidFill>
                  <a:srgbClr val="0433FF"/>
                </a:solidFill>
              </a:rPr>
              <a:t>traineeship programs, and programs in support of dependent care and accessibility</a:t>
            </a:r>
            <a:r>
              <a:rPr lang="en-US" sz="1720" dirty="0"/>
              <a:t>. A systematic review of these programs should be used to identify and </a:t>
            </a:r>
            <a:r>
              <a:rPr lang="en-US" b="1" dirty="0">
                <a:solidFill>
                  <a:srgbClr val="FF2600"/>
                </a:solidFill>
              </a:rPr>
              <a:t>remove barriers</a:t>
            </a:r>
            <a:r>
              <a:rPr lang="en-US" sz="1720" dirty="0"/>
              <a:t>.</a:t>
            </a:r>
            <a:endParaRPr dirty="0"/>
          </a:p>
          <a:p>
            <a:pPr marL="238919" indent="-238919" algn="just">
              <a:spcBef>
                <a:spcPts val="0"/>
              </a:spcBef>
              <a:buSzPts val="3440"/>
              <a:buFont typeface="Helvetica Neue"/>
              <a:buAutoNum type="alphaLcPeriod"/>
            </a:pPr>
            <a:r>
              <a:rPr lang="en-US" sz="1720" dirty="0"/>
              <a:t>Comprehensive </a:t>
            </a:r>
            <a:r>
              <a:rPr lang="en-US" b="1" dirty="0">
                <a:solidFill>
                  <a:srgbClr val="0433FF"/>
                </a:solidFill>
              </a:rPr>
              <a:t>work-climate studies</a:t>
            </a:r>
            <a:r>
              <a:rPr lang="en-US" sz="1720" dirty="0"/>
              <a:t> should be conducted with the support of funding agencies. Large collaborations and national laboratories should consistently undertake such studies so that issues can be identified, addressed, and monitored. Professional associations should spearhead field-wide work-climate investigations to ensure that the unique experiences of individuals engaged in smaller collaborations and university settings are effectively captured.</a:t>
            </a:r>
            <a:endParaRPr dirty="0"/>
          </a:p>
          <a:p>
            <a:pPr marL="238919" indent="-238919" algn="just">
              <a:spcBef>
                <a:spcPts val="0"/>
              </a:spcBef>
              <a:buSzPts val="3440"/>
              <a:buFont typeface="Helvetica Neue"/>
              <a:buAutoNum type="alphaLcPeriod"/>
            </a:pPr>
            <a:r>
              <a:rPr lang="en-US" sz="1720" dirty="0"/>
              <a:t>Funding agencies should strategically increase support for </a:t>
            </a:r>
            <a:r>
              <a:rPr lang="en-US" b="1" dirty="0">
                <a:solidFill>
                  <a:srgbClr val="EB220C"/>
                </a:solidFill>
              </a:rPr>
              <a:t>research</a:t>
            </a:r>
            <a:r>
              <a:rPr lang="en-US" b="1" dirty="0">
                <a:solidFill>
                  <a:srgbClr val="FF2600"/>
                </a:solidFill>
              </a:rPr>
              <a:t> scientists, research hardware and software engineers, technicians, and other professionals</a:t>
            </a:r>
            <a:r>
              <a:rPr lang="en-US" sz="1720" dirty="0"/>
              <a:t> at universities.</a:t>
            </a:r>
            <a:endParaRPr dirty="0"/>
          </a:p>
          <a:p>
            <a:pPr marL="238919" indent="-238919" algn="just">
              <a:spcBef>
                <a:spcPts val="0"/>
              </a:spcBef>
              <a:buSzPts val="3440"/>
              <a:buFont typeface="Helvetica Neue"/>
              <a:buAutoNum type="alphaLcPeriod"/>
            </a:pPr>
            <a:r>
              <a:rPr lang="en-US" sz="1720" dirty="0"/>
              <a:t>A plan for </a:t>
            </a:r>
            <a:r>
              <a:rPr lang="en-US" b="1" dirty="0">
                <a:solidFill>
                  <a:srgbClr val="0433FF"/>
                </a:solidFill>
              </a:rPr>
              <a:t>dissemination of scientific results to the public</a:t>
            </a:r>
            <a:r>
              <a:rPr lang="en-US" sz="1720" dirty="0"/>
              <a:t> should be included in the proposed operations and research budgets of experiments. The funding agencies should include funding for the dissemination of results to the public in operation and research budgets.</a:t>
            </a:r>
            <a:endParaRPr dirty="0"/>
          </a:p>
        </p:txBody>
      </p:sp>
      <p:sp>
        <p:nvSpPr>
          <p:cNvPr id="292" name="Google Shape;292;p28"/>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defRPr/>
            </a:pPr>
            <a:fld id="{00000000-1234-1234-1234-123412341234}" type="slidenum">
              <a:rPr lang="en-US" kern="0"/>
              <a:pPr defTabSz="457200">
                <a:defRPr/>
              </a:pPr>
              <a:t>33</a:t>
            </a:fld>
            <a:endParaRPr kern="0"/>
          </a:p>
        </p:txBody>
      </p:sp>
      <p:sp>
        <p:nvSpPr>
          <p:cNvPr id="293" name="Google Shape;293;p28"/>
          <p:cNvSpPr/>
          <p:nvPr/>
        </p:nvSpPr>
        <p:spPr>
          <a:xfrm>
            <a:off x="10172700" y="68"/>
            <a:ext cx="1899494" cy="876102"/>
          </a:xfrm>
          <a:prstGeom prst="ellipse">
            <a:avLst/>
          </a:prstGeom>
          <a:solidFill>
            <a:schemeClr val="accent1"/>
          </a:solidFill>
          <a:ln>
            <a:noFill/>
          </a:ln>
        </p:spPr>
        <p:txBody>
          <a:bodyPr spcFirstLastPara="1" wrap="square" lIns="0" tIns="0" rIns="0" bIns="0" anchor="ctr" anchorCtr="0">
            <a:noAutofit/>
          </a:bodyPr>
          <a:lstStyle/>
          <a:p>
            <a:pPr algn="ctr" defTabSz="457200">
              <a:buClr>
                <a:srgbClr val="FFFFFF"/>
              </a:buClr>
              <a:buSzPts val="3200"/>
              <a:defRPr/>
            </a:pPr>
            <a:r>
              <a:rPr lang="en-US" sz="1600" kern="0">
                <a:solidFill>
                  <a:srgbClr val="FFFFFF"/>
                </a:solidFill>
                <a:latin typeface="Helvetica Neue"/>
                <a:ea typeface="Helvetica Neue"/>
                <a:cs typeface="Helvetica Neue"/>
                <a:sym typeface="Helvetica Neue"/>
              </a:rPr>
              <a:t>Not Rank-Ordered</a:t>
            </a:r>
            <a:endParaRPr sz="700" kern="0">
              <a:solidFill>
                <a:srgbClr val="000000"/>
              </a:solidFill>
              <a:latin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80">
          <a:extLst>
            <a:ext uri="{FF2B5EF4-FFF2-40B4-BE49-F238E27FC236}">
              <a16:creationId xmlns:a16="http://schemas.microsoft.com/office/drawing/2014/main" id="{03D45921-5B01-B928-017E-2377547EC81C}"/>
            </a:ext>
          </a:extLst>
        </p:cNvPr>
        <p:cNvGrpSpPr/>
        <p:nvPr/>
      </p:nvGrpSpPr>
      <p:grpSpPr>
        <a:xfrm>
          <a:off x="0" y="0"/>
          <a:ext cx="0" cy="0"/>
          <a:chOff x="0" y="0"/>
          <a:chExt cx="0" cy="0"/>
        </a:xfrm>
      </p:grpSpPr>
      <p:sp>
        <p:nvSpPr>
          <p:cNvPr id="381" name="Google Shape;381;p39">
            <a:extLst>
              <a:ext uri="{FF2B5EF4-FFF2-40B4-BE49-F238E27FC236}">
                <a16:creationId xmlns:a16="http://schemas.microsoft.com/office/drawing/2014/main" id="{E91E0FE9-D455-3816-79CD-2759D67D60A2}"/>
              </a:ext>
            </a:extLst>
          </p:cNvPr>
          <p:cNvSpPr txBox="1">
            <a:spLocks noGrp="1"/>
          </p:cNvSpPr>
          <p:nvPr>
            <p:ph type="title"/>
          </p:nvPr>
        </p:nvSpPr>
        <p:spPr>
          <a:xfrm>
            <a:off x="317500" y="4756150"/>
            <a:ext cx="11557000" cy="1003300"/>
          </a:xfrm>
          <a:prstGeom prst="rect">
            <a:avLst/>
          </a:prstGeom>
          <a:noFill/>
          <a:ln>
            <a:noFill/>
          </a:ln>
        </p:spPr>
        <p:txBody>
          <a:bodyPr spcFirstLastPara="1" wrap="square" lIns="25400" tIns="25400" rIns="25400" bIns="25400" anchor="b" anchorCtr="0">
            <a:normAutofit fontScale="90000"/>
          </a:bodyPr>
          <a:lstStyle/>
          <a:p>
            <a:pPr algn="l">
              <a:buSzPct val="100000"/>
            </a:pPr>
            <a:r>
              <a:rPr lang="en-US" sz="5600"/>
              <a:t>Difficult </a:t>
            </a:r>
            <a:endParaRPr/>
          </a:p>
          <a:p>
            <a:pPr algn="l">
              <a:buSzPct val="100000"/>
            </a:pPr>
            <a:r>
              <a:rPr lang="en-US" sz="5600"/>
              <a:t>Choices</a:t>
            </a:r>
            <a:endParaRPr/>
          </a:p>
        </p:txBody>
      </p:sp>
      <p:sp>
        <p:nvSpPr>
          <p:cNvPr id="382" name="Google Shape;382;p39">
            <a:extLst>
              <a:ext uri="{FF2B5EF4-FFF2-40B4-BE49-F238E27FC236}">
                <a16:creationId xmlns:a16="http://schemas.microsoft.com/office/drawing/2014/main" id="{AD18D5D9-2B13-C036-BCDE-338087367768}"/>
              </a:ext>
            </a:extLst>
          </p:cNvPr>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34</a:t>
            </a:fld>
            <a:endParaRPr kern="0"/>
          </a:p>
        </p:txBody>
      </p:sp>
      <p:pic>
        <p:nvPicPr>
          <p:cNvPr id="383" name="Google Shape;383;p39" descr="0.jpeg">
            <a:extLst>
              <a:ext uri="{FF2B5EF4-FFF2-40B4-BE49-F238E27FC236}">
                <a16:creationId xmlns:a16="http://schemas.microsoft.com/office/drawing/2014/main" id="{BBDDE707-34A3-AE22-16F0-4D22EB85167D}"/>
              </a:ext>
            </a:extLst>
          </p:cNvPr>
          <p:cNvPicPr preferRelativeResize="0"/>
          <p:nvPr/>
        </p:nvPicPr>
        <p:blipFill rotWithShape="1">
          <a:blip r:embed="rId3">
            <a:alphaModFix/>
          </a:blip>
          <a:srcRect t="7791" b="34081"/>
          <a:stretch/>
        </p:blipFill>
        <p:spPr>
          <a:xfrm>
            <a:off x="3878163" y="-107950"/>
            <a:ext cx="9116845" cy="6858000"/>
          </a:xfrm>
          <a:prstGeom prst="rect">
            <a:avLst/>
          </a:prstGeom>
          <a:noFill/>
          <a:ln>
            <a:noFill/>
          </a:ln>
        </p:spPr>
      </p:pic>
      <p:sp>
        <p:nvSpPr>
          <p:cNvPr id="384" name="Google Shape;384;p39">
            <a:extLst>
              <a:ext uri="{FF2B5EF4-FFF2-40B4-BE49-F238E27FC236}">
                <a16:creationId xmlns:a16="http://schemas.microsoft.com/office/drawing/2014/main" id="{02905C44-3523-E32F-7AFB-2182300EC0F0}"/>
              </a:ext>
            </a:extLst>
          </p:cNvPr>
          <p:cNvSpPr txBox="1"/>
          <p:nvPr/>
        </p:nvSpPr>
        <p:spPr>
          <a:xfrm>
            <a:off x="6536233" y="6222008"/>
            <a:ext cx="854623" cy="205184"/>
          </a:xfrm>
          <a:prstGeom prst="rect">
            <a:avLst/>
          </a:prstGeom>
          <a:solidFill>
            <a:srgbClr val="000000"/>
          </a:solidFill>
          <a:ln>
            <a:noFill/>
          </a:ln>
        </p:spPr>
        <p:txBody>
          <a:bodyPr spcFirstLastPara="1" wrap="square" lIns="25400" tIns="25400" rIns="25400" bIns="25400" anchor="ctr" anchorCtr="0">
            <a:spAutoFit/>
          </a:bodyPr>
          <a:lstStyle/>
          <a:p>
            <a:pPr algn="ctr" defTabSz="457200">
              <a:buClr>
                <a:srgbClr val="FFFFFF"/>
              </a:buClr>
              <a:buSzPts val="2000"/>
            </a:pPr>
            <a:r>
              <a:rPr lang="en-US" sz="1000" kern="0">
                <a:solidFill>
                  <a:srgbClr val="FFFFFF"/>
                </a:solidFill>
                <a:latin typeface="Helvetica Neue"/>
                <a:ea typeface="Helvetica Neue"/>
                <a:cs typeface="Helvetica Neue"/>
                <a:sym typeface="Helvetica Neue"/>
              </a:rPr>
              <a:t>A</a:t>
            </a:r>
            <a:endParaRPr sz="700" kern="0">
              <a:solidFill>
                <a:srgbClr val="000000"/>
              </a:solidFill>
              <a:latin typeface="Arial"/>
              <a:cs typeface="Arial"/>
              <a:sym typeface="Arial"/>
            </a:endParaRPr>
          </a:p>
        </p:txBody>
      </p:sp>
      <p:sp>
        <p:nvSpPr>
          <p:cNvPr id="385" name="Google Shape;385;p39">
            <a:extLst>
              <a:ext uri="{FF2B5EF4-FFF2-40B4-BE49-F238E27FC236}">
                <a16:creationId xmlns:a16="http://schemas.microsoft.com/office/drawing/2014/main" id="{D01FD425-57C0-917F-F724-DD217A10DE19}"/>
              </a:ext>
            </a:extLst>
          </p:cNvPr>
          <p:cNvSpPr txBox="1"/>
          <p:nvPr/>
        </p:nvSpPr>
        <p:spPr>
          <a:xfrm>
            <a:off x="7450633" y="6222008"/>
            <a:ext cx="854623" cy="205184"/>
          </a:xfrm>
          <a:prstGeom prst="rect">
            <a:avLst/>
          </a:prstGeom>
          <a:solidFill>
            <a:srgbClr val="000000"/>
          </a:solidFill>
          <a:ln>
            <a:noFill/>
          </a:ln>
        </p:spPr>
        <p:txBody>
          <a:bodyPr spcFirstLastPara="1" wrap="square" lIns="25400" tIns="25400" rIns="25400" bIns="25400" anchor="ctr" anchorCtr="0">
            <a:spAutoFit/>
          </a:bodyPr>
          <a:lstStyle/>
          <a:p>
            <a:pPr algn="ctr" defTabSz="457200">
              <a:buClr>
                <a:srgbClr val="FFFFFF"/>
              </a:buClr>
              <a:buSzPts val="2000"/>
            </a:pPr>
            <a:r>
              <a:rPr lang="en-US" sz="1000" kern="0">
                <a:solidFill>
                  <a:srgbClr val="FFFFFF"/>
                </a:solidFill>
                <a:latin typeface="Helvetica Neue"/>
                <a:ea typeface="Helvetica Neue"/>
                <a:cs typeface="Helvetica Neue"/>
                <a:sym typeface="Helvetica Neue"/>
              </a:rPr>
              <a:t>A</a:t>
            </a:r>
            <a:endParaRPr sz="700" kern="0">
              <a:solidFill>
                <a:srgbClr val="000000"/>
              </a:solidFill>
              <a:latin typeface="Arial"/>
              <a:cs typeface="Arial"/>
              <a:sym typeface="Arial"/>
            </a:endParaRPr>
          </a:p>
        </p:txBody>
      </p:sp>
      <p:sp>
        <p:nvSpPr>
          <p:cNvPr id="386" name="Google Shape;386;p39">
            <a:extLst>
              <a:ext uri="{FF2B5EF4-FFF2-40B4-BE49-F238E27FC236}">
                <a16:creationId xmlns:a16="http://schemas.microsoft.com/office/drawing/2014/main" id="{741B31C4-7AEE-98E0-7F4A-8D7046B8F1BC}"/>
              </a:ext>
            </a:extLst>
          </p:cNvPr>
          <p:cNvSpPr txBox="1"/>
          <p:nvPr/>
        </p:nvSpPr>
        <p:spPr>
          <a:xfrm>
            <a:off x="8365033" y="6222008"/>
            <a:ext cx="854623" cy="205184"/>
          </a:xfrm>
          <a:prstGeom prst="rect">
            <a:avLst/>
          </a:prstGeom>
          <a:solidFill>
            <a:srgbClr val="000000"/>
          </a:solidFill>
          <a:ln>
            <a:noFill/>
          </a:ln>
        </p:spPr>
        <p:txBody>
          <a:bodyPr spcFirstLastPara="1" wrap="square" lIns="25400" tIns="25400" rIns="25400" bIns="25400" anchor="ctr" anchorCtr="0">
            <a:spAutoFit/>
          </a:bodyPr>
          <a:lstStyle/>
          <a:p>
            <a:pPr algn="ctr" defTabSz="457200">
              <a:buClr>
                <a:srgbClr val="FFFFFF"/>
              </a:buClr>
              <a:buSzPts val="2000"/>
            </a:pPr>
            <a:r>
              <a:rPr lang="en-US" sz="1000" kern="0">
                <a:solidFill>
                  <a:srgbClr val="FFFFFF"/>
                </a:solidFill>
                <a:latin typeface="Helvetica Neue"/>
                <a:ea typeface="Helvetica Neue"/>
                <a:cs typeface="Helvetica Neue"/>
                <a:sym typeface="Helvetica Neue"/>
              </a:rPr>
              <a:t>A</a:t>
            </a:r>
            <a:endParaRPr sz="700" kern="0">
              <a:solidFill>
                <a:srgbClr val="000000"/>
              </a:solidFill>
              <a:latin typeface="Arial"/>
              <a:cs typeface="Arial"/>
              <a:sym typeface="Arial"/>
            </a:endParaRPr>
          </a:p>
        </p:txBody>
      </p:sp>
      <p:sp>
        <p:nvSpPr>
          <p:cNvPr id="387" name="Google Shape;387;p39">
            <a:extLst>
              <a:ext uri="{FF2B5EF4-FFF2-40B4-BE49-F238E27FC236}">
                <a16:creationId xmlns:a16="http://schemas.microsoft.com/office/drawing/2014/main" id="{FC9EDF6C-9F22-38DE-E572-785C2C831022}"/>
              </a:ext>
            </a:extLst>
          </p:cNvPr>
          <p:cNvSpPr txBox="1"/>
          <p:nvPr/>
        </p:nvSpPr>
        <p:spPr>
          <a:xfrm>
            <a:off x="6536233" y="6431558"/>
            <a:ext cx="854623" cy="205184"/>
          </a:xfrm>
          <a:prstGeom prst="rect">
            <a:avLst/>
          </a:prstGeom>
          <a:solidFill>
            <a:srgbClr val="000000"/>
          </a:solidFill>
          <a:ln>
            <a:noFill/>
          </a:ln>
        </p:spPr>
        <p:txBody>
          <a:bodyPr spcFirstLastPara="1" wrap="square" lIns="25400" tIns="25400" rIns="25400" bIns="25400" anchor="ctr" anchorCtr="0">
            <a:spAutoFit/>
          </a:bodyPr>
          <a:lstStyle/>
          <a:p>
            <a:pPr algn="ctr" defTabSz="457200">
              <a:buClr>
                <a:srgbClr val="FFFFFF"/>
              </a:buClr>
              <a:buSzPts val="2000"/>
            </a:pPr>
            <a:r>
              <a:rPr lang="en-US" sz="1000" kern="0">
                <a:solidFill>
                  <a:srgbClr val="FFFFFF"/>
                </a:solidFill>
                <a:latin typeface="Helvetica Neue"/>
                <a:ea typeface="Helvetica Neue"/>
                <a:cs typeface="Helvetica Neue"/>
                <a:sym typeface="Helvetica Neue"/>
              </a:rPr>
              <a:t>A</a:t>
            </a:r>
            <a:endParaRPr sz="700" kern="0">
              <a:solidFill>
                <a:srgbClr val="000000"/>
              </a:solidFill>
              <a:latin typeface="Arial"/>
              <a:cs typeface="Arial"/>
              <a:sym typeface="Arial"/>
            </a:endParaRPr>
          </a:p>
        </p:txBody>
      </p:sp>
      <p:sp>
        <p:nvSpPr>
          <p:cNvPr id="388" name="Google Shape;388;p39">
            <a:extLst>
              <a:ext uri="{FF2B5EF4-FFF2-40B4-BE49-F238E27FC236}">
                <a16:creationId xmlns:a16="http://schemas.microsoft.com/office/drawing/2014/main" id="{F262DFB1-0FB4-B249-915E-CCF66127D5C1}"/>
              </a:ext>
            </a:extLst>
          </p:cNvPr>
          <p:cNvSpPr txBox="1"/>
          <p:nvPr/>
        </p:nvSpPr>
        <p:spPr>
          <a:xfrm>
            <a:off x="7450633" y="6431558"/>
            <a:ext cx="854623" cy="205184"/>
          </a:xfrm>
          <a:prstGeom prst="rect">
            <a:avLst/>
          </a:prstGeom>
          <a:solidFill>
            <a:srgbClr val="000000"/>
          </a:solidFill>
          <a:ln>
            <a:noFill/>
          </a:ln>
        </p:spPr>
        <p:txBody>
          <a:bodyPr spcFirstLastPara="1" wrap="square" lIns="25400" tIns="25400" rIns="25400" bIns="25400" anchor="ctr" anchorCtr="0">
            <a:spAutoFit/>
          </a:bodyPr>
          <a:lstStyle/>
          <a:p>
            <a:pPr algn="ctr" defTabSz="457200">
              <a:buClr>
                <a:srgbClr val="FFFFFF"/>
              </a:buClr>
              <a:buSzPts val="2000"/>
            </a:pPr>
            <a:r>
              <a:rPr lang="en-US" sz="1000" kern="0">
                <a:solidFill>
                  <a:srgbClr val="FFFFFF"/>
                </a:solidFill>
                <a:latin typeface="Helvetica Neue"/>
                <a:ea typeface="Helvetica Neue"/>
                <a:cs typeface="Helvetica Neue"/>
                <a:sym typeface="Helvetica Neue"/>
              </a:rPr>
              <a:t>A</a:t>
            </a:r>
            <a:endParaRPr sz="700" kern="0">
              <a:solidFill>
                <a:srgbClr val="000000"/>
              </a:solidFill>
              <a:latin typeface="Arial"/>
              <a:cs typeface="Arial"/>
              <a:sym typeface="Arial"/>
            </a:endParaRPr>
          </a:p>
        </p:txBody>
      </p:sp>
      <p:sp>
        <p:nvSpPr>
          <p:cNvPr id="389" name="Google Shape;389;p39">
            <a:extLst>
              <a:ext uri="{FF2B5EF4-FFF2-40B4-BE49-F238E27FC236}">
                <a16:creationId xmlns:a16="http://schemas.microsoft.com/office/drawing/2014/main" id="{2342E493-ED88-EB18-17B8-D58D408154A6}"/>
              </a:ext>
            </a:extLst>
          </p:cNvPr>
          <p:cNvSpPr txBox="1"/>
          <p:nvPr/>
        </p:nvSpPr>
        <p:spPr>
          <a:xfrm>
            <a:off x="8365033" y="6431558"/>
            <a:ext cx="854623" cy="205184"/>
          </a:xfrm>
          <a:prstGeom prst="rect">
            <a:avLst/>
          </a:prstGeom>
          <a:solidFill>
            <a:srgbClr val="000000"/>
          </a:solidFill>
          <a:ln>
            <a:noFill/>
          </a:ln>
        </p:spPr>
        <p:txBody>
          <a:bodyPr spcFirstLastPara="1" wrap="square" lIns="25400" tIns="25400" rIns="25400" bIns="25400" anchor="ctr" anchorCtr="0">
            <a:spAutoFit/>
          </a:bodyPr>
          <a:lstStyle/>
          <a:p>
            <a:pPr algn="ctr" defTabSz="457200">
              <a:buClr>
                <a:srgbClr val="FFFFFF"/>
              </a:buClr>
              <a:buSzPts val="2000"/>
            </a:pPr>
            <a:r>
              <a:rPr lang="en-US" sz="1000" kern="0">
                <a:solidFill>
                  <a:srgbClr val="FFFFFF"/>
                </a:solidFill>
                <a:latin typeface="Helvetica Neue"/>
                <a:ea typeface="Helvetica Neue"/>
                <a:cs typeface="Helvetica Neue"/>
                <a:sym typeface="Helvetica Neue"/>
              </a:rPr>
              <a:t>A</a:t>
            </a:r>
            <a:endParaRPr sz="700" kern="0">
              <a:solidFill>
                <a:srgbClr val="000000"/>
              </a:solidFill>
              <a:latin typeface="Arial"/>
              <a:cs typeface="Arial"/>
              <a:sym typeface="Arial"/>
            </a:endParaRPr>
          </a:p>
        </p:txBody>
      </p:sp>
      <p:sp>
        <p:nvSpPr>
          <p:cNvPr id="390" name="Google Shape;390;p39">
            <a:extLst>
              <a:ext uri="{FF2B5EF4-FFF2-40B4-BE49-F238E27FC236}">
                <a16:creationId xmlns:a16="http://schemas.microsoft.com/office/drawing/2014/main" id="{F2F4132D-10CC-BCF0-0F81-3CED2F3BF04A}"/>
              </a:ext>
            </a:extLst>
          </p:cNvPr>
          <p:cNvSpPr txBox="1"/>
          <p:nvPr/>
        </p:nvSpPr>
        <p:spPr>
          <a:xfrm>
            <a:off x="4966659" y="528489"/>
            <a:ext cx="3434970" cy="359073"/>
          </a:xfrm>
          <a:prstGeom prst="rect">
            <a:avLst/>
          </a:prstGeom>
          <a:solidFill>
            <a:srgbClr val="FFFFFF"/>
          </a:solidFill>
          <a:ln>
            <a:noFill/>
          </a:ln>
        </p:spPr>
        <p:txBody>
          <a:bodyPr spcFirstLastPara="1" wrap="square" lIns="25400" tIns="25400" rIns="25400" bIns="25400" anchor="ctr" anchorCtr="0">
            <a:spAutoFit/>
          </a:bodyPr>
          <a:lstStyle/>
          <a:p>
            <a:pPr algn="ctr" defTabSz="457200">
              <a:buClr>
                <a:srgbClr val="000000"/>
              </a:buClr>
              <a:buSzPts val="2000"/>
            </a:pPr>
            <a:r>
              <a:rPr lang="en-US" sz="1000" kern="0">
                <a:solidFill>
                  <a:srgbClr val="000000"/>
                </a:solidFill>
                <a:latin typeface="Helvetica Neue"/>
                <a:ea typeface="Helvetica Neue"/>
                <a:cs typeface="Helvetica Neue"/>
                <a:sym typeface="Helvetica Neue"/>
              </a:rPr>
              <a:t>A: Can be considered as part of ASTAE with reduced scope</a:t>
            </a:r>
            <a:endParaRPr sz="700" kern="0">
              <a:solidFill>
                <a:srgbClr val="000000"/>
              </a:solidFill>
              <a:latin typeface="Arial"/>
              <a:cs typeface="Arial"/>
              <a:sym typeface="Arial"/>
            </a:endParaRPr>
          </a:p>
        </p:txBody>
      </p:sp>
    </p:spTree>
    <p:extLst>
      <p:ext uri="{BB962C8B-B14F-4D97-AF65-F5344CB8AC3E}">
        <p14:creationId xmlns:p14="http://schemas.microsoft.com/office/powerpoint/2010/main" val="16044432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2">
          <a:extLst>
            <a:ext uri="{FF2B5EF4-FFF2-40B4-BE49-F238E27FC236}">
              <a16:creationId xmlns:a16="http://schemas.microsoft.com/office/drawing/2014/main" id="{3F2599F4-49E2-443E-C18B-58E68F905661}"/>
            </a:ext>
          </a:extLst>
        </p:cNvPr>
        <p:cNvGrpSpPr/>
        <p:nvPr/>
      </p:nvGrpSpPr>
      <p:grpSpPr>
        <a:xfrm>
          <a:off x="0" y="0"/>
          <a:ext cx="0" cy="0"/>
          <a:chOff x="0" y="0"/>
          <a:chExt cx="0" cy="0"/>
        </a:xfrm>
      </p:grpSpPr>
      <p:sp>
        <p:nvSpPr>
          <p:cNvPr id="313" name="Google Shape;313;p31">
            <a:extLst>
              <a:ext uri="{FF2B5EF4-FFF2-40B4-BE49-F238E27FC236}">
                <a16:creationId xmlns:a16="http://schemas.microsoft.com/office/drawing/2014/main" id="{B069101F-7C0F-BEF3-7AB9-11C72CE83C8D}"/>
              </a:ext>
            </a:extLst>
          </p:cNvPr>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35</a:t>
            </a:fld>
            <a:endParaRPr kern="0"/>
          </a:p>
        </p:txBody>
      </p:sp>
      <p:pic>
        <p:nvPicPr>
          <p:cNvPr id="314" name="Google Shape;314;p31" descr="pasted-movie.png">
            <a:extLst>
              <a:ext uri="{FF2B5EF4-FFF2-40B4-BE49-F238E27FC236}">
                <a16:creationId xmlns:a16="http://schemas.microsoft.com/office/drawing/2014/main" id="{B0DF251D-9E0C-2F8B-BACA-C1E35B4D608C}"/>
              </a:ext>
            </a:extLst>
          </p:cNvPr>
          <p:cNvPicPr preferRelativeResize="0"/>
          <p:nvPr/>
        </p:nvPicPr>
        <p:blipFill rotWithShape="1">
          <a:blip r:embed="rId3">
            <a:alphaModFix/>
          </a:blip>
          <a:srcRect t="7964" b="37634"/>
          <a:stretch/>
        </p:blipFill>
        <p:spPr>
          <a:xfrm>
            <a:off x="1768475" y="0"/>
            <a:ext cx="8885277" cy="6858000"/>
          </a:xfrm>
          <a:prstGeom prst="rect">
            <a:avLst/>
          </a:prstGeom>
          <a:noFill/>
          <a:ln>
            <a:noFill/>
          </a:ln>
        </p:spPr>
      </p:pic>
    </p:spTree>
    <p:extLst>
      <p:ext uri="{BB962C8B-B14F-4D97-AF65-F5344CB8AC3E}">
        <p14:creationId xmlns:p14="http://schemas.microsoft.com/office/powerpoint/2010/main" val="40586037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18">
          <a:extLst>
            <a:ext uri="{FF2B5EF4-FFF2-40B4-BE49-F238E27FC236}">
              <a16:creationId xmlns:a16="http://schemas.microsoft.com/office/drawing/2014/main" id="{8A43E2D5-605D-07C4-5262-5A5FB3D748EF}"/>
            </a:ext>
          </a:extLst>
        </p:cNvPr>
        <p:cNvGrpSpPr/>
        <p:nvPr/>
      </p:nvGrpSpPr>
      <p:grpSpPr>
        <a:xfrm>
          <a:off x="0" y="0"/>
          <a:ext cx="0" cy="0"/>
          <a:chOff x="0" y="0"/>
          <a:chExt cx="0" cy="0"/>
        </a:xfrm>
      </p:grpSpPr>
      <p:pic>
        <p:nvPicPr>
          <p:cNvPr id="319" name="Google Shape;319;p32" descr="pasted-movie.png">
            <a:extLst>
              <a:ext uri="{FF2B5EF4-FFF2-40B4-BE49-F238E27FC236}">
                <a16:creationId xmlns:a16="http://schemas.microsoft.com/office/drawing/2014/main" id="{16CC143D-1158-7D2C-A8A3-538B2C8C097E}"/>
              </a:ext>
            </a:extLst>
          </p:cNvPr>
          <p:cNvPicPr preferRelativeResize="0"/>
          <p:nvPr/>
        </p:nvPicPr>
        <p:blipFill rotWithShape="1">
          <a:blip r:embed="rId3">
            <a:alphaModFix/>
          </a:blip>
          <a:srcRect t="46354"/>
          <a:stretch/>
        </p:blipFill>
        <p:spPr>
          <a:xfrm>
            <a:off x="1614060" y="22094"/>
            <a:ext cx="8891475" cy="6767464"/>
          </a:xfrm>
          <a:prstGeom prst="rect">
            <a:avLst/>
          </a:prstGeom>
          <a:noFill/>
          <a:ln>
            <a:noFill/>
          </a:ln>
        </p:spPr>
      </p:pic>
      <p:sp>
        <p:nvSpPr>
          <p:cNvPr id="320" name="Google Shape;320;p32">
            <a:extLst>
              <a:ext uri="{FF2B5EF4-FFF2-40B4-BE49-F238E27FC236}">
                <a16:creationId xmlns:a16="http://schemas.microsoft.com/office/drawing/2014/main" id="{9C409EF7-DE74-0A2F-5ABD-6D8B5E87B876}"/>
              </a:ext>
            </a:extLst>
          </p:cNvPr>
          <p:cNvSpPr/>
          <p:nvPr/>
        </p:nvSpPr>
        <p:spPr>
          <a:xfrm>
            <a:off x="1816100" y="0"/>
            <a:ext cx="9080104" cy="2050257"/>
          </a:xfrm>
          <a:prstGeom prst="rect">
            <a:avLst/>
          </a:prstGeom>
          <a:solidFill>
            <a:srgbClr val="FFFFFF"/>
          </a:solidFill>
          <a:ln>
            <a:noFill/>
          </a:ln>
        </p:spPr>
        <p:txBody>
          <a:bodyPr spcFirstLastPara="1" wrap="square" lIns="0" tIns="0" rIns="0" bIns="0" anchor="ctr" anchorCtr="0">
            <a:noAutofit/>
          </a:bodyPr>
          <a:lstStyle/>
          <a:p>
            <a:pPr algn="ctr" defTabSz="457200">
              <a:buClr>
                <a:srgbClr val="FFFFFF"/>
              </a:buClr>
              <a:buSzPts val="3000"/>
            </a:pPr>
            <a:endParaRPr sz="1500" b="1" kern="0">
              <a:solidFill>
                <a:srgbClr val="000000"/>
              </a:solidFill>
              <a:latin typeface="Helvetica Neue"/>
              <a:ea typeface="Helvetica Neue"/>
              <a:cs typeface="Helvetica Neue"/>
              <a:sym typeface="Helvetica Neue"/>
            </a:endParaRPr>
          </a:p>
        </p:txBody>
      </p:sp>
      <p:pic>
        <p:nvPicPr>
          <p:cNvPr id="321" name="Google Shape;321;p32" descr="Image">
            <a:extLst>
              <a:ext uri="{FF2B5EF4-FFF2-40B4-BE49-F238E27FC236}">
                <a16:creationId xmlns:a16="http://schemas.microsoft.com/office/drawing/2014/main" id="{70A1C650-1A8E-457F-F171-0D11D29F1DA9}"/>
              </a:ext>
            </a:extLst>
          </p:cNvPr>
          <p:cNvPicPr preferRelativeResize="0"/>
          <p:nvPr/>
        </p:nvPicPr>
        <p:blipFill rotWithShape="1">
          <a:blip r:embed="rId4">
            <a:alphaModFix/>
          </a:blip>
          <a:srcRect t="8304" b="85977"/>
          <a:stretch/>
        </p:blipFill>
        <p:spPr>
          <a:xfrm>
            <a:off x="686991" y="22094"/>
            <a:ext cx="11071925" cy="819394"/>
          </a:xfrm>
          <a:prstGeom prst="rect">
            <a:avLst/>
          </a:prstGeom>
          <a:noFill/>
          <a:ln>
            <a:noFill/>
          </a:ln>
        </p:spPr>
      </p:pic>
      <p:sp>
        <p:nvSpPr>
          <p:cNvPr id="322" name="Google Shape;322;p32">
            <a:extLst>
              <a:ext uri="{FF2B5EF4-FFF2-40B4-BE49-F238E27FC236}">
                <a16:creationId xmlns:a16="http://schemas.microsoft.com/office/drawing/2014/main" id="{A2A07E5F-8E68-BABE-9EEB-47BF44F3D423}"/>
              </a:ext>
            </a:extLst>
          </p:cNvPr>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36</a:t>
            </a:fld>
            <a:endParaRPr kern="0"/>
          </a:p>
        </p:txBody>
      </p:sp>
    </p:spTree>
    <p:extLst>
      <p:ext uri="{BB962C8B-B14F-4D97-AF65-F5344CB8AC3E}">
        <p14:creationId xmlns:p14="http://schemas.microsoft.com/office/powerpoint/2010/main" val="3478513562"/>
      </p:ext>
    </p:extLst>
  </p:cSld>
  <p:clrMapOvr>
    <a:masterClrMapping/>
  </p:clrMapOvr>
  <mc:AlternateContent xmlns:mc="http://schemas.openxmlformats.org/markup-compatibility/2006" xmlns:p14="http://schemas.microsoft.com/office/powerpoint/2010/main">
    <mc:Choice Requires="p14">
      <p:transition spd="slow" p14:dur="2000">
        <p:fade thruBlk="1"/>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40">
          <a:extLst>
            <a:ext uri="{FF2B5EF4-FFF2-40B4-BE49-F238E27FC236}">
              <a16:creationId xmlns:a16="http://schemas.microsoft.com/office/drawing/2014/main" id="{494ED005-ADE1-A2D7-F6F9-56CC84A96247}"/>
            </a:ext>
          </a:extLst>
        </p:cNvPr>
        <p:cNvGrpSpPr/>
        <p:nvPr/>
      </p:nvGrpSpPr>
      <p:grpSpPr>
        <a:xfrm>
          <a:off x="0" y="0"/>
          <a:ext cx="0" cy="0"/>
          <a:chOff x="0" y="0"/>
          <a:chExt cx="0" cy="0"/>
        </a:xfrm>
      </p:grpSpPr>
      <p:sp>
        <p:nvSpPr>
          <p:cNvPr id="141" name="Google Shape;141;p8">
            <a:extLst>
              <a:ext uri="{FF2B5EF4-FFF2-40B4-BE49-F238E27FC236}">
                <a16:creationId xmlns:a16="http://schemas.microsoft.com/office/drawing/2014/main" id="{D830C1C9-BBBE-A37A-4910-4888610E9FBE}"/>
              </a:ext>
            </a:extLst>
          </p:cNvPr>
          <p:cNvSpPr txBox="1">
            <a:spLocks noGrp="1"/>
          </p:cNvSpPr>
          <p:nvPr>
            <p:ph type="title"/>
          </p:nvPr>
        </p:nvSpPr>
        <p:spPr>
          <a:xfrm>
            <a:off x="2508250" y="-41639"/>
            <a:ext cx="10502900" cy="1143000"/>
          </a:xfrm>
          <a:prstGeom prst="rect">
            <a:avLst/>
          </a:prstGeom>
          <a:noFill/>
          <a:ln>
            <a:noFill/>
          </a:ln>
        </p:spPr>
        <p:txBody>
          <a:bodyPr spcFirstLastPara="1" wrap="square" lIns="25400" tIns="25400" rIns="25400" bIns="25400" anchor="ctr" anchorCtr="0">
            <a:normAutofit/>
          </a:bodyPr>
          <a:lstStyle/>
          <a:p>
            <a:pPr algn="l">
              <a:buSzPts val="8000"/>
            </a:pPr>
            <a:r>
              <a:rPr lang="en-US" sz="4000"/>
              <a:t>Prioritization Principles</a:t>
            </a:r>
            <a:endParaRPr/>
          </a:p>
        </p:txBody>
      </p:sp>
      <p:sp>
        <p:nvSpPr>
          <p:cNvPr id="142" name="Google Shape;142;p8">
            <a:extLst>
              <a:ext uri="{FF2B5EF4-FFF2-40B4-BE49-F238E27FC236}">
                <a16:creationId xmlns:a16="http://schemas.microsoft.com/office/drawing/2014/main" id="{02816B04-E316-6B5B-647B-DD945F3F30A6}"/>
              </a:ext>
            </a:extLst>
          </p:cNvPr>
          <p:cNvSpPr txBox="1">
            <a:spLocks noGrp="1"/>
          </p:cNvSpPr>
          <p:nvPr>
            <p:ph type="body" idx="1"/>
          </p:nvPr>
        </p:nvSpPr>
        <p:spPr>
          <a:xfrm>
            <a:off x="749871" y="1067495"/>
            <a:ext cx="10692259" cy="5302598"/>
          </a:xfrm>
          <a:prstGeom prst="rect">
            <a:avLst/>
          </a:prstGeom>
          <a:noFill/>
          <a:ln>
            <a:noFill/>
          </a:ln>
        </p:spPr>
        <p:txBody>
          <a:bodyPr spcFirstLastPara="1" wrap="square" lIns="25400" tIns="25400" rIns="25400" bIns="25400" anchor="ctr" anchorCtr="0">
            <a:normAutofit fontScale="92500" lnSpcReduction="20000"/>
          </a:bodyPr>
          <a:lstStyle/>
          <a:p>
            <a:pPr marL="0" indent="0">
              <a:lnSpc>
                <a:spcPct val="120000"/>
              </a:lnSpc>
              <a:spcBef>
                <a:spcPts val="0"/>
              </a:spcBef>
              <a:buSzPts val="3659"/>
              <a:buNone/>
            </a:pPr>
            <a:r>
              <a:rPr lang="en-US" sz="1830"/>
              <a:t>Overall program should</a:t>
            </a:r>
            <a:endParaRPr/>
          </a:p>
          <a:p>
            <a:pPr marL="435769" lvl="1" indent="-242094">
              <a:lnSpc>
                <a:spcPct val="120000"/>
              </a:lnSpc>
              <a:spcBef>
                <a:spcPts val="0"/>
              </a:spcBef>
              <a:buSzPts val="4500"/>
            </a:pPr>
            <a:r>
              <a:rPr lang="en-US" b="1"/>
              <a:t>enable US leadership</a:t>
            </a:r>
            <a:r>
              <a:rPr lang="en-US" sz="1830"/>
              <a:t> in core areas of particle physics</a:t>
            </a:r>
            <a:endParaRPr b="1"/>
          </a:p>
          <a:p>
            <a:pPr marL="435769" lvl="1" indent="-242094">
              <a:lnSpc>
                <a:spcPct val="120000"/>
              </a:lnSpc>
              <a:spcBef>
                <a:spcPts val="0"/>
              </a:spcBef>
              <a:buSzPts val="4574"/>
            </a:pPr>
            <a:r>
              <a:rPr lang="en-US" sz="1830"/>
              <a:t>leverage </a:t>
            </a:r>
            <a:r>
              <a:rPr lang="en-US" b="1"/>
              <a:t>unique US facilities and capabilities</a:t>
            </a:r>
            <a:endParaRPr/>
          </a:p>
          <a:p>
            <a:pPr marL="435769" lvl="1" indent="-242094">
              <a:lnSpc>
                <a:spcPct val="120000"/>
              </a:lnSpc>
              <a:spcBef>
                <a:spcPts val="0"/>
              </a:spcBef>
              <a:buSzPts val="4574"/>
            </a:pPr>
            <a:r>
              <a:rPr lang="en-US" sz="1830"/>
              <a:t>engage with </a:t>
            </a:r>
            <a:r>
              <a:rPr lang="en-US" b="1"/>
              <a:t>core national initiatives </a:t>
            </a:r>
            <a:r>
              <a:rPr lang="en-US" sz="1830"/>
              <a:t>to develop key technologies, </a:t>
            </a:r>
            <a:endParaRPr/>
          </a:p>
          <a:p>
            <a:pPr marL="435769" lvl="1" indent="-242094">
              <a:lnSpc>
                <a:spcPct val="120000"/>
              </a:lnSpc>
              <a:spcBef>
                <a:spcPts val="0"/>
              </a:spcBef>
              <a:buSzPts val="4574"/>
            </a:pPr>
            <a:r>
              <a:rPr lang="en-US" sz="1830"/>
              <a:t>develop a </a:t>
            </a:r>
            <a:r>
              <a:rPr lang="en-US" b="1"/>
              <a:t>skilled workforce</a:t>
            </a:r>
            <a:r>
              <a:rPr lang="en-US" sz="1830"/>
              <a:t> for the future that draws on US talent</a:t>
            </a:r>
            <a:endParaRPr/>
          </a:p>
          <a:p>
            <a:pPr marL="435769" lvl="1" indent="-242094">
              <a:lnSpc>
                <a:spcPct val="120000"/>
              </a:lnSpc>
              <a:spcBef>
                <a:spcPts val="0"/>
              </a:spcBef>
              <a:buSzPts val="4574"/>
            </a:pPr>
            <a:r>
              <a:rPr lang="en-US" sz="1830"/>
              <a:t>realize </a:t>
            </a:r>
            <a:r>
              <a:rPr lang="en-US" b="1"/>
              <a:t>effective</a:t>
            </a:r>
            <a:r>
              <a:rPr lang="en-US" sz="1830"/>
              <a:t> </a:t>
            </a:r>
            <a:r>
              <a:rPr lang="en-US" b="1"/>
              <a:t>engagement, partnership, and leadership in international endeavors</a:t>
            </a:r>
            <a:endParaRPr/>
          </a:p>
          <a:p>
            <a:pPr marL="0" indent="0">
              <a:spcBef>
                <a:spcPts val="0"/>
              </a:spcBef>
              <a:buSzPts val="4800"/>
              <a:buNone/>
            </a:pPr>
            <a:endParaRPr b="1"/>
          </a:p>
          <a:p>
            <a:pPr marL="0" indent="0">
              <a:spcBef>
                <a:spcPts val="0"/>
              </a:spcBef>
              <a:buSzPts val="3659"/>
              <a:buNone/>
            </a:pPr>
            <a:r>
              <a:rPr lang="en-US" sz="1830"/>
              <a:t>We also </a:t>
            </a:r>
            <a:r>
              <a:rPr lang="en-US" b="1">
                <a:solidFill>
                  <a:srgbClr val="0076B9"/>
                </a:solidFill>
              </a:rPr>
              <a:t>considered the uncertainties in the costs, risks, and schedule</a:t>
            </a:r>
            <a:r>
              <a:rPr lang="en-US" sz="1830"/>
              <a:t> as part of our prioritization exercise. The prioritized project portfolios were chosen to </a:t>
            </a:r>
            <a:r>
              <a:rPr lang="en-US" b="1">
                <a:solidFill>
                  <a:srgbClr val="016D01"/>
                </a:solidFill>
              </a:rPr>
              <a:t>fit within a few percent of the budget scenarios</a:t>
            </a:r>
            <a:r>
              <a:rPr lang="en-US" sz="1830"/>
              <a:t> and to ensure a reasonable outlook for continuation into the second decade, even though that is beyond the purview of this panel.</a:t>
            </a:r>
            <a:endParaRPr/>
          </a:p>
          <a:p>
            <a:pPr marL="0" indent="0">
              <a:spcBef>
                <a:spcPts val="0"/>
              </a:spcBef>
              <a:buSzPts val="4800"/>
              <a:buNone/>
            </a:pPr>
            <a:endParaRPr/>
          </a:p>
          <a:p>
            <a:pPr marL="0" lvl="3" indent="0">
              <a:lnSpc>
                <a:spcPct val="120000"/>
              </a:lnSpc>
              <a:spcBef>
                <a:spcPts val="0"/>
              </a:spcBef>
              <a:buSzPts val="3659"/>
              <a:buNone/>
            </a:pPr>
            <a:r>
              <a:rPr lang="en-US" sz="1830" b="1"/>
              <a:t>Balance of program in terms of </a:t>
            </a:r>
            <a:endParaRPr/>
          </a:p>
          <a:p>
            <a:pPr marL="612013" lvl="3" indent="-193675">
              <a:lnSpc>
                <a:spcPct val="120000"/>
              </a:lnSpc>
              <a:spcBef>
                <a:spcPts val="0"/>
              </a:spcBef>
              <a:buSzPts val="3659"/>
            </a:pPr>
            <a:r>
              <a:rPr lang="en-US" sz="1830"/>
              <a:t>Size and time scale of projects</a:t>
            </a:r>
            <a:endParaRPr/>
          </a:p>
          <a:p>
            <a:pPr marL="612013" lvl="3" indent="-193675">
              <a:lnSpc>
                <a:spcPct val="120000"/>
              </a:lnSpc>
              <a:spcBef>
                <a:spcPts val="0"/>
              </a:spcBef>
              <a:buSzPts val="3659"/>
            </a:pPr>
            <a:r>
              <a:rPr lang="en-US" sz="1830"/>
              <a:t>Inside or outside the US</a:t>
            </a:r>
            <a:endParaRPr/>
          </a:p>
          <a:p>
            <a:pPr marL="612013" lvl="3" indent="-193675">
              <a:lnSpc>
                <a:spcPct val="120000"/>
              </a:lnSpc>
              <a:spcBef>
                <a:spcPts val="0"/>
              </a:spcBef>
              <a:buSzPts val="3659"/>
            </a:pPr>
            <a:r>
              <a:rPr lang="en-US" sz="1830"/>
              <a:t>Project vs research</a:t>
            </a:r>
            <a:endParaRPr/>
          </a:p>
          <a:p>
            <a:pPr marL="612013" lvl="3" indent="-193675">
              <a:lnSpc>
                <a:spcPct val="120000"/>
              </a:lnSpc>
              <a:spcBef>
                <a:spcPts val="0"/>
              </a:spcBef>
              <a:buSzPts val="3659"/>
            </a:pPr>
            <a:r>
              <a:rPr lang="en-US" sz="1830"/>
              <a:t>Current vs future investment</a:t>
            </a:r>
            <a:endParaRPr/>
          </a:p>
        </p:txBody>
      </p:sp>
      <p:sp>
        <p:nvSpPr>
          <p:cNvPr id="143" name="Google Shape;143;p8">
            <a:extLst>
              <a:ext uri="{FF2B5EF4-FFF2-40B4-BE49-F238E27FC236}">
                <a16:creationId xmlns:a16="http://schemas.microsoft.com/office/drawing/2014/main" id="{C11DD9BA-A04C-111F-7C68-388022CF34F1}"/>
              </a:ext>
            </a:extLst>
          </p:cNvPr>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defRPr/>
            </a:pPr>
            <a:fld id="{00000000-1234-1234-1234-123412341234}" type="slidenum">
              <a:rPr lang="en-US" kern="0"/>
              <a:pPr defTabSz="457200">
                <a:defRPr/>
              </a:pPr>
              <a:t>37</a:t>
            </a:fld>
            <a:endParaRPr kern="0"/>
          </a:p>
        </p:txBody>
      </p:sp>
    </p:spTree>
    <p:extLst>
      <p:ext uri="{BB962C8B-B14F-4D97-AF65-F5344CB8AC3E}">
        <p14:creationId xmlns:p14="http://schemas.microsoft.com/office/powerpoint/2010/main" val="8456234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01">
          <a:extLst>
            <a:ext uri="{FF2B5EF4-FFF2-40B4-BE49-F238E27FC236}">
              <a16:creationId xmlns:a16="http://schemas.microsoft.com/office/drawing/2014/main" id="{6CADCA3A-A399-E83E-3537-2D3C7276A430}"/>
            </a:ext>
          </a:extLst>
        </p:cNvPr>
        <p:cNvGrpSpPr/>
        <p:nvPr/>
      </p:nvGrpSpPr>
      <p:grpSpPr>
        <a:xfrm>
          <a:off x="0" y="0"/>
          <a:ext cx="0" cy="0"/>
          <a:chOff x="0" y="0"/>
          <a:chExt cx="0" cy="0"/>
        </a:xfrm>
      </p:grpSpPr>
      <p:sp>
        <p:nvSpPr>
          <p:cNvPr id="402" name="Google Shape;402;p41">
            <a:extLst>
              <a:ext uri="{FF2B5EF4-FFF2-40B4-BE49-F238E27FC236}">
                <a16:creationId xmlns:a16="http://schemas.microsoft.com/office/drawing/2014/main" id="{5ACCE27B-2387-4FA0-12D4-5C784A57BFBC}"/>
              </a:ext>
            </a:extLst>
          </p:cNvPr>
          <p:cNvSpPr txBox="1">
            <a:spLocks noGrp="1"/>
          </p:cNvSpPr>
          <p:nvPr>
            <p:ph type="title"/>
          </p:nvPr>
        </p:nvSpPr>
        <p:spPr>
          <a:xfrm>
            <a:off x="844550" y="177800"/>
            <a:ext cx="10502900" cy="1143000"/>
          </a:xfrm>
          <a:prstGeom prst="rect">
            <a:avLst/>
          </a:prstGeom>
          <a:noFill/>
          <a:ln>
            <a:noFill/>
          </a:ln>
        </p:spPr>
        <p:txBody>
          <a:bodyPr spcFirstLastPara="1" wrap="square" lIns="25400" tIns="25400" rIns="25400" bIns="25400" anchor="ctr" anchorCtr="0">
            <a:normAutofit/>
          </a:bodyPr>
          <a:lstStyle/>
          <a:p>
            <a:pPr>
              <a:buSzPts val="11200"/>
            </a:pPr>
            <a:r>
              <a:rPr lang="en-US" sz="5600"/>
              <a:t>Acknowledgements</a:t>
            </a:r>
            <a:endParaRPr/>
          </a:p>
        </p:txBody>
      </p:sp>
      <p:sp>
        <p:nvSpPr>
          <p:cNvPr id="403" name="Google Shape;403;p41">
            <a:extLst>
              <a:ext uri="{FF2B5EF4-FFF2-40B4-BE49-F238E27FC236}">
                <a16:creationId xmlns:a16="http://schemas.microsoft.com/office/drawing/2014/main" id="{6E6F837A-FD34-8A45-B9EA-988A2EE7D64B}"/>
              </a:ext>
            </a:extLst>
          </p:cNvPr>
          <p:cNvSpPr txBox="1">
            <a:spLocks noGrp="1"/>
          </p:cNvSpPr>
          <p:nvPr>
            <p:ph type="body" idx="1"/>
          </p:nvPr>
        </p:nvSpPr>
        <p:spPr>
          <a:xfrm>
            <a:off x="844550" y="1574800"/>
            <a:ext cx="10502900" cy="4648200"/>
          </a:xfrm>
          <a:prstGeom prst="rect">
            <a:avLst/>
          </a:prstGeom>
          <a:noFill/>
          <a:ln>
            <a:noFill/>
          </a:ln>
        </p:spPr>
        <p:txBody>
          <a:bodyPr spcFirstLastPara="1" wrap="square" lIns="25400" tIns="25400" rIns="25400" bIns="25400" anchor="ctr" anchorCtr="0">
            <a:normAutofit fontScale="92500" lnSpcReduction="10000"/>
          </a:bodyPr>
          <a:lstStyle/>
          <a:p>
            <a:pPr marL="0" indent="0">
              <a:spcBef>
                <a:spcPts val="0"/>
              </a:spcBef>
              <a:buSzPts val="4032"/>
              <a:buNone/>
            </a:pPr>
            <a:r>
              <a:rPr lang="en-US" sz="2016"/>
              <a:t>We thank members of the </a:t>
            </a:r>
            <a:r>
              <a:rPr lang="en-US">
                <a:solidFill>
                  <a:srgbClr val="0433FF"/>
                </a:solidFill>
              </a:rPr>
              <a:t>cost subcommittee</a:t>
            </a:r>
            <a:r>
              <a:rPr lang="en-US" sz="2016"/>
              <a:t> for their timely and hard work, in particular its chair, Jay Marx. We also thank all the national laboratories that made their staff available for this important task. We thank people at </a:t>
            </a:r>
            <a:r>
              <a:rPr lang="en-US">
                <a:solidFill>
                  <a:srgbClr val="942192"/>
                </a:solidFill>
              </a:rPr>
              <a:t>funding agencies</a:t>
            </a:r>
            <a:r>
              <a:rPr lang="en-US" sz="2016"/>
              <a:t> for providing us all necessary information and support throughout the process. We thank our </a:t>
            </a:r>
            <a:r>
              <a:rPr lang="en-US">
                <a:solidFill>
                  <a:srgbClr val="FF40FF"/>
                </a:solidFill>
              </a:rPr>
              <a:t>peer reviewers</a:t>
            </a:r>
            <a:r>
              <a:rPr lang="en-US" sz="2016"/>
              <a:t> for giving us constructive feedback under a tight deadline. We thank Lawrence Berkeley National Laboratory, Fermilab, Argonne National Laboratory, Brookhaven National Laboratory, SLAC National Laboratory, Virginia Tech University, and University of Texas Austin for </a:t>
            </a:r>
            <a:r>
              <a:rPr lang="en-US">
                <a:solidFill>
                  <a:srgbClr val="FF2600"/>
                </a:solidFill>
              </a:rPr>
              <a:t>hosting the town halls</a:t>
            </a:r>
            <a:r>
              <a:rPr lang="en-US" sz="2016"/>
              <a:t>. We thank James Dawson and Marty Hanna for </a:t>
            </a:r>
            <a:r>
              <a:rPr lang="en-US">
                <a:solidFill>
                  <a:srgbClr val="AA7942"/>
                </a:solidFill>
              </a:rPr>
              <a:t>professional editing</a:t>
            </a:r>
            <a:r>
              <a:rPr lang="en-US" sz="2016"/>
              <a:t>. We thank Michael Branigan, Brad Nagle, Olena Shmahalo and Abigail Malate for providing </a:t>
            </a:r>
            <a:r>
              <a:rPr lang="en-US">
                <a:solidFill>
                  <a:srgbClr val="942192"/>
                </a:solidFill>
              </a:rPr>
              <a:t>beautiful graphics and layout</a:t>
            </a:r>
            <a:r>
              <a:rPr lang="en-US" sz="2016"/>
              <a:t>. We thank the Yale Physics Department for supporting the development of the website. We thank Kerri Fomby, Jody Crisp, and Taylor Pitchford at ORISE and Stephany Tone at LBNL for </a:t>
            </a:r>
            <a:r>
              <a:rPr lang="en-US">
                <a:solidFill>
                  <a:srgbClr val="FA9102"/>
                </a:solidFill>
              </a:rPr>
              <a:t>logistical support</a:t>
            </a:r>
            <a:r>
              <a:rPr lang="en-US" sz="2016"/>
              <a:t>. We thank </a:t>
            </a:r>
            <a:r>
              <a:rPr lang="en-US">
                <a:solidFill>
                  <a:srgbClr val="0433FF"/>
                </a:solidFill>
              </a:rPr>
              <a:t>our families</a:t>
            </a:r>
            <a:r>
              <a:rPr lang="en-US" sz="2016"/>
              <a:t> for supporting us during this year-long process. And most importantly, </a:t>
            </a:r>
            <a:r>
              <a:rPr lang="en-US" b="1">
                <a:solidFill>
                  <a:srgbClr val="FF2600"/>
                </a:solidFill>
              </a:rPr>
              <a:t>we thank APS/DPF for organizing the Snowmass Community Study, and all members of our community for their bold and creative vision as well as their input to the process.</a:t>
            </a:r>
            <a:endParaRPr/>
          </a:p>
        </p:txBody>
      </p:sp>
      <p:sp>
        <p:nvSpPr>
          <p:cNvPr id="404" name="Google Shape;404;p41">
            <a:extLst>
              <a:ext uri="{FF2B5EF4-FFF2-40B4-BE49-F238E27FC236}">
                <a16:creationId xmlns:a16="http://schemas.microsoft.com/office/drawing/2014/main" id="{B75E3372-2256-C7DA-154E-5484B158B794}"/>
              </a:ext>
            </a:extLst>
          </p:cNvPr>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38</a:t>
            </a:fld>
            <a:endParaRPr kern="0"/>
          </a:p>
        </p:txBody>
      </p:sp>
    </p:spTree>
    <p:extLst>
      <p:ext uri="{BB962C8B-B14F-4D97-AF65-F5344CB8AC3E}">
        <p14:creationId xmlns:p14="http://schemas.microsoft.com/office/powerpoint/2010/main" val="4368543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08">
          <a:extLst>
            <a:ext uri="{FF2B5EF4-FFF2-40B4-BE49-F238E27FC236}">
              <a16:creationId xmlns:a16="http://schemas.microsoft.com/office/drawing/2014/main" id="{3DECB70F-0027-7E35-9EF3-785033D27434}"/>
            </a:ext>
          </a:extLst>
        </p:cNvPr>
        <p:cNvGrpSpPr/>
        <p:nvPr/>
      </p:nvGrpSpPr>
      <p:grpSpPr>
        <a:xfrm>
          <a:off x="0" y="0"/>
          <a:ext cx="0" cy="0"/>
          <a:chOff x="0" y="0"/>
          <a:chExt cx="0" cy="0"/>
        </a:xfrm>
      </p:grpSpPr>
      <p:pic>
        <p:nvPicPr>
          <p:cNvPr id="409" name="Google Shape;409;p42" descr="Image">
            <a:extLst>
              <a:ext uri="{FF2B5EF4-FFF2-40B4-BE49-F238E27FC236}">
                <a16:creationId xmlns:a16="http://schemas.microsoft.com/office/drawing/2014/main" id="{BAE36FE1-B20D-8ABE-F729-92ED33591E9D}"/>
              </a:ext>
            </a:extLst>
          </p:cNvPr>
          <p:cNvPicPr preferRelativeResize="0"/>
          <p:nvPr/>
        </p:nvPicPr>
        <p:blipFill rotWithShape="1">
          <a:blip r:embed="rId3">
            <a:alphaModFix/>
          </a:blip>
          <a:srcRect/>
          <a:stretch/>
        </p:blipFill>
        <p:spPr>
          <a:xfrm>
            <a:off x="0" y="469900"/>
            <a:ext cx="12192000" cy="6858000"/>
          </a:xfrm>
          <a:prstGeom prst="rect">
            <a:avLst/>
          </a:prstGeom>
          <a:noFill/>
          <a:ln>
            <a:noFill/>
          </a:ln>
        </p:spPr>
      </p:pic>
      <p:pic>
        <p:nvPicPr>
          <p:cNvPr id="410" name="Google Shape;410;p42" descr="DRAFT_P5_Mural_110723.jpg">
            <a:extLst>
              <a:ext uri="{FF2B5EF4-FFF2-40B4-BE49-F238E27FC236}">
                <a16:creationId xmlns:a16="http://schemas.microsoft.com/office/drawing/2014/main" id="{9BE1D548-7C3C-9BFD-9BC1-2D19595EA7CE}"/>
              </a:ext>
            </a:extLst>
          </p:cNvPr>
          <p:cNvPicPr preferRelativeResize="0"/>
          <p:nvPr/>
        </p:nvPicPr>
        <p:blipFill rotWithShape="1">
          <a:blip r:embed="rId4">
            <a:alphaModFix amt="69110"/>
          </a:blip>
          <a:srcRect/>
          <a:stretch/>
        </p:blipFill>
        <p:spPr>
          <a:xfrm>
            <a:off x="0" y="1860550"/>
            <a:ext cx="12192000" cy="4064000"/>
          </a:xfrm>
          <a:prstGeom prst="rect">
            <a:avLst/>
          </a:prstGeom>
          <a:noFill/>
          <a:ln>
            <a:noFill/>
          </a:ln>
        </p:spPr>
      </p:pic>
      <p:sp>
        <p:nvSpPr>
          <p:cNvPr id="411" name="Google Shape;411;p42">
            <a:extLst>
              <a:ext uri="{FF2B5EF4-FFF2-40B4-BE49-F238E27FC236}">
                <a16:creationId xmlns:a16="http://schemas.microsoft.com/office/drawing/2014/main" id="{7AC12DD8-7F8E-DDA1-05BA-E0271403E0A6}"/>
              </a:ext>
            </a:extLst>
          </p:cNvPr>
          <p:cNvSpPr txBox="1"/>
          <p:nvPr/>
        </p:nvSpPr>
        <p:spPr>
          <a:xfrm>
            <a:off x="3031452" y="534065"/>
            <a:ext cx="8008697" cy="913070"/>
          </a:xfrm>
          <a:prstGeom prst="rect">
            <a:avLst/>
          </a:prstGeom>
          <a:solidFill>
            <a:srgbClr val="FFFFFF"/>
          </a:solidFill>
          <a:ln>
            <a:noFill/>
          </a:ln>
        </p:spPr>
        <p:txBody>
          <a:bodyPr spcFirstLastPara="1" wrap="square" lIns="25400" tIns="25400" rIns="25400" bIns="25400" anchor="ctr" anchorCtr="0">
            <a:spAutoFit/>
          </a:bodyPr>
          <a:lstStyle/>
          <a:p>
            <a:pPr algn="ctr" defTabSz="457200">
              <a:buClr>
                <a:srgbClr val="000000"/>
              </a:buClr>
              <a:buSzPts val="4600"/>
            </a:pPr>
            <a:r>
              <a:rPr lang="en-US" sz="2300" b="1" kern="0">
                <a:solidFill>
                  <a:srgbClr val="000000"/>
                </a:solidFill>
                <a:latin typeface="Helvetica Neue"/>
                <a:ea typeface="Helvetica Neue"/>
                <a:cs typeface="Helvetica Neue"/>
                <a:sym typeface="Helvetica Neue"/>
              </a:rPr>
              <a:t>Pathways to Innovation and Discovery in Particle Physics</a:t>
            </a:r>
            <a:endParaRPr sz="700" kern="0">
              <a:solidFill>
                <a:srgbClr val="000000"/>
              </a:solidFill>
              <a:latin typeface="Arial"/>
              <a:cs typeface="Arial"/>
              <a:sym typeface="Arial"/>
            </a:endParaRPr>
          </a:p>
          <a:p>
            <a:pPr algn="ctr" defTabSz="457200">
              <a:buClr>
                <a:srgbClr val="000000"/>
              </a:buClr>
              <a:buSzPts val="3000"/>
            </a:pPr>
            <a:endParaRPr sz="1500" b="1" kern="0">
              <a:solidFill>
                <a:srgbClr val="000000"/>
              </a:solidFill>
              <a:latin typeface="Helvetica Neue"/>
              <a:ea typeface="Helvetica Neue"/>
              <a:cs typeface="Helvetica Neue"/>
              <a:sym typeface="Helvetica Neue"/>
            </a:endParaRPr>
          </a:p>
          <a:p>
            <a:pPr algn="ctr" defTabSz="457200">
              <a:buClr>
                <a:srgbClr val="000000"/>
              </a:buClr>
              <a:buSzPts val="3600"/>
            </a:pPr>
            <a:r>
              <a:rPr lang="en-US" b="1" kern="0">
                <a:solidFill>
                  <a:srgbClr val="000000"/>
                </a:solidFill>
                <a:latin typeface="Helvetica Neue"/>
                <a:ea typeface="Helvetica Neue"/>
                <a:cs typeface="Helvetica Neue"/>
                <a:sym typeface="Helvetica Neue"/>
              </a:rPr>
              <a:t>Report of the Particle Physics Project Prioritization Panel 2023</a:t>
            </a:r>
            <a:endParaRPr sz="700" kern="0">
              <a:solidFill>
                <a:srgbClr val="000000"/>
              </a:solidFill>
              <a:latin typeface="Arial"/>
              <a:cs typeface="Arial"/>
              <a:sym typeface="Arial"/>
            </a:endParaRPr>
          </a:p>
        </p:txBody>
      </p:sp>
      <p:sp>
        <p:nvSpPr>
          <p:cNvPr id="412" name="Google Shape;412;p42">
            <a:extLst>
              <a:ext uri="{FF2B5EF4-FFF2-40B4-BE49-F238E27FC236}">
                <a16:creationId xmlns:a16="http://schemas.microsoft.com/office/drawing/2014/main" id="{6F75823E-059B-46C4-4CA5-3759119F6FF0}"/>
              </a:ext>
            </a:extLst>
          </p:cNvPr>
          <p:cNvSpPr txBox="1">
            <a:spLocks noGrp="1"/>
          </p:cNvSpPr>
          <p:nvPr>
            <p:ph type="sldNum" idx="12"/>
          </p:nvPr>
        </p:nvSpPr>
        <p:spPr>
          <a:xfrm>
            <a:off x="5979516" y="6540500"/>
            <a:ext cx="226619"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39</a:t>
            </a:fld>
            <a:endParaRPr kern="0"/>
          </a:p>
        </p:txBody>
      </p:sp>
      <p:sp>
        <p:nvSpPr>
          <p:cNvPr id="413" name="Google Shape;413;p42">
            <a:extLst>
              <a:ext uri="{FF2B5EF4-FFF2-40B4-BE49-F238E27FC236}">
                <a16:creationId xmlns:a16="http://schemas.microsoft.com/office/drawing/2014/main" id="{DC952175-B191-01B7-6B18-0B4096AB2BFB}"/>
              </a:ext>
            </a:extLst>
          </p:cNvPr>
          <p:cNvSpPr txBox="1"/>
          <p:nvPr/>
        </p:nvSpPr>
        <p:spPr>
          <a:xfrm>
            <a:off x="3314708" y="1422170"/>
            <a:ext cx="7442185" cy="366767"/>
          </a:xfrm>
          <a:prstGeom prst="rect">
            <a:avLst/>
          </a:prstGeom>
          <a:noFill/>
          <a:ln>
            <a:noFill/>
          </a:ln>
        </p:spPr>
        <p:txBody>
          <a:bodyPr spcFirstLastPara="1" wrap="square" lIns="25400" tIns="25400" rIns="25400" bIns="25400" anchor="ctr" anchorCtr="0">
            <a:spAutoFit/>
          </a:bodyPr>
          <a:lstStyle/>
          <a:p>
            <a:pPr algn="ctr" defTabSz="457200">
              <a:buClr>
                <a:srgbClr val="000000"/>
              </a:buClr>
              <a:buSzPts val="4100"/>
            </a:pPr>
            <a:r>
              <a:rPr lang="en-US" sz="2050" b="1" kern="0" dirty="0">
                <a:solidFill>
                  <a:srgbClr val="000000"/>
                </a:solidFill>
                <a:latin typeface="Helvetica Neue"/>
                <a:ea typeface="Helvetica Neue"/>
                <a:cs typeface="Helvetica Neue"/>
                <a:sym typeface="Helvetica Neue"/>
              </a:rPr>
              <a:t>https://</a:t>
            </a:r>
            <a:r>
              <a:rPr lang="en-US" sz="2050" b="1" kern="0" dirty="0" err="1">
                <a:solidFill>
                  <a:srgbClr val="000000"/>
                </a:solidFill>
                <a:latin typeface="Helvetica Neue"/>
                <a:ea typeface="Helvetica Neue"/>
                <a:cs typeface="Helvetica Neue"/>
                <a:sym typeface="Helvetica Neue"/>
              </a:rPr>
              <a:t>www.usparticlephysics.org</a:t>
            </a:r>
            <a:r>
              <a:rPr lang="en-US" sz="2050" b="1" kern="0" dirty="0">
                <a:solidFill>
                  <a:srgbClr val="000000"/>
                </a:solidFill>
                <a:latin typeface="Helvetica Neue"/>
                <a:ea typeface="Helvetica Neue"/>
                <a:cs typeface="Helvetica Neue"/>
                <a:sym typeface="Helvetica Neue"/>
              </a:rPr>
              <a:t>/2023-p5-report/</a:t>
            </a:r>
            <a:endParaRPr sz="700" kern="0" dirty="0">
              <a:solidFill>
                <a:srgbClr val="000000"/>
              </a:solidFill>
              <a:latin typeface="Arial"/>
              <a:cs typeface="Arial"/>
              <a:sym typeface="Arial"/>
            </a:endParaRPr>
          </a:p>
        </p:txBody>
      </p:sp>
    </p:spTree>
    <p:extLst>
      <p:ext uri="{BB962C8B-B14F-4D97-AF65-F5344CB8AC3E}">
        <p14:creationId xmlns:p14="http://schemas.microsoft.com/office/powerpoint/2010/main" val="954668373"/>
      </p:ext>
    </p:extLst>
  </p:cSld>
  <p:clrMapOvr>
    <a:masterClrMapping/>
  </p:clrMapOvr>
  <p:transition spd="med">
    <p:circl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3e7cf79af5_1_138"/>
          <p:cNvSpPr txBox="1"/>
          <p:nvPr/>
        </p:nvSpPr>
        <p:spPr>
          <a:xfrm>
            <a:off x="-14288" y="-14288"/>
            <a:ext cx="12218700" cy="523180"/>
          </a:xfrm>
          <a:prstGeom prst="rect">
            <a:avLst/>
          </a:prstGeom>
          <a:solidFill>
            <a:srgbClr val="00395A"/>
          </a:solidFill>
          <a:ln>
            <a:noFill/>
          </a:ln>
          <a:effectLst>
            <a:outerShdw blurRad="50800" dist="38100" dir="2700000" algn="tl" rotWithShape="0">
              <a:srgbClr val="000000">
                <a:alpha val="42750"/>
              </a:srgbClr>
            </a:outerShdw>
          </a:effectLst>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indent="0" algn="ctr">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marL="914400" marR="0" lvl="1" indent="-228600">
              <a:lnSpc>
                <a:spcPct val="100000"/>
              </a:lnSpc>
              <a:spcBef>
                <a:spcPts val="400"/>
              </a:spcBef>
              <a:spcAft>
                <a:spcPts val="0"/>
              </a:spcAft>
              <a:buClr>
                <a:srgbClr val="1F497D"/>
              </a:buClr>
              <a:buSzPts val="2000"/>
              <a:buFont typeface="Courier New"/>
              <a:buNone/>
              <a:defRPr sz="2000" b="0" i="0" u="none" strike="noStrike" cap="none">
                <a:solidFill>
                  <a:srgbClr val="1F497D"/>
                </a:solidFill>
                <a:latin typeface="Arial"/>
                <a:ea typeface="Arial"/>
                <a:cs typeface="Arial"/>
                <a:sym typeface="Arial"/>
              </a:defRPr>
            </a:lvl2pPr>
            <a:lvl3pPr marL="1371600" marR="0" lvl="2"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sym typeface="Arial"/>
              </a:defRPr>
            </a:lvl3pPr>
            <a:lvl4pPr marL="1828800" marR="0" lvl="3"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sym typeface="Arial"/>
              </a:defRPr>
            </a:lvl4pPr>
            <a:lvl5pPr marL="2286000" marR="0" lvl="4"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sym typeface="Arial"/>
              </a:defRPr>
            </a:lvl5pPr>
            <a:lvl6pPr marL="2743200" marR="0" lvl="5"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6pPr>
            <a:lvl7pPr marL="3200400" marR="0" lvl="6"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7pPr>
            <a:lvl8pPr marL="3657600" marR="0" lvl="7"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8pPr>
            <a:lvl9pPr marL="4114800" marR="0" lvl="8"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sym typeface="Arial"/>
              </a:defRPr>
            </a:lvl9pPr>
          </a:lstStyle>
          <a:p>
            <a:r>
              <a:rPr lang="en-US" dirty="0">
                <a:sym typeface="Calibri"/>
              </a:rPr>
              <a:t>Strategic Planning Process for U.S. Particle Physics</a:t>
            </a:r>
            <a:endParaRPr dirty="0">
              <a:sym typeface="Calibri"/>
            </a:endParaRPr>
          </a:p>
        </p:txBody>
      </p:sp>
      <p:sp>
        <p:nvSpPr>
          <p:cNvPr id="8" name="Google Shape;103;g13e7cf79af5_1_138">
            <a:extLst>
              <a:ext uri="{FF2B5EF4-FFF2-40B4-BE49-F238E27FC236}">
                <a16:creationId xmlns:a16="http://schemas.microsoft.com/office/drawing/2014/main" id="{9B101A56-6795-0542-9462-AA63D1E93C77}"/>
              </a:ext>
            </a:extLst>
          </p:cNvPr>
          <p:cNvSpPr/>
          <p:nvPr/>
        </p:nvSpPr>
        <p:spPr>
          <a:xfrm>
            <a:off x="140400" y="610452"/>
            <a:ext cx="12051600" cy="6050332"/>
          </a:xfrm>
          <a:prstGeom prst="rect">
            <a:avLst/>
          </a:prstGeom>
          <a:noFill/>
          <a:ln>
            <a:noFill/>
          </a:ln>
        </p:spPr>
        <p:txBody>
          <a:bodyPr spcFirstLastPara="1" wrap="square" lIns="91425" tIns="45700" rIns="91425" bIns="45700" anchor="t" anchorCtr="0">
            <a:noAutofit/>
          </a:bodyPr>
          <a:lstStyle/>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Particle physics is the largest driver of U.S. investment in advanced accelerators </a:t>
            </a:r>
          </a:p>
          <a:p>
            <a:pPr marL="1371600" marR="0" lvl="2" indent="-342900" algn="l" defTabSz="914400" rtl="0" eaLnBrk="1" fontAlgn="auto" latinLnBrk="0" hangingPunct="1">
              <a:lnSpc>
                <a:spcPct val="100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Light sources, other DOE nearer term ideas often based from stewardship of collider technology</a:t>
            </a:r>
          </a:p>
          <a:p>
            <a:pPr marL="1371600" marR="0" lvl="2" indent="-342900" algn="l" defTabSz="914400" rtl="0" eaLnBrk="1" fontAlgn="auto" latinLnBrk="0" hangingPunct="1">
              <a:lnSpc>
                <a:spcPct val="100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NSF programs are broadly based</a:t>
            </a:r>
            <a:endParaRPr kumimoji="0" lang="en-US" sz="1700" b="0" i="0" u="none" strike="noStrike" kern="0" cap="none" spc="0" normalizeH="0" baseline="0" noProof="0" dirty="0">
              <a:ln>
                <a:noFill/>
              </a:ln>
              <a:solidFill>
                <a:srgbClr val="000000">
                  <a:lumMod val="65000"/>
                  <a:lumOff val="35000"/>
                </a:srgbClr>
              </a:solidFill>
              <a:effectLst/>
              <a:uLnTx/>
              <a:uFillTx/>
              <a:latin typeface="Avenir"/>
              <a:ea typeface="Avenir"/>
              <a:cs typeface="Avenir"/>
              <a:sym typeface="Avenir"/>
            </a:endParaRP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DOE and NSF programs in particle physics are guided by decadal planning</a:t>
            </a:r>
          </a:p>
          <a:p>
            <a:pPr marL="1371600" marR="0" lvl="2" indent="-342900" algn="l" defTabSz="914400" rtl="0" eaLnBrk="1" fontAlgn="auto" latinLnBrk="0" hangingPunct="1">
              <a:lnSpc>
                <a:spcPct val="100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Snowmass community science study defined important questions, promising opportunities </a:t>
            </a:r>
          </a:p>
          <a:p>
            <a:pPr marL="1371600" marR="0" lvl="2" indent="-342900" algn="l" defTabSz="914400" rtl="0" eaLnBrk="1" fontAlgn="auto" latinLnBrk="0" hangingPunct="1">
              <a:lnSpc>
                <a:spcPct val="100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2-year discussion across the field developed and provided community input / interest on opportunities</a:t>
            </a:r>
          </a:p>
          <a:p>
            <a:pPr marL="1371600" marR="0" lvl="2" indent="-342900" algn="l" defTabSz="914400" rtl="0" eaLnBrk="1" fontAlgn="auto" latinLnBrk="0" hangingPunct="1">
              <a:lnSpc>
                <a:spcPct val="100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Particle physics Project Prioritization Panel “P5” formulates a 10-year plan and 20 year vision within funding constraints. Subpanel of High Energy Physics Advisory Panel, advising DOE &amp; NSF.</a:t>
            </a:r>
          </a:p>
          <a:p>
            <a:pPr marL="1371600" marR="0" lvl="2" indent="-342900" algn="l" defTabSz="914400" rtl="0" eaLnBrk="1" fontAlgn="auto" latinLnBrk="0" hangingPunct="1">
              <a:lnSpc>
                <a:spcPct val="100000"/>
              </a:lnSpc>
              <a:spcBef>
                <a:spcPts val="0"/>
              </a:spcBef>
              <a:spcAft>
                <a:spcPts val="900"/>
              </a:spcAft>
              <a:buClr>
                <a:srgbClr val="000000"/>
              </a:buClr>
              <a:buSzPts val="1800"/>
              <a:buFont typeface="Avenir"/>
              <a:buChar char="■"/>
              <a:tabLst/>
              <a:defRPr/>
            </a:pPr>
            <a:endPar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endParaRPr>
          </a:p>
          <a:p>
            <a:pPr marL="1371600" marR="0" lvl="2" indent="-342900" algn="l" defTabSz="914400" rtl="0" eaLnBrk="1" fontAlgn="auto" latinLnBrk="0" hangingPunct="1">
              <a:lnSpc>
                <a:spcPct val="100000"/>
              </a:lnSpc>
              <a:spcBef>
                <a:spcPts val="0"/>
              </a:spcBef>
              <a:spcAft>
                <a:spcPts val="900"/>
              </a:spcAft>
              <a:buClr>
                <a:srgbClr val="000000"/>
              </a:buClr>
              <a:buSzPts val="1800"/>
              <a:buFont typeface="Avenir"/>
              <a:buChar char="■"/>
              <a:tabLst/>
              <a:defRPr/>
            </a:pPr>
            <a:endPar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endParaRPr>
          </a:p>
          <a:p>
            <a:pPr marL="1371600" marR="0" lvl="2" indent="-342900" algn="l" defTabSz="914400" rtl="0" eaLnBrk="1" fontAlgn="auto" latinLnBrk="0" hangingPunct="1">
              <a:lnSpc>
                <a:spcPct val="100000"/>
              </a:lnSpc>
              <a:spcBef>
                <a:spcPts val="0"/>
              </a:spcBef>
              <a:spcAft>
                <a:spcPts val="900"/>
              </a:spcAft>
              <a:buClr>
                <a:srgbClr val="000000"/>
              </a:buClr>
              <a:buSzPts val="1800"/>
              <a:buFont typeface="Avenir"/>
              <a:buChar char="■"/>
              <a:tabLst/>
              <a:defRPr/>
            </a:pPr>
            <a:endPar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endParaRPr>
          </a:p>
          <a:p>
            <a:pPr marL="1028700" marR="0" lvl="2" indent="0" algn="l" defTabSz="914400" rtl="0" eaLnBrk="1" fontAlgn="auto" latinLnBrk="0" hangingPunct="1">
              <a:lnSpc>
                <a:spcPct val="100000"/>
              </a:lnSpc>
              <a:spcBef>
                <a:spcPts val="0"/>
              </a:spcBef>
              <a:spcAft>
                <a:spcPts val="900"/>
              </a:spcAft>
              <a:buClr>
                <a:srgbClr val="000000"/>
              </a:buClr>
              <a:buSzPts val="1800"/>
              <a:buFont typeface="Arial"/>
              <a:buNone/>
              <a:tabLst/>
              <a:defRPr/>
            </a:pPr>
            <a:endPar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endParaRPr>
          </a:p>
          <a:p>
            <a:pPr marL="1371600" marR="0" lvl="2" indent="-342900" algn="l" defTabSz="914400" rtl="0" eaLnBrk="1" fontAlgn="auto" latinLnBrk="0" hangingPunct="1">
              <a:lnSpc>
                <a:spcPct val="100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Parallel: International benchmarking panel </a:t>
            </a:r>
          </a:p>
          <a:p>
            <a:pPr marL="1371600" marR="0" lvl="2" indent="-342900" algn="l" defTabSz="914400" rtl="0" eaLnBrk="1" fontAlgn="auto" latinLnBrk="0" hangingPunct="1">
              <a:lnSpc>
                <a:spcPct val="100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Parallel: National Academies studies define overall scientific vision-Elementary Particle Physics  </a:t>
            </a:r>
          </a:p>
          <a:p>
            <a:pPr marL="1371600" marR="0" lvl="2" indent="-342900" algn="l" defTabSz="914400" rtl="0" eaLnBrk="1" fontAlgn="auto" latinLnBrk="0" hangingPunct="1">
              <a:lnSpc>
                <a:spcPct val="100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Related to: planning for other U.S. science areas such as nuclear physics, fusion and plasmas;  international planning including the European Strategy for Particle Physics, Japan, others </a:t>
            </a:r>
          </a:p>
        </p:txBody>
      </p:sp>
      <p:grpSp>
        <p:nvGrpSpPr>
          <p:cNvPr id="5" name="Group 4">
            <a:extLst>
              <a:ext uri="{FF2B5EF4-FFF2-40B4-BE49-F238E27FC236}">
                <a16:creationId xmlns:a16="http://schemas.microsoft.com/office/drawing/2014/main" id="{40BF189D-C6F4-96D4-7639-1F6C7766137C}"/>
              </a:ext>
            </a:extLst>
          </p:cNvPr>
          <p:cNvGrpSpPr/>
          <p:nvPr/>
        </p:nvGrpSpPr>
        <p:grpSpPr>
          <a:xfrm>
            <a:off x="895082" y="3628701"/>
            <a:ext cx="10349950" cy="1564785"/>
            <a:chOff x="895082" y="3940934"/>
            <a:chExt cx="10349950" cy="1564785"/>
          </a:xfrm>
        </p:grpSpPr>
        <p:pic>
          <p:nvPicPr>
            <p:cNvPr id="2" name="Picture 1">
              <a:extLst>
                <a:ext uri="{FF2B5EF4-FFF2-40B4-BE49-F238E27FC236}">
                  <a16:creationId xmlns:a16="http://schemas.microsoft.com/office/drawing/2014/main" id="{DD90D75B-6200-6A47-4411-9A9DF0174183}"/>
                </a:ext>
              </a:extLst>
            </p:cNvPr>
            <p:cNvPicPr>
              <a:picLocks noChangeAspect="1"/>
            </p:cNvPicPr>
            <p:nvPr/>
          </p:nvPicPr>
          <p:blipFill>
            <a:blip r:embed="rId3"/>
            <a:stretch>
              <a:fillRect/>
            </a:stretch>
          </p:blipFill>
          <p:spPr>
            <a:xfrm>
              <a:off x="946968" y="4052618"/>
              <a:ext cx="10298064" cy="1453101"/>
            </a:xfrm>
            <a:prstGeom prst="rect">
              <a:avLst/>
            </a:prstGeom>
          </p:spPr>
        </p:pic>
        <p:sp>
          <p:nvSpPr>
            <p:cNvPr id="3" name="Rectangle 2">
              <a:extLst>
                <a:ext uri="{FF2B5EF4-FFF2-40B4-BE49-F238E27FC236}">
                  <a16:creationId xmlns:a16="http://schemas.microsoft.com/office/drawing/2014/main" id="{5D0AD51F-184A-19DD-1B24-59EAA999B7A4}"/>
                </a:ext>
              </a:extLst>
            </p:cNvPr>
            <p:cNvSpPr/>
            <p:nvPr/>
          </p:nvSpPr>
          <p:spPr>
            <a:xfrm>
              <a:off x="895082" y="4018208"/>
              <a:ext cx="4765183" cy="2511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4" name="Rectangle 3">
              <a:extLst>
                <a:ext uri="{FF2B5EF4-FFF2-40B4-BE49-F238E27FC236}">
                  <a16:creationId xmlns:a16="http://schemas.microsoft.com/office/drawing/2014/main" id="{1466DACD-F8A9-DF98-FFB2-8DCB0D532622}"/>
                </a:ext>
              </a:extLst>
            </p:cNvPr>
            <p:cNvSpPr/>
            <p:nvPr/>
          </p:nvSpPr>
          <p:spPr>
            <a:xfrm>
              <a:off x="8860666" y="3940934"/>
              <a:ext cx="2105696" cy="14810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grpSp>
      <p:sp>
        <p:nvSpPr>
          <p:cNvPr id="6" name="Rectangle 5">
            <a:extLst>
              <a:ext uri="{FF2B5EF4-FFF2-40B4-BE49-F238E27FC236}">
                <a16:creationId xmlns:a16="http://schemas.microsoft.com/office/drawing/2014/main" id="{C74874C8-4C12-6983-76CB-0431AC53E0C2}"/>
              </a:ext>
            </a:extLst>
          </p:cNvPr>
          <p:cNvSpPr/>
          <p:nvPr/>
        </p:nvSpPr>
        <p:spPr>
          <a:xfrm>
            <a:off x="9070082" y="3888492"/>
            <a:ext cx="2803098" cy="26385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a:ln>
                <a:noFill/>
              </a:ln>
              <a:solidFill>
                <a:srgbClr val="FFFFFF"/>
              </a:solidFill>
              <a:effectLst/>
              <a:uLnTx/>
              <a:uFillTx/>
              <a:latin typeface="Arial"/>
              <a:ea typeface="+mn-ea"/>
              <a:cs typeface="+mn-cs"/>
              <a:sym typeface="Arial"/>
            </a:endParaRPr>
          </a:p>
        </p:txBody>
      </p:sp>
      <p:sp>
        <p:nvSpPr>
          <p:cNvPr id="7" name="Google Shape;112;p3">
            <a:extLst>
              <a:ext uri="{FF2B5EF4-FFF2-40B4-BE49-F238E27FC236}">
                <a16:creationId xmlns:a16="http://schemas.microsoft.com/office/drawing/2014/main" id="{C85AE945-EC0B-985C-7D88-9676789C7DF7}"/>
              </a:ext>
            </a:extLst>
          </p:cNvPr>
          <p:cNvSpPr txBox="1"/>
          <p:nvPr/>
        </p:nvSpPr>
        <p:spPr>
          <a:xfrm>
            <a:off x="11482756" y="6197437"/>
            <a:ext cx="685800" cy="3048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rPr>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t>4</a:t>
            </a:fld>
            <a:endParaRPr kumimoji="0"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endParaRPr>
          </a:p>
        </p:txBody>
      </p:sp>
    </p:spTree>
    <p:extLst>
      <p:ext uri="{BB962C8B-B14F-4D97-AF65-F5344CB8AC3E}">
        <p14:creationId xmlns:p14="http://schemas.microsoft.com/office/powerpoint/2010/main" val="805381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3e7cf79af5_1_138"/>
          <p:cNvSpPr txBox="1"/>
          <p:nvPr/>
        </p:nvSpPr>
        <p:spPr>
          <a:xfrm>
            <a:off x="0" y="0"/>
            <a:ext cx="12218700" cy="960120"/>
          </a:xfrm>
          <a:prstGeom prst="rect">
            <a:avLst/>
          </a:prstGeom>
          <a:solidFill>
            <a:srgbClr val="00395A"/>
          </a:solidFill>
          <a:ln>
            <a:noFill/>
          </a:ln>
          <a:effectLst>
            <a:outerShdw blurRad="50800" dist="38100" dir="2700000" algn="tl" rotWithShape="0">
              <a:srgbClr val="000000">
                <a:alpha val="42750"/>
              </a:srgbClr>
            </a:outerShdw>
          </a:effectLst>
        </p:spPr>
        <p:txBody>
          <a:bodyPr spcFirstLastPara="1" wrap="square" lIns="91425" tIns="45700" rIns="91425" bIns="45700" anchor="ctr" anchorCtr="0">
            <a:normAutofit/>
          </a:bodyPr>
          <a:lstStyle>
            <a:defPPr marR="0" lvl="0" algn="l" rtl="0">
              <a:lnSpc>
                <a:spcPct val="100000"/>
              </a:lnSpc>
              <a:spcBef>
                <a:spcPts val="0"/>
              </a:spcBef>
              <a:spcAft>
                <a:spcPts val="0"/>
              </a:spcAft>
              <a:defRPr lang="en-US"/>
            </a:defPPr>
            <a:lvl1pPr marR="0" lvl="0" indent="0" algn="ctr">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defRPr>
            </a:lvl1pPr>
            <a:lvl2pPr marL="914400" marR="0" lvl="1" indent="-228600">
              <a:lnSpc>
                <a:spcPct val="100000"/>
              </a:lnSpc>
              <a:spcBef>
                <a:spcPts val="400"/>
              </a:spcBef>
              <a:spcAft>
                <a:spcPts val="0"/>
              </a:spcAft>
              <a:buClr>
                <a:srgbClr val="1F497D"/>
              </a:buClr>
              <a:buSzPts val="2000"/>
              <a:buFont typeface="Courier New"/>
              <a:buNone/>
              <a:defRPr sz="2000" b="0" i="0" u="none" strike="noStrike" cap="none">
                <a:solidFill>
                  <a:srgbClr val="1F497D"/>
                </a:solidFill>
                <a:latin typeface="Arial"/>
                <a:ea typeface="Arial"/>
                <a:cs typeface="Arial"/>
              </a:defRPr>
            </a:lvl2pPr>
            <a:lvl3pPr marL="1371600" marR="0" lvl="2"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defRPr>
            </a:lvl3pPr>
            <a:lvl4pPr marL="1828800" marR="0" lvl="3"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defRPr>
            </a:lvl4pPr>
            <a:lvl5pPr marL="2286000" marR="0" lvl="4"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defRPr>
            </a:lvl5pPr>
            <a:lvl6pPr marL="2743200" marR="0" lvl="5"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6pPr>
            <a:lvl7pPr marL="3200400" marR="0" lvl="6"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7pPr>
            <a:lvl8pPr marL="3657600" marR="0" lvl="7"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8pPr>
            <a:lvl9pPr marL="4114800" marR="0" lvl="8"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9pPr>
          </a:lstStyle>
          <a:p>
            <a:r>
              <a:rPr lang="en-US" dirty="0">
                <a:sym typeface="Calibri"/>
              </a:rPr>
              <a:t>Snowmass Advanced Accelerator Selected Highlights</a:t>
            </a:r>
            <a:endParaRPr dirty="0">
              <a:sym typeface="Calibri"/>
            </a:endParaRPr>
          </a:p>
        </p:txBody>
      </p:sp>
      <p:sp>
        <p:nvSpPr>
          <p:cNvPr id="6" name="Google Shape;386;p32">
            <a:extLst>
              <a:ext uri="{FF2B5EF4-FFF2-40B4-BE49-F238E27FC236}">
                <a16:creationId xmlns:a16="http://schemas.microsoft.com/office/drawing/2014/main" id="{49956436-4A4E-6A42-8EB1-7F64353C1683}"/>
              </a:ext>
            </a:extLst>
          </p:cNvPr>
          <p:cNvSpPr txBox="1"/>
          <p:nvPr/>
        </p:nvSpPr>
        <p:spPr>
          <a:xfrm>
            <a:off x="99400" y="869675"/>
            <a:ext cx="2994300" cy="400200"/>
          </a:xfrm>
          <a:prstGeom prst="rect">
            <a:avLst/>
          </a:prstGeom>
          <a:noFill/>
          <a:ln>
            <a:noFill/>
          </a:ln>
        </p:spPr>
        <p:txBody>
          <a:bodyPr spcFirstLastPara="1" wrap="square" lIns="91425" tIns="91425" rIns="91425" bIns="91425"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1" name="Google Shape;103;g13e7cf79af5_1_138">
            <a:extLst>
              <a:ext uri="{FF2B5EF4-FFF2-40B4-BE49-F238E27FC236}">
                <a16:creationId xmlns:a16="http://schemas.microsoft.com/office/drawing/2014/main" id="{B66523C2-CE6E-1F46-AAFC-1B9E3D01A016}"/>
              </a:ext>
            </a:extLst>
          </p:cNvPr>
          <p:cNvSpPr/>
          <p:nvPr/>
        </p:nvSpPr>
        <p:spPr>
          <a:xfrm>
            <a:off x="-15850" y="1269875"/>
            <a:ext cx="12108450" cy="3576680"/>
          </a:xfrm>
          <a:prstGeom prst="rect">
            <a:avLst/>
          </a:prstGeom>
          <a:noFill/>
          <a:ln>
            <a:noFill/>
          </a:ln>
        </p:spPr>
        <p:txBody>
          <a:bodyPr spcFirstLastPara="1" wrap="square" lIns="91425" tIns="45700" rIns="91425" bIns="45700" anchor="t" anchorCtr="0">
            <a:noAutofit/>
          </a:bodyPr>
          <a:lstStyle/>
          <a:p>
            <a:pPr marL="1028700" marR="0" lvl="2" indent="0" algn="l" defTabSz="914400" rtl="0" eaLnBrk="1" fontAlgn="auto" latinLnBrk="0" hangingPunct="1">
              <a:lnSpc>
                <a:spcPct val="114000"/>
              </a:lnSpc>
              <a:spcBef>
                <a:spcPts val="0"/>
              </a:spcBef>
              <a:spcAft>
                <a:spcPts val="900"/>
              </a:spcAft>
              <a:buClr>
                <a:srgbClr val="000000"/>
              </a:buClr>
              <a:buSzPts val="1800"/>
              <a:buFont typeface="Arial"/>
              <a:buNone/>
              <a:tabLst/>
              <a:defRPr/>
            </a:pPr>
            <a:endParaRPr kumimoji="0" sz="700" b="0" i="0" u="none" strike="noStrike" kern="0" cap="none" spc="0" normalizeH="0" baseline="0" noProof="0" dirty="0">
              <a:ln>
                <a:noFill/>
              </a:ln>
              <a:solidFill>
                <a:srgbClr val="000000"/>
              </a:solidFill>
              <a:effectLst/>
              <a:uLnTx/>
              <a:uFillTx/>
              <a:latin typeface="Avenir"/>
              <a:ea typeface="Avenir"/>
              <a:cs typeface="Avenir"/>
              <a:sym typeface="Avenir"/>
            </a:endParaRP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Advanced accelerators in beam and laser driven structures/plasmas offer potential for compact, energy efficient future e-e+/</a:t>
            </a:r>
            <a:r>
              <a:rPr kumimoji="0" lang="en-US" sz="2000" b="0" i="0" u="none" strike="noStrike" kern="0" cap="none" spc="0" normalizeH="0" baseline="0" noProof="0" dirty="0">
                <a:ln>
                  <a:noFill/>
                </a:ln>
                <a:solidFill>
                  <a:srgbClr val="0000FF"/>
                </a:solidFill>
                <a:effectLst/>
                <a:uLnTx/>
                <a:uFillTx/>
                <a:latin typeface="Symbol" pitchFamily="2" charset="2"/>
                <a:ea typeface="Avenir"/>
                <a:cs typeface="Avenir"/>
                <a:sym typeface="Avenir"/>
              </a:rPr>
              <a:t>gg</a:t>
            </a: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 colliders to the 15 </a:t>
            </a:r>
            <a:r>
              <a:rPr kumimoji="0" lang="en-US" sz="2000" b="0" i="0" u="none" strike="noStrike" kern="0" cap="none" spc="0" normalizeH="0" baseline="0" noProof="0" dirty="0" err="1">
                <a:ln>
                  <a:noFill/>
                </a:ln>
                <a:solidFill>
                  <a:srgbClr val="0000FF"/>
                </a:solidFill>
                <a:effectLst/>
                <a:uLnTx/>
                <a:uFillTx/>
                <a:latin typeface="Avenir"/>
                <a:ea typeface="Avenir"/>
                <a:cs typeface="Avenir"/>
                <a:sym typeface="Avenir"/>
              </a:rPr>
              <a:t>TeV</a:t>
            </a: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 range with few </a:t>
            </a:r>
            <a:r>
              <a:rPr kumimoji="0" lang="en-US" sz="2000" b="0" i="0" u="none" strike="noStrike" kern="0" cap="none" spc="0" normalizeH="0" baseline="0" noProof="0" dirty="0" err="1">
                <a:ln>
                  <a:noFill/>
                </a:ln>
                <a:solidFill>
                  <a:srgbClr val="0000FF"/>
                </a:solidFill>
                <a:effectLst/>
                <a:uLnTx/>
                <a:uFillTx/>
                <a:latin typeface="Avenir"/>
                <a:ea typeface="Avenir"/>
                <a:cs typeface="Avenir"/>
                <a:sym typeface="Avenir"/>
              </a:rPr>
              <a:t>TeV</a:t>
            </a: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/km geometric gradients </a:t>
            </a: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endPar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endParaRP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AF6 key recommendations </a:t>
            </a: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…vigorous research on advanced accelerators as part of General Accel. R&amp;D</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A targeted R&amp;D program addressing high energy advanced accelerator-based colliders </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Recognize near-term applications as essential &amp; providing leverage to colliders-strengthen connections</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Enhanced driver R&amp;D to develop efficient, high repetition rate high average power… technology</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Upgrade  beam test facilities, continue strong role in workforce, recruiting including high repetition rate facility </a:t>
            </a:r>
            <a:r>
              <a:rPr kumimoji="0" lang="en-US" sz="1800" b="0" i="0" u="none" strike="noStrike" kern="0" cap="none" spc="0" normalizeH="0" baseline="0" noProof="0" dirty="0" err="1">
                <a:ln>
                  <a:noFill/>
                </a:ln>
                <a:solidFill>
                  <a:srgbClr val="000000"/>
                </a:solidFill>
                <a:effectLst/>
                <a:uLnTx/>
                <a:uFillTx/>
                <a:latin typeface="Avenir"/>
                <a:ea typeface="Avenir"/>
                <a:cs typeface="Avenir"/>
                <a:sym typeface="Avenir"/>
              </a:rPr>
              <a:t>kBELLA</a:t>
            </a: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 positrons at FACET-II, integrated SWFA at AWA</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Pursue 10’s GeV collider demonstration study develop physics experiments at intermediate energy</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A DOE-HEP sponsored workshop should update and formalize the U.S. Advanced accelerator strategy</a:t>
            </a:r>
          </a:p>
        </p:txBody>
      </p:sp>
    </p:spTree>
    <p:extLst>
      <p:ext uri="{BB962C8B-B14F-4D97-AF65-F5344CB8AC3E}">
        <p14:creationId xmlns:p14="http://schemas.microsoft.com/office/powerpoint/2010/main" val="746677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3e7cf79af5_1_138"/>
          <p:cNvSpPr txBox="1"/>
          <p:nvPr/>
        </p:nvSpPr>
        <p:spPr>
          <a:xfrm>
            <a:off x="-14288" y="-14288"/>
            <a:ext cx="12218700" cy="960120"/>
          </a:xfrm>
          <a:prstGeom prst="rect">
            <a:avLst/>
          </a:prstGeom>
          <a:solidFill>
            <a:srgbClr val="00395A"/>
          </a:solidFill>
          <a:ln>
            <a:noFill/>
          </a:ln>
          <a:effectLst>
            <a:outerShdw blurRad="50800" dist="38100" dir="2700000" algn="tl" rotWithShape="0">
              <a:srgbClr val="000000">
                <a:alpha val="42750"/>
              </a:srgbClr>
            </a:outerShdw>
          </a:effectLst>
        </p:spPr>
        <p:txBody>
          <a:bodyPr spcFirstLastPara="1" wrap="square" lIns="91425" tIns="45700" rIns="91425" bIns="45700" anchor="ctr" anchorCtr="0">
            <a:normAutofit/>
          </a:bodyPr>
          <a:lstStyle>
            <a:defPPr marR="0" lvl="0" algn="l" rtl="0">
              <a:lnSpc>
                <a:spcPct val="100000"/>
              </a:lnSpc>
              <a:spcBef>
                <a:spcPts val="0"/>
              </a:spcBef>
              <a:spcAft>
                <a:spcPts val="0"/>
              </a:spcAft>
              <a:defRPr lang="en-US"/>
            </a:defPPr>
            <a:lvl1pPr marR="0" lvl="0" indent="0" algn="ctr">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defRPr>
            </a:lvl1pPr>
            <a:lvl2pPr marL="914400" marR="0" lvl="1" indent="-228600">
              <a:lnSpc>
                <a:spcPct val="100000"/>
              </a:lnSpc>
              <a:spcBef>
                <a:spcPts val="400"/>
              </a:spcBef>
              <a:spcAft>
                <a:spcPts val="0"/>
              </a:spcAft>
              <a:buClr>
                <a:srgbClr val="1F497D"/>
              </a:buClr>
              <a:buSzPts val="2000"/>
              <a:buFont typeface="Courier New"/>
              <a:buNone/>
              <a:defRPr sz="2000" b="0" i="0" u="none" strike="noStrike" cap="none">
                <a:solidFill>
                  <a:srgbClr val="1F497D"/>
                </a:solidFill>
                <a:latin typeface="Arial"/>
                <a:ea typeface="Arial"/>
                <a:cs typeface="Arial"/>
              </a:defRPr>
            </a:lvl2pPr>
            <a:lvl3pPr marL="1371600" marR="0" lvl="2"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defRPr>
            </a:lvl3pPr>
            <a:lvl4pPr marL="1828800" marR="0" lvl="3"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defRPr>
            </a:lvl4pPr>
            <a:lvl5pPr marL="2286000" marR="0" lvl="4"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defRPr>
            </a:lvl5pPr>
            <a:lvl6pPr marL="2743200" marR="0" lvl="5"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6pPr>
            <a:lvl7pPr marL="3200400" marR="0" lvl="6"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7pPr>
            <a:lvl8pPr marL="3657600" marR="0" lvl="7"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8pPr>
            <a:lvl9pPr marL="4114800" marR="0" lvl="8"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9pPr>
          </a:lstStyle>
          <a:p>
            <a:r>
              <a:rPr lang="en-US" dirty="0">
                <a:sym typeface="Calibri"/>
              </a:rPr>
              <a:t>Snowmass Accelerator Frontier</a:t>
            </a:r>
            <a:endParaRPr dirty="0">
              <a:sym typeface="Calibri"/>
            </a:endParaRPr>
          </a:p>
        </p:txBody>
      </p:sp>
      <p:sp>
        <p:nvSpPr>
          <p:cNvPr id="8" name="Google Shape;103;g13e7cf79af5_1_138">
            <a:extLst>
              <a:ext uri="{FF2B5EF4-FFF2-40B4-BE49-F238E27FC236}">
                <a16:creationId xmlns:a16="http://schemas.microsoft.com/office/drawing/2014/main" id="{9B101A56-6795-0542-9462-AA63D1E93C77}"/>
              </a:ext>
            </a:extLst>
          </p:cNvPr>
          <p:cNvSpPr/>
          <p:nvPr/>
        </p:nvSpPr>
        <p:spPr>
          <a:xfrm>
            <a:off x="140400" y="793344"/>
            <a:ext cx="7040688" cy="5942736"/>
          </a:xfrm>
          <a:prstGeom prst="rect">
            <a:avLst/>
          </a:prstGeom>
          <a:noFill/>
          <a:ln>
            <a:noFill/>
          </a:ln>
        </p:spPr>
        <p:txBody>
          <a:bodyPr spcFirstLastPara="1" wrap="square" lIns="91425" tIns="45700" rIns="91425" bIns="45700" anchor="t" anchorCtr="0">
            <a:noAutofit/>
          </a:bodyPr>
          <a:lstStyle/>
          <a:p>
            <a:pPr marL="800100" marR="0" lvl="1" indent="-469900" algn="l" defTabSz="914400" rtl="0" eaLnBrk="1" fontAlgn="auto" latinLnBrk="0" hangingPunct="1">
              <a:lnSpc>
                <a:spcPct val="150000"/>
              </a:lnSpc>
              <a:spcBef>
                <a:spcPts val="0"/>
              </a:spcBef>
              <a:spcAft>
                <a:spcPts val="0"/>
              </a:spcAft>
              <a:buClr>
                <a:srgbClr val="0000FF"/>
              </a:buClr>
              <a:buSzPts val="2000"/>
              <a:buFont typeface="Avenir"/>
              <a:buChar char="○"/>
              <a:tabLst/>
              <a:defRPr/>
            </a:pPr>
            <a:endParaRPr kumimoji="0" lang="en-US" sz="1200" b="0" i="0" u="none" strike="noStrike" kern="0" cap="none" spc="0" normalizeH="0" baseline="0" noProof="0" dirty="0">
              <a:ln>
                <a:noFill/>
              </a:ln>
              <a:solidFill>
                <a:srgbClr val="0000FF"/>
              </a:solidFill>
              <a:effectLst/>
              <a:uLnTx/>
              <a:uFillTx/>
              <a:latin typeface="Avenir"/>
              <a:ea typeface="Avenir"/>
              <a:cs typeface="Avenir"/>
              <a:sym typeface="Avenir"/>
            </a:endParaRP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AF4: No 10 </a:t>
            </a:r>
            <a:r>
              <a:rPr kumimoji="0" lang="en-US" sz="2000" b="0" i="0" u="none" strike="noStrike" kern="0" cap="none" spc="0" normalizeH="0" baseline="0" noProof="0" dirty="0" err="1">
                <a:ln>
                  <a:noFill/>
                </a:ln>
                <a:solidFill>
                  <a:srgbClr val="0000FF"/>
                </a:solidFill>
                <a:effectLst/>
                <a:uLnTx/>
                <a:uFillTx/>
                <a:latin typeface="Avenir"/>
                <a:ea typeface="Avenir"/>
                <a:cs typeface="Avenir"/>
                <a:sym typeface="Avenir"/>
              </a:rPr>
              <a:t>TeV</a:t>
            </a: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 lepton collider at ‘green’ maturity level needed for informed comparison, decision</a:t>
            </a:r>
          </a:p>
          <a:p>
            <a:pPr marL="1371600" lvl="2" indent="-342900">
              <a:lnSpc>
                <a:spcPct val="114000"/>
              </a:lnSpc>
              <a:spcAft>
                <a:spcPts val="900"/>
              </a:spcAft>
              <a:buClr>
                <a:srgbClr val="000000"/>
              </a:buClr>
              <a:buSzPts val="1800"/>
              <a:buFont typeface="Avenir"/>
              <a:buChar char="■"/>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Advanced accelerators ranked less mature  </a:t>
            </a:r>
          </a:p>
          <a:p>
            <a:pPr marL="1371600" marR="0" lvl="2" indent="-342900" algn="l" defTabSz="914400" rtl="0" eaLnBrk="1" fontAlgn="auto" latinLnBrk="0" hangingPunct="1">
              <a:lnSpc>
                <a:spcPct val="150000"/>
              </a:lnSpc>
              <a:spcBef>
                <a:spcPts val="0"/>
              </a:spcBef>
              <a:spcAft>
                <a:spcPts val="0"/>
              </a:spcAft>
              <a:buClr>
                <a:srgbClr val="000000"/>
              </a:buClr>
              <a:buSzPts val="1800"/>
              <a:buFont typeface="Avenir"/>
              <a:buChar char="■"/>
              <a:tabLst/>
              <a:defRPr/>
            </a:pPr>
            <a:endParaRPr kumimoji="0" lang="en-US" sz="900" b="0" i="0" u="none" strike="noStrike" kern="0" cap="none" spc="0" normalizeH="0" baseline="0" noProof="0" dirty="0">
              <a:ln>
                <a:noFill/>
              </a:ln>
              <a:solidFill>
                <a:srgbClr val="000000"/>
              </a:solidFill>
              <a:effectLst/>
              <a:uLnTx/>
              <a:uFillTx/>
              <a:latin typeface="Avenir"/>
              <a:ea typeface="Avenir"/>
              <a:cs typeface="Avenir"/>
              <a:sym typeface="Avenir"/>
            </a:endParaRPr>
          </a:p>
          <a:p>
            <a:pPr marL="800100" marR="0" lvl="1" indent="-469900" algn="l" defTabSz="914400" rtl="0" eaLnBrk="1" fontAlgn="auto" latinLnBrk="0" hangingPunct="1">
              <a:spcBef>
                <a:spcPts val="0"/>
              </a:spcBef>
              <a:spcAft>
                <a:spcPts val="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Implementation task force compared collider properties and potential costs</a:t>
            </a:r>
            <a:endPar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endParaRPr>
          </a:p>
          <a:p>
            <a:pPr marL="1371600" lvl="2" indent="-342900">
              <a:buClr>
                <a:srgbClr val="000000"/>
              </a:buClr>
              <a:buSzPts val="1800"/>
              <a:buFont typeface="Avenir"/>
              <a:buChar char="■"/>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Wakefield collider: limited documentation, next steps include integrated self consistent parameter sets with tradeoffs to advance evaluation of collider options. For future technologies, cost est. likely conservative.</a:t>
            </a:r>
          </a:p>
          <a:p>
            <a:pPr marL="1371600" marR="0" lvl="2" indent="-342900" algn="l" defTabSz="914400" rtl="0" eaLnBrk="1" fontAlgn="auto" latinLnBrk="0" hangingPunct="1">
              <a:lnSpc>
                <a:spcPct val="150000"/>
              </a:lnSpc>
              <a:spcBef>
                <a:spcPts val="0"/>
              </a:spcBef>
              <a:spcAft>
                <a:spcPts val="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Muon collider: substantial documentation</a:t>
            </a:r>
          </a:p>
          <a:p>
            <a:pPr marL="1371600" marR="0" lvl="2" indent="-342900" algn="l" defTabSz="914400" rtl="0" eaLnBrk="1" fontAlgn="auto" latinLnBrk="0" hangingPunct="1">
              <a:lnSpc>
                <a:spcPct val="150000"/>
              </a:lnSpc>
              <a:spcBef>
                <a:spcPts val="0"/>
              </a:spcBef>
              <a:spcAft>
                <a:spcPts val="0"/>
              </a:spcAft>
              <a:buClr>
                <a:srgbClr val="000000"/>
              </a:buClr>
              <a:buSzPts val="1800"/>
              <a:buFont typeface="Avenir"/>
              <a:buChar char="■"/>
              <a:tabLst/>
              <a:defRPr/>
            </a:pPr>
            <a:endParaRPr lang="en-US" sz="900" kern="0" dirty="0">
              <a:solidFill>
                <a:srgbClr val="000000"/>
              </a:solidFill>
              <a:latin typeface="Avenir"/>
              <a:ea typeface="Avenir"/>
              <a:cs typeface="Avenir"/>
              <a:sym typeface="Avenir"/>
            </a:endParaRPr>
          </a:p>
          <a:p>
            <a:pPr marL="800100" marR="0" lvl="1" indent="-469900" algn="l" defTabSz="914400" rtl="0" eaLnBrk="1" fontAlgn="auto" latinLnBrk="0" hangingPunct="1">
              <a:lnSpc>
                <a:spcPct val="150000"/>
              </a:lnSpc>
              <a:spcBef>
                <a:spcPts val="0"/>
              </a:spcBef>
              <a:spcAft>
                <a:spcPts val="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Accelerator Frontier summary:</a:t>
            </a:r>
            <a:endPar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endParaRPr>
          </a:p>
        </p:txBody>
      </p:sp>
      <p:sp>
        <p:nvSpPr>
          <p:cNvPr id="2" name="Google Shape;112;p3">
            <a:extLst>
              <a:ext uri="{FF2B5EF4-FFF2-40B4-BE49-F238E27FC236}">
                <a16:creationId xmlns:a16="http://schemas.microsoft.com/office/drawing/2014/main" id="{61B8D006-012F-D8DE-B407-44AAF2CF1A8E}"/>
              </a:ext>
            </a:extLst>
          </p:cNvPr>
          <p:cNvSpPr txBox="1"/>
          <p:nvPr/>
        </p:nvSpPr>
        <p:spPr>
          <a:xfrm>
            <a:off x="11482756" y="6197437"/>
            <a:ext cx="685800" cy="3048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rPr>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t>6</a:t>
            </a:fld>
            <a:endParaRPr kumimoji="0"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endParaRPr>
          </a:p>
        </p:txBody>
      </p:sp>
      <p:pic>
        <p:nvPicPr>
          <p:cNvPr id="4" name="Google Shape;270;p25">
            <a:extLst>
              <a:ext uri="{FF2B5EF4-FFF2-40B4-BE49-F238E27FC236}">
                <a16:creationId xmlns:a16="http://schemas.microsoft.com/office/drawing/2014/main" id="{2F55255C-148D-FA94-AC75-AD6D47CDCD62}"/>
              </a:ext>
            </a:extLst>
          </p:cNvPr>
          <p:cNvPicPr preferRelativeResize="0"/>
          <p:nvPr/>
        </p:nvPicPr>
        <p:blipFill rotWithShape="1">
          <a:blip r:embed="rId3">
            <a:alphaModFix/>
          </a:blip>
          <a:srcRect t="1039"/>
          <a:stretch/>
        </p:blipFill>
        <p:spPr>
          <a:xfrm>
            <a:off x="7546848" y="1808271"/>
            <a:ext cx="4504752" cy="3336753"/>
          </a:xfrm>
          <a:prstGeom prst="rect">
            <a:avLst/>
          </a:prstGeom>
          <a:noFill/>
          <a:ln>
            <a:noFill/>
          </a:ln>
        </p:spPr>
      </p:pic>
      <p:sp>
        <p:nvSpPr>
          <p:cNvPr id="6" name="TextBox 5">
            <a:extLst>
              <a:ext uri="{FF2B5EF4-FFF2-40B4-BE49-F238E27FC236}">
                <a16:creationId xmlns:a16="http://schemas.microsoft.com/office/drawing/2014/main" id="{60FA5F07-D44A-69AC-2A47-9C378D922B0B}"/>
              </a:ext>
            </a:extLst>
          </p:cNvPr>
          <p:cNvSpPr txBox="1"/>
          <p:nvPr/>
        </p:nvSpPr>
        <p:spPr>
          <a:xfrm>
            <a:off x="553328" y="5451435"/>
            <a:ext cx="11156620" cy="1200329"/>
          </a:xfrm>
          <a:prstGeom prst="rect">
            <a:avLst/>
          </a:prstGeom>
          <a:noFill/>
        </p:spPr>
        <p:txBody>
          <a:bodyPr wrap="square">
            <a:spAutoFit/>
          </a:bodyPr>
          <a:lstStyle/>
          <a:p>
            <a:pPr marL="330200" lvl="1">
              <a:spcAft>
                <a:spcPts val="900"/>
              </a:spcAft>
              <a:buClr>
                <a:srgbClr val="0000FF"/>
              </a:buClr>
              <a:buSzPts val="2000"/>
            </a:pPr>
            <a:r>
              <a:rPr lang="en-US" sz="1800" dirty="0">
                <a:latin typeface="Avenir"/>
                <a:ea typeface="Avenir"/>
                <a:cs typeface="Avenir"/>
                <a:sym typeface="Avenir"/>
              </a:rPr>
              <a:t>‘</a:t>
            </a:r>
            <a:r>
              <a:rPr lang="en-US" sz="1800" dirty="0">
                <a:solidFill>
                  <a:schemeClr val="tx1"/>
                </a:solidFill>
                <a:latin typeface="Avenir"/>
                <a:ea typeface="Avenir"/>
                <a:cs typeface="Avenir"/>
                <a:sym typeface="Avenir"/>
              </a:rPr>
              <a:t>… discovery machines </a:t>
            </a:r>
            <a:r>
              <a:rPr lang="en-US" sz="1800" u="sng" dirty="0">
                <a:solidFill>
                  <a:schemeClr val="tx1"/>
                </a:solidFill>
                <a:latin typeface="Avenir"/>
                <a:ea typeface="Avenir"/>
                <a:cs typeface="Avenir"/>
                <a:sym typeface="Avenir"/>
              </a:rPr>
              <a:t>such as O(10 </a:t>
            </a:r>
            <a:r>
              <a:rPr lang="en-US" sz="1800" u="sng" dirty="0" err="1">
                <a:solidFill>
                  <a:schemeClr val="tx1"/>
                </a:solidFill>
                <a:latin typeface="Avenir"/>
                <a:ea typeface="Avenir"/>
                <a:cs typeface="Avenir"/>
                <a:sym typeface="Avenir"/>
              </a:rPr>
              <a:t>TeV</a:t>
            </a:r>
            <a:r>
              <a:rPr lang="en-US" sz="1800" u="sng" dirty="0">
                <a:solidFill>
                  <a:schemeClr val="tx1"/>
                </a:solidFill>
                <a:latin typeface="Avenir"/>
                <a:ea typeface="Avenir"/>
                <a:cs typeface="Avenir"/>
                <a:sym typeface="Avenir"/>
              </a:rPr>
              <a:t> </a:t>
            </a:r>
            <a:r>
              <a:rPr lang="en-US" sz="1800" u="sng" dirty="0" err="1">
                <a:solidFill>
                  <a:schemeClr val="tx1"/>
                </a:solidFill>
                <a:latin typeface="Avenir"/>
                <a:ea typeface="Avenir"/>
                <a:cs typeface="Avenir"/>
                <a:sym typeface="Avenir"/>
              </a:rPr>
              <a:t>c.m.e.</a:t>
            </a:r>
            <a:r>
              <a:rPr lang="en-US" sz="1800" u="sng" dirty="0">
                <a:solidFill>
                  <a:schemeClr val="tx1"/>
                </a:solidFill>
                <a:latin typeface="Avenir"/>
                <a:ea typeface="Avenir"/>
                <a:cs typeface="Avenir"/>
                <a:sym typeface="Avenir"/>
              </a:rPr>
              <a:t>) muon colliders </a:t>
            </a:r>
            <a:r>
              <a:rPr lang="en-US" sz="1800" dirty="0">
                <a:solidFill>
                  <a:schemeClr val="tx1"/>
                </a:solidFill>
                <a:latin typeface="Avenir"/>
                <a:ea typeface="Avenir"/>
                <a:cs typeface="Avenir"/>
                <a:sym typeface="Avenir"/>
              </a:rPr>
              <a:t>have rapidly gained significant momentum… </a:t>
            </a:r>
            <a:r>
              <a:rPr lang="en-US" sz="1800" dirty="0">
                <a:solidFill>
                  <a:schemeClr val="dk1"/>
                </a:solidFill>
                <a:latin typeface="Avenir"/>
                <a:ea typeface="Avenir"/>
                <a:cs typeface="Avenir"/>
                <a:sym typeface="Avenir"/>
              </a:rPr>
              <a:t>R&amp;D is in progress on </a:t>
            </a:r>
            <a:r>
              <a:rPr lang="en-US" sz="1800" u="sng" dirty="0">
                <a:solidFill>
                  <a:schemeClr val="dk1"/>
                </a:solidFill>
                <a:latin typeface="Avenir"/>
                <a:ea typeface="Avenir"/>
                <a:cs typeface="Avenir"/>
                <a:sym typeface="Avenir"/>
              </a:rPr>
              <a:t>other concepts such as </a:t>
            </a:r>
            <a:r>
              <a:rPr lang="en-US" sz="1800" u="sng" dirty="0" err="1">
                <a:solidFill>
                  <a:schemeClr val="dk1"/>
                </a:solidFill>
                <a:latin typeface="Avenir"/>
                <a:ea typeface="Avenir"/>
                <a:cs typeface="Avenir"/>
                <a:sym typeface="Avenir"/>
              </a:rPr>
              <a:t>wakefield</a:t>
            </a:r>
            <a:r>
              <a:rPr lang="en-US" sz="1800" u="sng" dirty="0">
                <a:solidFill>
                  <a:schemeClr val="dk1"/>
                </a:solidFill>
                <a:latin typeface="Avenir"/>
                <a:ea typeface="Avenir"/>
                <a:cs typeface="Avenir"/>
                <a:sym typeface="Avenir"/>
              </a:rPr>
              <a:t> </a:t>
            </a:r>
            <a:r>
              <a:rPr lang="en-US" sz="1800" dirty="0">
                <a:solidFill>
                  <a:schemeClr val="dk1"/>
                </a:solidFill>
                <a:latin typeface="Avenir"/>
                <a:ea typeface="Avenir"/>
                <a:cs typeface="Avenir"/>
                <a:sym typeface="Avenir"/>
              </a:rPr>
              <a:t>based e +e − or </a:t>
            </a:r>
            <a:r>
              <a:rPr lang="en-US" sz="1800" dirty="0">
                <a:solidFill>
                  <a:schemeClr val="dk1"/>
                </a:solidFill>
                <a:latin typeface="Symbol" pitchFamily="2" charset="2"/>
                <a:ea typeface="Avenir"/>
                <a:cs typeface="Avenir"/>
                <a:sym typeface="Avenir"/>
              </a:rPr>
              <a:t>gg</a:t>
            </a:r>
            <a:r>
              <a:rPr lang="el-GR" sz="1800" dirty="0">
                <a:solidFill>
                  <a:schemeClr val="dk1"/>
                </a:solidFill>
                <a:latin typeface="Avenir"/>
                <a:ea typeface="Avenir"/>
                <a:cs typeface="Avenir"/>
                <a:sym typeface="Avenir"/>
              </a:rPr>
              <a:t> </a:t>
            </a:r>
            <a:r>
              <a:rPr lang="en-US" sz="1800" dirty="0">
                <a:solidFill>
                  <a:schemeClr val="dk1"/>
                </a:solidFill>
                <a:latin typeface="Avenir"/>
                <a:ea typeface="Avenir"/>
                <a:cs typeface="Avenir"/>
                <a:sym typeface="Avenir"/>
              </a:rPr>
              <a:t>systems which </a:t>
            </a:r>
            <a:r>
              <a:rPr lang="en-US" sz="1800" u="sng" dirty="0">
                <a:solidFill>
                  <a:schemeClr val="dk1"/>
                </a:solidFill>
                <a:latin typeface="Avenir"/>
                <a:ea typeface="Avenir"/>
                <a:cs typeface="Avenir"/>
                <a:sym typeface="Avenir"/>
              </a:rPr>
              <a:t>may present additional future options</a:t>
            </a:r>
            <a:r>
              <a:rPr lang="en-US" sz="1800" dirty="0">
                <a:solidFill>
                  <a:schemeClr val="dk1"/>
                </a:solidFill>
                <a:latin typeface="Avenir"/>
                <a:ea typeface="Avenir"/>
                <a:cs typeface="Avenir"/>
                <a:sym typeface="Avenir"/>
              </a:rPr>
              <a:t>... reduce the dimensions and thus potentially reduce the costs and power consumption of future high energy physics machines’</a:t>
            </a:r>
          </a:p>
        </p:txBody>
      </p:sp>
      <p:sp>
        <p:nvSpPr>
          <p:cNvPr id="7" name="TextBox 6">
            <a:extLst>
              <a:ext uri="{FF2B5EF4-FFF2-40B4-BE49-F238E27FC236}">
                <a16:creationId xmlns:a16="http://schemas.microsoft.com/office/drawing/2014/main" id="{2B22DC5C-DF75-F9E2-C8C3-1F8933479155}"/>
              </a:ext>
            </a:extLst>
          </p:cNvPr>
          <p:cNvSpPr txBox="1"/>
          <p:nvPr/>
        </p:nvSpPr>
        <p:spPr>
          <a:xfrm>
            <a:off x="8774247" y="1438939"/>
            <a:ext cx="2300630" cy="369332"/>
          </a:xfrm>
          <a:prstGeom prst="rect">
            <a:avLst/>
          </a:prstGeom>
          <a:noFill/>
        </p:spPr>
        <p:txBody>
          <a:bodyPr wrap="none" rtlCol="0">
            <a:spAutoFit/>
          </a:bodyPr>
          <a:lstStyle/>
          <a:p>
            <a:r>
              <a:rPr lang="en-US" dirty="0"/>
              <a:t>AF4 status summary</a:t>
            </a:r>
          </a:p>
        </p:txBody>
      </p:sp>
    </p:spTree>
    <p:extLst>
      <p:ext uri="{BB962C8B-B14F-4D97-AF65-F5344CB8AC3E}">
        <p14:creationId xmlns:p14="http://schemas.microsoft.com/office/powerpoint/2010/main" val="1563378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g13e7cf79af5_1_138"/>
          <p:cNvSpPr txBox="1"/>
          <p:nvPr/>
        </p:nvSpPr>
        <p:spPr>
          <a:xfrm>
            <a:off x="-14288" y="-14288"/>
            <a:ext cx="12218700" cy="960120"/>
          </a:xfrm>
          <a:prstGeom prst="rect">
            <a:avLst/>
          </a:prstGeom>
          <a:solidFill>
            <a:srgbClr val="00395A"/>
          </a:solidFill>
          <a:ln>
            <a:noFill/>
          </a:ln>
          <a:effectLst>
            <a:outerShdw blurRad="50800" dist="38100" dir="2700000" algn="tl" rotWithShape="0">
              <a:srgbClr val="000000">
                <a:alpha val="42750"/>
              </a:srgbClr>
            </a:outerShdw>
          </a:effectLst>
        </p:spPr>
        <p:txBody>
          <a:bodyPr spcFirstLastPara="1" wrap="square" lIns="91425" tIns="45700" rIns="91425" bIns="45700" anchor="ctr" anchorCtr="0">
            <a:normAutofit/>
          </a:bodyPr>
          <a:lstStyle>
            <a:defPPr marR="0" lvl="0" algn="l" rtl="0">
              <a:lnSpc>
                <a:spcPct val="100000"/>
              </a:lnSpc>
              <a:spcBef>
                <a:spcPts val="0"/>
              </a:spcBef>
              <a:spcAft>
                <a:spcPts val="0"/>
              </a:spcAft>
              <a:defRPr lang="en-US"/>
            </a:defPPr>
            <a:lvl1pPr marR="0" lvl="0" indent="0" algn="ctr">
              <a:lnSpc>
                <a:spcPct val="100000"/>
              </a:lnSpc>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defRPr>
            </a:lvl1pPr>
            <a:lvl2pPr marL="914400" marR="0" lvl="1" indent="-228600">
              <a:lnSpc>
                <a:spcPct val="100000"/>
              </a:lnSpc>
              <a:spcBef>
                <a:spcPts val="400"/>
              </a:spcBef>
              <a:spcAft>
                <a:spcPts val="0"/>
              </a:spcAft>
              <a:buClr>
                <a:srgbClr val="1F497D"/>
              </a:buClr>
              <a:buSzPts val="2000"/>
              <a:buFont typeface="Courier New"/>
              <a:buNone/>
              <a:defRPr sz="2000" b="0" i="0" u="none" strike="noStrike" cap="none">
                <a:solidFill>
                  <a:srgbClr val="1F497D"/>
                </a:solidFill>
                <a:latin typeface="Arial"/>
                <a:ea typeface="Arial"/>
                <a:cs typeface="Arial"/>
              </a:defRPr>
            </a:lvl2pPr>
            <a:lvl3pPr marL="1371600" marR="0" lvl="2"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defRPr>
            </a:lvl3pPr>
            <a:lvl4pPr marL="1828800" marR="0" lvl="3"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defRPr>
            </a:lvl4pPr>
            <a:lvl5pPr marL="2286000" marR="0" lvl="4" indent="-228600">
              <a:lnSpc>
                <a:spcPct val="100000"/>
              </a:lnSpc>
              <a:spcBef>
                <a:spcPts val="400"/>
              </a:spcBef>
              <a:spcAft>
                <a:spcPts val="0"/>
              </a:spcAft>
              <a:buClr>
                <a:srgbClr val="1F497D"/>
              </a:buClr>
              <a:buSzPts val="2000"/>
              <a:buFont typeface="Arial"/>
              <a:buNone/>
              <a:defRPr sz="2000" b="0" i="0" u="none" strike="noStrike" cap="none">
                <a:solidFill>
                  <a:srgbClr val="1F497D"/>
                </a:solidFill>
                <a:latin typeface="Arial"/>
                <a:ea typeface="Arial"/>
                <a:cs typeface="Arial"/>
              </a:defRPr>
            </a:lvl5pPr>
            <a:lvl6pPr marL="2743200" marR="0" lvl="5"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6pPr>
            <a:lvl7pPr marL="3200400" marR="0" lvl="6"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7pPr>
            <a:lvl8pPr marL="3657600" marR="0" lvl="7"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8pPr>
            <a:lvl9pPr marL="4114800" marR="0" lvl="8" indent="-34290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Arial"/>
                <a:ea typeface="Arial"/>
                <a:cs typeface="Arial"/>
              </a:defRPr>
            </a:lvl9pPr>
          </a:lstStyle>
          <a:p>
            <a:r>
              <a:rPr lang="en-US" dirty="0">
                <a:sym typeface="Calibri"/>
              </a:rPr>
              <a:t>Strong Snowmass Energy &amp; Theory Frontier Interest in 10+ </a:t>
            </a:r>
            <a:r>
              <a:rPr lang="en-US" dirty="0" err="1">
                <a:sym typeface="Calibri"/>
              </a:rPr>
              <a:t>TeV</a:t>
            </a:r>
            <a:r>
              <a:rPr lang="en-US" dirty="0">
                <a:sym typeface="Calibri"/>
              </a:rPr>
              <a:t>  </a:t>
            </a:r>
            <a:endParaRPr dirty="0">
              <a:sym typeface="Calibri"/>
            </a:endParaRPr>
          </a:p>
        </p:txBody>
      </p:sp>
      <p:sp>
        <p:nvSpPr>
          <p:cNvPr id="8" name="Google Shape;103;g13e7cf79af5_1_138">
            <a:extLst>
              <a:ext uri="{FF2B5EF4-FFF2-40B4-BE49-F238E27FC236}">
                <a16:creationId xmlns:a16="http://schemas.microsoft.com/office/drawing/2014/main" id="{9B101A56-6795-0542-9462-AA63D1E93C77}"/>
              </a:ext>
            </a:extLst>
          </p:cNvPr>
          <p:cNvSpPr/>
          <p:nvPr/>
        </p:nvSpPr>
        <p:spPr>
          <a:xfrm>
            <a:off x="140400" y="915264"/>
            <a:ext cx="12051600" cy="5942736"/>
          </a:xfrm>
          <a:prstGeom prst="rect">
            <a:avLst/>
          </a:prstGeom>
          <a:noFill/>
          <a:ln>
            <a:noFill/>
          </a:ln>
        </p:spPr>
        <p:txBody>
          <a:bodyPr spcFirstLastPara="1" wrap="square" lIns="91425" tIns="45700" rIns="91425" bIns="45700" anchor="t" anchorCtr="0">
            <a:noAutofit/>
          </a:bodyPr>
          <a:lstStyle/>
          <a:p>
            <a:pPr marL="800100" marR="0" lvl="1" indent="-469900" algn="l" defTabSz="914400" rtl="0" eaLnBrk="1" fontAlgn="auto" latinLnBrk="0" hangingPunct="1">
              <a:lnSpc>
                <a:spcPct val="150000"/>
              </a:lnSpc>
              <a:spcBef>
                <a:spcPts val="0"/>
              </a:spcBef>
              <a:spcAft>
                <a:spcPts val="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Higher energy scale than emphasized in the last Snowmass driven by evolving data</a:t>
            </a:r>
          </a:p>
          <a:p>
            <a:pPr marL="800100" marR="0" lvl="1" indent="-469900" algn="l" defTabSz="914400" rtl="0" eaLnBrk="1" fontAlgn="auto" latinLnBrk="0" hangingPunct="1">
              <a:lnSpc>
                <a:spcPct val="150000"/>
              </a:lnSpc>
              <a:spcBef>
                <a:spcPts val="0"/>
              </a:spcBef>
              <a:spcAft>
                <a:spcPts val="0"/>
              </a:spcAft>
              <a:buClr>
                <a:srgbClr val="0000FF"/>
              </a:buClr>
              <a:buSzPts val="2000"/>
              <a:buFont typeface="Avenir"/>
              <a:buChar char="○"/>
              <a:tabLst/>
              <a:defRPr/>
            </a:pPr>
            <a:endParaRPr kumimoji="0" lang="en-US" sz="900" b="0" i="0" u="none" strike="noStrike" kern="0" cap="none" spc="0" normalizeH="0" baseline="0" noProof="0" dirty="0">
              <a:ln>
                <a:noFill/>
              </a:ln>
              <a:solidFill>
                <a:srgbClr val="0000FF"/>
              </a:solidFill>
              <a:effectLst/>
              <a:uLnTx/>
              <a:uFillTx/>
              <a:latin typeface="Avenir"/>
              <a:ea typeface="Avenir"/>
              <a:cs typeface="Avenir"/>
              <a:sym typeface="Avenir"/>
            </a:endParaRPr>
          </a:p>
          <a:p>
            <a:pPr marL="800100" marR="0" lvl="1" indent="-469900" algn="l" defTabSz="914400" rtl="0" eaLnBrk="1" fontAlgn="auto" latinLnBrk="0" hangingPunct="1">
              <a:lnSpc>
                <a:spcPct val="114000"/>
              </a:lnSpc>
              <a:spcBef>
                <a:spcPts val="0"/>
              </a:spcBef>
              <a:spcAft>
                <a:spcPts val="90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Leptons offer clean collisions and strong physics potential</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Motivates R&amp;D to reduce cost and energy consumption and provide viable options at 10+ </a:t>
            </a:r>
            <a:r>
              <a:rPr kumimoji="0" lang="en-US" sz="1800" b="0" i="0" u="none" strike="noStrike" kern="0" cap="none" spc="0" normalizeH="0" baseline="0" noProof="0" dirty="0" err="1">
                <a:ln>
                  <a:noFill/>
                </a:ln>
                <a:solidFill>
                  <a:srgbClr val="000000"/>
                </a:solidFill>
                <a:effectLst/>
                <a:uLnTx/>
                <a:uFillTx/>
                <a:latin typeface="Avenir"/>
                <a:ea typeface="Avenir"/>
                <a:cs typeface="Avenir"/>
                <a:sym typeface="Avenir"/>
              </a:rPr>
              <a:t>TeV</a:t>
            </a:r>
            <a:endPar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endParaRP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Similar physics is anticipated to be accessible with muons or </a:t>
            </a:r>
            <a:r>
              <a:rPr kumimoji="0" lang="en-US" sz="1800" b="0" i="0" u="none" strike="noStrike" kern="0" cap="none" spc="0" normalizeH="0" baseline="0" noProof="0" dirty="0" err="1">
                <a:ln>
                  <a:noFill/>
                </a:ln>
                <a:solidFill>
                  <a:srgbClr val="000000"/>
                </a:solidFill>
                <a:effectLst/>
                <a:uLnTx/>
                <a:uFillTx/>
                <a:latin typeface="Avenir"/>
                <a:ea typeface="Avenir"/>
                <a:cs typeface="Avenir"/>
                <a:sym typeface="Avenir"/>
              </a:rPr>
              <a:t>e+e</a:t>
            </a: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Symbol" pitchFamily="2" charset="2"/>
                <a:ea typeface="Avenir"/>
                <a:cs typeface="Avenir"/>
                <a:sym typeface="Avenir"/>
              </a:rPr>
              <a:t>gg</a:t>
            </a: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 colliders likely access significant portion of physics, analysis less complete</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Muon collider emphasis: included detailed EF analysis driven by renewed muon collider effort and presence, spanning accelerator, energy, instrumentation (detection) and theory frontiers</a:t>
            </a:r>
          </a:p>
          <a:p>
            <a:pPr marL="1371600" marR="0" lvl="2" indent="-342900" algn="l" defTabSz="914400" rtl="0" eaLnBrk="1" fontAlgn="auto" latinLnBrk="0" hangingPunct="1">
              <a:lnSpc>
                <a:spcPct val="114000"/>
              </a:lnSpc>
              <a:spcBef>
                <a:spcPts val="0"/>
              </a:spcBef>
              <a:spcAft>
                <a:spcPts val="900"/>
              </a:spcAft>
              <a:buClr>
                <a:srgbClr val="000000"/>
              </a:buClr>
              <a:buSzPts val="1800"/>
              <a:buFont typeface="Avenir"/>
              <a:buChar char="■"/>
              <a:tabLst/>
              <a:defRPr/>
            </a:pPr>
            <a:r>
              <a:rPr kumimoji="0" lang="en-US" sz="1800" b="0" i="0" u="none" strike="noStrike" kern="0" cap="none" spc="0" normalizeH="0" baseline="0" noProof="0" dirty="0" err="1">
                <a:ln>
                  <a:noFill/>
                </a:ln>
                <a:solidFill>
                  <a:srgbClr val="000000"/>
                </a:solidFill>
                <a:effectLst/>
                <a:uLnTx/>
                <a:uFillTx/>
                <a:latin typeface="Avenir"/>
                <a:ea typeface="Avenir"/>
                <a:cs typeface="Avenir"/>
                <a:sym typeface="Avenir"/>
              </a:rPr>
              <a:t>e+e</a:t>
            </a: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 collider forum: identified potential for similar signatures, potential LC benefit via </a:t>
            </a:r>
            <a:r>
              <a:rPr lang="en-US" kern="0" dirty="0">
                <a:solidFill>
                  <a:srgbClr val="000000"/>
                </a:solidFill>
                <a:latin typeface="Avenir"/>
                <a:ea typeface="Avenir"/>
                <a:cs typeface="Avenir"/>
                <a:sym typeface="Avenir"/>
              </a:rPr>
              <a:t>AAC</a:t>
            </a: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 methods but not analyzed in detail – stronger engagement on colliders with energy/theory frontiers needed</a:t>
            </a:r>
          </a:p>
          <a:p>
            <a:pPr marL="1371600" marR="0" lvl="2" indent="-342900" algn="l" defTabSz="914400" rtl="0" eaLnBrk="1" fontAlgn="auto" latinLnBrk="0" hangingPunct="1">
              <a:lnSpc>
                <a:spcPct val="150000"/>
              </a:lnSpc>
              <a:spcBef>
                <a:spcPts val="0"/>
              </a:spcBef>
              <a:spcAft>
                <a:spcPts val="0"/>
              </a:spcAft>
              <a:buClr>
                <a:srgbClr val="000000"/>
              </a:buClr>
              <a:buSzPts val="1800"/>
              <a:buFont typeface="Avenir"/>
              <a:buChar char="■"/>
              <a:tabLst/>
              <a:defRPr/>
            </a:pPr>
            <a:endParaRPr kumimoji="0" lang="en-US" sz="900" b="0" i="0" u="none" strike="noStrike" kern="0" cap="none" spc="0" normalizeH="0" baseline="0" noProof="0" dirty="0">
              <a:ln>
                <a:noFill/>
              </a:ln>
              <a:solidFill>
                <a:srgbClr val="000000"/>
              </a:solidFill>
              <a:effectLst/>
              <a:uLnTx/>
              <a:uFillTx/>
              <a:latin typeface="Avenir"/>
              <a:ea typeface="Avenir"/>
              <a:cs typeface="Avenir"/>
              <a:sym typeface="Avenir"/>
            </a:endParaRPr>
          </a:p>
          <a:p>
            <a:pPr marL="800100" marR="0" lvl="1" indent="-469900" algn="l" defTabSz="914400" rtl="0" eaLnBrk="1" fontAlgn="auto" latinLnBrk="0" hangingPunct="1">
              <a:lnSpc>
                <a:spcPct val="150000"/>
              </a:lnSpc>
              <a:spcBef>
                <a:spcPts val="0"/>
              </a:spcBef>
              <a:spcAft>
                <a:spcPts val="0"/>
              </a:spcAft>
              <a:buClr>
                <a:srgbClr val="0000FF"/>
              </a:buClr>
              <a:buSzPts val="2000"/>
              <a:buFont typeface="Avenir"/>
              <a:buChar char="○"/>
              <a:tabLst/>
              <a:defRPr/>
            </a:pPr>
            <a:r>
              <a:rPr kumimoji="0" lang="en-US" sz="2000" b="0" i="0" u="none" strike="noStrike" kern="0" cap="none" spc="0" normalizeH="0" baseline="0" noProof="0" dirty="0">
                <a:ln>
                  <a:noFill/>
                </a:ln>
                <a:solidFill>
                  <a:srgbClr val="0000FF"/>
                </a:solidFill>
                <a:effectLst/>
                <a:uLnTx/>
                <a:uFillTx/>
                <a:latin typeface="Avenir"/>
                <a:ea typeface="Avenir"/>
                <a:cs typeface="Avenir"/>
                <a:sym typeface="Avenir"/>
              </a:rPr>
              <a:t>Challenging energy scale emphasizes</a:t>
            </a:r>
            <a:endPar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endParaRPr>
          </a:p>
          <a:p>
            <a:pPr marL="1371600" lvl="2" indent="-342900">
              <a:lnSpc>
                <a:spcPct val="150000"/>
              </a:lnSpc>
              <a:buClr>
                <a:srgbClr val="000000"/>
              </a:buClr>
              <a:buSzPts val="1800"/>
              <a:buFont typeface="Avenir"/>
              <a:buChar cha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Leverage of nearer term applications</a:t>
            </a:r>
          </a:p>
          <a:p>
            <a:pPr marL="1371600" marR="0" lvl="2" indent="-342900" algn="l" defTabSz="914400" rtl="0" eaLnBrk="1" fontAlgn="auto" latinLnBrk="0" hangingPunct="1">
              <a:lnSpc>
                <a:spcPct val="150000"/>
              </a:lnSpc>
              <a:spcBef>
                <a:spcPts val="0"/>
              </a:spcBef>
              <a:spcAft>
                <a:spcPts val="0"/>
              </a:spcAft>
              <a:buClr>
                <a:srgbClr val="000000"/>
              </a:buClr>
              <a:buSzPts val="1800"/>
              <a:buFont typeface="Avenir"/>
              <a:buChar char="■"/>
              <a:tabLst/>
              <a:defRP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R&amp;D on new technologies including carbon efficiency</a:t>
            </a:r>
          </a:p>
          <a:p>
            <a:pPr marL="1371600" lvl="2" indent="-342900">
              <a:lnSpc>
                <a:spcPct val="150000"/>
              </a:lnSpc>
              <a:buClr>
                <a:srgbClr val="000000"/>
              </a:buClr>
              <a:buSzPts val="1800"/>
              <a:buFont typeface="Avenir"/>
              <a:buChar char="■"/>
            </a:pPr>
            <a:r>
              <a:rPr kumimoji="0" lang="en-US" sz="1800" b="0" i="0" u="none" strike="noStrike" kern="0" cap="none" spc="0" normalizeH="0" baseline="0" noProof="0" dirty="0">
                <a:ln>
                  <a:noFill/>
                </a:ln>
                <a:solidFill>
                  <a:srgbClr val="000000"/>
                </a:solidFill>
                <a:effectLst/>
                <a:uLnTx/>
                <a:uFillTx/>
                <a:latin typeface="Avenir"/>
                <a:ea typeface="Avenir"/>
                <a:cs typeface="Avenir"/>
                <a:sym typeface="Avenir"/>
              </a:rPr>
              <a:t>Integrated design and analysis of collider options</a:t>
            </a:r>
          </a:p>
        </p:txBody>
      </p:sp>
      <p:sp>
        <p:nvSpPr>
          <p:cNvPr id="2" name="Google Shape;112;p3">
            <a:extLst>
              <a:ext uri="{FF2B5EF4-FFF2-40B4-BE49-F238E27FC236}">
                <a16:creationId xmlns:a16="http://schemas.microsoft.com/office/drawing/2014/main" id="{61B8D006-012F-D8DE-B407-44AAF2CF1A8E}"/>
              </a:ext>
            </a:extLst>
          </p:cNvPr>
          <p:cNvSpPr txBox="1"/>
          <p:nvPr/>
        </p:nvSpPr>
        <p:spPr>
          <a:xfrm>
            <a:off x="11482756" y="6197437"/>
            <a:ext cx="685800" cy="304800"/>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rPr>
              <a:pPr marL="0" marR="0" lvl="0" indent="0" algn="ctr"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200" b="0" i="0" u="none" strike="noStrike" kern="0" cap="none" spc="0" normalizeH="0" baseline="0" noProof="0">
              <a:ln>
                <a:noFill/>
              </a:ln>
              <a:solidFill>
                <a:srgbClr val="000000"/>
              </a:solidFill>
              <a:effectLst/>
              <a:uLnTx/>
              <a:uFillTx/>
              <a:latin typeface="Helvetica Neue"/>
              <a:ea typeface="Helvetica Neue"/>
              <a:cs typeface="Helvetica Neue"/>
              <a:sym typeface="Helvetica Neue"/>
            </a:endParaRPr>
          </a:p>
        </p:txBody>
      </p:sp>
    </p:spTree>
    <p:extLst>
      <p:ext uri="{BB962C8B-B14F-4D97-AF65-F5344CB8AC3E}">
        <p14:creationId xmlns:p14="http://schemas.microsoft.com/office/powerpoint/2010/main" val="1091285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5" name="Google Shape;355;g2bd2f917aa5_0_4"/>
          <p:cNvSpPr txBox="1">
            <a:spLocks noGrp="1"/>
          </p:cNvSpPr>
          <p:nvPr>
            <p:ph type="body" idx="2"/>
          </p:nvPr>
        </p:nvSpPr>
        <p:spPr>
          <a:xfrm>
            <a:off x="0" y="0"/>
            <a:ext cx="12192000" cy="958500"/>
          </a:xfrm>
          <a:prstGeom prst="rect">
            <a:avLst/>
          </a:prstGeom>
          <a:solidFill>
            <a:srgbClr val="00395A"/>
          </a:solidFill>
          <a:ln>
            <a:noFill/>
          </a:ln>
          <a:effectLst>
            <a:outerShdw blurRad="50800" dist="38100" dir="2700000" algn="tl" rotWithShape="0">
              <a:srgbClr val="000000">
                <a:alpha val="42750"/>
              </a:srgbClr>
            </a:outerShdw>
          </a:effectLst>
        </p:spPr>
        <p:txBody>
          <a:bodyPr spcFirstLastPara="1" wrap="square" lIns="91425" tIns="45700" rIns="91425" bIns="45700" anchor="ctr" anchorCtr="0">
            <a:normAutofit/>
          </a:bodyPr>
          <a:lstStyle/>
          <a:p>
            <a:pPr marL="0" indent="0" defTabSz="914400">
              <a:spcBef>
                <a:spcPts val="0"/>
              </a:spcBef>
            </a:pPr>
            <a:r>
              <a:rPr lang="en-US" dirty="0">
                <a:latin typeface="Arial"/>
                <a:cs typeface="Arial"/>
              </a:rPr>
              <a:t>Outline</a:t>
            </a:r>
            <a:endParaRPr dirty="0">
              <a:latin typeface="Arial"/>
              <a:cs typeface="Arial"/>
            </a:endParaRPr>
          </a:p>
        </p:txBody>
      </p:sp>
      <p:sp>
        <p:nvSpPr>
          <p:cNvPr id="356" name="Google Shape;356;g2bd2f917aa5_0_4"/>
          <p:cNvSpPr txBox="1">
            <a:spLocks noGrp="1"/>
          </p:cNvSpPr>
          <p:nvPr>
            <p:ph type="sldNum" idx="12"/>
          </p:nvPr>
        </p:nvSpPr>
        <p:spPr>
          <a:xfrm>
            <a:off x="11512784" y="6486250"/>
            <a:ext cx="679200" cy="365100"/>
          </a:xfrm>
          <a:prstGeom prst="rect">
            <a:avLst/>
          </a:prstGeom>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000"/>
              <a:buFont typeface="Times New Roman"/>
              <a:buNone/>
              <a:tabLst/>
              <a:defRPr/>
            </a:pPr>
            <a:fld id="{00000000-1234-1234-1234-123412341234}" type="slidenum">
              <a:rPr kumimoji="0" lang="en-US" sz="10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000"/>
                <a:buFont typeface="Times New Roman"/>
                <a:buNone/>
                <a:tabLst/>
                <a:defRPr/>
              </a:pPr>
              <a:t>8</a:t>
            </a:fld>
            <a:endParaRPr kumimoji="0" sz="1000" b="0" i="0" u="none" strike="noStrike" kern="0" cap="none" spc="0" normalizeH="0" baseline="0" noProof="0">
              <a:ln>
                <a:noFill/>
              </a:ln>
              <a:solidFill>
                <a:srgbClr val="000000"/>
              </a:solidFill>
              <a:effectLst/>
              <a:uLnTx/>
              <a:uFillTx/>
              <a:latin typeface="Arial"/>
              <a:cs typeface="Arial"/>
              <a:sym typeface="Arial"/>
            </a:endParaRPr>
          </a:p>
        </p:txBody>
      </p:sp>
      <p:sp>
        <p:nvSpPr>
          <p:cNvPr id="5" name="Content Placeholder 2">
            <a:extLst>
              <a:ext uri="{FF2B5EF4-FFF2-40B4-BE49-F238E27FC236}">
                <a16:creationId xmlns:a16="http://schemas.microsoft.com/office/drawing/2014/main" id="{57CEEEF7-E871-1AFA-397F-2BA92ECA30FA}"/>
              </a:ext>
            </a:extLst>
          </p:cNvPr>
          <p:cNvSpPr txBox="1">
            <a:spLocks noGrp="1"/>
          </p:cNvSpPr>
          <p:nvPr>
            <p:ph type="body" idx="1"/>
          </p:nvPr>
        </p:nvSpPr>
        <p:spPr>
          <a:xfrm>
            <a:off x="3722915" y="1621748"/>
            <a:ext cx="5148944" cy="4504500"/>
          </a:xfrm>
          <a:prstGeom prst="rect">
            <a:avLst/>
          </a:prstGeom>
        </p:spPr>
        <p:txBody>
          <a:bodyPr vert="horz" lIns="68580" tIns="34290" rIns="68580" bIns="34290" rtlCol="0">
            <a:normAutofit/>
          </a:bodyPr>
          <a:lstStyle>
            <a:lvl1pPr marL="342900" indent="-342900" algn="l" defTabSz="457200" rtl="0" eaLnBrk="1" latinLnBrk="0" hangingPunct="1">
              <a:spcBef>
                <a:spcPct val="20000"/>
              </a:spcBef>
              <a:buFont typeface="Arial"/>
              <a:buChar char="•"/>
              <a:defRPr sz="2400" kern="1200">
                <a:solidFill>
                  <a:schemeClr val="tx2"/>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Courier New"/>
              <a:buChar char="o"/>
              <a:defRPr sz="2000" kern="1200">
                <a:solidFill>
                  <a:srgbClr val="1F497D"/>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1F497D"/>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r>
              <a:rPr kumimoji="0" lang="en-US" sz="2000" b="0" i="0" u="none" strike="noStrike" kern="1200" cap="none" spc="0" normalizeH="0" baseline="0" noProof="0" dirty="0">
                <a:ln>
                  <a:noFill/>
                </a:ln>
                <a:solidFill>
                  <a:schemeClr val="bg1">
                    <a:lumMod val="50000"/>
                  </a:schemeClr>
                </a:solidFill>
                <a:effectLst/>
                <a:uLnTx/>
                <a:uFillTx/>
                <a:latin typeface="Arial" charset="0"/>
                <a:ea typeface="+mn-ea"/>
                <a:cs typeface="Arial" panose="020B0604020202020204" pitchFamily="34" charset="0"/>
                <a:sym typeface="Arial"/>
              </a:rPr>
              <a:t>Introduction to US planning</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kumimoji="0" lang="en-US" sz="1800" b="0" i="0" u="none" strike="noStrike" kern="1200" cap="none" spc="0" normalizeH="0" baseline="0" noProof="0" dirty="0">
                <a:ln>
                  <a:noFill/>
                </a:ln>
                <a:solidFill>
                  <a:schemeClr val="bg1">
                    <a:lumMod val="50000"/>
                  </a:schemeClr>
                </a:solidFill>
                <a:effectLst/>
                <a:uLnTx/>
                <a:uFillTx/>
                <a:latin typeface="Arial" panose="020B0604020202020204" pitchFamily="34" charset="0"/>
                <a:ea typeface="+mn-ea"/>
                <a:cs typeface="Arial" panose="020B0604020202020204" pitchFamily="34" charset="0"/>
                <a:sym typeface="Arial"/>
              </a:rPr>
              <a:t>Snowmass community study highlights</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endParaRPr kumimoji="0" lang="en-US" sz="1800" b="0" i="0" u="none" strike="noStrike" kern="1200" cap="none" spc="0" normalizeH="0" baseline="0" noProof="0" dirty="0">
              <a:ln>
                <a:noFill/>
              </a:ln>
              <a:solidFill>
                <a:schemeClr val="bg1">
                  <a:lumMod val="50000"/>
                </a:schemeClr>
              </a:solidFill>
              <a:effectLst/>
              <a:uLnTx/>
              <a:uFillTx/>
              <a:latin typeface="Arial" panose="020B0604020202020204" pitchFamily="34" charset="0"/>
              <a:ea typeface="+mn-ea"/>
              <a:cs typeface="Arial" panose="020B0604020202020204" pitchFamily="34" charset="0"/>
              <a:sym typeface="Arial"/>
            </a:endParaRPr>
          </a:p>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endParaRPr kumimoji="0" lang="en-US" sz="2000" b="0" i="0" u="none" strike="noStrike" kern="1200" cap="none" spc="0" normalizeH="0" baseline="0" noProof="0" dirty="0">
              <a:ln>
                <a:noFill/>
              </a:ln>
              <a:solidFill>
                <a:srgbClr val="3366FF"/>
              </a:solidFill>
              <a:effectLst/>
              <a:uLnTx/>
              <a:uFillTx/>
              <a:latin typeface="Arial" charset="0"/>
              <a:ea typeface="+mn-ea"/>
              <a:cs typeface="Arial" panose="020B0604020202020204" pitchFamily="34" charset="0"/>
              <a:sym typeface="Arial"/>
            </a:endParaRPr>
          </a:p>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r>
              <a:rPr lang="en-US" sz="2000" dirty="0">
                <a:solidFill>
                  <a:srgbClr val="3366FF"/>
                </a:solidFill>
                <a:latin typeface="Arial" charset="0"/>
                <a:sym typeface="Arial"/>
              </a:rPr>
              <a:t>P5 decadal plan (panel member)</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lang="en-US" sz="1800" dirty="0">
                <a:solidFill>
                  <a:prstClr val="black"/>
                </a:solidFill>
                <a:sym typeface="Arial"/>
              </a:rPr>
              <a:t>High level recommendations</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lang="en-US" sz="1800" dirty="0">
                <a:solidFill>
                  <a:prstClr val="black"/>
                </a:solidFill>
                <a:sym typeface="Arial"/>
              </a:rPr>
              <a:t>Accelerator and Collider plan</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kumimoji="0" lang="en-US" sz="1800" b="0" i="0" u="none" strike="noStrike" kern="1200" cap="none" spc="0" normalizeH="0" baseline="0" noProof="0" dirty="0">
                <a:ln>
                  <a:noFill/>
                </a:ln>
                <a:solidFill>
                  <a:prstClr val="black"/>
                </a:solidFill>
                <a:effectLst/>
                <a:uLnTx/>
                <a:uFillTx/>
                <a:sym typeface="Arial"/>
              </a:rPr>
              <a:t>Wakefield accelerator content</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endParaRPr kumimoji="0" lang="en-US" sz="1800" b="0" i="0" u="none" strike="noStrike" kern="1200" cap="none" spc="0" normalizeH="0" baseline="0" noProof="0" dirty="0">
              <a:ln>
                <a:noFill/>
              </a:ln>
              <a:solidFill>
                <a:prstClr val="black"/>
              </a:solidFill>
              <a:effectLst/>
              <a:uLnTx/>
              <a:uFillTx/>
              <a:sym typeface="Arial"/>
            </a:endParaRPr>
          </a:p>
          <a:p>
            <a:pPr marL="342900" marR="0" lvl="1" indent="0" algn="l" defTabSz="342900" rtl="0" eaLnBrk="1" fontAlgn="base" latinLnBrk="0" hangingPunct="1">
              <a:lnSpc>
                <a:spcPct val="100000"/>
              </a:lnSpc>
              <a:spcBef>
                <a:spcPts val="249"/>
              </a:spcBef>
              <a:spcAft>
                <a:spcPct val="0"/>
              </a:spcAft>
              <a:buClr>
                <a:srgbClr val="000000"/>
              </a:buClr>
              <a:buSzPct val="100000"/>
              <a:buNone/>
              <a:tabLst/>
              <a:defRPr/>
            </a:pPr>
            <a:endParaRPr lang="en-US" sz="1800" dirty="0">
              <a:solidFill>
                <a:prstClr val="black"/>
              </a:solidFill>
              <a:sym typeface="Arial"/>
            </a:endParaRPr>
          </a:p>
          <a:p>
            <a:pPr marL="0" marR="0" lvl="0" indent="0" algn="l" defTabSz="342900" rtl="0" eaLnBrk="1" fontAlgn="base" latinLnBrk="0" hangingPunct="1">
              <a:lnSpc>
                <a:spcPct val="100000"/>
              </a:lnSpc>
              <a:spcBef>
                <a:spcPts val="249"/>
              </a:spcBef>
              <a:spcAft>
                <a:spcPct val="0"/>
              </a:spcAft>
              <a:buClr>
                <a:srgbClr val="000000"/>
              </a:buClr>
              <a:buSzPct val="100000"/>
              <a:buFont typeface="Arial"/>
              <a:buNone/>
              <a:tabLst/>
              <a:defRPr/>
            </a:pPr>
            <a:r>
              <a:rPr lang="en-US" sz="2000" dirty="0">
                <a:solidFill>
                  <a:srgbClr val="3366FF"/>
                </a:solidFill>
                <a:latin typeface="Arial" charset="0"/>
                <a:sym typeface="Arial"/>
              </a:rPr>
              <a:t>Personal perspectives (not P5 content)</a:t>
            </a:r>
          </a:p>
          <a:p>
            <a:pPr marL="557213" marR="0" lvl="1" indent="-214313" algn="l" defTabSz="342900" rtl="0" eaLnBrk="1" fontAlgn="base" latinLnBrk="0" hangingPunct="1">
              <a:lnSpc>
                <a:spcPct val="100000"/>
              </a:lnSpc>
              <a:spcBef>
                <a:spcPts val="249"/>
              </a:spcBef>
              <a:spcAft>
                <a:spcPct val="0"/>
              </a:spcAft>
              <a:buClr>
                <a:srgbClr val="000000"/>
              </a:buClr>
              <a:buSzPct val="100000"/>
              <a:buFont typeface="System Font Regular"/>
              <a:buChar char="⎻"/>
              <a:tabLst/>
              <a:defRPr/>
            </a:pPr>
            <a:r>
              <a:rPr lang="en-US" sz="1800" dirty="0">
                <a:solidFill>
                  <a:prstClr val="black"/>
                </a:solidFill>
                <a:sym typeface="Arial"/>
              </a:rPr>
              <a:t> </a:t>
            </a:r>
            <a:r>
              <a:rPr kumimoji="0" lang="en-US" sz="1800" b="0" i="0" u="none" strike="noStrike" kern="1200" cap="none" spc="0" normalizeH="0" baseline="0" noProof="0" dirty="0">
                <a:ln>
                  <a:noFill/>
                </a:ln>
                <a:solidFill>
                  <a:prstClr val="black"/>
                </a:solidFill>
                <a:effectLst/>
                <a:uLnTx/>
                <a:uFillTx/>
                <a:sym typeface="Arial"/>
              </a:rPr>
              <a:t>Wakefield</a:t>
            </a:r>
            <a:r>
              <a:rPr lang="en-US" sz="1800" dirty="0">
                <a:solidFill>
                  <a:prstClr val="black"/>
                </a:solidFill>
                <a:sym typeface="Arial"/>
              </a:rPr>
              <a:t> accelerator next steps</a:t>
            </a:r>
          </a:p>
        </p:txBody>
      </p:sp>
    </p:spTree>
    <p:extLst>
      <p:ext uri="{BB962C8B-B14F-4D97-AF65-F5344CB8AC3E}">
        <p14:creationId xmlns:p14="http://schemas.microsoft.com/office/powerpoint/2010/main" val="1906745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pic>
        <p:nvPicPr>
          <p:cNvPr id="62" name="Google Shape;62;p1" descr="unknown.jpg"/>
          <p:cNvPicPr preferRelativeResize="0"/>
          <p:nvPr/>
        </p:nvPicPr>
        <p:blipFill rotWithShape="1">
          <a:blip r:embed="rId3">
            <a:alphaModFix/>
          </a:blip>
          <a:srcRect/>
          <a:stretch/>
        </p:blipFill>
        <p:spPr>
          <a:xfrm>
            <a:off x="0" y="-12221"/>
            <a:ext cx="12192000" cy="6882441"/>
          </a:xfrm>
          <a:prstGeom prst="rect">
            <a:avLst/>
          </a:prstGeom>
          <a:noFill/>
          <a:ln>
            <a:noFill/>
          </a:ln>
        </p:spPr>
      </p:pic>
      <p:sp>
        <p:nvSpPr>
          <p:cNvPr id="63" name="Google Shape;63;p1"/>
          <p:cNvSpPr txBox="1">
            <a:spLocks noGrp="1"/>
          </p:cNvSpPr>
          <p:nvPr>
            <p:ph type="sldNum" idx="12"/>
          </p:nvPr>
        </p:nvSpPr>
        <p:spPr>
          <a:xfrm>
            <a:off x="6021883" y="6540500"/>
            <a:ext cx="141885" cy="235962"/>
          </a:xfrm>
          <a:prstGeom prst="rect">
            <a:avLst/>
          </a:prstGeom>
          <a:noFill/>
          <a:ln>
            <a:noFill/>
          </a:ln>
        </p:spPr>
        <p:txBody>
          <a:bodyPr spcFirstLastPara="1" wrap="square" lIns="25400" tIns="25400" rIns="25400" bIns="25400" anchor="t" anchorCtr="0">
            <a:spAutoFit/>
          </a:bodyPr>
          <a:lstStyle/>
          <a:p>
            <a:pPr defTabSz="457200"/>
            <a:fld id="{00000000-1234-1234-1234-123412341234}" type="slidenum">
              <a:rPr lang="en-US" kern="0"/>
              <a:pPr defTabSz="457200"/>
              <a:t>9</a:t>
            </a:fld>
            <a:endParaRPr kern="0"/>
          </a:p>
        </p:txBody>
      </p:sp>
      <p:sp>
        <p:nvSpPr>
          <p:cNvPr id="64" name="Google Shape;64;p1"/>
          <p:cNvSpPr txBox="1"/>
          <p:nvPr/>
        </p:nvSpPr>
        <p:spPr>
          <a:xfrm>
            <a:off x="-1330325" y="-109315"/>
            <a:ext cx="63500" cy="282129"/>
          </a:xfrm>
          <a:prstGeom prst="rect">
            <a:avLst/>
          </a:prstGeom>
          <a:noFill/>
          <a:ln>
            <a:noFill/>
          </a:ln>
        </p:spPr>
        <p:txBody>
          <a:bodyPr spcFirstLastPara="1" wrap="square" lIns="25400" tIns="25400" rIns="25400" bIns="25400" anchor="ctr" anchorCtr="0">
            <a:spAutoFit/>
          </a:bodyPr>
          <a:lstStyle/>
          <a:p>
            <a:pPr defTabSz="457200">
              <a:buClr>
                <a:srgbClr val="000000"/>
              </a:buClr>
              <a:buSzPts val="3000"/>
            </a:pPr>
            <a:endParaRPr sz="1500" b="1" kern="0">
              <a:solidFill>
                <a:srgbClr val="000000"/>
              </a:solidFill>
              <a:latin typeface="Helvetica Neue"/>
              <a:ea typeface="Helvetica Neue"/>
              <a:cs typeface="Helvetica Neue"/>
              <a:sym typeface="Helvetica Neue"/>
            </a:endParaRPr>
          </a:p>
        </p:txBody>
      </p:sp>
      <p:pic>
        <p:nvPicPr>
          <p:cNvPr id="65" name="Google Shape;65;p1" descr="Screenshot 2023-12-12 at 6.15.40 AM.png"/>
          <p:cNvPicPr preferRelativeResize="0"/>
          <p:nvPr/>
        </p:nvPicPr>
        <p:blipFill rotWithShape="1">
          <a:blip r:embed="rId4">
            <a:alphaModFix/>
          </a:blip>
          <a:srcRect b="14239"/>
          <a:stretch/>
        </p:blipFill>
        <p:spPr>
          <a:xfrm>
            <a:off x="60910" y="0"/>
            <a:ext cx="12058650" cy="6882442"/>
          </a:xfrm>
          <a:prstGeom prst="rect">
            <a:avLst/>
          </a:prstGeom>
          <a:noFill/>
          <a:ln>
            <a:noFill/>
          </a:ln>
        </p:spPr>
      </p:pic>
      <p:sp>
        <p:nvSpPr>
          <p:cNvPr id="66" name="Google Shape;66;p1"/>
          <p:cNvSpPr txBox="1"/>
          <p:nvPr/>
        </p:nvSpPr>
        <p:spPr>
          <a:xfrm>
            <a:off x="310336" y="6118772"/>
            <a:ext cx="2249528" cy="397545"/>
          </a:xfrm>
          <a:prstGeom prst="rect">
            <a:avLst/>
          </a:prstGeom>
          <a:noFill/>
          <a:ln>
            <a:noFill/>
          </a:ln>
        </p:spPr>
        <p:txBody>
          <a:bodyPr spcFirstLastPara="1" wrap="square" lIns="25400" tIns="25400" rIns="25400" bIns="25400" anchor="ctr" anchorCtr="0">
            <a:spAutoFit/>
          </a:bodyPr>
          <a:lstStyle/>
          <a:p>
            <a:pPr algn="ctr" defTabSz="457200">
              <a:buClr>
                <a:srgbClr val="FFFFFF"/>
              </a:buClr>
              <a:buSzPts val="4500"/>
            </a:pPr>
            <a:r>
              <a:rPr lang="en-US" sz="2250" u="sng" kern="0">
                <a:solidFill>
                  <a:srgbClr val="FFFFFF"/>
                </a:solidFill>
                <a:latin typeface="Arial"/>
                <a:ea typeface="Arial"/>
                <a:cs typeface="Arial"/>
                <a:sym typeface="Arial"/>
                <a:hlinkClick r:id="rId5">
                  <a:extLst>
                    <a:ext uri="{A12FA001-AC4F-418D-AE19-62706E023703}">
                      <ahyp:hlinkClr xmlns:ahyp="http://schemas.microsoft.com/office/drawing/2018/hyperlinkcolor" val="tx"/>
                    </a:ext>
                  </a:extLst>
                </a:hlinkClick>
              </a:rPr>
              <a:t>2023p5report.org</a:t>
            </a:r>
            <a:endParaRPr sz="700" kern="0">
              <a:solidFill>
                <a:srgbClr val="000000"/>
              </a:solidFill>
              <a:latin typeface="Arial"/>
              <a:cs typeface="Arial"/>
              <a:sym typeface="Arial"/>
            </a:endParaRPr>
          </a:p>
        </p:txBody>
      </p:sp>
      <p:sp>
        <p:nvSpPr>
          <p:cNvPr id="69" name="Google Shape;69;p1"/>
          <p:cNvSpPr txBox="1"/>
          <p:nvPr/>
        </p:nvSpPr>
        <p:spPr>
          <a:xfrm>
            <a:off x="3238675" y="2383041"/>
            <a:ext cx="5944737" cy="436017"/>
          </a:xfrm>
          <a:prstGeom prst="rect">
            <a:avLst/>
          </a:prstGeom>
          <a:noFill/>
          <a:ln>
            <a:noFill/>
          </a:ln>
        </p:spPr>
        <p:txBody>
          <a:bodyPr spcFirstLastPara="1" wrap="square" lIns="25400" tIns="25400" rIns="25400" bIns="25400" anchor="ctr" anchorCtr="0">
            <a:spAutoFit/>
          </a:bodyPr>
          <a:lstStyle/>
          <a:p>
            <a:pPr algn="ctr" defTabSz="457200">
              <a:buClr>
                <a:srgbClr val="FFFFFF"/>
              </a:buClr>
              <a:buSzPts val="5000"/>
            </a:pPr>
            <a:r>
              <a:rPr lang="en-US" sz="2500" b="1" kern="0" dirty="0">
                <a:solidFill>
                  <a:srgbClr val="FFFFFF"/>
                </a:solidFill>
                <a:latin typeface="Helvetica Neue"/>
                <a:ea typeface="Helvetica Neue"/>
                <a:cs typeface="Helvetica Neue"/>
                <a:sym typeface="Helvetica Neue"/>
              </a:rPr>
              <a:t>P5 Report Context</a:t>
            </a:r>
            <a:endParaRPr sz="700" kern="0" dirty="0">
              <a:solidFill>
                <a:srgbClr val="000000"/>
              </a:solidFill>
              <a:latin typeface="Arial"/>
              <a:cs typeface="Arial"/>
              <a:sym typeface="Arial"/>
            </a:endParaRPr>
          </a:p>
        </p:txBody>
      </p:sp>
      <p:sp>
        <p:nvSpPr>
          <p:cNvPr id="2" name="TextBox 1">
            <a:extLst>
              <a:ext uri="{FF2B5EF4-FFF2-40B4-BE49-F238E27FC236}">
                <a16:creationId xmlns:a16="http://schemas.microsoft.com/office/drawing/2014/main" id="{D755A539-2069-AEA7-C7B4-56E01ACA61CD}"/>
              </a:ext>
            </a:extLst>
          </p:cNvPr>
          <p:cNvSpPr txBox="1"/>
          <p:nvPr/>
        </p:nvSpPr>
        <p:spPr>
          <a:xfrm>
            <a:off x="9006839" y="6079018"/>
            <a:ext cx="2980304" cy="307777"/>
          </a:xfrm>
          <a:prstGeom prst="rect">
            <a:avLst/>
          </a:prstGeom>
          <a:noFill/>
        </p:spPr>
        <p:txBody>
          <a:bodyPr wrap="none" rtlCol="0">
            <a:spAutoFit/>
          </a:bodyPr>
          <a:lstStyle/>
          <a:p>
            <a:pPr algn="ctr" defTabSz="457200">
              <a:buClr>
                <a:srgbClr val="000000"/>
              </a:buClr>
            </a:pPr>
            <a:r>
              <a:rPr lang="en-US" sz="1400" kern="0" dirty="0">
                <a:solidFill>
                  <a:srgbClr val="FFFFFF"/>
                </a:solidFill>
                <a:latin typeface="Arial"/>
                <a:cs typeface="Arial"/>
                <a:sym typeface="Arial"/>
              </a:rPr>
              <a:t>With content credit to P5 members</a:t>
            </a:r>
          </a:p>
        </p:txBody>
      </p:sp>
    </p:spTree>
  </p:cSld>
  <p:clrMapOvr>
    <a:masterClrMapping/>
  </p:clrMapOvr>
</p:sld>
</file>

<file path=ppt/theme/theme1.xml><?xml version="1.0" encoding="utf-8"?>
<a:theme xmlns:a="http://schemas.openxmlformats.org/drawingml/2006/main" name="5_ATAP Blue Footer">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gn="l">
          <a:spcBef>
            <a:spcPts val="600"/>
          </a:spcBef>
          <a:defRPr dirty="0" err="1" smtClean="0">
            <a:solidFill>
              <a:schemeClr val="tx1"/>
            </a:solidFill>
            <a:latin typeface="+mn-lt"/>
          </a:defRPr>
        </a:defPPr>
      </a:lstStyle>
    </a:txDef>
  </a:objectDefaults>
  <a:extraClrSchemeLst/>
</a:theme>
</file>

<file path=ppt/theme/theme2.xml><?xml version="1.0" encoding="utf-8"?>
<a:theme xmlns:a="http://schemas.openxmlformats.org/drawingml/2006/main" name="10_ATAP Blue Footer">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lgn="l">
          <a:spcBef>
            <a:spcPts val="600"/>
          </a:spcBef>
          <a:defRPr dirty="0" err="1" smtClean="0">
            <a:solidFill>
              <a:schemeClr val="tx1"/>
            </a:solidFill>
            <a:latin typeface="+mn-lt"/>
          </a:defRPr>
        </a:defPPr>
      </a:lstStyle>
    </a:txDef>
  </a:objectDefaults>
  <a:extraClrSchemeLst/>
</a:theme>
</file>

<file path=ppt/theme/theme3.xml><?xml version="1.0" encoding="utf-8"?>
<a:theme xmlns:a="http://schemas.openxmlformats.org/drawingml/2006/main" name="2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10792</TotalTime>
  <Words>5015</Words>
  <Application>Microsoft Macintosh PowerPoint</Application>
  <PresentationFormat>Widescreen</PresentationFormat>
  <Paragraphs>352</Paragraphs>
  <Slides>39</Slides>
  <Notes>39</Notes>
  <HiddenSlides>0</HiddenSlides>
  <MMClips>0</MMClips>
  <ScaleCrop>false</ScaleCrop>
  <HeadingPairs>
    <vt:vector size="6" baseType="variant">
      <vt:variant>
        <vt:lpstr>Fonts Used</vt:lpstr>
      </vt:variant>
      <vt:variant>
        <vt:i4>13</vt:i4>
      </vt:variant>
      <vt:variant>
        <vt:lpstr>Theme</vt:lpstr>
      </vt:variant>
      <vt:variant>
        <vt:i4>5</vt:i4>
      </vt:variant>
      <vt:variant>
        <vt:lpstr>Slide Titles</vt:lpstr>
      </vt:variant>
      <vt:variant>
        <vt:i4>39</vt:i4>
      </vt:variant>
    </vt:vector>
  </HeadingPairs>
  <TitlesOfParts>
    <vt:vector size="57" baseType="lpstr">
      <vt:lpstr>Arial</vt:lpstr>
      <vt:lpstr>Arial</vt:lpstr>
      <vt:lpstr>Avenir</vt:lpstr>
      <vt:lpstr>Calibri</vt:lpstr>
      <vt:lpstr>Courier New</vt:lpstr>
      <vt:lpstr>Franklin Gothic Medium</vt:lpstr>
      <vt:lpstr>Helvetica Neue</vt:lpstr>
      <vt:lpstr>Helvetica Neue Light</vt:lpstr>
      <vt:lpstr>Symbol</vt:lpstr>
      <vt:lpstr>System Font Regular</vt:lpstr>
      <vt:lpstr>TeXGyreHeros</vt:lpstr>
      <vt:lpstr>Times</vt:lpstr>
      <vt:lpstr>Times New Roman</vt:lpstr>
      <vt:lpstr>5_ATAP Blue Footer</vt:lpstr>
      <vt:lpstr>10_ATAP Blue Footer</vt:lpstr>
      <vt:lpstr>2_Office Theme</vt:lpstr>
      <vt:lpstr>White</vt:lpstr>
      <vt:lpstr>1_White</vt:lpstr>
      <vt:lpstr>US perspective on plasma based accelerators  and future colliders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Full P5 presentations… </vt:lpstr>
      <vt:lpstr>Budget Scenarios and Projects</vt:lpstr>
      <vt:lpstr>Recommendation 2</vt:lpstr>
      <vt:lpstr>Recommendation 4</vt:lpstr>
      <vt:lpstr>Recommendation 4</vt:lpstr>
      <vt:lpstr>Recommendation 6</vt:lpstr>
      <vt:lpstr>Area Recommendations</vt:lpstr>
      <vt:lpstr>Collider R&amp;D: Higgs Factory</vt:lpstr>
      <vt:lpstr>Collider R&amp;D: 10 pCM collider</vt:lpstr>
      <vt:lpstr>Area Recommendations</vt:lpstr>
      <vt:lpstr>Area Notes - Wakefields</vt:lpstr>
      <vt:lpstr>Test Facilities</vt:lpstr>
      <vt:lpstr>PowerPoint Presentation</vt:lpstr>
      <vt:lpstr>PowerPoint Presentation</vt:lpstr>
      <vt:lpstr>PowerPoint Presentation</vt:lpstr>
      <vt:lpstr>PowerPoint Presentation</vt:lpstr>
      <vt:lpstr>PowerPoint Presentation</vt:lpstr>
      <vt:lpstr>P5 Panel</vt:lpstr>
      <vt:lpstr>PowerPoint Presentation</vt:lpstr>
      <vt:lpstr>PowerPoint Presentation</vt:lpstr>
      <vt:lpstr>Recommendation 1</vt:lpstr>
      <vt:lpstr>Recommendation 3</vt:lpstr>
      <vt:lpstr>Recommendation 5</vt:lpstr>
      <vt:lpstr>Recommendation 5</vt:lpstr>
      <vt:lpstr>Difficult  Choices</vt:lpstr>
      <vt:lpstr>PowerPoint Presentation</vt:lpstr>
      <vt:lpstr>PowerPoint Presentation</vt:lpstr>
      <vt:lpstr>Prioritization Principles</vt:lpstr>
      <vt:lpstr>Acknowledgements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geddes</dc:creator>
  <cp:lastModifiedBy>geddes</cp:lastModifiedBy>
  <cp:revision>30</cp:revision>
  <dcterms:created xsi:type="dcterms:W3CDTF">2024-02-10T02:10:58Z</dcterms:created>
  <dcterms:modified xsi:type="dcterms:W3CDTF">2024-03-18T18:01:32Z</dcterms:modified>
</cp:coreProperties>
</file>